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3" r:id="rId5"/>
    <p:sldId id="280" r:id="rId6"/>
    <p:sldId id="267" r:id="rId7"/>
    <p:sldId id="281" r:id="rId8"/>
    <p:sldId id="268" r:id="rId9"/>
    <p:sldId id="282" r:id="rId10"/>
    <p:sldId id="259" r:id="rId11"/>
    <p:sldId id="264" r:id="rId12"/>
    <p:sldId id="270" r:id="rId13"/>
    <p:sldId id="271" r:id="rId14"/>
    <p:sldId id="272" r:id="rId15"/>
    <p:sldId id="352" r:id="rId16"/>
    <p:sldId id="286" r:id="rId17"/>
    <p:sldId id="285" r:id="rId18"/>
    <p:sldId id="260" r:id="rId19"/>
    <p:sldId id="265" r:id="rId20"/>
    <p:sldId id="287" r:id="rId21"/>
    <p:sldId id="273" r:id="rId22"/>
    <p:sldId id="274" r:id="rId23"/>
    <p:sldId id="275" r:id="rId24"/>
    <p:sldId id="261" r:id="rId25"/>
    <p:sldId id="269" r:id="rId26"/>
    <p:sldId id="283" r:id="rId27"/>
    <p:sldId id="277" r:id="rId28"/>
    <p:sldId id="276" r:id="rId29"/>
    <p:sldId id="266" r:id="rId30"/>
    <p:sldId id="262" r:id="rId31"/>
    <p:sldId id="314" r:id="rId32"/>
    <p:sldId id="315" r:id="rId33"/>
    <p:sldId id="316" r:id="rId34"/>
    <p:sldId id="317" r:id="rId35"/>
    <p:sldId id="321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A9859974-1CC4-4262-8466-67C662A0786F}">
          <p14:sldIdLst>
            <p14:sldId id="256"/>
          </p14:sldIdLst>
        </p14:section>
        <p14:section name="目录" id="{C24995A4-2E79-4FD2-9136-EA8FB0A7EF54}">
          <p14:sldIdLst>
            <p14:sldId id="257"/>
          </p14:sldIdLst>
        </p14:section>
        <p14:section name="第一部分" id="{AD565EE8-5065-4311-97F9-ED939A9175DB}">
          <p14:sldIdLst>
            <p14:sldId id="258"/>
            <p14:sldId id="263"/>
            <p14:sldId id="280"/>
            <p14:sldId id="267"/>
            <p14:sldId id="281"/>
            <p14:sldId id="268"/>
            <p14:sldId id="282"/>
          </p14:sldIdLst>
        </p14:section>
        <p14:section name="第二部分" id="{BE939924-2D1E-41E4-BD89-A2A0F5195F87}">
          <p14:sldIdLst>
            <p14:sldId id="259"/>
            <p14:sldId id="264"/>
            <p14:sldId id="270"/>
            <p14:sldId id="271"/>
            <p14:sldId id="272"/>
            <p14:sldId id="352"/>
            <p14:sldId id="286"/>
            <p14:sldId id="285"/>
          </p14:sldIdLst>
        </p14:section>
        <p14:section name="第三部分" id="{41F3245E-049D-41F5-BB3E-6C18576131F3}">
          <p14:sldIdLst>
            <p14:sldId id="260"/>
            <p14:sldId id="265"/>
            <p14:sldId id="287"/>
            <p14:sldId id="273"/>
            <p14:sldId id="274"/>
            <p14:sldId id="275"/>
          </p14:sldIdLst>
        </p14:section>
        <p14:section name="第四部分" id="{7577D780-1ADD-4C9F-BFB2-888CB01F17CD}">
          <p14:sldIdLst>
            <p14:sldId id="261"/>
            <p14:sldId id="269"/>
            <p14:sldId id="283"/>
            <p14:sldId id="277"/>
            <p14:sldId id="276"/>
            <p14:sldId id="266"/>
          </p14:sldIdLst>
        </p14:section>
        <p14:section name="尾页" id="{B59C3326-8FB2-43AC-9883-2E25ED7159D9}">
          <p14:sldIdLst>
            <p14:sldId id="262"/>
            <p14:sldId id="314"/>
            <p14:sldId id="315"/>
            <p14:sldId id="316"/>
            <p14:sldId id="317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39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5FD"/>
    <a:srgbClr val="FAEAFA"/>
    <a:srgbClr val="EAE6F4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44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4" y="429"/>
      </p:cViewPr>
      <p:guideLst>
        <p:guide orient="horz" pos="2160"/>
        <p:guide pos="3840"/>
        <p:guide pos="415"/>
        <p:guide pos="7242"/>
        <p:guide orient="horz" pos="527"/>
        <p:guide orient="horz" pos="39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阅读量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F-4E1C-BBD4-8BEBD037BD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销售量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F-4E1C-BBD4-8BEBD037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252645576"/>
        <c:axId val="12526452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直播量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BAF-4E1C-BBD4-8BEBD037BD3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AF-4E1C-BBD4-8BEBD037B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645576"/>
        <c:axId val="1252645248"/>
      </c:lineChart>
      <c:catAx>
        <c:axId val="12526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1252645248"/>
        <c:crosses val="autoZero"/>
        <c:auto val="1"/>
        <c:lblAlgn val="ctr"/>
        <c:lblOffset val="100"/>
        <c:noMultiLvlLbl val="0"/>
      </c:catAx>
      <c:valAx>
        <c:axId val="12526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6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阅读量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B-41B4-A777-A649D183FD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6B-41B4-A777-A649D183FD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直播量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noFill/>
              <a:round/>
            </a:ln>
            <a:effectLst/>
            <a:sp3d/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D6B-41B4-A777-A649D183FD4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2020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B-41B4-A777-A649D183F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shape val="box"/>
        <c:axId val="1252645576"/>
        <c:axId val="1252645248"/>
        <c:axId val="0"/>
      </c:bar3DChart>
      <c:catAx>
        <c:axId val="12526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n-cs"/>
              </a:defRPr>
            </a:pPr>
            <a:endParaRPr lang="zh-CN"/>
          </a:p>
        </c:txPr>
        <c:crossAx val="1252645248"/>
        <c:crosses val="autoZero"/>
        <c:auto val="1"/>
        <c:lblAlgn val="ctr"/>
        <c:lblOffset val="100"/>
        <c:noMultiLvlLbl val="0"/>
      </c:catAx>
      <c:valAx>
        <c:axId val="12526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526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034E7-20BB-4A95-839F-BA7FCEAD20EA}" type="datetimeFigureOut">
              <a:rPr lang="zh-CN" altLang="en-US" smtClean="0"/>
              <a:t>2021/8/14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D9BBF-E537-4960-BBA9-0E0477C703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6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office.msn.com.cn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solidFill>
          <a:srgbClr val="FD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81BAFD-8720-4768-A65A-D153ABAE625A}"/>
              </a:ext>
            </a:extLst>
          </p:cNvPr>
          <p:cNvSpPr/>
          <p:nvPr userDrawn="1"/>
        </p:nvSpPr>
        <p:spPr>
          <a:xfrm>
            <a:off x="7894566" y="2147109"/>
            <a:ext cx="2525487" cy="2525487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19">
            <a:extLst>
              <a:ext uri="{FF2B5EF4-FFF2-40B4-BE49-F238E27FC236}">
                <a16:creationId xmlns:a16="http://schemas.microsoft.com/office/drawing/2014/main" id="{576F4120-8732-4D3B-97BE-5D51FED758CF}"/>
              </a:ext>
            </a:extLst>
          </p:cNvPr>
          <p:cNvSpPr/>
          <p:nvPr userDrawn="1"/>
        </p:nvSpPr>
        <p:spPr>
          <a:xfrm>
            <a:off x="6459771" y="4510596"/>
            <a:ext cx="1219639" cy="324000"/>
          </a:xfrm>
          <a:custGeom>
            <a:avLst/>
            <a:gdLst>
              <a:gd name="connsiteX0" fmla="*/ 2186 w 1219639"/>
              <a:gd name="connsiteY0" fmla="*/ 234537 h 324000"/>
              <a:gd name="connsiteX1" fmla="*/ 47186 w 1219639"/>
              <a:gd name="connsiteY1" fmla="*/ 54537 h 324000"/>
              <a:gd name="connsiteX2" fmla="*/ 117036 w 1219639"/>
              <a:gd name="connsiteY2" fmla="*/ 0 h 324000"/>
              <a:gd name="connsiteX3" fmla="*/ 1147604 w 1219639"/>
              <a:gd name="connsiteY3" fmla="*/ 0 h 324000"/>
              <a:gd name="connsiteX4" fmla="*/ 1217454 w 1219639"/>
              <a:gd name="connsiteY4" fmla="*/ 89462 h 324000"/>
              <a:gd name="connsiteX5" fmla="*/ 1172454 w 1219639"/>
              <a:gd name="connsiteY5" fmla="*/ 269463 h 324000"/>
              <a:gd name="connsiteX6" fmla="*/ 1102604 w 1219639"/>
              <a:gd name="connsiteY6" fmla="*/ 324000 h 324000"/>
              <a:gd name="connsiteX7" fmla="*/ 72036 w 1219639"/>
              <a:gd name="connsiteY7" fmla="*/ 324000 h 324000"/>
              <a:gd name="connsiteX8" fmla="*/ 2186 w 1219639"/>
              <a:gd name="connsiteY8" fmla="*/ 234537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39" h="324000">
                <a:moveTo>
                  <a:pt x="2186" y="234537"/>
                </a:moveTo>
                <a:lnTo>
                  <a:pt x="47186" y="54537"/>
                </a:lnTo>
                <a:cubicBezTo>
                  <a:pt x="55203" y="22470"/>
                  <a:pt x="83981" y="0"/>
                  <a:pt x="117036" y="0"/>
                </a:cubicBezTo>
                <a:lnTo>
                  <a:pt x="1147604" y="0"/>
                </a:lnTo>
                <a:cubicBezTo>
                  <a:pt x="1194450" y="0"/>
                  <a:pt x="1228816" y="44016"/>
                  <a:pt x="1217454" y="89462"/>
                </a:cubicBezTo>
                <a:lnTo>
                  <a:pt x="1172454" y="269463"/>
                </a:lnTo>
                <a:cubicBezTo>
                  <a:pt x="1164437" y="301530"/>
                  <a:pt x="1135659" y="324000"/>
                  <a:pt x="1102604" y="324000"/>
                </a:cubicBezTo>
                <a:lnTo>
                  <a:pt x="72036" y="324000"/>
                </a:lnTo>
                <a:cubicBezTo>
                  <a:pt x="25190" y="324000"/>
                  <a:pt x="-9176" y="279985"/>
                  <a:pt x="2186" y="23453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平行四边形 19">
            <a:extLst>
              <a:ext uri="{FF2B5EF4-FFF2-40B4-BE49-F238E27FC236}">
                <a16:creationId xmlns:a16="http://schemas.microsoft.com/office/drawing/2014/main" id="{5EDB7249-B288-43F0-87D1-9E9AE8B8BE99}"/>
              </a:ext>
            </a:extLst>
          </p:cNvPr>
          <p:cNvSpPr/>
          <p:nvPr userDrawn="1"/>
        </p:nvSpPr>
        <p:spPr>
          <a:xfrm>
            <a:off x="4512591" y="4510596"/>
            <a:ext cx="1219639" cy="324000"/>
          </a:xfrm>
          <a:custGeom>
            <a:avLst/>
            <a:gdLst>
              <a:gd name="connsiteX0" fmla="*/ 2186 w 1219639"/>
              <a:gd name="connsiteY0" fmla="*/ 234537 h 324000"/>
              <a:gd name="connsiteX1" fmla="*/ 47186 w 1219639"/>
              <a:gd name="connsiteY1" fmla="*/ 54537 h 324000"/>
              <a:gd name="connsiteX2" fmla="*/ 117036 w 1219639"/>
              <a:gd name="connsiteY2" fmla="*/ 0 h 324000"/>
              <a:gd name="connsiteX3" fmla="*/ 1147604 w 1219639"/>
              <a:gd name="connsiteY3" fmla="*/ 0 h 324000"/>
              <a:gd name="connsiteX4" fmla="*/ 1217454 w 1219639"/>
              <a:gd name="connsiteY4" fmla="*/ 89462 h 324000"/>
              <a:gd name="connsiteX5" fmla="*/ 1172454 w 1219639"/>
              <a:gd name="connsiteY5" fmla="*/ 269463 h 324000"/>
              <a:gd name="connsiteX6" fmla="*/ 1102604 w 1219639"/>
              <a:gd name="connsiteY6" fmla="*/ 324000 h 324000"/>
              <a:gd name="connsiteX7" fmla="*/ 72036 w 1219639"/>
              <a:gd name="connsiteY7" fmla="*/ 324000 h 324000"/>
              <a:gd name="connsiteX8" fmla="*/ 2186 w 1219639"/>
              <a:gd name="connsiteY8" fmla="*/ 234537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39" h="324000">
                <a:moveTo>
                  <a:pt x="2186" y="234537"/>
                </a:moveTo>
                <a:lnTo>
                  <a:pt x="47186" y="54537"/>
                </a:lnTo>
                <a:cubicBezTo>
                  <a:pt x="55203" y="22470"/>
                  <a:pt x="83981" y="0"/>
                  <a:pt x="117036" y="0"/>
                </a:cubicBezTo>
                <a:lnTo>
                  <a:pt x="1147604" y="0"/>
                </a:lnTo>
                <a:cubicBezTo>
                  <a:pt x="1194450" y="0"/>
                  <a:pt x="1228816" y="44016"/>
                  <a:pt x="1217454" y="89462"/>
                </a:cubicBezTo>
                <a:lnTo>
                  <a:pt x="1172454" y="269463"/>
                </a:lnTo>
                <a:cubicBezTo>
                  <a:pt x="1164437" y="301530"/>
                  <a:pt x="1135659" y="324000"/>
                  <a:pt x="1102604" y="324000"/>
                </a:cubicBezTo>
                <a:lnTo>
                  <a:pt x="72036" y="324000"/>
                </a:lnTo>
                <a:cubicBezTo>
                  <a:pt x="25190" y="324000"/>
                  <a:pt x="-9176" y="279985"/>
                  <a:pt x="2186" y="23453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396CC0-EB30-47C8-8EC2-270AF374D2E5}"/>
              </a:ext>
            </a:extLst>
          </p:cNvPr>
          <p:cNvSpPr txBox="1"/>
          <p:nvPr userDrawn="1"/>
        </p:nvSpPr>
        <p:spPr>
          <a:xfrm>
            <a:off x="4712041" y="454948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培训老师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125760-6F1B-4D23-A154-D044B330CEC2}"/>
              </a:ext>
            </a:extLst>
          </p:cNvPr>
          <p:cNvSpPr txBox="1"/>
          <p:nvPr userDrawn="1"/>
        </p:nvSpPr>
        <p:spPr>
          <a:xfrm>
            <a:off x="6659221" y="454948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培训时间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3C3C51A-2EB0-4F3F-8DD1-DE3F7ECCEA37}"/>
              </a:ext>
            </a:extLst>
          </p:cNvPr>
          <p:cNvSpPr/>
          <p:nvPr userDrawn="1"/>
        </p:nvSpPr>
        <p:spPr>
          <a:xfrm>
            <a:off x="-2201509" y="-1380846"/>
            <a:ext cx="4438206" cy="4438206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B9D96FC-0557-4453-A427-F4C98D56CA2D}"/>
              </a:ext>
            </a:extLst>
          </p:cNvPr>
          <p:cNvSpPr/>
          <p:nvPr userDrawn="1"/>
        </p:nvSpPr>
        <p:spPr>
          <a:xfrm>
            <a:off x="10175578" y="4834596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B470AEB-F936-4D78-8AA3-24AE3ECCB5A4}"/>
              </a:ext>
            </a:extLst>
          </p:cNvPr>
          <p:cNvSpPr/>
          <p:nvPr userDrawn="1"/>
        </p:nvSpPr>
        <p:spPr>
          <a:xfrm>
            <a:off x="1804812" y="2753136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50C3A15-A953-4C3F-A467-BACC8B4C8D80}"/>
              </a:ext>
            </a:extLst>
          </p:cNvPr>
          <p:cNvSpPr/>
          <p:nvPr userDrawn="1"/>
        </p:nvSpPr>
        <p:spPr>
          <a:xfrm>
            <a:off x="1804812" y="2821863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E6C977-6F00-4DFF-81B7-7B6BF4AF74E5}"/>
              </a:ext>
            </a:extLst>
          </p:cNvPr>
          <p:cNvSpPr/>
          <p:nvPr userDrawn="1"/>
        </p:nvSpPr>
        <p:spPr>
          <a:xfrm>
            <a:off x="1804812" y="2890590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BFA98D1-1322-42B5-8907-CE3C75F75613}"/>
              </a:ext>
            </a:extLst>
          </p:cNvPr>
          <p:cNvSpPr/>
          <p:nvPr userDrawn="1"/>
        </p:nvSpPr>
        <p:spPr>
          <a:xfrm flipH="1">
            <a:off x="1804812" y="2959317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2927578-68B0-4812-BCA2-3FF30F56EF27}"/>
              </a:ext>
            </a:extLst>
          </p:cNvPr>
          <p:cNvSpPr/>
          <p:nvPr userDrawn="1"/>
        </p:nvSpPr>
        <p:spPr>
          <a:xfrm flipH="1">
            <a:off x="1804812" y="3028044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63A3D31-2C65-4253-AB94-D55E96289496}"/>
              </a:ext>
            </a:extLst>
          </p:cNvPr>
          <p:cNvSpPr/>
          <p:nvPr userDrawn="1"/>
        </p:nvSpPr>
        <p:spPr>
          <a:xfrm>
            <a:off x="9645353" y="2710097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2A58D9A-385C-4729-AA7D-847E6FE6DE60}"/>
              </a:ext>
            </a:extLst>
          </p:cNvPr>
          <p:cNvSpPr/>
          <p:nvPr userDrawn="1"/>
        </p:nvSpPr>
        <p:spPr>
          <a:xfrm>
            <a:off x="9645353" y="2784411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93CC2DD-7AB6-40A4-9264-001A2322F48B}"/>
              </a:ext>
            </a:extLst>
          </p:cNvPr>
          <p:cNvSpPr/>
          <p:nvPr userDrawn="1"/>
        </p:nvSpPr>
        <p:spPr>
          <a:xfrm>
            <a:off x="9645353" y="2858725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15AE438-301A-46CD-82AA-3BC9E7377AAB}"/>
              </a:ext>
            </a:extLst>
          </p:cNvPr>
          <p:cNvSpPr/>
          <p:nvPr userDrawn="1"/>
        </p:nvSpPr>
        <p:spPr>
          <a:xfrm>
            <a:off x="9645353" y="2933039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2179028-CC09-4EBB-9840-6CF1FC5DB740}"/>
              </a:ext>
            </a:extLst>
          </p:cNvPr>
          <p:cNvSpPr/>
          <p:nvPr userDrawn="1"/>
        </p:nvSpPr>
        <p:spPr>
          <a:xfrm>
            <a:off x="9645353" y="3007353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52">
            <a:extLst>
              <a:ext uri="{FF2B5EF4-FFF2-40B4-BE49-F238E27FC236}">
                <a16:creationId xmlns:a16="http://schemas.microsoft.com/office/drawing/2014/main" id="{0551A8AD-845A-481E-A809-842E742483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5239" y="1333783"/>
            <a:ext cx="9361522" cy="23083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spc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如何搞定</a:t>
            </a:r>
            <a:r>
              <a:rPr lang="en-US" altLang="zh-CN" dirty="0"/>
              <a:t>PPT</a:t>
            </a:r>
            <a:r>
              <a:rPr lang="zh-CN" altLang="en-US" dirty="0"/>
              <a:t>设计中</a:t>
            </a:r>
          </a:p>
          <a:p>
            <a:pPr lvl="0"/>
            <a:r>
              <a:rPr lang="zh-CN" altLang="en-US" dirty="0"/>
              <a:t>灵感枯竭的问题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7CACE091-C425-4472-ACE3-3D546D590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590" y="4947296"/>
            <a:ext cx="1219639" cy="285750"/>
          </a:xfrm>
          <a:prstGeom prst="rect">
            <a:avLst/>
          </a:prstGeom>
        </p:spPr>
        <p:txBody>
          <a:bodyPr wrap="none" lIns="0" tIns="0" rIns="0" bIns="0" anchor="ctr" anchorCtr="1"/>
          <a:lstStyle>
            <a:lvl1pPr marL="0" indent="0"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AF40F945-0126-4405-9611-DA9A58F6B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9771" y="4947296"/>
            <a:ext cx="1219639" cy="285750"/>
          </a:xfrm>
          <a:prstGeom prst="rect">
            <a:avLst/>
          </a:prstGeom>
        </p:spPr>
        <p:txBody>
          <a:bodyPr wrap="none" lIns="0" tIns="0" rIns="0" bIns="0" anchor="ctr" anchorCtr="1"/>
          <a:lstStyle>
            <a:lvl1pPr marL="0" indent="0">
              <a:buNone/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CN" dirty="0"/>
              <a:t>2021.06.20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90495977-C0D5-4FA5-89A7-B14CDC8809B2}"/>
              </a:ext>
            </a:extLst>
          </p:cNvPr>
          <p:cNvGrpSpPr/>
          <p:nvPr userDrawn="1"/>
        </p:nvGrpSpPr>
        <p:grpSpPr>
          <a:xfrm>
            <a:off x="-1584226" y="5312186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57203DE2-467F-4926-B6C5-AB50F97C7EB4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4F8F90B-088A-4A29-AC6D-71B2C3BDA171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10D17-3750-41C7-9A17-227D6BCF8D1C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99C0E3A-9419-4E0F-B076-42BF3C791652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FBFF898-0A94-418C-8EDA-DE1E82E202F8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A94805A-FCD8-43E0-8AD7-B73932A90753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5D52596-C0E3-4847-B6BD-8BC0BEE59D95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337D1B34-30CC-4EB8-9484-C6FC6306AEBE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9FB20865-3135-4B1F-8CB8-5F8ED16A9AF3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E47E66E4-5993-46A7-86A7-2BD3B41E3E40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6ACC9BD-CCE2-4FEC-8B15-43D8A00F2271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4D49AD7-6E3B-4BF8-A158-474F67C96628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D7C6830-5951-425F-A0F6-3E62784F3DD9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8A75581-FF42-4876-844E-72045F46DCED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84389D45-FFC1-4388-A13F-5D93250A4284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0725FCD-E2FA-4710-83FE-EFF7DE50C787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73CE25D2-EAC9-4F57-BCE2-AEE0FDB7E586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B282864-89D1-4227-B031-80B1C44BFD21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D40E7E5-BE26-484E-A90D-855873A2360A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CB30BB4-67BE-49FB-837D-348061BBF1B8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78AB642-BC32-41B0-9090-5903D7648CB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398CD852-25D9-4D21-82E3-4BE3464E50B0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75F42E7-425B-419A-972A-FD0BAFB6BCE6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F6B5B262-A5BB-44E2-A7B2-F6369ED9AEC2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AFB9A71-F5DC-4F7A-BF18-BEB16212298C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FB08AD42-7466-48C1-9BFE-DEA2188EEFAB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3E3701A-E747-4BB4-8772-7649E268D7B5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D7E54136-A090-4BEB-8B11-B4B25ADA2A4D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0323C8C9-FBF0-4017-8D7C-4DCA4BDDBB28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77B6FA6-F9E2-49B2-B726-37F3E2584B59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D5B73D0-4139-4BDA-B280-C2058389F4C5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CE0486B9-AA00-436A-99D9-77F6CA60F8D1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59E5077-CD6F-4188-94F6-563339699125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D25BC8A-FB10-4B98-A6D0-85D9DB7EAE13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53F774D-82AB-4D8A-BC2C-7B735B62C0D1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D48595C-84BA-413F-BD39-00029CC57023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9C0BCC77-4F18-4EEB-AA65-6C20F1D72F36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EB4B48DA-2D69-40CE-9A87-7206E4AAB74B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FC930463-9F6E-45A0-B8D7-23BE633F81DF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ADCFF5C-1759-484D-B52C-57A1C490C3DD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2D4481D3-4202-48DF-9B0D-6280B928905D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297323DA-E5B2-4AD8-8DBD-4FCC85CFCA21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F8CD498-8B8F-486F-A935-7AA62ECF07E9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B3E62FEF-8359-40A8-BCA7-F70688368E60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F128FBBC-BD9C-4579-AD73-2F9D7C789FD6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E87D0C6-2F2E-4916-A5CA-3E1D5881D623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9A34C007-FFCA-4AF2-B64D-5B766C93B37A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8C5BF02A-66D0-45BC-B51B-C62D36D46CE8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47CB0058-1BE7-45D4-84D3-1FE58B304AD9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05C51043-906E-4BD8-9C4E-201955E90CFF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9241D94-E5BD-4DA6-B512-D89641CAFC3B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48A7C085-32BA-4C0C-84D0-DF2B83F3DAB4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60D20A4F-91D7-4F53-BF21-745264A99899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FBC4A4B6-C86B-4F71-817F-C3E0DA2B4CBF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E03EF1C1-DCD9-4393-BF51-23CF9986BC88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200C77D5-680C-4AF8-9EF2-9B82CFD3B8FB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AA1D1F04-CF82-4355-9C73-C46D86400BD8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551D77F-80E2-4F34-80F4-51AD6B7BDE02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84CA90D4-EBAF-4CBA-BAD3-FC7FA09818BD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53C45E53-0C83-4F19-9429-978342B81D5D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76ABF1A-04B3-4762-864C-D0E5EFD1AA92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93F27379-91AB-463E-8508-A28AE5A7B80B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A153786A-34F0-49DB-AD38-D00AD413F1B3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4C93037-34D5-4632-A0A3-52EC7DAE33AC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9D74CA39-BA71-4A3E-B01D-A8CA388CB459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BF0FF11E-6E2A-4049-9F7E-E22AFC5C095A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EB382493-F66A-43B6-B54A-32316A7C7254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4C6A39AF-803C-4891-A219-6296E0A07DA5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5EB01FDD-A128-402B-AE7F-81018C94A947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F32D1A71-4895-4D27-AB19-C6ED1F956545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810A2CCC-F392-49BD-8753-3EF9DB53D1CA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A690B1B3-CD17-437C-A4B5-A23758D65ED6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E39B4C20-0E73-4035-A683-098C6D9006AC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A607D466-14EA-4577-B197-72EAA25C6B15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E354ED4C-81ED-4053-B778-71DB218B2164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28B38E53-6E78-4595-B2CF-EAC6676F4A9C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BB0A7756-F62D-4DA1-A32B-61E09E15EFF0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DA3D7934-EFE6-4793-8F48-01CF37E5884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1F66783D-BD89-4F6B-8909-510A39ED6403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48A746A9-2DD3-41C1-8A6F-D57D38DE501A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921A1735-9316-4087-A2EC-1823DF40D48F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9A67E2D2-CF80-49FF-9EBB-ED2EC0AC5BCA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DD01D7F2-B735-47B6-9038-BBE2D5706BCB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0850EF9D-B1C0-4433-B209-6D9201C84D6B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4E198608-E7D7-4280-97B7-8CFDF2DEE808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86C3222A-4AF0-4743-A614-2CF6E01E71A6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FAE2CF33-AB51-4947-9B5E-3E25C033E8AD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43C69B6-8A85-452E-A216-2EA982A8E2EA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C696020A-8418-4B18-A757-212A09D414BC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0299AEE4-F806-43DB-8CD8-9BDC95707E8B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D3768040-4099-4F85-A8C9-5A6DB80A7164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86C7450-EF10-4FB7-A9E9-8AA492AA37C2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DE945294-01D9-4A33-8057-6AB597FF9807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63191266-FDFC-4084-B466-EC40B07AAA2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3151C774-6887-4230-B610-F2846871122E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E00095A5-A24A-4653-A583-DAD0F9937EC1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978BC07-6138-401D-81C2-E73754DC2022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A4956BCD-5491-4A39-B915-EDE70730E5F3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685F53E1-61EC-4972-BAF5-084FF54FB0CE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215F0E5F-AF2B-4140-AD53-DF4128C9CF04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DA2396B4-FBCC-4195-AA70-9284D83B7934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FE2A87EB-1812-4946-9176-1D2F494B9A4B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E53472EE-3A0C-40BE-966B-1AFEF80D1E62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28B67900-ED91-485F-A6E9-1F4DA67FC9C1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4C3A3ADB-9A98-4510-A055-DC81E81E71B8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55E023AC-1622-4D11-AA77-33E7098AE16C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25E949C6-9CDF-46D5-9904-3E00994BBC66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F14D6362-4D81-4356-BDD9-093887F2885A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D5279D95-043B-4BA2-805C-BDDD6F5E89B1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5CE31F58-F4AB-4D2E-AD06-F62AD051CDA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5FC984A-8664-44B7-AEAC-769070809D60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4BAD7C11-2317-42CB-A721-D3D7ED53C89A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2" name="图片 141">
            <a:hlinkClick r:id="rId2"/>
            <a:extLst>
              <a:ext uri="{FF2B5EF4-FFF2-40B4-BE49-F238E27FC236}">
                <a16:creationId xmlns:a16="http://schemas.microsoft.com/office/drawing/2014/main" id="{E57DCFD7-FCE7-401C-8A40-EE843E0BC6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589622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66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注服务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5A08261-CD64-43DA-A4E5-C250DBF38920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F973E54-EC4C-4C45-898A-8A57980B3416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1948853A-52B7-42C0-988C-3ED6F01066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22455A7-50AF-4D99-900F-B36A626BEB69}"/>
              </a:ext>
            </a:extLst>
          </p:cNvPr>
          <p:cNvSpPr txBox="1"/>
          <p:nvPr userDrawn="1"/>
        </p:nvSpPr>
        <p:spPr>
          <a:xfrm>
            <a:off x="5239657" y="1594259"/>
            <a:ext cx="6429829" cy="354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免费下载更多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微软官方</a:t>
            </a:r>
            <a:r>
              <a:rPr lang="en-US" altLang="zh-CN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PPT</a:t>
            </a:r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模板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>
            <a:hlinkClick r:id="rId3"/>
            <a:extLst>
              <a:ext uri="{FF2B5EF4-FFF2-40B4-BE49-F238E27FC236}">
                <a16:creationId xmlns:a16="http://schemas.microsoft.com/office/drawing/2014/main" id="{AC1DF982-E78C-4CAA-8824-81165012A5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9" name="矩形: 圆角 8"/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charset="-122"/>
                <a:ea typeface="微软雅黑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charset="-122"/>
              <a:ea typeface="微软雅黑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文档 」</a:t>
            </a:r>
            <a:endParaRPr 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gradFill flip="none" rotWithShape="1">
          <a:gsLst>
            <a:gs pos="0">
              <a:schemeClr val="bg1"/>
            </a:gs>
            <a:gs pos="100000">
              <a:srgbClr val="FDF5FD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D1790932-F2F4-4A8D-9A34-6D1D6DE76175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BCC2F447-81A8-487E-A335-CBB3A3183F3E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1032F06D-E1F0-4AD0-8523-9FF990B1A1BC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6EFF4DD1-6900-4569-AEF2-92C5D310E6D8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4F58CBEE-7FD4-402C-A26D-DD52F804ABC9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418F6C90-E60A-42E5-BC70-545BE80C0C76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151BC023-99CA-4997-A8B0-BB0206D12440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2DE23279-50BA-48A9-B41B-D6F31724BA8A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9AC91703-D5C3-42E5-A7E7-CCD2F74D96AD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AFB64A1F-DF9E-4CD8-B896-E052E1A68E32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7138DF88-FD39-499E-866C-9874B667EB4A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2B011BD4-E55B-4BEB-82B9-BEC4664F5769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8180370-F99A-4DE0-AEA5-A42E9C2EA0EF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F871C00F-C845-4CC1-AE4F-B7DBE090AC71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300573A4-452C-4862-809B-A4193C3E0312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93E18945-DC38-4EC3-86F0-FF3C72858A67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85EE3BA-7550-448F-B47B-7DBB558649E5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A2B0A0B-1A45-4B95-8054-158B8F470445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B1E41403-ACD4-4B99-A2AA-C298AF73AFEA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DC641B48-A6B9-4C77-B2A0-3AD256D1C110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109DF25A-C5D9-4C80-AD58-A7175A575CDE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8254CBB0-6400-4596-82E3-6488F0EED951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3457D47D-57D0-495F-BCD5-FDB684613D65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F07D077F-9440-464C-BD01-B32545922F7C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22E52044-A9F5-43FA-BCA5-4A5759E70C17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7863FBF7-E4C7-4695-A551-AD390B6EB61C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F7C08216-D042-481E-B548-1ED94687EA6F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00156955-53C8-46B0-A183-556FB451EC6C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13F6485B-9680-48A5-A57B-44D36CC0CE73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793F65F3-C4D5-473C-9123-3AA849CE9CD2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E383E8F1-FBB5-4353-A783-C8257AC458E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D3BE6E07-0B03-4093-BB5A-5CD6D0060B48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28C3E582-770A-4172-9333-950CE306546A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4345B287-EFB4-4213-8D88-E3FC2AD6BDA6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11D4DCBD-5EBA-4320-92B2-232E3EEBCCBE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F9CC8317-4EC1-443F-A7E2-63A93F0D6644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102F8D86-4832-44EA-BB4D-DB1E9BAEFEFE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0C16900B-6DB1-47F4-9D92-DA13665CE83E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81C3E7CD-9DA9-436E-BE64-EE31FFB788D3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E88D91F6-6F8C-47EC-9C6E-88360DDF0CA6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8EBEC262-4A76-419D-823A-5864EA809E83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0F59CEF3-A850-4F34-B4B1-033ACCA35048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EB7986AB-C62A-43D9-9E11-F42D80A32195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E376E1E3-8C99-4DAB-B1E5-75D7C8F3B47A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D5CE4D52-AF4F-41F2-8F2F-A23E65CA058F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CBED04DD-DD74-4CF1-AA39-3F7402F7662C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9D2100F4-E3C5-4FDF-8496-90F4578F29D0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98E2A203-4C7E-4670-97F4-37BC6324A4E6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A0437881-C26A-4BAB-9118-86EF06513053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73571B32-634A-4C10-AF89-8D6544345067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9D1D0D8-1DA2-49F7-B49F-CBDA491D7F99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4A44D482-C0C2-4AA4-8243-9842F1BCEDF3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8F2E8FBD-0355-4C2F-B4E2-980A782F58AF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86A7ECBB-9950-4242-88E9-BA23EA72072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026DC1E5-E599-45B1-BAA5-D6201CD8D78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4BCDDF50-3F5D-4F78-845C-D66870159C51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32276E26-5594-4281-8A7B-972130F04BC4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1FE529FB-FD0D-458E-B833-4F536554888E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4CA4BF5F-32AD-459C-AB1E-ADB36DB69396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14946DE4-F7CB-4F6B-BBEC-174FB4E9554E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5AA1BC73-0EF8-452D-B57A-FB6F648752FB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067251FC-2F15-45D2-8A56-996D539A161A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865E00C-ED7B-4332-9F75-BD2970846602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84FD7989-A015-4C61-B505-B4A4E38A366D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8EC82046-F5D6-4F16-A92A-9E259072208C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02EAE7B2-26C2-4CF2-B7B5-2F5C7A6C41DE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1F14060F-C15C-4C05-B6EA-B11F832301A6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20D677FE-45C9-446F-A072-B607D2414CBF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BFA8B3E0-76F3-4215-844B-1DDD0A540E74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71BC4E19-8139-4888-A73F-E130EC887431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32C09E6C-A054-4FCF-A922-3ED74539179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C85296B1-BD37-43F5-B537-32BFEF1C3C3C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6FCE49F9-B8DD-45B0-ADF1-81588474DBA6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83935171-8121-4D2E-96C7-6CBB499C6CD0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76FE9353-E5B4-4614-AD1D-88482615C99F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20A2B5CF-89A0-4358-BF34-37BFE208A71C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A042BF96-CE6E-4A55-A84B-109A303422CD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488F9C39-7802-42BD-98AA-A70FEA03DA45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755F9378-D9B2-41A3-A7FC-9DEDF702ADB9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4E4023BB-8735-4F91-927C-48F6B3837A42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56B8B70-9A7E-44BC-830B-87CB8B32F93F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176217CE-B656-42A4-A75F-5562A6362A74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7A833D6-95FE-46AF-85BC-BC3A079A7982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F49B37EA-A429-43CC-93A1-160CE89AAA98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C1CBA4D4-E633-427A-B514-3717B466BB30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228B2E1C-1F2E-4A05-9A20-5DA794DC7A7A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9F987143-094C-4CDB-838E-7A6C76AC2500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44D85792-C1EA-40D3-9595-8EC9E5B57228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410DC6D4-E0AD-4BAE-84DC-2FFEE39D0499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B3554572-AC53-414D-BD7D-3C5DB45D3809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3BFF0F2A-8513-4BE8-B45B-A3EB7D158B25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85506188-EA88-4B6A-8043-A61C1FD3FCB5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75575B73-8B43-489B-AA52-C1B776F038F2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8D44753D-8E14-4371-BE71-B288FB6B84CB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B2E9644A-0F9B-4907-97B9-C9AAFDD59383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56D7EC27-DE04-4724-80EF-104146299B3C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708A4D56-3304-4398-AE1A-4F5F8257FB9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C769566B-AA8B-4122-9167-D305DAA103C1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C3E1BBB0-BE79-4752-AC71-50ECB0E13D82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3AC6C1D2-0D73-4988-8B56-3FF6B665F555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1F9A607E-7F2E-4FD5-A786-6095F15A1D8D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E1D90A26-6CA9-4BAC-8CFB-A0F2A4670612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DBAB26C4-CC70-4E21-AA2A-687FF052E0B7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3B34C66D-4B8B-479E-8C5D-97766E8DB717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6C967B9A-A865-4A48-9243-9D054E191E33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7C30A903-4997-4589-99F5-E9738E2EAF6F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7D1CE031-74BF-4B6A-A495-1155565A85A2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5D0576E6-F1CE-4203-BBCB-08C4377447CE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49E52F92-E480-47B6-B378-22D59572FF93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2A689C28-1DA0-4CAA-A20F-634C87128DE3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C5633B10-154F-4F0C-B6BB-3D4005194F66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4FF50E22-521D-4CD1-85CC-BA2EBBD9B073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4F5A157A-E205-447B-B500-BC492B1A08BC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9A69995E-80D0-47DB-AFAF-898FF56B6628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245" name="椭圆 244">
              <a:extLst>
                <a:ext uri="{FF2B5EF4-FFF2-40B4-BE49-F238E27FC236}">
                  <a16:creationId xmlns:a16="http://schemas.microsoft.com/office/drawing/2014/main" id="{3801A732-9DA9-4052-BC03-EBB848916EBF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>
              <a:extLst>
                <a:ext uri="{FF2B5EF4-FFF2-40B4-BE49-F238E27FC236}">
                  <a16:creationId xmlns:a16="http://schemas.microsoft.com/office/drawing/2014/main" id="{186005A2-9952-470E-9BB0-3D953FADC29E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>
              <a:extLst>
                <a:ext uri="{FF2B5EF4-FFF2-40B4-BE49-F238E27FC236}">
                  <a16:creationId xmlns:a16="http://schemas.microsoft.com/office/drawing/2014/main" id="{B264FC29-90E0-4E27-B3C5-F00574F29452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>
              <a:extLst>
                <a:ext uri="{FF2B5EF4-FFF2-40B4-BE49-F238E27FC236}">
                  <a16:creationId xmlns:a16="http://schemas.microsoft.com/office/drawing/2014/main" id="{A028127B-C71F-433A-BD36-9B3A5501F34B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>
              <a:extLst>
                <a:ext uri="{FF2B5EF4-FFF2-40B4-BE49-F238E27FC236}">
                  <a16:creationId xmlns:a16="http://schemas.microsoft.com/office/drawing/2014/main" id="{56A5F231-F11D-4DFD-A104-462F27FE302D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>
              <a:extLst>
                <a:ext uri="{FF2B5EF4-FFF2-40B4-BE49-F238E27FC236}">
                  <a16:creationId xmlns:a16="http://schemas.microsoft.com/office/drawing/2014/main" id="{78D5E128-7E3B-452C-AE98-74E23360AAE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>
              <a:extLst>
                <a:ext uri="{FF2B5EF4-FFF2-40B4-BE49-F238E27FC236}">
                  <a16:creationId xmlns:a16="http://schemas.microsoft.com/office/drawing/2014/main" id="{88344621-2DA6-4D2B-BAB5-860E85330DAD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>
              <a:extLst>
                <a:ext uri="{FF2B5EF4-FFF2-40B4-BE49-F238E27FC236}">
                  <a16:creationId xmlns:a16="http://schemas.microsoft.com/office/drawing/2014/main" id="{389E80F1-A110-475A-AB2E-A2630382E971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>
              <a:extLst>
                <a:ext uri="{FF2B5EF4-FFF2-40B4-BE49-F238E27FC236}">
                  <a16:creationId xmlns:a16="http://schemas.microsoft.com/office/drawing/2014/main" id="{B59368F9-5851-4F33-B2E8-52CABF1AB142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4" name="椭圆 253">
              <a:extLst>
                <a:ext uri="{FF2B5EF4-FFF2-40B4-BE49-F238E27FC236}">
                  <a16:creationId xmlns:a16="http://schemas.microsoft.com/office/drawing/2014/main" id="{B19F89A5-E919-4A4A-9DD3-962AA8EE0035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C18E0890-06C8-4CDA-AA4F-39F266CDD670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椭圆 255">
              <a:extLst>
                <a:ext uri="{FF2B5EF4-FFF2-40B4-BE49-F238E27FC236}">
                  <a16:creationId xmlns:a16="http://schemas.microsoft.com/office/drawing/2014/main" id="{F0BC2773-8F3E-441E-85FA-700471297680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8B9EE88C-B61C-418A-BBD9-427E1C2EE816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21EB8FD2-B17B-4A4D-A617-40D58B0D065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ADC9E7CC-5F56-476B-AF7A-D678D9A5F538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E437DEED-1921-4EFD-B9C6-112900A5DE2C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1" name="椭圆 260">
              <a:extLst>
                <a:ext uri="{FF2B5EF4-FFF2-40B4-BE49-F238E27FC236}">
                  <a16:creationId xmlns:a16="http://schemas.microsoft.com/office/drawing/2014/main" id="{1EDD79EB-0D7E-44AD-9427-F4EB3751A37D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>
              <a:extLst>
                <a:ext uri="{FF2B5EF4-FFF2-40B4-BE49-F238E27FC236}">
                  <a16:creationId xmlns:a16="http://schemas.microsoft.com/office/drawing/2014/main" id="{103EE358-CF9B-46A4-929C-DB6A5B1E69EF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3" name="椭圆 262">
              <a:extLst>
                <a:ext uri="{FF2B5EF4-FFF2-40B4-BE49-F238E27FC236}">
                  <a16:creationId xmlns:a16="http://schemas.microsoft.com/office/drawing/2014/main" id="{A03FB362-57C7-4073-A4EF-E94E04DDC2FC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4" name="椭圆 263">
              <a:extLst>
                <a:ext uri="{FF2B5EF4-FFF2-40B4-BE49-F238E27FC236}">
                  <a16:creationId xmlns:a16="http://schemas.microsoft.com/office/drawing/2014/main" id="{8031808D-AE1C-4D4E-A8FF-DD26E102E034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5" name="椭圆 264">
              <a:extLst>
                <a:ext uri="{FF2B5EF4-FFF2-40B4-BE49-F238E27FC236}">
                  <a16:creationId xmlns:a16="http://schemas.microsoft.com/office/drawing/2014/main" id="{3CFA40AF-FF2C-4CFD-93B7-02FF71B6E105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6" name="椭圆 265">
              <a:extLst>
                <a:ext uri="{FF2B5EF4-FFF2-40B4-BE49-F238E27FC236}">
                  <a16:creationId xmlns:a16="http://schemas.microsoft.com/office/drawing/2014/main" id="{46B4F771-90A7-4597-A793-E26F00BFE6A8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7" name="椭圆 266">
              <a:extLst>
                <a:ext uri="{FF2B5EF4-FFF2-40B4-BE49-F238E27FC236}">
                  <a16:creationId xmlns:a16="http://schemas.microsoft.com/office/drawing/2014/main" id="{925FC1F8-1E49-4F56-A5FD-239537ACDBE7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8" name="椭圆 267">
              <a:extLst>
                <a:ext uri="{FF2B5EF4-FFF2-40B4-BE49-F238E27FC236}">
                  <a16:creationId xmlns:a16="http://schemas.microsoft.com/office/drawing/2014/main" id="{8E37261C-03E8-4121-B0D8-B9E856BBD444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9" name="椭圆 268">
              <a:extLst>
                <a:ext uri="{FF2B5EF4-FFF2-40B4-BE49-F238E27FC236}">
                  <a16:creationId xmlns:a16="http://schemas.microsoft.com/office/drawing/2014/main" id="{1302974D-6C91-4CDB-8D5B-94D0256B3C4A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0" name="椭圆 269">
              <a:extLst>
                <a:ext uri="{FF2B5EF4-FFF2-40B4-BE49-F238E27FC236}">
                  <a16:creationId xmlns:a16="http://schemas.microsoft.com/office/drawing/2014/main" id="{396783F3-8BC5-4D82-8098-1CAAB87185D8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1" name="椭圆 270">
              <a:extLst>
                <a:ext uri="{FF2B5EF4-FFF2-40B4-BE49-F238E27FC236}">
                  <a16:creationId xmlns:a16="http://schemas.microsoft.com/office/drawing/2014/main" id="{814A31A1-6192-436E-A5F3-AD69E781F0B1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2" name="椭圆 271">
              <a:extLst>
                <a:ext uri="{FF2B5EF4-FFF2-40B4-BE49-F238E27FC236}">
                  <a16:creationId xmlns:a16="http://schemas.microsoft.com/office/drawing/2014/main" id="{2AC16A12-8C71-4085-AA68-C52E47D3A3C9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3" name="椭圆 272">
              <a:extLst>
                <a:ext uri="{FF2B5EF4-FFF2-40B4-BE49-F238E27FC236}">
                  <a16:creationId xmlns:a16="http://schemas.microsoft.com/office/drawing/2014/main" id="{0A648C02-BBC0-4772-ABF3-43FB058C89CA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2CF433FA-B651-498B-8ED9-8956BF72A5D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9C3B04FC-5C19-4DE0-9D4C-F559D21AF5E7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A6E52E5B-DCCB-4793-B17D-689E198600C7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CB67066B-05B6-42AD-82BF-3C31A2A0F5CF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321F0F4D-A100-49F0-897C-7273CBB7C2C9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C8ABAFCF-6430-42E4-B7BD-F4462EEA3ACD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2D1888FE-536B-45C3-8CAE-8C70D4A78B8A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FD0F792D-81C0-44CB-BA87-C1D8F5E0AA01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3C8EB3B6-4749-4E09-9077-EFD88ADFBA79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D771A5A3-C911-484A-8406-5361DA2F9EC8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76C04EFD-5AAD-46EC-861C-4B0099BBF66D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椭圆 284">
              <a:extLst>
                <a:ext uri="{FF2B5EF4-FFF2-40B4-BE49-F238E27FC236}">
                  <a16:creationId xmlns:a16="http://schemas.microsoft.com/office/drawing/2014/main" id="{F4FC684A-42E7-47CF-BBCC-72893875E067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椭圆 285">
              <a:extLst>
                <a:ext uri="{FF2B5EF4-FFF2-40B4-BE49-F238E27FC236}">
                  <a16:creationId xmlns:a16="http://schemas.microsoft.com/office/drawing/2014/main" id="{C6FF46E3-77C5-4B27-AE39-5E1B8F72E9D4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4DE22B7D-ABE5-4BCB-88B7-309CB1EA0531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B31389DC-1FC2-494D-B874-25EE36153D0A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67467DCB-20B4-4DDB-A5D3-6C77545D3FC5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0" name="椭圆 289">
              <a:extLst>
                <a:ext uri="{FF2B5EF4-FFF2-40B4-BE49-F238E27FC236}">
                  <a16:creationId xmlns:a16="http://schemas.microsoft.com/office/drawing/2014/main" id="{4A69F477-F49F-4372-BECA-FE707442B3EF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1" name="椭圆 290">
              <a:extLst>
                <a:ext uri="{FF2B5EF4-FFF2-40B4-BE49-F238E27FC236}">
                  <a16:creationId xmlns:a16="http://schemas.microsoft.com/office/drawing/2014/main" id="{620540EF-CF00-415D-8AF4-CC7AD4AF87A9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2" name="椭圆 291">
              <a:extLst>
                <a:ext uri="{FF2B5EF4-FFF2-40B4-BE49-F238E27FC236}">
                  <a16:creationId xmlns:a16="http://schemas.microsoft.com/office/drawing/2014/main" id="{C83D6E7B-070F-494C-8301-B89FC44BDD2B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3" name="椭圆 292">
              <a:extLst>
                <a:ext uri="{FF2B5EF4-FFF2-40B4-BE49-F238E27FC236}">
                  <a16:creationId xmlns:a16="http://schemas.microsoft.com/office/drawing/2014/main" id="{20166A60-3C6E-49C6-BF1B-687DACD45C04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4" name="椭圆 293">
              <a:extLst>
                <a:ext uri="{FF2B5EF4-FFF2-40B4-BE49-F238E27FC236}">
                  <a16:creationId xmlns:a16="http://schemas.microsoft.com/office/drawing/2014/main" id="{C17DAA13-EC1B-42CF-96DD-8DE55625B6F7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5" name="椭圆 294">
              <a:extLst>
                <a:ext uri="{FF2B5EF4-FFF2-40B4-BE49-F238E27FC236}">
                  <a16:creationId xmlns:a16="http://schemas.microsoft.com/office/drawing/2014/main" id="{0F953AFF-200B-42AE-B8B4-0AB6137E672E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6" name="椭圆 295">
              <a:extLst>
                <a:ext uri="{FF2B5EF4-FFF2-40B4-BE49-F238E27FC236}">
                  <a16:creationId xmlns:a16="http://schemas.microsoft.com/office/drawing/2014/main" id="{1FCA09F7-1EBA-4527-B5F2-2C7A69417834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7" name="椭圆 296">
              <a:extLst>
                <a:ext uri="{FF2B5EF4-FFF2-40B4-BE49-F238E27FC236}">
                  <a16:creationId xmlns:a16="http://schemas.microsoft.com/office/drawing/2014/main" id="{479CA197-40B2-4A9E-BD3C-91DC1AC572D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椭圆 297">
              <a:extLst>
                <a:ext uri="{FF2B5EF4-FFF2-40B4-BE49-F238E27FC236}">
                  <a16:creationId xmlns:a16="http://schemas.microsoft.com/office/drawing/2014/main" id="{54D00FBB-8C7A-458D-8654-7C054C50A45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椭圆 298">
              <a:extLst>
                <a:ext uri="{FF2B5EF4-FFF2-40B4-BE49-F238E27FC236}">
                  <a16:creationId xmlns:a16="http://schemas.microsoft.com/office/drawing/2014/main" id="{E234ACBB-1063-4ED1-BAE0-D85E7FC047FB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0" name="椭圆 299">
              <a:extLst>
                <a:ext uri="{FF2B5EF4-FFF2-40B4-BE49-F238E27FC236}">
                  <a16:creationId xmlns:a16="http://schemas.microsoft.com/office/drawing/2014/main" id="{966CB90E-3B36-42D0-8A44-456075603E5E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1" name="椭圆 300">
              <a:extLst>
                <a:ext uri="{FF2B5EF4-FFF2-40B4-BE49-F238E27FC236}">
                  <a16:creationId xmlns:a16="http://schemas.microsoft.com/office/drawing/2014/main" id="{6F6BC013-08C8-48DC-8833-D9AA5D9BB518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4C938ECB-3F8E-4F5C-8DF3-F37C35CA0766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BE79E121-1804-41BA-B951-07A2B60B6127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6E733FF0-4025-4B67-BFB2-3691CD93A933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C8D62A78-EFFD-46CB-8A49-9D15464F335B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BBB01981-64B7-4444-B8A4-FB2FF71BEAB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7" name="椭圆 306">
              <a:extLst>
                <a:ext uri="{FF2B5EF4-FFF2-40B4-BE49-F238E27FC236}">
                  <a16:creationId xmlns:a16="http://schemas.microsoft.com/office/drawing/2014/main" id="{96076FF6-DF71-4A4C-BEE3-20DE185AEA62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8" name="椭圆 307">
              <a:extLst>
                <a:ext uri="{FF2B5EF4-FFF2-40B4-BE49-F238E27FC236}">
                  <a16:creationId xmlns:a16="http://schemas.microsoft.com/office/drawing/2014/main" id="{7010FF41-81A8-49CE-8B67-A0A90303FEBC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9" name="椭圆 308">
              <a:extLst>
                <a:ext uri="{FF2B5EF4-FFF2-40B4-BE49-F238E27FC236}">
                  <a16:creationId xmlns:a16="http://schemas.microsoft.com/office/drawing/2014/main" id="{4386E2D1-0350-4330-925D-94DCBE9B32C1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0" name="椭圆 309">
              <a:extLst>
                <a:ext uri="{FF2B5EF4-FFF2-40B4-BE49-F238E27FC236}">
                  <a16:creationId xmlns:a16="http://schemas.microsoft.com/office/drawing/2014/main" id="{7DC22F8C-F853-4F45-B482-DAE606E8C390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1" name="椭圆 310">
              <a:extLst>
                <a:ext uri="{FF2B5EF4-FFF2-40B4-BE49-F238E27FC236}">
                  <a16:creationId xmlns:a16="http://schemas.microsoft.com/office/drawing/2014/main" id="{57202F51-A562-4991-AA8D-6A787E149367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2" name="椭圆 311">
              <a:extLst>
                <a:ext uri="{FF2B5EF4-FFF2-40B4-BE49-F238E27FC236}">
                  <a16:creationId xmlns:a16="http://schemas.microsoft.com/office/drawing/2014/main" id="{C95B3CB6-24B9-477A-A325-1CFD37963BB2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3" name="椭圆 312">
              <a:extLst>
                <a:ext uri="{FF2B5EF4-FFF2-40B4-BE49-F238E27FC236}">
                  <a16:creationId xmlns:a16="http://schemas.microsoft.com/office/drawing/2014/main" id="{497E87B7-C206-4857-9575-0B82E5843DBA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4" name="椭圆 313">
              <a:extLst>
                <a:ext uri="{FF2B5EF4-FFF2-40B4-BE49-F238E27FC236}">
                  <a16:creationId xmlns:a16="http://schemas.microsoft.com/office/drawing/2014/main" id="{CD413E24-7F9A-4B48-8D73-0BA3D38CF92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5" name="椭圆 314">
              <a:extLst>
                <a:ext uri="{FF2B5EF4-FFF2-40B4-BE49-F238E27FC236}">
                  <a16:creationId xmlns:a16="http://schemas.microsoft.com/office/drawing/2014/main" id="{7F930F36-6E55-45FD-A67F-BBCC61FA853A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6" name="椭圆 315">
              <a:extLst>
                <a:ext uri="{FF2B5EF4-FFF2-40B4-BE49-F238E27FC236}">
                  <a16:creationId xmlns:a16="http://schemas.microsoft.com/office/drawing/2014/main" id="{1DB67190-5EED-44DB-A536-CD4EACFB1D24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" name="椭圆 316">
              <a:extLst>
                <a:ext uri="{FF2B5EF4-FFF2-40B4-BE49-F238E27FC236}">
                  <a16:creationId xmlns:a16="http://schemas.microsoft.com/office/drawing/2014/main" id="{9E34E145-091D-4C77-A5F0-1C94D463C50C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8" name="椭圆 317">
              <a:extLst>
                <a:ext uri="{FF2B5EF4-FFF2-40B4-BE49-F238E27FC236}">
                  <a16:creationId xmlns:a16="http://schemas.microsoft.com/office/drawing/2014/main" id="{E91D548A-FEC8-4F26-A3EC-5FA6DEE841CB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9" name="椭圆 318">
              <a:extLst>
                <a:ext uri="{FF2B5EF4-FFF2-40B4-BE49-F238E27FC236}">
                  <a16:creationId xmlns:a16="http://schemas.microsoft.com/office/drawing/2014/main" id="{F96FBF44-AFEA-4CB8-9F26-E34A415959CB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0" name="椭圆 319">
              <a:extLst>
                <a:ext uri="{FF2B5EF4-FFF2-40B4-BE49-F238E27FC236}">
                  <a16:creationId xmlns:a16="http://schemas.microsoft.com/office/drawing/2014/main" id="{DA9690A2-6065-45EE-9850-625610A8375A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1" name="椭圆 320">
              <a:extLst>
                <a:ext uri="{FF2B5EF4-FFF2-40B4-BE49-F238E27FC236}">
                  <a16:creationId xmlns:a16="http://schemas.microsoft.com/office/drawing/2014/main" id="{A6A32DD7-4B58-443A-A160-04FC5749781E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2" name="椭圆 321">
              <a:extLst>
                <a:ext uri="{FF2B5EF4-FFF2-40B4-BE49-F238E27FC236}">
                  <a16:creationId xmlns:a16="http://schemas.microsoft.com/office/drawing/2014/main" id="{A4260299-336C-4ED9-BF6E-3D8A0557AE45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3" name="椭圆 322">
              <a:extLst>
                <a:ext uri="{FF2B5EF4-FFF2-40B4-BE49-F238E27FC236}">
                  <a16:creationId xmlns:a16="http://schemas.microsoft.com/office/drawing/2014/main" id="{52862F4E-A5FF-4A03-B8A3-79090B0D9E34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4" name="椭圆 323">
              <a:extLst>
                <a:ext uri="{FF2B5EF4-FFF2-40B4-BE49-F238E27FC236}">
                  <a16:creationId xmlns:a16="http://schemas.microsoft.com/office/drawing/2014/main" id="{FFB82A8C-5F5F-479F-89CE-AF443D9130E5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5" name="椭圆 324">
              <a:extLst>
                <a:ext uri="{FF2B5EF4-FFF2-40B4-BE49-F238E27FC236}">
                  <a16:creationId xmlns:a16="http://schemas.microsoft.com/office/drawing/2014/main" id="{1E9A667F-309D-47DD-B81A-6FE374C578A1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6" name="椭圆 325">
              <a:extLst>
                <a:ext uri="{FF2B5EF4-FFF2-40B4-BE49-F238E27FC236}">
                  <a16:creationId xmlns:a16="http://schemas.microsoft.com/office/drawing/2014/main" id="{4C489910-C763-441C-B989-DF4AC778A8AA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7" name="椭圆 326">
              <a:extLst>
                <a:ext uri="{FF2B5EF4-FFF2-40B4-BE49-F238E27FC236}">
                  <a16:creationId xmlns:a16="http://schemas.microsoft.com/office/drawing/2014/main" id="{6B5011F2-9891-4FE4-8EEE-E1F22870BFE5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8" name="椭圆 327">
              <a:extLst>
                <a:ext uri="{FF2B5EF4-FFF2-40B4-BE49-F238E27FC236}">
                  <a16:creationId xmlns:a16="http://schemas.microsoft.com/office/drawing/2014/main" id="{4D3BB8C6-8003-4E10-B1AF-E5E7B0FE5E12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9" name="椭圆 328">
              <a:extLst>
                <a:ext uri="{FF2B5EF4-FFF2-40B4-BE49-F238E27FC236}">
                  <a16:creationId xmlns:a16="http://schemas.microsoft.com/office/drawing/2014/main" id="{3CFB2DDD-008F-4D6C-9555-C8F346DBE953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0" name="椭圆 329">
              <a:extLst>
                <a:ext uri="{FF2B5EF4-FFF2-40B4-BE49-F238E27FC236}">
                  <a16:creationId xmlns:a16="http://schemas.microsoft.com/office/drawing/2014/main" id="{01848491-9592-4668-A9DA-C45A76F52B89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1" name="椭圆 330">
              <a:extLst>
                <a:ext uri="{FF2B5EF4-FFF2-40B4-BE49-F238E27FC236}">
                  <a16:creationId xmlns:a16="http://schemas.microsoft.com/office/drawing/2014/main" id="{D8D27DE4-F3AD-44DE-8CC5-D9457E82706D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2" name="椭圆 331">
              <a:extLst>
                <a:ext uri="{FF2B5EF4-FFF2-40B4-BE49-F238E27FC236}">
                  <a16:creationId xmlns:a16="http://schemas.microsoft.com/office/drawing/2014/main" id="{6A4B31F8-331D-469C-96DD-C6650373F916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3" name="椭圆 332">
              <a:extLst>
                <a:ext uri="{FF2B5EF4-FFF2-40B4-BE49-F238E27FC236}">
                  <a16:creationId xmlns:a16="http://schemas.microsoft.com/office/drawing/2014/main" id="{251A6D01-1C63-4517-B57D-CFE0DD1A9F10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B2A24248-62FB-4F8A-8245-EACF48690842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5" name="椭圆 334">
              <a:extLst>
                <a:ext uri="{FF2B5EF4-FFF2-40B4-BE49-F238E27FC236}">
                  <a16:creationId xmlns:a16="http://schemas.microsoft.com/office/drawing/2014/main" id="{5B5C6197-F009-4321-987F-FCBF77E718A7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6" name="椭圆 335">
              <a:extLst>
                <a:ext uri="{FF2B5EF4-FFF2-40B4-BE49-F238E27FC236}">
                  <a16:creationId xmlns:a16="http://schemas.microsoft.com/office/drawing/2014/main" id="{5D5915A4-928A-409A-9D83-108DB39DD12E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7" name="椭圆 336">
              <a:extLst>
                <a:ext uri="{FF2B5EF4-FFF2-40B4-BE49-F238E27FC236}">
                  <a16:creationId xmlns:a16="http://schemas.microsoft.com/office/drawing/2014/main" id="{982855D8-4F2C-4399-A25E-9595254B0964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8" name="椭圆 337">
              <a:extLst>
                <a:ext uri="{FF2B5EF4-FFF2-40B4-BE49-F238E27FC236}">
                  <a16:creationId xmlns:a16="http://schemas.microsoft.com/office/drawing/2014/main" id="{7D807F06-6628-48F6-B92C-5A1C2B695992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9" name="椭圆 338">
              <a:extLst>
                <a:ext uri="{FF2B5EF4-FFF2-40B4-BE49-F238E27FC236}">
                  <a16:creationId xmlns:a16="http://schemas.microsoft.com/office/drawing/2014/main" id="{C8353EC8-CA37-46A0-9DB2-859A4054718E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0" name="椭圆 339">
              <a:extLst>
                <a:ext uri="{FF2B5EF4-FFF2-40B4-BE49-F238E27FC236}">
                  <a16:creationId xmlns:a16="http://schemas.microsoft.com/office/drawing/2014/main" id="{14DBEBFD-FDB6-455D-ACCE-4351F7B7D20B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1" name="椭圆 340">
              <a:extLst>
                <a:ext uri="{FF2B5EF4-FFF2-40B4-BE49-F238E27FC236}">
                  <a16:creationId xmlns:a16="http://schemas.microsoft.com/office/drawing/2014/main" id="{2BD65370-692F-4E1F-A4EF-ED315A0D274B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2" name="椭圆 341">
              <a:extLst>
                <a:ext uri="{FF2B5EF4-FFF2-40B4-BE49-F238E27FC236}">
                  <a16:creationId xmlns:a16="http://schemas.microsoft.com/office/drawing/2014/main" id="{D024FC1A-48C5-4E3D-8ABD-C48DCFECB4FC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3" name="椭圆 342">
              <a:extLst>
                <a:ext uri="{FF2B5EF4-FFF2-40B4-BE49-F238E27FC236}">
                  <a16:creationId xmlns:a16="http://schemas.microsoft.com/office/drawing/2014/main" id="{9C91876E-133B-46B8-AC8A-4FBCC3D5E13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4" name="椭圆 343">
              <a:extLst>
                <a:ext uri="{FF2B5EF4-FFF2-40B4-BE49-F238E27FC236}">
                  <a16:creationId xmlns:a16="http://schemas.microsoft.com/office/drawing/2014/main" id="{7C29A5C2-4126-4607-A590-8709FB6033D1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5" name="椭圆 344">
              <a:extLst>
                <a:ext uri="{FF2B5EF4-FFF2-40B4-BE49-F238E27FC236}">
                  <a16:creationId xmlns:a16="http://schemas.microsoft.com/office/drawing/2014/main" id="{9DCBB9AA-3DD0-4B5E-8063-022FB3901522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6" name="椭圆 345">
              <a:extLst>
                <a:ext uri="{FF2B5EF4-FFF2-40B4-BE49-F238E27FC236}">
                  <a16:creationId xmlns:a16="http://schemas.microsoft.com/office/drawing/2014/main" id="{13B887F1-3472-443D-B693-DE9D671BE697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7" name="椭圆 346">
              <a:extLst>
                <a:ext uri="{FF2B5EF4-FFF2-40B4-BE49-F238E27FC236}">
                  <a16:creationId xmlns:a16="http://schemas.microsoft.com/office/drawing/2014/main" id="{839B6424-19B9-44C7-8816-3EEAAD9CFF15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8" name="椭圆 347">
              <a:extLst>
                <a:ext uri="{FF2B5EF4-FFF2-40B4-BE49-F238E27FC236}">
                  <a16:creationId xmlns:a16="http://schemas.microsoft.com/office/drawing/2014/main" id="{3D31CF86-11DF-4A6C-A20A-D30DE2CDCB15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9" name="椭圆 348">
              <a:extLst>
                <a:ext uri="{FF2B5EF4-FFF2-40B4-BE49-F238E27FC236}">
                  <a16:creationId xmlns:a16="http://schemas.microsoft.com/office/drawing/2014/main" id="{C1C1200B-AF7C-454D-87B9-07F46C8D3119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0" name="椭圆 349">
              <a:extLst>
                <a:ext uri="{FF2B5EF4-FFF2-40B4-BE49-F238E27FC236}">
                  <a16:creationId xmlns:a16="http://schemas.microsoft.com/office/drawing/2014/main" id="{CA562989-1223-4DCB-B107-8A1F0A381DB4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1" name="椭圆 350">
              <a:extLst>
                <a:ext uri="{FF2B5EF4-FFF2-40B4-BE49-F238E27FC236}">
                  <a16:creationId xmlns:a16="http://schemas.microsoft.com/office/drawing/2014/main" id="{8ED7FD54-5B7B-4E99-94E1-8400C433E1FC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2" name="椭圆 351">
              <a:extLst>
                <a:ext uri="{FF2B5EF4-FFF2-40B4-BE49-F238E27FC236}">
                  <a16:creationId xmlns:a16="http://schemas.microsoft.com/office/drawing/2014/main" id="{A2F17A27-72C8-4623-8A91-00D44E3D6078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3" name="椭圆 352">
              <a:extLst>
                <a:ext uri="{FF2B5EF4-FFF2-40B4-BE49-F238E27FC236}">
                  <a16:creationId xmlns:a16="http://schemas.microsoft.com/office/drawing/2014/main" id="{BCD68B9B-B7F5-472A-B0C3-1F76339D5B5F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4" name="椭圆 353">
              <a:extLst>
                <a:ext uri="{FF2B5EF4-FFF2-40B4-BE49-F238E27FC236}">
                  <a16:creationId xmlns:a16="http://schemas.microsoft.com/office/drawing/2014/main" id="{F355ADF7-5159-4256-A6C5-50F20ABC59C4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5" name="椭圆 354">
              <a:extLst>
                <a:ext uri="{FF2B5EF4-FFF2-40B4-BE49-F238E27FC236}">
                  <a16:creationId xmlns:a16="http://schemas.microsoft.com/office/drawing/2014/main" id="{E42DF213-CC06-450D-AA7A-B32892F41641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6" name="椭圆 355">
              <a:extLst>
                <a:ext uri="{FF2B5EF4-FFF2-40B4-BE49-F238E27FC236}">
                  <a16:creationId xmlns:a16="http://schemas.microsoft.com/office/drawing/2014/main" id="{976BD29A-C410-4024-BE6A-89E5DD5D403F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7" name="文本框 386">
            <a:extLst>
              <a:ext uri="{FF2B5EF4-FFF2-40B4-BE49-F238E27FC236}">
                <a16:creationId xmlns:a16="http://schemas.microsoft.com/office/drawing/2014/main" id="{4D31A48D-CF87-4787-B8F9-73E15E8E4ED0}"/>
              </a:ext>
            </a:extLst>
          </p:cNvPr>
          <p:cNvSpPr txBox="1"/>
          <p:nvPr userDrawn="1"/>
        </p:nvSpPr>
        <p:spPr>
          <a:xfrm>
            <a:off x="5480447" y="690847"/>
            <a:ext cx="1231106" cy="73866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accent2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388" name="文本框 387">
            <a:extLst>
              <a:ext uri="{FF2B5EF4-FFF2-40B4-BE49-F238E27FC236}">
                <a16:creationId xmlns:a16="http://schemas.microsoft.com/office/drawing/2014/main" id="{4D40E875-ABA6-4AE4-A9A0-EA577832F30A}"/>
              </a:ext>
            </a:extLst>
          </p:cNvPr>
          <p:cNvSpPr txBox="1"/>
          <p:nvPr userDrawn="1"/>
        </p:nvSpPr>
        <p:spPr>
          <a:xfrm>
            <a:off x="5567811" y="1371173"/>
            <a:ext cx="105637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latin typeface="+mn-lt"/>
              </a:rPr>
              <a:t>content</a:t>
            </a:r>
          </a:p>
        </p:txBody>
      </p:sp>
      <p:sp>
        <p:nvSpPr>
          <p:cNvPr id="397" name="椭圆 396">
            <a:extLst>
              <a:ext uri="{FF2B5EF4-FFF2-40B4-BE49-F238E27FC236}">
                <a16:creationId xmlns:a16="http://schemas.microsoft.com/office/drawing/2014/main" id="{D83D5D1A-67F2-48B3-B3C6-BE9769B123B5}"/>
              </a:ext>
            </a:extLst>
          </p:cNvPr>
          <p:cNvSpPr/>
          <p:nvPr userDrawn="1"/>
        </p:nvSpPr>
        <p:spPr>
          <a:xfrm>
            <a:off x="10175578" y="4834596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8" name="椭圆 397">
            <a:extLst>
              <a:ext uri="{FF2B5EF4-FFF2-40B4-BE49-F238E27FC236}">
                <a16:creationId xmlns:a16="http://schemas.microsoft.com/office/drawing/2014/main" id="{DD8D9509-DC64-453D-8FBB-83C260AD9027}"/>
              </a:ext>
            </a:extLst>
          </p:cNvPr>
          <p:cNvSpPr/>
          <p:nvPr userDrawn="1"/>
        </p:nvSpPr>
        <p:spPr>
          <a:xfrm>
            <a:off x="-1163112" y="-876845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8" name="文本占位符 237">
            <a:extLst>
              <a:ext uri="{FF2B5EF4-FFF2-40B4-BE49-F238E27FC236}">
                <a16:creationId xmlns:a16="http://schemas.microsoft.com/office/drawing/2014/main" id="{C0FA78CF-BABB-46AC-A6A0-CF796E2038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87056" y="2546795"/>
            <a:ext cx="94897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 algn="l">
              <a:buNone/>
              <a:defRPr lang="en-US" altLang="zh-CN" sz="6000" b="1" i="1" dirty="0" smtClean="0">
                <a:ln w="6350">
                  <a:gradFill>
                    <a:gsLst>
                      <a:gs pos="3000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359" name="文本占位符 237">
            <a:extLst>
              <a:ext uri="{FF2B5EF4-FFF2-40B4-BE49-F238E27FC236}">
                <a16:creationId xmlns:a16="http://schemas.microsoft.com/office/drawing/2014/main" id="{040C75C1-34C3-4CD6-8640-6128CB91DD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87056" y="3172939"/>
            <a:ext cx="20518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366" name="文本占位符 237">
            <a:extLst>
              <a:ext uri="{FF2B5EF4-FFF2-40B4-BE49-F238E27FC236}">
                <a16:creationId xmlns:a16="http://schemas.microsoft.com/office/drawing/2014/main" id="{2AAE1E24-294F-482B-A8CA-B2CB525C53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6383" y="2546795"/>
            <a:ext cx="948979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en-US" altLang="zh-CN" sz="6000" b="1" i="1" dirty="0" smtClean="0">
                <a:ln w="6350">
                  <a:gradFill>
                    <a:gsLst>
                      <a:gs pos="3000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02</a:t>
            </a:r>
          </a:p>
        </p:txBody>
      </p:sp>
      <p:sp>
        <p:nvSpPr>
          <p:cNvPr id="367" name="文本占位符 237">
            <a:extLst>
              <a:ext uri="{FF2B5EF4-FFF2-40B4-BE49-F238E27FC236}">
                <a16:creationId xmlns:a16="http://schemas.microsoft.com/office/drawing/2014/main" id="{B9C9B28D-86BF-42D6-BCE1-EABE8AEE3D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6384" y="3172939"/>
            <a:ext cx="20518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搭建灵感</a:t>
            </a:r>
          </a:p>
        </p:txBody>
      </p:sp>
      <p:sp>
        <p:nvSpPr>
          <p:cNvPr id="368" name="文本占位符 237">
            <a:extLst>
              <a:ext uri="{FF2B5EF4-FFF2-40B4-BE49-F238E27FC236}">
                <a16:creationId xmlns:a16="http://schemas.microsoft.com/office/drawing/2014/main" id="{E86E600F-9818-499C-9334-DD3454F18E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7055" y="4306685"/>
            <a:ext cx="94897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en-US" altLang="zh-CN" sz="6000" b="1" i="1" dirty="0" smtClean="0">
                <a:ln w="6350">
                  <a:gradFill>
                    <a:gsLst>
                      <a:gs pos="3000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03</a:t>
            </a:r>
          </a:p>
        </p:txBody>
      </p:sp>
      <p:sp>
        <p:nvSpPr>
          <p:cNvPr id="369" name="文本占位符 237">
            <a:extLst>
              <a:ext uri="{FF2B5EF4-FFF2-40B4-BE49-F238E27FC236}">
                <a16:creationId xmlns:a16="http://schemas.microsoft.com/office/drawing/2014/main" id="{F7826CB0-6FDF-4A90-BF27-347981A987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7055" y="4932829"/>
            <a:ext cx="20518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案例讲解</a:t>
            </a:r>
          </a:p>
        </p:txBody>
      </p:sp>
      <p:sp>
        <p:nvSpPr>
          <p:cNvPr id="370" name="文本占位符 237">
            <a:extLst>
              <a:ext uri="{FF2B5EF4-FFF2-40B4-BE49-F238E27FC236}">
                <a16:creationId xmlns:a16="http://schemas.microsoft.com/office/drawing/2014/main" id="{8888EBF5-ADBB-4D93-90D9-22458699CE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66383" y="4306685"/>
            <a:ext cx="94897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en-US" altLang="zh-CN" sz="6000" b="1" i="1" dirty="0" smtClean="0">
                <a:ln w="6350">
                  <a:gradFill>
                    <a:gsLst>
                      <a:gs pos="3000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04</a:t>
            </a:r>
          </a:p>
        </p:txBody>
      </p:sp>
      <p:sp>
        <p:nvSpPr>
          <p:cNvPr id="371" name="文本占位符 237">
            <a:extLst>
              <a:ext uri="{FF2B5EF4-FFF2-40B4-BE49-F238E27FC236}">
                <a16:creationId xmlns:a16="http://schemas.microsoft.com/office/drawing/2014/main" id="{A26E5C3F-DDFD-4E5C-93F6-435C707F55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66383" y="4932829"/>
            <a:ext cx="20518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 algn="l">
              <a:buNone/>
              <a:def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实战操作</a:t>
            </a:r>
          </a:p>
        </p:txBody>
      </p:sp>
    </p:spTree>
    <p:extLst>
      <p:ext uri="{BB962C8B-B14F-4D97-AF65-F5344CB8AC3E}">
        <p14:creationId xmlns:p14="http://schemas.microsoft.com/office/powerpoint/2010/main" val="48694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bg>
      <p:bgPr>
        <a:gradFill>
          <a:gsLst>
            <a:gs pos="0">
              <a:schemeClr val="bg1"/>
            </a:gs>
            <a:gs pos="100000">
              <a:srgbClr val="FDF5F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椭圆 230">
            <a:extLst>
              <a:ext uri="{FF2B5EF4-FFF2-40B4-BE49-F238E27FC236}">
                <a16:creationId xmlns:a16="http://schemas.microsoft.com/office/drawing/2014/main" id="{3A12D9F3-05A8-478D-8F26-637C1258FCD3}"/>
              </a:ext>
            </a:extLst>
          </p:cNvPr>
          <p:cNvSpPr/>
          <p:nvPr userDrawn="1"/>
        </p:nvSpPr>
        <p:spPr>
          <a:xfrm>
            <a:off x="5683620" y="2486877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E79A63E-85AE-4A95-A6B0-B93FB9618C77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4D5A4A6B-6479-4FF8-BAA4-1952313970DD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31F43D91-B461-4CF5-A1EE-0AA6871747B4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97E2BC2D-DE50-4931-B4E0-4808AE21BD49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6DBF2D6-A77D-4460-B65F-06EFA363EF11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EF642AB1-7EAC-407A-9A90-C3A9A42C3A77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0EDF0B2-0FB6-4CD0-AF52-9F69448B852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E9FCFF6-5DDF-4084-B974-F1C010646681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DDBF28C8-842F-414C-AFF7-83E53CA169A3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C94CC22-F5E5-4CA6-88B8-351AE79B7B44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D578BE4-E62E-415A-8722-7830A219FFE3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B5FEF86-E667-43BC-AB4D-7FFE5D4B133A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667E46E-4654-4523-B513-EC0A28E724F8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455EAE9-CF40-455D-92D4-2E9B6E435F46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758CEA4-ACA6-4C1D-B373-AD6BE3FB7827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393D07D-5892-4298-BD5B-5448DD969B8E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3576151-DEA6-42F2-B981-7E89402016EE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848097C-6F58-4687-B0C8-91740EB24FC0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560F5B85-38FC-4F54-A334-8F20269287CB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B080B4C-2531-42A5-A021-B5382B79280B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90F9B7F-4231-4AB0-B9B1-B39F6DB74DC3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F19105D-5FEF-46FF-8798-38FBD4D961B3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462375-6B6A-4677-98F8-8A519DFCC060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8C2558D-44B7-4C1D-8B4C-E7BBB3FBDDA0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B20EA5B-7C63-4DA5-9F82-4021587A81EC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C004862-4FC4-4FA1-9E89-4CD70277A75D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645B4ED-F928-4941-8E5F-4C25D9D4F0A5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019B092E-9769-4842-A1EE-8972502A97A1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E5A91140-43EA-46D3-8128-5DF09B08BBFC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293E3FA-AE9E-453D-A28A-9485FFD5BDAD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4ADF699-4D00-40D7-B7E7-B12976C56CA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FDDE38E6-C6BC-459F-B5F0-652AE6F21BD5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0D321981-E6A1-4CB0-9078-2A8AD96FA44F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7601F81-772B-4D90-8949-28C6042FC4BF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C5D18D9-5B8D-42B4-AEEB-1F70F9E32050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824201C-2BCC-49BF-AA77-AEDB617512B6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378D9C0D-F560-4B06-864A-61136AA302A0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4D439FE8-601E-4932-86B8-4E3B72583DCA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977C67F5-202A-4038-A25D-1C55543D69C3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572536F-B815-482E-BDD3-90D3FA1841CB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B70E846-1E5D-4E26-9CC9-FD5A82F6BA00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3CB4C4D-C241-4D89-8CB8-2A14F8031463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9D65FA02-E9FE-4BD3-8977-D51CD12BEB26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F7D5F54E-E508-4ED2-A03F-F257B23B9B09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1736F0B-43A6-4071-AB4C-70CB359BFA2D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4F88851-0B5B-4BC3-B991-1EA21AA4C40C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7E897243-817F-4BEC-B1FD-6CD5330A5B7D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B234B8F-A914-4DCF-973E-A43DEB1B6DDD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CD4998EE-9BCD-4420-9938-0584B3792D11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215F54FA-A21E-468B-B1BE-BED39E7B70FB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10E5771-CD40-4608-AA52-8FA1F368D208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9F016F3F-8810-41BB-A6CD-FFC3A096ED21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1E63F8ED-B9D4-4155-BA42-CD0C0354B4DB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3E1F724-07FB-4BF1-970C-CFACE45FF18B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3EE9FBD-3B5D-43A6-B57C-4869B10C1DFF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13C9503-8563-4EC2-8138-AED0505036E1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C48D3B0-7E0D-4D5A-B660-7250C74AF920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7106FEA-8430-4AE7-8525-4B9503539F44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E3A900B-F7D9-410D-9F66-309ECC25BA55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5B5847C-12D9-46D5-BEED-68D42327295C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C245DDF-7E8B-425E-89C3-1589AE5AD7B7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727575F8-2401-4E52-BFCD-6A7FBB5E93AF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AF730785-7119-4CEB-9A9C-C386C205433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BC4124-AF96-40AD-81FF-FB3EA400D83E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8A87C87A-DA43-4816-A89F-2CF89DF697C1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DAF2DC85-B991-4057-AF3A-2F59BCBA34FE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405C4467-5154-4210-9E2D-EC2657450DB3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A496F1B8-FEF5-4B08-8983-FD62D9B4EF48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62719322-5F18-479C-A86D-C46D8DE7E2B5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2A52A0E2-36A8-48C3-8528-361A2CB4BB86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320080C-8E2A-44BC-9000-87D547C6CED8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D991F38-C110-4E0C-8343-95766B120325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CE447C8-EB1F-4028-83CA-EECC753E9197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A19E9754-37FE-4D94-A647-269F7DDD3DE4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13F01F65-D378-4737-A52E-346870204F54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D4DEB9C4-EEB8-4321-AB9E-6D9AC9D13C66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7B3CD7C0-F8F1-4F16-AA0A-40F113135C4D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1DB9C9D6-7983-4BCC-8526-CFCB719F9141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2D211328-0E93-4D3C-BC97-B021BE0C03C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1DBB5BCE-58CA-420C-B150-3E678F41D26A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DE80D818-77C4-4708-AE8E-1E7467B042F5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04D0E894-4C7F-4C59-AA4A-FAAB951CCE83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A6700F31-D7A7-437B-9A88-6E92616D438E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BB21D720-BFB5-4E5E-A658-F8AC0A010C59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CDE917F0-A8E7-4A79-BB7F-C6C6C5999FB4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5751013D-0A8B-494F-9DCA-0734D7253162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0C98E881-13BE-4D22-9FDC-6251935EEEA7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574BD0C-7D9B-4E98-B1E5-2E6204D01B6F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69610D28-7D5B-4D35-BFB3-B1570BF57C59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F1864198-DCFD-44A9-9638-032A09D7ADD2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E06732E7-455B-4BDE-A52F-6C989B38D260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049885DE-BDBA-48C1-8F81-4D0245D3EF03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D1AD5239-0BC2-4382-B30A-8CDDC6EF585B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A3446CA-86C4-441C-A6AA-C4DC43C12B8A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7E84BA58-8639-43C9-9F18-5D1938BB2A43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1A87A2A-CDB8-4E53-874D-DCE5AE32E48E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66CFD4C6-E2EB-4220-B82F-B028E9FA63A1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26D5B0FA-C15B-4111-8370-59EBAE078E54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2EA04386-4330-4AE1-8112-091550354034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25269A1F-0667-45BB-B038-156682C801B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01DDA9E6-A2CB-4ED8-BFC8-051F4770248C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46175CAB-23E4-488C-B609-FF1FD410C948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BB6FACE2-DB59-4F70-A365-21EF64E67712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2E9ADB22-37C1-460D-B712-AA921135E841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AB46A6EE-3FDB-4027-BF94-8F9B4AD87AE6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D0FA72AE-A537-49FC-BCED-AFE117C17148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E11D6A2F-6343-4B08-A587-589330FB05C2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66B17F9B-6F94-44D7-B94B-26F65208AEE5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54ACEE66-DF5D-4F95-B57E-E4B1D468656C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D5C9D654-D61B-4453-8860-AE7FAAC094CA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7B1015BE-C153-476A-A08F-03A19570241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B057769F-4D5D-4365-9203-E446C8711C1D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11DC56D4-241B-4796-990C-23363A7F0684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F82E34C-00CC-4E48-A555-CA6EE600BF6D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601E8D25-7622-448D-9047-384DA512C278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4ED00693-8CA1-4095-A44F-76E4F4C44A9F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1D7E36B4-9723-405B-977D-4E558E025F54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41B2D40F-D2FC-42D1-A03D-140D5EBA6DEB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88CA46B2-746B-4EDA-BFF9-103D08DB2C83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98E454D0-9AF8-4765-8C13-B0831A5E332F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1C3F0B41-EB27-479C-A06F-C3CFC8DDC379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732084C3-F6CA-436B-9F20-AF39868F4615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3A2911E2-3AAA-4AE4-A115-FD3964829662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C48CE4C0-172A-4CF1-88C4-A6BA5D7D539F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EA699466-E999-4F9A-AB10-52B929E8A03E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0227E03A-90DC-4111-AA9F-C728A089B36D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5C906470-560F-459F-BEA1-4A2420F462D0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F3335E94-E334-42F3-AA49-1F0A88EEE1DE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F2FE900A-3228-43BF-9E34-33935AEB3DC6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60CE29A3-CE96-45F6-9730-BC4913D32BD6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7B586AB2-B0D9-43D9-83F9-2073047A0FD5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11A485E6-781F-4474-9627-5C77ABF27889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645CBB8E-BE7D-4BEF-B42B-8789C3ABD7BD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711A4B90-56FF-46AC-91EC-A489D9CADB82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3D92E214-E367-4761-83C7-FEF6128CAAA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C6EFC389-62F2-4360-8441-38611CBA7322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C3AFD76C-FF3A-4E5E-B149-38BCE5B40DD7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05BF910-ECC6-4B8F-9842-DB7CD86DEE13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63E6C906-9238-4229-BD4E-4E6BF6A4C4A0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E496ACFF-5C3E-4D21-A086-2178DDE862AE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6849EEA-3296-454B-8AAE-AF2F0C921197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A70B5E77-897D-4F0E-9117-4A0D82743101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39D2CC77-E08A-4D61-A3D4-A5DE7BE8A879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78DC019-9D90-4DF9-B386-AE43A9908F10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B1654686-56E8-4524-93BE-1CC85264FE85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9F3A09F4-2265-45BE-A334-09B84E4FF907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25A9E483-5BB7-4E22-B3F4-5E60C65D2E52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0B4F21C8-711F-445A-9EC9-A1F9B4D7067B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4114354-9867-4EE0-9E87-D6B6EB8046E4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E56A92B7-745A-42C7-8ABC-7D1620754BCA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E686B570-EDAC-48C6-A81E-3E6184088E97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12250BC7-A4D7-4D70-9FCB-B64E968A80F4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947F0E49-198D-4D45-98C6-0CD5D1272DC9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F97EAAAF-A30A-4E9D-BECA-68695DB6E828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932D0BC5-0AAE-481D-9DA4-9FAFB8C44AA9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99E9BE70-99F1-4312-9C6B-1A7A13FB5143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5FDA503B-9E82-445A-B953-A57033532FB0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6EC88511-14A2-4C06-9FB1-87930F28B085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611236EC-9C43-4C0E-8811-B08E47EFD59F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4C1AB95A-7E55-4ADB-83F2-278D76ADB7BE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5EA060AE-45A1-46D4-9A9A-CA5189334C51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B5A11DF3-314C-40F6-BA7E-5364DE9C3336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9AC3B17-E698-45E4-AE8C-3D706A965EC2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97D6F10D-BC95-4A9E-9B48-C1533C9FB47C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05FA1608-5F53-438D-99E3-D3A417386A73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33D95747-2378-4B46-B005-50876C6141F8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E675D96E-6D1A-44AA-8374-327FDF339AA2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A65768E7-EDDF-46B1-AA46-91BB6A56EC1D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BBB76B83-76B9-4DE7-BF09-2036DA9E9AE7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0ADA78FE-9722-460F-83E1-8E4D67E4404C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0DA363D1-57D8-488D-8186-B6499FEABED0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D174C789-E0B5-4A39-9AE2-EAE81359533C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A2D710F-5452-4C0B-A7BC-450E1164477C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AEA77B8-3DCC-4799-A573-E4872314ADCB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CF4CABFA-9DE5-43AC-A9E9-DDE1C631685F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DF22468E-6E07-46AB-A316-959373ED4EC4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5574D1E2-B700-4E75-83F7-52500CE7E9AE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5C80E3B7-0C86-4C41-BB59-762023001797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22E795F-F51F-4162-9D64-8EAC1856C699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95AFC453-7CB4-4DBB-A728-28328244CAA5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F04600B5-A6BE-43F6-917E-72AF62DD5C91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21D6119A-42BE-4CA6-BCD2-55CF5840FFD7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D2593048-575F-4A47-B847-1BD714223088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C32036A1-E3CA-4E24-99A3-A09CFBCA1C3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38144681-29E3-4A2A-B161-12BA4FB97A96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52D02687-F760-49C4-8D63-55E985B15B3D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8FB245A4-62C4-46EC-A6E8-A46CA5F9F92B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BA1929B2-7957-4D80-B5E5-755C12BE2B8E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60D1FD8E-EC8A-48AF-9567-F5508EBEFA3C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3AA6636F-8BFE-4393-BFC6-F4B8976D8790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39FB530-FC1F-4E66-8184-F0BCEF03116B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FE3909BF-BBBF-45D5-B0EB-E447782693DA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F6E06870-742D-4478-ADF4-40305AEFCDB4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C81D90B5-03C2-441B-9BBC-0A17DAD75AB1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44A7062E-E336-4BC6-9498-2D5B2844E5A5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A99639DE-4743-42AB-9A2F-7C6E1113BC9F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7979BEEB-DDC0-4773-968C-8EF1CF51B7E3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DC648C87-1930-4969-BC9B-1CFD0B30B454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0E101656-0DB0-4B30-9FB6-33A61A984F71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53644A9B-51E9-451B-90AB-3490ABF455CD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3515438F-9546-4B16-9917-B71A9301F643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92109464-57F4-4161-B84B-5E753F2418E8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73A32C02-2A8E-4EED-A961-F03C791E2B64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E8270124-7172-4E81-94C5-5D9A32F339A8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9377F265-6539-4DDD-BBBC-997E4B05191B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86299B55-283C-4863-9886-D660A2502831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BBE833DB-5975-4902-AA6B-E5627966FB6F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41FA23D8-9B66-4AFE-AD8E-CCADA1B38C7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DCAC7747-EC9B-4B83-99CA-2743479AE363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69431C1D-C429-4ADC-B14F-DFCFE2E5CA00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128577FE-11F1-437A-B429-131FA99C29D6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4ECC9D50-835F-4EE3-A700-1C0F19575D13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343DFA69-4313-4A12-A574-E623B82D93E3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011B04EE-FF93-461C-99F9-D377051CD7C6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13F6E1ED-2189-4CDF-94FF-7BA16DF4F5A0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D4B2E5E8-15BF-44ED-B77E-84A141DCCA60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6C0079E0-FCE9-4D7C-9DD9-73F62C612467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36E37F13-58FE-41C4-AB9B-62DD7ADF39D9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BC1F44CC-C853-41EB-817B-20F5ECFB5C0E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DF8F521B-4DB1-470A-9EAD-4B446D93F69D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0838FE3B-893A-4D43-B535-036F3A79EBC4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840B9B57-CC13-4CF9-8732-BBD7EB189C64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4215DF52-D18B-4D95-9B5A-57C063412EF5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526794EA-3EED-4A4A-B92D-87E41F47496E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F9287DAC-EA00-4D60-84B5-A5FF7C51A27B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C9F3F788-8FE6-467B-9AD6-1BB3BDB89E0E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2" name="文本占位符 237">
            <a:extLst>
              <a:ext uri="{FF2B5EF4-FFF2-40B4-BE49-F238E27FC236}">
                <a16:creationId xmlns:a16="http://schemas.microsoft.com/office/drawing/2014/main" id="{B117EC30-1875-4B8B-B1E5-A88FFC1FCB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296" y="2317370"/>
            <a:ext cx="1391408" cy="12187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en-US" altLang="zh-CN" sz="8800" b="1" i="1" dirty="0" smtClean="0">
                <a:ln w="6350">
                  <a:gradFill>
                    <a:gsLst>
                      <a:gs pos="30000">
                        <a:schemeClr val="accent2"/>
                      </a:gs>
                      <a:gs pos="100000">
                        <a:schemeClr val="accent2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233" name="文本占位符 237">
            <a:extLst>
              <a:ext uri="{FF2B5EF4-FFF2-40B4-BE49-F238E27FC236}">
                <a16:creationId xmlns:a16="http://schemas.microsoft.com/office/drawing/2014/main" id="{7A472BEB-C556-43F5-97B4-B490BF7A53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57117" y="3539475"/>
            <a:ext cx="307776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zh-CN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47A1524F-3E91-422B-9419-BCA453839708}"/>
              </a:ext>
            </a:extLst>
          </p:cNvPr>
          <p:cNvSpPr/>
          <p:nvPr userDrawn="1"/>
        </p:nvSpPr>
        <p:spPr>
          <a:xfrm>
            <a:off x="10570228" y="5328326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任意多边形: 形状 235">
            <a:extLst>
              <a:ext uri="{FF2B5EF4-FFF2-40B4-BE49-F238E27FC236}">
                <a16:creationId xmlns:a16="http://schemas.microsoft.com/office/drawing/2014/main" id="{B61A7ACC-B638-4BBA-BEB8-5C8F945FF590}"/>
              </a:ext>
            </a:extLst>
          </p:cNvPr>
          <p:cNvSpPr/>
          <p:nvPr userDrawn="1"/>
        </p:nvSpPr>
        <p:spPr>
          <a:xfrm rot="20840873">
            <a:off x="-1297821" y="-284238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任意多边形: 形状 236">
            <a:extLst>
              <a:ext uri="{FF2B5EF4-FFF2-40B4-BE49-F238E27FC236}">
                <a16:creationId xmlns:a16="http://schemas.microsoft.com/office/drawing/2014/main" id="{67368883-A99C-4E2E-AD15-23BA2F682F8C}"/>
              </a:ext>
            </a:extLst>
          </p:cNvPr>
          <p:cNvSpPr/>
          <p:nvPr userDrawn="1"/>
        </p:nvSpPr>
        <p:spPr>
          <a:xfrm rot="20840873">
            <a:off x="-1278262" y="-197111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任意多边形: 形状 237">
            <a:extLst>
              <a:ext uri="{FF2B5EF4-FFF2-40B4-BE49-F238E27FC236}">
                <a16:creationId xmlns:a16="http://schemas.microsoft.com/office/drawing/2014/main" id="{3BAD7A33-5D63-4459-A58A-4F8ED376DFF9}"/>
              </a:ext>
            </a:extLst>
          </p:cNvPr>
          <p:cNvSpPr/>
          <p:nvPr userDrawn="1"/>
        </p:nvSpPr>
        <p:spPr>
          <a:xfrm rot="20840873">
            <a:off x="-1258704" y="-109984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9" name="任意多边形: 形状 238">
            <a:extLst>
              <a:ext uri="{FF2B5EF4-FFF2-40B4-BE49-F238E27FC236}">
                <a16:creationId xmlns:a16="http://schemas.microsoft.com/office/drawing/2014/main" id="{2892BF9A-E108-4F13-A298-4FA3C0EFA80F}"/>
              </a:ext>
            </a:extLst>
          </p:cNvPr>
          <p:cNvSpPr/>
          <p:nvPr userDrawn="1"/>
        </p:nvSpPr>
        <p:spPr>
          <a:xfrm rot="20840873">
            <a:off x="-1239146" y="-22857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0" name="任意多边形: 形状 239">
            <a:extLst>
              <a:ext uri="{FF2B5EF4-FFF2-40B4-BE49-F238E27FC236}">
                <a16:creationId xmlns:a16="http://schemas.microsoft.com/office/drawing/2014/main" id="{E46A9BD6-8E5D-4703-BC5F-370C3DC8ABFD}"/>
              </a:ext>
            </a:extLst>
          </p:cNvPr>
          <p:cNvSpPr/>
          <p:nvPr userDrawn="1"/>
        </p:nvSpPr>
        <p:spPr>
          <a:xfrm rot="20840873">
            <a:off x="-1219587" y="64269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任意多边形: 形状 240">
            <a:extLst>
              <a:ext uri="{FF2B5EF4-FFF2-40B4-BE49-F238E27FC236}">
                <a16:creationId xmlns:a16="http://schemas.microsoft.com/office/drawing/2014/main" id="{9B73C6A6-B119-48C4-9636-E271EBE31690}"/>
              </a:ext>
            </a:extLst>
          </p:cNvPr>
          <p:cNvSpPr/>
          <p:nvPr userDrawn="1"/>
        </p:nvSpPr>
        <p:spPr>
          <a:xfrm rot="20840873">
            <a:off x="-1200029" y="151396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任意多边形: 形状 241">
            <a:extLst>
              <a:ext uri="{FF2B5EF4-FFF2-40B4-BE49-F238E27FC236}">
                <a16:creationId xmlns:a16="http://schemas.microsoft.com/office/drawing/2014/main" id="{08E54FD4-6834-41F9-BF29-F9C65C406AE6}"/>
              </a:ext>
            </a:extLst>
          </p:cNvPr>
          <p:cNvSpPr/>
          <p:nvPr userDrawn="1"/>
        </p:nvSpPr>
        <p:spPr>
          <a:xfrm rot="20840873">
            <a:off x="-1180470" y="238523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任意多边形: 形状 242">
            <a:extLst>
              <a:ext uri="{FF2B5EF4-FFF2-40B4-BE49-F238E27FC236}">
                <a16:creationId xmlns:a16="http://schemas.microsoft.com/office/drawing/2014/main" id="{C6C17373-CD5A-46DE-B782-3AF7999145BE}"/>
              </a:ext>
            </a:extLst>
          </p:cNvPr>
          <p:cNvSpPr/>
          <p:nvPr userDrawn="1"/>
        </p:nvSpPr>
        <p:spPr>
          <a:xfrm rot="20840873">
            <a:off x="-1160912" y="325650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任意多边形: 形状 243">
            <a:extLst>
              <a:ext uri="{FF2B5EF4-FFF2-40B4-BE49-F238E27FC236}">
                <a16:creationId xmlns:a16="http://schemas.microsoft.com/office/drawing/2014/main" id="{0A339B14-F01E-4925-9C7C-0260B6473206}"/>
              </a:ext>
            </a:extLst>
          </p:cNvPr>
          <p:cNvSpPr/>
          <p:nvPr userDrawn="1"/>
        </p:nvSpPr>
        <p:spPr>
          <a:xfrm rot="20840873">
            <a:off x="-1141354" y="412776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任意多边形: 形状 244">
            <a:extLst>
              <a:ext uri="{FF2B5EF4-FFF2-40B4-BE49-F238E27FC236}">
                <a16:creationId xmlns:a16="http://schemas.microsoft.com/office/drawing/2014/main" id="{7CC6A6FE-24AC-47A2-8262-1C1FF5B1CE39}"/>
              </a:ext>
            </a:extLst>
          </p:cNvPr>
          <p:cNvSpPr/>
          <p:nvPr userDrawn="1"/>
        </p:nvSpPr>
        <p:spPr>
          <a:xfrm rot="20840873">
            <a:off x="-1121795" y="499903"/>
            <a:ext cx="5251485" cy="65577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3175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8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bg>
      <p:bgPr>
        <a:gradFill flip="none" rotWithShape="1">
          <a:gsLst>
            <a:gs pos="0">
              <a:schemeClr val="bg1"/>
            </a:gs>
            <a:gs pos="100000">
              <a:srgbClr val="FDF5FD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E14E40F-0B4E-410E-9934-82BCFFA63016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19EC2B-4C9F-448A-95B7-1D4A7B3161C8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184801-457B-40D0-8645-361EDEEFED8D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D3E67A8-DA31-49E0-90D1-9B300A3D63B4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F56527-983E-4FDD-A7DA-5AEAE1CC0CE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15C842E-3CE3-430B-8AC7-F408C8558F68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EC60D1F-3B75-4304-B220-C63D427DA4FC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DD842D8-71C8-4E9E-B1D3-F6F29CDC6428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6E662F-B869-493F-9642-1770CDFC6EBF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F60678-2A41-4D7F-BF74-12AC63872159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F9CA6B-3788-4F9B-BBC8-ED59CA4DDD53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55E2FD7-01E7-4F35-A75B-847D3FC12E74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56D146D-6E41-410A-9D67-951884761C1F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C11E1C-085D-43AC-8925-D1164971733D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3DC6F3B-FE89-4EC7-8737-A245F4C84AA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74ED3A-708B-414C-B485-66D7572C9FAE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853BA3B-DF92-4353-B4E4-BC016DA58A25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97358F3-D673-478E-8351-84B5AE87407C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E7FCA04-F5C9-4523-9A2E-6D74C24007F5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9F6D8C8-2909-4344-A197-E72C4160900B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A227B3D-2B9D-4614-925D-E39417FDB59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E1602C8-C683-486B-87DB-588E92D055E5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CACF9BE-40CB-419A-8AF6-769DA397DFDE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9893B6C-4335-4DA8-B812-C0D5B5C2FA3B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FC2E5A6-DA25-4265-881E-82361AF274D3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7A7EFF6-434B-4EB7-8046-FDEF04DF7B2E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B862863-7BD9-4AA6-969D-DC55A5432003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FDE4612-6469-4AC6-BB95-A6B204E16C6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8349957-D81B-463D-8391-BC3B9E8EBA25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CDA2A75-0740-42A7-AD0D-CA1FE37FB94C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18A6D1C-09A4-4B03-A804-E91BF3F6D833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5656BF9-0924-401C-982C-4E4F2CD57CFF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3261091-9555-43BE-B050-F349D9AFC89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530EBC4-C1FF-4145-9425-DBDB893910E0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EBF4972-D91E-4D64-A693-7152577095D7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9744149-276C-461C-945D-357E79C4F985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DB90C61-DE36-4DF8-9BA9-D605F127ED33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DD0719E-8201-481B-8C44-CE71E41F7181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33921D2-6DA5-4CD4-8458-2107F4A65E64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C10B995-84BE-430A-8118-2F61BD5EF619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9CDAF00-491E-4F5F-A5D4-62564BFB00A4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50CDB7D-490D-42F1-8079-9B49B4BA88B9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01446E-3366-42D9-8A89-981670A4D252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A76C83C-E632-403A-9BA2-86BD9B992081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3B7986D-BBEC-46EB-8DC2-CF08DB50EDC7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8ADE27-B85E-4422-A112-395C4A4D3579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35153E9-97E3-4C93-912E-172FB1D7E1A5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02F3C67-85B2-4CF4-8428-6EB913DFF1D2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7F8B671-45A6-45C7-8317-E0F042E33998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63D6159-E3DA-4223-9110-8AD5BB375279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D163C33-072C-4DC9-B14D-E4C020E10BA2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144B672-5976-4A5B-A505-E94B37E1B392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009A1E0-C899-4865-9974-10CE490CB73A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155459-847E-4352-9988-4686D5FE2C5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63C807B-7CDF-442C-9627-699D74B7C3F0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91BD05E-80E8-402D-B353-EC504EB1FFBC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6C100A2-21C2-4330-ADC1-F074FB439F9B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175E89F-30C6-42F2-BD8E-2A398DC0FC11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01A813A-D7C9-45C5-906C-2F6C046FCE71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879C370-B6A3-4EB6-9859-35B579DF7781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09F23F6-1C1B-498B-891D-B8A6A7D5500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07D6FFA-9A89-4885-AA9F-A541491BE7B5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EF859A6-56F4-4ED0-B1FB-BED7A806C67A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CF2AD9-DB87-499C-A5ED-8672E36BC187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8B911ED-B776-409E-A5D0-292C01FB5607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0998E2D-412C-4CDC-88CD-C547BFC506A0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2B68292-4C49-4C7E-80E1-4C9501A78DA7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433425C-54AE-4D75-9593-881F7028E31A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419EFFB-17CA-4E71-84E8-F456BE14D29F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C1F863-7C8B-4477-AD36-508EEBA359DE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14B8635-0A72-4477-AE53-6886EA5F394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CD7209F-6140-4B74-BDA3-516F1F826BA4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95176CF-9DC4-4C42-857B-3F7D651C731F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8DD0431-0252-476D-B6BA-3003C9247928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74DA7AE-CF34-4D79-9BC4-02E4DE9BFFA8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70DA6321-9FF5-4F95-8614-1373CED6CD73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B6DBE40-E124-4D5F-969E-47FD2BFB3B47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5FD110D3-203D-4190-9871-1E360C55F6E2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9DB90C6-71BC-430D-B1F6-97630C7C95CE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69DA4803-37EB-4809-87D5-9B49B534F64E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58B191E-6AB8-4DC9-A7D4-ADC805B60F06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35534E7-F436-4806-A537-A4D180FAFD47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A3D9FE9-C0C3-4006-A6C1-F80B59B967D6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81A393F-6371-47BE-BA71-9B362A6347B8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7D588E3-B07B-4741-BEAB-342CFD0BDC22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AE80DE1-AC19-44C3-B33D-D84A7A4FCAC4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95B6D3C-30EC-45ED-9429-229ABD4F6BFC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C95BDF09-7E8E-4537-8DD7-94621D7D33F8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1E9A759-5744-40C6-B956-64B9F82B6EC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C53A87F2-5124-45EF-91FB-CD9251E6E2EE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F55A730-C83E-4CCB-B611-F7CFD8794FC8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CAEB69E-690D-411C-AFD2-D274BBE0BA6E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47C0A79B-0141-42AD-B33F-2F6C7337BD7D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4370C035-DED1-4BB8-BE9D-1C1173C71085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F95BC36-D88C-4D13-906B-8D552B1144B9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1B619B-59B8-4307-AF75-786B19C50A8A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1FABFC0C-B3B5-4342-B78B-53C4F541D18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894AB3B-8BAA-47EF-A37F-4A10F1DE6F44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2CFCA1A-B44C-4F9B-AD45-833951FE5719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F6C22A33-AF59-4583-B93A-C23CD076DED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FA28D01-9B20-458F-BD75-863365ABA5CF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E84729A-8CD9-40FC-8D4E-669DEDF279D6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170F073-AD46-42F3-8D4E-91796869B463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DF9EBB36-13CA-4676-8CDF-F6A1C201C7C6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3E80C8D-2065-4CAD-A6D2-F345E8FF0750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BFB5092D-D823-4012-8780-F563C55404D9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DE169F79-F3B3-4A9C-8AD1-6FB984DEF07E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3F8364AB-5EDE-48C9-A2F6-4D317D9B118B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785D5AD6-317D-4178-8DAD-B0DFDA748942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43F33A6-11D2-4473-853E-5D1FC5B90D97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560AE2E8-546C-4C23-BA09-1E07D6F9F9B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AEF1C863-4D71-44FA-A782-716086367C7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5BA8896-F9BC-43D7-9C60-ED812D305BBC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C6A7027-EAD6-4D9D-A023-5BE1DCA3ABB4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491229A-A3DC-4402-9139-5F479CA44B59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553A175-9A9F-44F3-9561-3E38A81F6219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36E2C68-B25C-4576-AC22-643BCB43C149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1F30848-ECBE-4EB6-A99B-FCF1B978691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ABDCFB4B-0936-4BDC-AC84-81710DCB1F8F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0FD8589-0856-4EAB-A8D1-9BF2AE15189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19D10B3-2EAA-47AB-9250-6541FF53CAE5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F83DB6E8-3D34-4BB5-9FCD-1ABE4FBC1511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9D27A00-0035-456D-8290-714A8D45EBB7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FDF79F2-5A8C-48F5-A9EB-4F173C4E4BF1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A0565B77-37E9-4077-BBA4-22A6F741B2A2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F13E2D55-4DD7-40EF-98F7-66B64C5E3696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D2B18ED-2964-4801-B4F2-A667494EE8D0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04F5D7FF-1CEF-485A-BDC7-C4AA417CAF4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DE965BEC-CB83-49BB-ADAC-7BFFDA6E9721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68FFAE22-270B-47B1-B709-003A158D41F2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59AE9C24-6A4A-4BB0-9A34-B0AD635AA078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5AEFA15-B363-4100-85CA-5BFE48BFB89E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011E4B8-BF20-40C8-AA7F-3383FAACA7AC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39DE3B2-E670-43B0-AA9E-838C91C2B1A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AE72FE42-AEE1-46E5-A8ED-869738E7076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DAA004C-6AA0-496F-9CA5-A30E8F5B0542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8AD7278-2089-4709-94BE-CA7D6CD58AE1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3C41F5E7-D643-4072-85A9-C78B7CBEBEA5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5FA07102-368F-46EF-81CC-D64DC02E6BB6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2B9648D-1194-48CA-99D6-33E5EB6066B4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9DC6751-3A47-4F5D-AF4A-677BE147693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68EF4525-C4F9-4A47-9C35-3B2EEDDBD2A4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CCC8BE90-EED3-4EB1-981F-99A072C4EB65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9C1881BA-71B7-45A3-99B0-185F9AFA233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CE673729-4255-4A94-8EF5-FC6F358C0F3B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71DF8A51-1E77-4A8A-8B3B-6A94B776FEA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C30D1FD-F7D6-4D0C-92BB-F19A53A25241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BC39CDA8-259D-4E11-9E1F-BD8C063807E3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D7604500-1470-400B-A321-DB3C329E96AA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98DE700-B1FC-49A2-9A28-01A552A3F7EC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55746464-1867-4DF1-9BF3-9FF697D74E72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97D4885-2563-475C-8139-7138BA19F0CB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80E40AC-2C94-4807-8DE4-E0C8C04A14CA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D7F882F-4587-4196-89B7-FCCBAA50D638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F4384099-9DB2-45B5-BA41-289CB4EAA708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502EF14-97C2-439D-9D1A-18E676A0A970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6D43A4B9-25E5-49BB-BF16-E549063A6C95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1BED1028-4F09-4CC8-A07C-AC9808A82F94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B9A7969-F99D-4932-8859-0B34FFB24BAD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632EAD84-F76E-4EB0-9E1C-9F9187AC427F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6A68DBD4-5CF3-46EB-990B-9C46D005DDC1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802901BA-C951-466F-BF2F-ED66E6493DDF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80D1559E-B4D2-4840-93CA-4BFDA87CF85A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2F46AF26-5DD7-4E87-A24D-AA8EDB3A558A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F0A8C3A-6528-421C-8482-EFC198656286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4CA172D-630B-4B9E-BB83-481B9C9A527D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0BF7654D-37C6-431D-8013-D495598EC1C8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D5F4639C-FF3F-47D4-88F9-76F74F990CB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8F592C2-2616-4AEC-A435-B2A25BBE9066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ADAC4D1C-927B-4F49-AAF8-19B82E808842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4E05381-6703-4759-838A-F9C548E0C4AD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01401D48-A5E1-4A72-AE97-F68997753C9E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05053B-2DBD-4451-B17E-8D5D564E1DDA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AB156D8B-6C56-400E-97D0-383A9648475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92F89AB-A816-42F5-81AC-BC76EC803D56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677B9F3-954D-4FA3-990F-1989BEFD5BC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3EF3F93-B6C8-4374-AC0D-6A325D3DA466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186F4088-B912-438F-97C3-218DEF2AF00D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EC633B5B-EA71-4C9E-B781-391BF8DD9421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F20D9F2C-6EAB-4019-BCFC-2BF92830C421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1C60C6EE-804D-418B-8FB0-EAF9543941D8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B97B7E05-F91D-4B6E-BFF3-452DA2C947D1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F6E54D45-462F-4CCA-800E-1012CB649303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5243332-15CA-4BF4-915A-234A61C2E6EC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146FB62-2256-4C34-88D1-1F6C1846A949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B88936D8-2761-4389-940E-B1DC6BCBE635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CE6D110-3B33-4E87-9F8E-6F458E553407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8475FC05-4676-47AE-94F4-80A989DCD570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889441C-E99B-4A47-AD57-A291447F2DD2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23CA16EB-5F1D-44EF-B3DE-6C529034683A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65C62647-A70B-4EE4-84BC-4BA333009E4C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E4D17205-C28F-4846-A282-92287D04DAF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36ED5A17-00B0-4CC2-B9DC-9057D50F8FA3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01907291-BEF2-4180-82ED-77DC2147823D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1C8EF689-7964-439C-A352-194222E414FB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15634A8A-002F-4ED4-BB32-BE5B05E46D93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770366D3-B1B6-402F-9110-36D59F94F07B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C997EA85-18B7-4EDC-B145-28A221264FCA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3B14B9A8-04E0-48B1-8A1C-6EE59E2D0CDA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1F0DCCA5-4AC2-4775-8097-27BA09217739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997DA712-A580-499F-9D90-36E10B4784CA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CF15A39-E684-404E-A966-2A028040CCD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8962424D-D8B4-481D-920D-8188EEC7B9FF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B623B196-CC58-4B86-9E52-C33C8F3D4A64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22FC261-9AEB-4B35-B248-642674D0001C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D9F610E-079A-493C-9B73-8994563BD1D5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5E69E4A-A9FE-4963-A09C-63395F99E756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B0D8C8D-3216-4F93-9375-05F3AFEC5F7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EAC21EF6-E725-430A-B2C2-E1221607F990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A7047BBA-09C0-4A49-BA20-E8A218C356A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C398357-D7A8-4698-A279-DB5A934CB7F7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8E5A9AC4-E854-4189-BB1A-5868E67D30B5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51965B48-0C41-4AF5-91B6-52AC2CAE07FA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5E7D14DD-7782-47A0-8997-6481CE965A66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DCF91305-BF63-4434-9105-B3B44855F009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A0F669D6-E785-4CB3-8C6F-9388DADFFC02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2CF7059-016E-4896-BBC5-C38FED1B4205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5BE8EB9F-B280-4CEE-8E48-F69645915C76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343D67E-1137-4BBD-A667-8FD18885A2F7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270E306B-4065-454D-81E6-650E5D497D65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C2C81E0B-CC4F-4280-807B-7BCD1C4A4525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29571286-367C-40A9-911E-32DE39EEE9E7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B2C7839-1BEE-45F7-8886-9F26A913AB3D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886A7049-6E8C-4D84-A21E-22AF45D423F6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486F8D82-3F24-49FA-A5FF-4D09D513850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8D0712FC-6BF4-451C-B4BC-C203B027CAD6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平行四边形 232">
            <a:extLst>
              <a:ext uri="{FF2B5EF4-FFF2-40B4-BE49-F238E27FC236}">
                <a16:creationId xmlns:a16="http://schemas.microsoft.com/office/drawing/2014/main" id="{80366A93-8B04-4331-9309-CC95E6E36758}"/>
              </a:ext>
            </a:extLst>
          </p:cNvPr>
          <p:cNvSpPr/>
          <p:nvPr userDrawn="1"/>
        </p:nvSpPr>
        <p:spPr>
          <a:xfrm>
            <a:off x="1005536" y="1561227"/>
            <a:ext cx="1080000" cy="36000"/>
          </a:xfrm>
          <a:prstGeom prst="parallelogram">
            <a:avLst/>
          </a:prstGeom>
          <a:gradFill flip="none" rotWithShape="1">
            <a:gsLst>
              <a:gs pos="30000">
                <a:schemeClr val="accent2">
                  <a:alpha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平行四边形 235">
            <a:extLst>
              <a:ext uri="{FF2B5EF4-FFF2-40B4-BE49-F238E27FC236}">
                <a16:creationId xmlns:a16="http://schemas.microsoft.com/office/drawing/2014/main" id="{6753FD87-3DEE-4F19-90D6-AA6B9A3D5FC3}"/>
              </a:ext>
            </a:extLst>
          </p:cNvPr>
          <p:cNvSpPr/>
          <p:nvPr userDrawn="1"/>
        </p:nvSpPr>
        <p:spPr>
          <a:xfrm>
            <a:off x="662205" y="1561227"/>
            <a:ext cx="360000" cy="36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文本占位符 237">
            <a:extLst>
              <a:ext uri="{FF2B5EF4-FFF2-40B4-BE49-F238E27FC236}">
                <a16:creationId xmlns:a16="http://schemas.microsoft.com/office/drawing/2014/main" id="{516A3C99-66AF-4098-9C61-453A1E9EC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205" y="814893"/>
            <a:ext cx="695703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en-US" altLang="zh-CN" sz="4400" b="1" i="1" dirty="0" smtClean="0">
                <a:ln w="6350">
                  <a:gradFill>
                    <a:gsLst>
                      <a:gs pos="3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240" name="文本占位符 237">
            <a:extLst>
              <a:ext uri="{FF2B5EF4-FFF2-40B4-BE49-F238E27FC236}">
                <a16:creationId xmlns:a16="http://schemas.microsoft.com/office/drawing/2014/main" id="{88603B31-85FA-49B9-9C9D-C02BC0AB8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205" y="1202675"/>
            <a:ext cx="123110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55E778D2-205E-4F9A-B9A6-208732F3BE01}"/>
              </a:ext>
            </a:extLst>
          </p:cNvPr>
          <p:cNvSpPr/>
          <p:nvPr userDrawn="1"/>
        </p:nvSpPr>
        <p:spPr>
          <a:xfrm>
            <a:off x="10551684" y="5070293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4" name="图片 233">
            <a:hlinkClick r:id="rId2"/>
            <a:extLst>
              <a:ext uri="{FF2B5EF4-FFF2-40B4-BE49-F238E27FC236}">
                <a16:creationId xmlns:a16="http://schemas.microsoft.com/office/drawing/2014/main" id="{24B89890-64E6-4E4E-A4D6-5466335AF8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106007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图排版">
    <p:bg>
      <p:bgPr>
        <a:gradFill flip="none" rotWithShape="1">
          <a:gsLst>
            <a:gs pos="0">
              <a:schemeClr val="bg1"/>
            </a:gs>
            <a:gs pos="100000">
              <a:srgbClr val="FDF5FD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7F54FB-6E7F-44B4-A570-5DC78FD86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663" y="2351088"/>
            <a:ext cx="5367337" cy="388461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14E40F-0B4E-410E-9934-82BCFFA63016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19EC2B-4C9F-448A-95B7-1D4A7B3161C8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184801-457B-40D0-8645-361EDEEFED8D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D3E67A8-DA31-49E0-90D1-9B300A3D63B4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F56527-983E-4FDD-A7DA-5AEAE1CC0CE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15C842E-3CE3-430B-8AC7-F408C8558F68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EC60D1F-3B75-4304-B220-C63D427DA4FC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DD842D8-71C8-4E9E-B1D3-F6F29CDC6428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6E662F-B869-493F-9642-1770CDFC6EBF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F60678-2A41-4D7F-BF74-12AC63872159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F9CA6B-3788-4F9B-BBC8-ED59CA4DDD53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55E2FD7-01E7-4F35-A75B-847D3FC12E74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56D146D-6E41-410A-9D67-951884761C1F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C11E1C-085D-43AC-8925-D1164971733D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3DC6F3B-FE89-4EC7-8737-A245F4C84AA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74ED3A-708B-414C-B485-66D7572C9FAE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853BA3B-DF92-4353-B4E4-BC016DA58A25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97358F3-D673-478E-8351-84B5AE87407C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E7FCA04-F5C9-4523-9A2E-6D74C24007F5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9F6D8C8-2909-4344-A197-E72C4160900B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A227B3D-2B9D-4614-925D-E39417FDB59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E1602C8-C683-486B-87DB-588E92D055E5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CACF9BE-40CB-419A-8AF6-769DA397DFDE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9893B6C-4335-4DA8-B812-C0D5B5C2FA3B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FC2E5A6-DA25-4265-881E-82361AF274D3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7A7EFF6-434B-4EB7-8046-FDEF04DF7B2E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B862863-7BD9-4AA6-969D-DC55A5432003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FDE4612-6469-4AC6-BB95-A6B204E16C6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8349957-D81B-463D-8391-BC3B9E8EBA25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CDA2A75-0740-42A7-AD0D-CA1FE37FB94C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18A6D1C-09A4-4B03-A804-E91BF3F6D833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5656BF9-0924-401C-982C-4E4F2CD57CFF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3261091-9555-43BE-B050-F349D9AFC89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530EBC4-C1FF-4145-9425-DBDB893910E0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EBF4972-D91E-4D64-A693-7152577095D7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9744149-276C-461C-945D-357E79C4F985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DB90C61-DE36-4DF8-9BA9-D605F127ED33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DD0719E-8201-481B-8C44-CE71E41F7181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33921D2-6DA5-4CD4-8458-2107F4A65E64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C10B995-84BE-430A-8118-2F61BD5EF619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9CDAF00-491E-4F5F-A5D4-62564BFB00A4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50CDB7D-490D-42F1-8079-9B49B4BA88B9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01446E-3366-42D9-8A89-981670A4D252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A76C83C-E632-403A-9BA2-86BD9B992081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3B7986D-BBEC-46EB-8DC2-CF08DB50EDC7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8ADE27-B85E-4422-A112-395C4A4D3579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35153E9-97E3-4C93-912E-172FB1D7E1A5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02F3C67-85B2-4CF4-8428-6EB913DFF1D2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7F8B671-45A6-45C7-8317-E0F042E33998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63D6159-E3DA-4223-9110-8AD5BB375279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D163C33-072C-4DC9-B14D-E4C020E10BA2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144B672-5976-4A5B-A505-E94B37E1B392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009A1E0-C899-4865-9974-10CE490CB73A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155459-847E-4352-9988-4686D5FE2C5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63C807B-7CDF-442C-9627-699D74B7C3F0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91BD05E-80E8-402D-B353-EC504EB1FFBC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6C100A2-21C2-4330-ADC1-F074FB439F9B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175E89F-30C6-42F2-BD8E-2A398DC0FC11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01A813A-D7C9-45C5-906C-2F6C046FCE71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879C370-B6A3-4EB6-9859-35B579DF7781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09F23F6-1C1B-498B-891D-B8A6A7D5500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07D6FFA-9A89-4885-AA9F-A541491BE7B5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EF859A6-56F4-4ED0-B1FB-BED7A806C67A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CF2AD9-DB87-499C-A5ED-8672E36BC187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8B911ED-B776-409E-A5D0-292C01FB5607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0998E2D-412C-4CDC-88CD-C547BFC506A0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2B68292-4C49-4C7E-80E1-4C9501A78DA7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433425C-54AE-4D75-9593-881F7028E31A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419EFFB-17CA-4E71-84E8-F456BE14D29F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C1F863-7C8B-4477-AD36-508EEBA359DE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14B8635-0A72-4477-AE53-6886EA5F394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CD7209F-6140-4B74-BDA3-516F1F826BA4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95176CF-9DC4-4C42-857B-3F7D651C731F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8DD0431-0252-476D-B6BA-3003C9247928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74DA7AE-CF34-4D79-9BC4-02E4DE9BFFA8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70DA6321-9FF5-4F95-8614-1373CED6CD73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B6DBE40-E124-4D5F-969E-47FD2BFB3B47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5FD110D3-203D-4190-9871-1E360C55F6E2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9DB90C6-71BC-430D-B1F6-97630C7C95CE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69DA4803-37EB-4809-87D5-9B49B534F64E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58B191E-6AB8-4DC9-A7D4-ADC805B60F06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35534E7-F436-4806-A537-A4D180FAFD47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A3D9FE9-C0C3-4006-A6C1-F80B59B967D6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81A393F-6371-47BE-BA71-9B362A6347B8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7D588E3-B07B-4741-BEAB-342CFD0BDC22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AE80DE1-AC19-44C3-B33D-D84A7A4FCAC4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95B6D3C-30EC-45ED-9429-229ABD4F6BFC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C95BDF09-7E8E-4537-8DD7-94621D7D33F8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1E9A759-5744-40C6-B956-64B9F82B6EC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C53A87F2-5124-45EF-91FB-CD9251E6E2EE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F55A730-C83E-4CCB-B611-F7CFD8794FC8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CAEB69E-690D-411C-AFD2-D274BBE0BA6E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47C0A79B-0141-42AD-B33F-2F6C7337BD7D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4370C035-DED1-4BB8-BE9D-1C1173C71085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F95BC36-D88C-4D13-906B-8D552B1144B9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1B619B-59B8-4307-AF75-786B19C50A8A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1FABFC0C-B3B5-4342-B78B-53C4F541D18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894AB3B-8BAA-47EF-A37F-4A10F1DE6F44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2CFCA1A-B44C-4F9B-AD45-833951FE5719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F6C22A33-AF59-4583-B93A-C23CD076DED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FA28D01-9B20-458F-BD75-863365ABA5CF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E84729A-8CD9-40FC-8D4E-669DEDF279D6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170F073-AD46-42F3-8D4E-91796869B463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DF9EBB36-13CA-4676-8CDF-F6A1C201C7C6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3E80C8D-2065-4CAD-A6D2-F345E8FF0750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BFB5092D-D823-4012-8780-F563C55404D9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DE169F79-F3B3-4A9C-8AD1-6FB984DEF07E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3F8364AB-5EDE-48C9-A2F6-4D317D9B118B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785D5AD6-317D-4178-8DAD-B0DFDA748942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43F33A6-11D2-4473-853E-5D1FC5B90D97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560AE2E8-546C-4C23-BA09-1E07D6F9F9B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AEF1C863-4D71-44FA-A782-716086367C7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5BA8896-F9BC-43D7-9C60-ED812D305BBC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C6A7027-EAD6-4D9D-A023-5BE1DCA3ABB4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491229A-A3DC-4402-9139-5F479CA44B59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553A175-9A9F-44F3-9561-3E38A81F6219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36E2C68-B25C-4576-AC22-643BCB43C149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1F30848-ECBE-4EB6-A99B-FCF1B978691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ABDCFB4B-0936-4BDC-AC84-81710DCB1F8F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0FD8589-0856-4EAB-A8D1-9BF2AE15189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19D10B3-2EAA-47AB-9250-6541FF53CAE5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F83DB6E8-3D34-4BB5-9FCD-1ABE4FBC1511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9D27A00-0035-456D-8290-714A8D45EBB7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FDF79F2-5A8C-48F5-A9EB-4F173C4E4BF1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A0565B77-37E9-4077-BBA4-22A6F741B2A2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F13E2D55-4DD7-40EF-98F7-66B64C5E3696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D2B18ED-2964-4801-B4F2-A667494EE8D0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04F5D7FF-1CEF-485A-BDC7-C4AA417CAF4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DE965BEC-CB83-49BB-ADAC-7BFFDA6E9721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68FFAE22-270B-47B1-B709-003A158D41F2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59AE9C24-6A4A-4BB0-9A34-B0AD635AA078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5AEFA15-B363-4100-85CA-5BFE48BFB89E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011E4B8-BF20-40C8-AA7F-3383FAACA7AC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39DE3B2-E670-43B0-AA9E-838C91C2B1A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AE72FE42-AEE1-46E5-A8ED-869738E7076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DAA004C-6AA0-496F-9CA5-A30E8F5B0542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8AD7278-2089-4709-94BE-CA7D6CD58AE1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3C41F5E7-D643-4072-85A9-C78B7CBEBEA5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5FA07102-368F-46EF-81CC-D64DC02E6BB6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2B9648D-1194-48CA-99D6-33E5EB6066B4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9DC6751-3A47-4F5D-AF4A-677BE147693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68EF4525-C4F9-4A47-9C35-3B2EEDDBD2A4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CCC8BE90-EED3-4EB1-981F-99A072C4EB65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9C1881BA-71B7-45A3-99B0-185F9AFA233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CE673729-4255-4A94-8EF5-FC6F358C0F3B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71DF8A51-1E77-4A8A-8B3B-6A94B776FEA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C30D1FD-F7D6-4D0C-92BB-F19A53A25241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BC39CDA8-259D-4E11-9E1F-BD8C063807E3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D7604500-1470-400B-A321-DB3C329E96AA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98DE700-B1FC-49A2-9A28-01A552A3F7EC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55746464-1867-4DF1-9BF3-9FF697D74E72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97D4885-2563-475C-8139-7138BA19F0CB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80E40AC-2C94-4807-8DE4-E0C8C04A14CA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D7F882F-4587-4196-89B7-FCCBAA50D638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F4384099-9DB2-45B5-BA41-289CB4EAA708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502EF14-97C2-439D-9D1A-18E676A0A970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6D43A4B9-25E5-49BB-BF16-E549063A6C95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1BED1028-4F09-4CC8-A07C-AC9808A82F94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B9A7969-F99D-4932-8859-0B34FFB24BAD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632EAD84-F76E-4EB0-9E1C-9F9187AC427F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6A68DBD4-5CF3-46EB-990B-9C46D005DDC1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802901BA-C951-466F-BF2F-ED66E6493DDF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80D1559E-B4D2-4840-93CA-4BFDA87CF85A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2F46AF26-5DD7-4E87-A24D-AA8EDB3A558A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F0A8C3A-6528-421C-8482-EFC198656286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4CA172D-630B-4B9E-BB83-481B9C9A527D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0BF7654D-37C6-431D-8013-D495598EC1C8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D5F4639C-FF3F-47D4-88F9-76F74F990CB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8F592C2-2616-4AEC-A435-B2A25BBE9066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ADAC4D1C-927B-4F49-AAF8-19B82E808842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4E05381-6703-4759-838A-F9C548E0C4AD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01401D48-A5E1-4A72-AE97-F68997753C9E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05053B-2DBD-4451-B17E-8D5D564E1DDA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AB156D8B-6C56-400E-97D0-383A9648475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92F89AB-A816-42F5-81AC-BC76EC803D56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677B9F3-954D-4FA3-990F-1989BEFD5BC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3EF3F93-B6C8-4374-AC0D-6A325D3DA466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186F4088-B912-438F-97C3-218DEF2AF00D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EC633B5B-EA71-4C9E-B781-391BF8DD9421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F20D9F2C-6EAB-4019-BCFC-2BF92830C421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1C60C6EE-804D-418B-8FB0-EAF9543941D8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B97B7E05-F91D-4B6E-BFF3-452DA2C947D1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F6E54D45-462F-4CCA-800E-1012CB649303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5243332-15CA-4BF4-915A-234A61C2E6EC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146FB62-2256-4C34-88D1-1F6C1846A949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B88936D8-2761-4389-940E-B1DC6BCBE635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CE6D110-3B33-4E87-9F8E-6F458E553407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8475FC05-4676-47AE-94F4-80A989DCD570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889441C-E99B-4A47-AD57-A291447F2DD2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23CA16EB-5F1D-44EF-B3DE-6C529034683A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65C62647-A70B-4EE4-84BC-4BA333009E4C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E4D17205-C28F-4846-A282-92287D04DAF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36ED5A17-00B0-4CC2-B9DC-9057D50F8FA3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01907291-BEF2-4180-82ED-77DC2147823D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1C8EF689-7964-439C-A352-194222E414FB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15634A8A-002F-4ED4-BB32-BE5B05E46D93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770366D3-B1B6-402F-9110-36D59F94F07B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C997EA85-18B7-4EDC-B145-28A221264FCA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3B14B9A8-04E0-48B1-8A1C-6EE59E2D0CDA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1F0DCCA5-4AC2-4775-8097-27BA09217739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997DA712-A580-499F-9D90-36E10B4784CA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CF15A39-E684-404E-A966-2A028040CCD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8962424D-D8B4-481D-920D-8188EEC7B9FF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B623B196-CC58-4B86-9E52-C33C8F3D4A64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22FC261-9AEB-4B35-B248-642674D0001C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D9F610E-079A-493C-9B73-8994563BD1D5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5E69E4A-A9FE-4963-A09C-63395F99E756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B0D8C8D-3216-4F93-9375-05F3AFEC5F7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EAC21EF6-E725-430A-B2C2-E1221607F990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A7047BBA-09C0-4A49-BA20-E8A218C356A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C398357-D7A8-4698-A279-DB5A934CB7F7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8E5A9AC4-E854-4189-BB1A-5868E67D30B5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51965B48-0C41-4AF5-91B6-52AC2CAE07FA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5E7D14DD-7782-47A0-8997-6481CE965A66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DCF91305-BF63-4434-9105-B3B44855F009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A0F669D6-E785-4CB3-8C6F-9388DADFFC02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2CF7059-016E-4896-BBC5-C38FED1B4205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5BE8EB9F-B280-4CEE-8E48-F69645915C76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343D67E-1137-4BBD-A667-8FD18885A2F7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270E306B-4065-454D-81E6-650E5D497D65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C2C81E0B-CC4F-4280-807B-7BCD1C4A4525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29571286-367C-40A9-911E-32DE39EEE9E7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B2C7839-1BEE-45F7-8886-9F26A913AB3D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886A7049-6E8C-4D84-A21E-22AF45D423F6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486F8D82-3F24-49FA-A5FF-4D09D513850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8D0712FC-6BF4-451C-B4BC-C203B027CAD6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平行四边形 232">
            <a:extLst>
              <a:ext uri="{FF2B5EF4-FFF2-40B4-BE49-F238E27FC236}">
                <a16:creationId xmlns:a16="http://schemas.microsoft.com/office/drawing/2014/main" id="{80366A93-8B04-4331-9309-CC95E6E36758}"/>
              </a:ext>
            </a:extLst>
          </p:cNvPr>
          <p:cNvSpPr/>
          <p:nvPr userDrawn="1"/>
        </p:nvSpPr>
        <p:spPr>
          <a:xfrm>
            <a:off x="1005536" y="1561227"/>
            <a:ext cx="1080000" cy="36000"/>
          </a:xfrm>
          <a:prstGeom prst="parallelogram">
            <a:avLst/>
          </a:prstGeom>
          <a:gradFill flip="none" rotWithShape="1">
            <a:gsLst>
              <a:gs pos="30000">
                <a:schemeClr val="accent2">
                  <a:alpha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平行四边形 235">
            <a:extLst>
              <a:ext uri="{FF2B5EF4-FFF2-40B4-BE49-F238E27FC236}">
                <a16:creationId xmlns:a16="http://schemas.microsoft.com/office/drawing/2014/main" id="{6753FD87-3DEE-4F19-90D6-AA6B9A3D5FC3}"/>
              </a:ext>
            </a:extLst>
          </p:cNvPr>
          <p:cNvSpPr/>
          <p:nvPr userDrawn="1"/>
        </p:nvSpPr>
        <p:spPr>
          <a:xfrm>
            <a:off x="662205" y="1561227"/>
            <a:ext cx="360000" cy="36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文本占位符 237">
            <a:extLst>
              <a:ext uri="{FF2B5EF4-FFF2-40B4-BE49-F238E27FC236}">
                <a16:creationId xmlns:a16="http://schemas.microsoft.com/office/drawing/2014/main" id="{516A3C99-66AF-4098-9C61-453A1E9EC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205" y="814893"/>
            <a:ext cx="695703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en-US" altLang="zh-CN" sz="4400" b="1" i="1" dirty="0" smtClean="0">
                <a:ln w="6350">
                  <a:gradFill>
                    <a:gsLst>
                      <a:gs pos="3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240" name="文本占位符 237">
            <a:extLst>
              <a:ext uri="{FF2B5EF4-FFF2-40B4-BE49-F238E27FC236}">
                <a16:creationId xmlns:a16="http://schemas.microsoft.com/office/drawing/2014/main" id="{88603B31-85FA-49B9-9C9D-C02BC0AB8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205" y="1202675"/>
            <a:ext cx="123110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55E778D2-205E-4F9A-B9A6-208732F3BE01}"/>
              </a:ext>
            </a:extLst>
          </p:cNvPr>
          <p:cNvSpPr/>
          <p:nvPr userDrawn="1"/>
        </p:nvSpPr>
        <p:spPr>
          <a:xfrm>
            <a:off x="10551684" y="5070293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7" name="图片 236">
            <a:hlinkClick r:id="rId2"/>
            <a:extLst>
              <a:ext uri="{FF2B5EF4-FFF2-40B4-BE49-F238E27FC236}">
                <a16:creationId xmlns:a16="http://schemas.microsoft.com/office/drawing/2014/main" id="{AF047530-D730-4EEA-85C2-044FBAEB0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106007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图排版">
    <p:bg>
      <p:bgPr>
        <a:gradFill flip="none" rotWithShape="1">
          <a:gsLst>
            <a:gs pos="0">
              <a:schemeClr val="bg1"/>
            </a:gs>
            <a:gs pos="100000">
              <a:srgbClr val="FDF5FD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7F54FB-6E7F-44B4-A570-5DC78FD86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663" y="2351088"/>
            <a:ext cx="3399279" cy="207997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14E40F-0B4E-410E-9934-82BCFFA63016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19EC2B-4C9F-448A-95B7-1D4A7B3161C8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184801-457B-40D0-8645-361EDEEFED8D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D3E67A8-DA31-49E0-90D1-9B300A3D63B4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F56527-983E-4FDD-A7DA-5AEAE1CC0CE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15C842E-3CE3-430B-8AC7-F408C8558F68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EC60D1F-3B75-4304-B220-C63D427DA4FC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DD842D8-71C8-4E9E-B1D3-F6F29CDC6428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6E662F-B869-493F-9642-1770CDFC6EBF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F60678-2A41-4D7F-BF74-12AC63872159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F9CA6B-3788-4F9B-BBC8-ED59CA4DDD53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55E2FD7-01E7-4F35-A75B-847D3FC12E74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56D146D-6E41-410A-9D67-951884761C1F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C11E1C-085D-43AC-8925-D1164971733D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3DC6F3B-FE89-4EC7-8737-A245F4C84AA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74ED3A-708B-414C-B485-66D7572C9FAE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853BA3B-DF92-4353-B4E4-BC016DA58A25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97358F3-D673-478E-8351-84B5AE87407C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E7FCA04-F5C9-4523-9A2E-6D74C24007F5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9F6D8C8-2909-4344-A197-E72C4160900B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A227B3D-2B9D-4614-925D-E39417FDB59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E1602C8-C683-486B-87DB-588E92D055E5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CACF9BE-40CB-419A-8AF6-769DA397DFDE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9893B6C-4335-4DA8-B812-C0D5B5C2FA3B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FC2E5A6-DA25-4265-881E-82361AF274D3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7A7EFF6-434B-4EB7-8046-FDEF04DF7B2E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B862863-7BD9-4AA6-969D-DC55A5432003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FDE4612-6469-4AC6-BB95-A6B204E16C6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8349957-D81B-463D-8391-BC3B9E8EBA25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CDA2A75-0740-42A7-AD0D-CA1FE37FB94C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18A6D1C-09A4-4B03-A804-E91BF3F6D833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5656BF9-0924-401C-982C-4E4F2CD57CFF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3261091-9555-43BE-B050-F349D9AFC89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530EBC4-C1FF-4145-9425-DBDB893910E0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EBF4972-D91E-4D64-A693-7152577095D7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9744149-276C-461C-945D-357E79C4F985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DB90C61-DE36-4DF8-9BA9-D605F127ED33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DD0719E-8201-481B-8C44-CE71E41F7181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33921D2-6DA5-4CD4-8458-2107F4A65E64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C10B995-84BE-430A-8118-2F61BD5EF619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9CDAF00-491E-4F5F-A5D4-62564BFB00A4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50CDB7D-490D-42F1-8079-9B49B4BA88B9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01446E-3366-42D9-8A89-981670A4D252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A76C83C-E632-403A-9BA2-86BD9B992081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3B7986D-BBEC-46EB-8DC2-CF08DB50EDC7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8ADE27-B85E-4422-A112-395C4A4D3579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35153E9-97E3-4C93-912E-172FB1D7E1A5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02F3C67-85B2-4CF4-8428-6EB913DFF1D2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7F8B671-45A6-45C7-8317-E0F042E33998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63D6159-E3DA-4223-9110-8AD5BB375279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D163C33-072C-4DC9-B14D-E4C020E10BA2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144B672-5976-4A5B-A505-E94B37E1B392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009A1E0-C899-4865-9974-10CE490CB73A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155459-847E-4352-9988-4686D5FE2C5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63C807B-7CDF-442C-9627-699D74B7C3F0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91BD05E-80E8-402D-B353-EC504EB1FFBC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6C100A2-21C2-4330-ADC1-F074FB439F9B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175E89F-30C6-42F2-BD8E-2A398DC0FC11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01A813A-D7C9-45C5-906C-2F6C046FCE71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879C370-B6A3-4EB6-9859-35B579DF7781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09F23F6-1C1B-498B-891D-B8A6A7D5500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07D6FFA-9A89-4885-AA9F-A541491BE7B5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EF859A6-56F4-4ED0-B1FB-BED7A806C67A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CF2AD9-DB87-499C-A5ED-8672E36BC187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8B911ED-B776-409E-A5D0-292C01FB5607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0998E2D-412C-4CDC-88CD-C547BFC506A0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2B68292-4C49-4C7E-80E1-4C9501A78DA7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433425C-54AE-4D75-9593-881F7028E31A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419EFFB-17CA-4E71-84E8-F456BE14D29F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C1F863-7C8B-4477-AD36-508EEBA359DE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14B8635-0A72-4477-AE53-6886EA5F394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CD7209F-6140-4B74-BDA3-516F1F826BA4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95176CF-9DC4-4C42-857B-3F7D651C731F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8DD0431-0252-476D-B6BA-3003C9247928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74DA7AE-CF34-4D79-9BC4-02E4DE9BFFA8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70DA6321-9FF5-4F95-8614-1373CED6CD73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B6DBE40-E124-4D5F-969E-47FD2BFB3B47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5FD110D3-203D-4190-9871-1E360C55F6E2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9DB90C6-71BC-430D-B1F6-97630C7C95CE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69DA4803-37EB-4809-87D5-9B49B534F64E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58B191E-6AB8-4DC9-A7D4-ADC805B60F06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35534E7-F436-4806-A537-A4D180FAFD47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A3D9FE9-C0C3-4006-A6C1-F80B59B967D6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81A393F-6371-47BE-BA71-9B362A6347B8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7D588E3-B07B-4741-BEAB-342CFD0BDC22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AE80DE1-AC19-44C3-B33D-D84A7A4FCAC4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95B6D3C-30EC-45ED-9429-229ABD4F6BFC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C95BDF09-7E8E-4537-8DD7-94621D7D33F8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1E9A759-5744-40C6-B956-64B9F82B6EC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C53A87F2-5124-45EF-91FB-CD9251E6E2EE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F55A730-C83E-4CCB-B611-F7CFD8794FC8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CAEB69E-690D-411C-AFD2-D274BBE0BA6E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47C0A79B-0141-42AD-B33F-2F6C7337BD7D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4370C035-DED1-4BB8-BE9D-1C1173C71085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F95BC36-D88C-4D13-906B-8D552B1144B9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1B619B-59B8-4307-AF75-786B19C50A8A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1FABFC0C-B3B5-4342-B78B-53C4F541D18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894AB3B-8BAA-47EF-A37F-4A10F1DE6F44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2CFCA1A-B44C-4F9B-AD45-833951FE5719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F6C22A33-AF59-4583-B93A-C23CD076DED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FA28D01-9B20-458F-BD75-863365ABA5CF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E84729A-8CD9-40FC-8D4E-669DEDF279D6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170F073-AD46-42F3-8D4E-91796869B463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DF9EBB36-13CA-4676-8CDF-F6A1C201C7C6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3E80C8D-2065-4CAD-A6D2-F345E8FF0750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BFB5092D-D823-4012-8780-F563C55404D9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DE169F79-F3B3-4A9C-8AD1-6FB984DEF07E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3F8364AB-5EDE-48C9-A2F6-4D317D9B118B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785D5AD6-317D-4178-8DAD-B0DFDA748942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43F33A6-11D2-4473-853E-5D1FC5B90D97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560AE2E8-546C-4C23-BA09-1E07D6F9F9B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AEF1C863-4D71-44FA-A782-716086367C7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5BA8896-F9BC-43D7-9C60-ED812D305BBC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C6A7027-EAD6-4D9D-A023-5BE1DCA3ABB4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491229A-A3DC-4402-9139-5F479CA44B59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553A175-9A9F-44F3-9561-3E38A81F6219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36E2C68-B25C-4576-AC22-643BCB43C149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1F30848-ECBE-4EB6-A99B-FCF1B978691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ABDCFB4B-0936-4BDC-AC84-81710DCB1F8F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0FD8589-0856-4EAB-A8D1-9BF2AE15189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19D10B3-2EAA-47AB-9250-6541FF53CAE5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F83DB6E8-3D34-4BB5-9FCD-1ABE4FBC1511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9D27A00-0035-456D-8290-714A8D45EBB7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FDF79F2-5A8C-48F5-A9EB-4F173C4E4BF1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A0565B77-37E9-4077-BBA4-22A6F741B2A2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F13E2D55-4DD7-40EF-98F7-66B64C5E3696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D2B18ED-2964-4801-B4F2-A667494EE8D0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04F5D7FF-1CEF-485A-BDC7-C4AA417CAF4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DE965BEC-CB83-49BB-ADAC-7BFFDA6E9721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68FFAE22-270B-47B1-B709-003A158D41F2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59AE9C24-6A4A-4BB0-9A34-B0AD635AA078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5AEFA15-B363-4100-85CA-5BFE48BFB89E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011E4B8-BF20-40C8-AA7F-3383FAACA7AC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39DE3B2-E670-43B0-AA9E-838C91C2B1A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AE72FE42-AEE1-46E5-A8ED-869738E7076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DAA004C-6AA0-496F-9CA5-A30E8F5B0542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8AD7278-2089-4709-94BE-CA7D6CD58AE1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3C41F5E7-D643-4072-85A9-C78B7CBEBEA5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5FA07102-368F-46EF-81CC-D64DC02E6BB6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2B9648D-1194-48CA-99D6-33E5EB6066B4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9DC6751-3A47-4F5D-AF4A-677BE147693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68EF4525-C4F9-4A47-9C35-3B2EEDDBD2A4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CCC8BE90-EED3-4EB1-981F-99A072C4EB65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9C1881BA-71B7-45A3-99B0-185F9AFA233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CE673729-4255-4A94-8EF5-FC6F358C0F3B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71DF8A51-1E77-4A8A-8B3B-6A94B776FEA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C30D1FD-F7D6-4D0C-92BB-F19A53A25241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BC39CDA8-259D-4E11-9E1F-BD8C063807E3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D7604500-1470-400B-A321-DB3C329E96AA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98DE700-B1FC-49A2-9A28-01A552A3F7EC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55746464-1867-4DF1-9BF3-9FF697D74E72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97D4885-2563-475C-8139-7138BA19F0CB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80E40AC-2C94-4807-8DE4-E0C8C04A14CA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D7F882F-4587-4196-89B7-FCCBAA50D638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F4384099-9DB2-45B5-BA41-289CB4EAA708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502EF14-97C2-439D-9D1A-18E676A0A970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6D43A4B9-25E5-49BB-BF16-E549063A6C95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1BED1028-4F09-4CC8-A07C-AC9808A82F94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B9A7969-F99D-4932-8859-0B34FFB24BAD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632EAD84-F76E-4EB0-9E1C-9F9187AC427F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6A68DBD4-5CF3-46EB-990B-9C46D005DDC1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802901BA-C951-466F-BF2F-ED66E6493DDF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80D1559E-B4D2-4840-93CA-4BFDA87CF85A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2F46AF26-5DD7-4E87-A24D-AA8EDB3A558A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F0A8C3A-6528-421C-8482-EFC198656286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4CA172D-630B-4B9E-BB83-481B9C9A527D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0BF7654D-37C6-431D-8013-D495598EC1C8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D5F4639C-FF3F-47D4-88F9-76F74F990CB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8F592C2-2616-4AEC-A435-B2A25BBE9066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ADAC4D1C-927B-4F49-AAF8-19B82E808842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4E05381-6703-4759-838A-F9C548E0C4AD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01401D48-A5E1-4A72-AE97-F68997753C9E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05053B-2DBD-4451-B17E-8D5D564E1DDA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AB156D8B-6C56-400E-97D0-383A9648475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92F89AB-A816-42F5-81AC-BC76EC803D56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677B9F3-954D-4FA3-990F-1989BEFD5BC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3EF3F93-B6C8-4374-AC0D-6A325D3DA466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186F4088-B912-438F-97C3-218DEF2AF00D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EC633B5B-EA71-4C9E-B781-391BF8DD9421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F20D9F2C-6EAB-4019-BCFC-2BF92830C421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1C60C6EE-804D-418B-8FB0-EAF9543941D8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B97B7E05-F91D-4B6E-BFF3-452DA2C947D1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F6E54D45-462F-4CCA-800E-1012CB649303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5243332-15CA-4BF4-915A-234A61C2E6EC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146FB62-2256-4C34-88D1-1F6C1846A949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B88936D8-2761-4389-940E-B1DC6BCBE635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CE6D110-3B33-4E87-9F8E-6F458E553407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8475FC05-4676-47AE-94F4-80A989DCD570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889441C-E99B-4A47-AD57-A291447F2DD2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23CA16EB-5F1D-44EF-B3DE-6C529034683A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65C62647-A70B-4EE4-84BC-4BA333009E4C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E4D17205-C28F-4846-A282-92287D04DAF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36ED5A17-00B0-4CC2-B9DC-9057D50F8FA3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01907291-BEF2-4180-82ED-77DC2147823D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1C8EF689-7964-439C-A352-194222E414FB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15634A8A-002F-4ED4-BB32-BE5B05E46D93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770366D3-B1B6-402F-9110-36D59F94F07B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C997EA85-18B7-4EDC-B145-28A221264FCA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3B14B9A8-04E0-48B1-8A1C-6EE59E2D0CDA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1F0DCCA5-4AC2-4775-8097-27BA09217739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997DA712-A580-499F-9D90-36E10B4784CA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CF15A39-E684-404E-A966-2A028040CCD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8962424D-D8B4-481D-920D-8188EEC7B9FF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B623B196-CC58-4B86-9E52-C33C8F3D4A64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22FC261-9AEB-4B35-B248-642674D0001C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D9F610E-079A-493C-9B73-8994563BD1D5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5E69E4A-A9FE-4963-A09C-63395F99E756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B0D8C8D-3216-4F93-9375-05F3AFEC5F7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EAC21EF6-E725-430A-B2C2-E1221607F990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A7047BBA-09C0-4A49-BA20-E8A218C356A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C398357-D7A8-4698-A279-DB5A934CB7F7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8E5A9AC4-E854-4189-BB1A-5868E67D30B5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51965B48-0C41-4AF5-91B6-52AC2CAE07FA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5E7D14DD-7782-47A0-8997-6481CE965A66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DCF91305-BF63-4434-9105-B3B44855F009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A0F669D6-E785-4CB3-8C6F-9388DADFFC02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2CF7059-016E-4896-BBC5-C38FED1B4205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5BE8EB9F-B280-4CEE-8E48-F69645915C76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343D67E-1137-4BBD-A667-8FD18885A2F7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270E306B-4065-454D-81E6-650E5D497D65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C2C81E0B-CC4F-4280-807B-7BCD1C4A4525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29571286-367C-40A9-911E-32DE39EEE9E7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B2C7839-1BEE-45F7-8886-9F26A913AB3D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886A7049-6E8C-4D84-A21E-22AF45D423F6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486F8D82-3F24-49FA-A5FF-4D09D513850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8D0712FC-6BF4-451C-B4BC-C203B027CAD6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平行四边形 232">
            <a:extLst>
              <a:ext uri="{FF2B5EF4-FFF2-40B4-BE49-F238E27FC236}">
                <a16:creationId xmlns:a16="http://schemas.microsoft.com/office/drawing/2014/main" id="{80366A93-8B04-4331-9309-CC95E6E36758}"/>
              </a:ext>
            </a:extLst>
          </p:cNvPr>
          <p:cNvSpPr/>
          <p:nvPr userDrawn="1"/>
        </p:nvSpPr>
        <p:spPr>
          <a:xfrm>
            <a:off x="1005536" y="1561227"/>
            <a:ext cx="1080000" cy="36000"/>
          </a:xfrm>
          <a:prstGeom prst="parallelogram">
            <a:avLst/>
          </a:prstGeom>
          <a:gradFill flip="none" rotWithShape="1">
            <a:gsLst>
              <a:gs pos="30000">
                <a:schemeClr val="accent2">
                  <a:alpha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平行四边形 235">
            <a:extLst>
              <a:ext uri="{FF2B5EF4-FFF2-40B4-BE49-F238E27FC236}">
                <a16:creationId xmlns:a16="http://schemas.microsoft.com/office/drawing/2014/main" id="{6753FD87-3DEE-4F19-90D6-AA6B9A3D5FC3}"/>
              </a:ext>
            </a:extLst>
          </p:cNvPr>
          <p:cNvSpPr/>
          <p:nvPr userDrawn="1"/>
        </p:nvSpPr>
        <p:spPr>
          <a:xfrm>
            <a:off x="662205" y="1561227"/>
            <a:ext cx="360000" cy="36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文本占位符 237">
            <a:extLst>
              <a:ext uri="{FF2B5EF4-FFF2-40B4-BE49-F238E27FC236}">
                <a16:creationId xmlns:a16="http://schemas.microsoft.com/office/drawing/2014/main" id="{516A3C99-66AF-4098-9C61-453A1E9EC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205" y="814893"/>
            <a:ext cx="695703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en-US" altLang="zh-CN" sz="4400" b="1" i="1" dirty="0" smtClean="0">
                <a:ln w="6350">
                  <a:gradFill>
                    <a:gsLst>
                      <a:gs pos="3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240" name="文本占位符 237">
            <a:extLst>
              <a:ext uri="{FF2B5EF4-FFF2-40B4-BE49-F238E27FC236}">
                <a16:creationId xmlns:a16="http://schemas.microsoft.com/office/drawing/2014/main" id="{88603B31-85FA-49B9-9C9D-C02BC0AB8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205" y="1202675"/>
            <a:ext cx="123110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55E778D2-205E-4F9A-B9A6-208732F3BE01}"/>
              </a:ext>
            </a:extLst>
          </p:cNvPr>
          <p:cNvSpPr/>
          <p:nvPr userDrawn="1"/>
        </p:nvSpPr>
        <p:spPr>
          <a:xfrm>
            <a:off x="10551684" y="5070293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7" name="图片占位符 2">
            <a:extLst>
              <a:ext uri="{FF2B5EF4-FFF2-40B4-BE49-F238E27FC236}">
                <a16:creationId xmlns:a16="http://schemas.microsoft.com/office/drawing/2014/main" id="{FB95BC1D-B315-43EE-96B3-2C3F3FFF94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1647" y="2351088"/>
            <a:ext cx="3399279" cy="207997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39" name="图片占位符 2">
            <a:extLst>
              <a:ext uri="{FF2B5EF4-FFF2-40B4-BE49-F238E27FC236}">
                <a16:creationId xmlns:a16="http://schemas.microsoft.com/office/drawing/2014/main" id="{402F0508-9818-4DAE-95FB-1F32CE0293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34631" y="2351088"/>
            <a:ext cx="3399279" cy="207997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42" name="图片 241">
            <a:hlinkClick r:id="rId2"/>
            <a:extLst>
              <a:ext uri="{FF2B5EF4-FFF2-40B4-BE49-F238E27FC236}">
                <a16:creationId xmlns:a16="http://schemas.microsoft.com/office/drawing/2014/main" id="{A98780F2-C807-41E8-861D-6E830691E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106007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多图排版">
    <p:bg>
      <p:bgPr>
        <a:gradFill flip="none" rotWithShape="1">
          <a:gsLst>
            <a:gs pos="0">
              <a:schemeClr val="bg1"/>
            </a:gs>
            <a:gs pos="100000">
              <a:srgbClr val="FDF5FD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7F54FB-6E7F-44B4-A570-5DC78FD86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58328" y="2368986"/>
            <a:ext cx="2766432" cy="276643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14E40F-0B4E-410E-9934-82BCFFA63016}"/>
              </a:ext>
            </a:extLst>
          </p:cNvPr>
          <p:cNvGrpSpPr/>
          <p:nvPr userDrawn="1"/>
        </p:nvGrpSpPr>
        <p:grpSpPr>
          <a:xfrm>
            <a:off x="-1787426" y="397946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819EC2B-4C9F-448A-95B7-1D4A7B3161C8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B184801-457B-40D0-8645-361EDEEFED8D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D3E67A8-DA31-49E0-90D1-9B300A3D63B4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DF56527-983E-4FDD-A7DA-5AEAE1CC0CE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15C842E-3CE3-430B-8AC7-F408C8558F68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EC60D1F-3B75-4304-B220-C63D427DA4FC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DD842D8-71C8-4E9E-B1D3-F6F29CDC6428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C6E662F-B869-493F-9642-1770CDFC6EBF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61F60678-2A41-4D7F-BF74-12AC63872159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1F9CA6B-3788-4F9B-BBC8-ED59CA4DDD53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55E2FD7-01E7-4F35-A75B-847D3FC12E74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56D146D-6E41-410A-9D67-951884761C1F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C11E1C-085D-43AC-8925-D1164971733D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3DC6F3B-FE89-4EC7-8737-A245F4C84AA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1374ED3A-708B-414C-B485-66D7572C9FAE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853BA3B-DF92-4353-B4E4-BC016DA58A25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97358F3-D673-478E-8351-84B5AE87407C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E7FCA04-F5C9-4523-9A2E-6D74C24007F5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9F6D8C8-2909-4344-A197-E72C4160900B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A227B3D-2B9D-4614-925D-E39417FDB59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E1602C8-C683-486B-87DB-588E92D055E5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CCACF9BE-40CB-419A-8AF6-769DA397DFDE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9893B6C-4335-4DA8-B812-C0D5B5C2FA3B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8FC2E5A6-DA25-4265-881E-82361AF274D3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17A7EFF6-434B-4EB7-8046-FDEF04DF7B2E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B862863-7BD9-4AA6-969D-DC55A5432003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FDE4612-6469-4AC6-BB95-A6B204E16C6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28349957-D81B-463D-8391-BC3B9E8EBA25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CDA2A75-0740-42A7-AD0D-CA1FE37FB94C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18A6D1C-09A4-4B03-A804-E91BF3F6D833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5656BF9-0924-401C-982C-4E4F2CD57CFF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F3261091-9555-43BE-B050-F349D9AFC89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D530EBC4-C1FF-4145-9425-DBDB893910E0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EBF4972-D91E-4D64-A693-7152577095D7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09744149-276C-461C-945D-357E79C4F985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3DB90C61-DE36-4DF8-9BA9-D605F127ED33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DDD0719E-8201-481B-8C44-CE71E41F7181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D33921D2-6DA5-4CD4-8458-2107F4A65E64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C10B995-84BE-430A-8118-2F61BD5EF619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49CDAF00-491E-4F5F-A5D4-62564BFB00A4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50CDB7D-490D-42F1-8079-9B49B4BA88B9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3F01446E-3366-42D9-8A89-981670A4D252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A76C83C-E632-403A-9BA2-86BD9B992081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3B7986D-BBEC-46EB-8DC2-CF08DB50EDC7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48ADE27-B85E-4422-A112-395C4A4D3579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35153E9-97E3-4C93-912E-172FB1D7E1A5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02F3C67-85B2-4CF4-8428-6EB913DFF1D2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7F8B671-45A6-45C7-8317-E0F042E33998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963D6159-E3DA-4223-9110-8AD5BB375279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AD163C33-072C-4DC9-B14D-E4C020E10BA2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A144B672-5976-4A5B-A505-E94B37E1B392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009A1E0-C899-4865-9974-10CE490CB73A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69155459-847E-4352-9988-4686D5FE2C5D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263C807B-7CDF-442C-9627-699D74B7C3F0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591BD05E-80E8-402D-B353-EC504EB1FFBC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D6C100A2-21C2-4330-ADC1-F074FB439F9B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A175E89F-30C6-42F2-BD8E-2A398DC0FC11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01A813A-D7C9-45C5-906C-2F6C046FCE71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3879C370-B6A3-4EB6-9859-35B579DF7781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C09F23F6-1C1B-498B-891D-B8A6A7D5500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107D6FFA-9A89-4885-AA9F-A541491BE7B5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EF859A6-56F4-4ED0-B1FB-BED7A806C67A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0CF2AD9-DB87-499C-A5ED-8672E36BC187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98B911ED-B776-409E-A5D0-292C01FB5607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90998E2D-412C-4CDC-88CD-C547BFC506A0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42B68292-4C49-4C7E-80E1-4C9501A78DA7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433425C-54AE-4D75-9593-881F7028E31A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C419EFFB-17CA-4E71-84E8-F456BE14D29F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4BC1F863-7C8B-4477-AD36-508EEBA359DE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14B8635-0A72-4477-AE53-6886EA5F3944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0CD7209F-6140-4B74-BDA3-516F1F826BA4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E95176CF-9DC4-4C42-857B-3F7D651C731F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E8DD0431-0252-476D-B6BA-3003C9247928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D74DA7AE-CF34-4D79-9BC4-02E4DE9BFFA8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70DA6321-9FF5-4F95-8614-1373CED6CD73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1B6DBE40-E124-4D5F-969E-47FD2BFB3B47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5FD110D3-203D-4190-9871-1E360C55F6E2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79DB90C6-71BC-430D-B1F6-97630C7C95CE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69DA4803-37EB-4809-87D5-9B49B534F64E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58B191E-6AB8-4DC9-A7D4-ADC805B60F06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335534E7-F436-4806-A537-A4D180FAFD47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DA3D9FE9-C0C3-4006-A6C1-F80B59B967D6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F81A393F-6371-47BE-BA71-9B362A6347B8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D7D588E3-B07B-4741-BEAB-342CFD0BDC22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AE80DE1-AC19-44C3-B33D-D84A7A4FCAC4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795B6D3C-30EC-45ED-9429-229ABD4F6BFC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C95BDF09-7E8E-4537-8DD7-94621D7D33F8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1E9A759-5744-40C6-B956-64B9F82B6EC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C53A87F2-5124-45EF-91FB-CD9251E6E2EE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0F55A730-C83E-4CCB-B611-F7CFD8794FC8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8CAEB69E-690D-411C-AFD2-D274BBE0BA6E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47C0A79B-0141-42AD-B33F-2F6C7337BD7D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4370C035-DED1-4BB8-BE9D-1C1173C71085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EF95BC36-D88C-4D13-906B-8D552B1144B9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21B619B-59B8-4307-AF75-786B19C50A8A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1FABFC0C-B3B5-4342-B78B-53C4F541D18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id="{9894AB3B-8BAA-47EF-A37F-4A10F1DE6F44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72CFCA1A-B44C-4F9B-AD45-833951FE5719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F6C22A33-AF59-4583-B93A-C23CD076DEDF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1FA28D01-9B20-458F-BD75-863365ABA5CF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6E84729A-8CD9-40FC-8D4E-669DEDF279D6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A170F073-AD46-42F3-8D4E-91796869B463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DF9EBB36-13CA-4676-8CDF-F6A1C201C7C6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43E80C8D-2065-4CAD-A6D2-F345E8FF0750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BFB5092D-D823-4012-8780-F563C55404D9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DE169F79-F3B3-4A9C-8AD1-6FB984DEF07E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3F8364AB-5EDE-48C9-A2F6-4D317D9B118B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785D5AD6-317D-4178-8DAD-B0DFDA748942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243F33A6-11D2-4473-853E-5D1FC5B90D97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560AE2E8-546C-4C23-BA09-1E07D6F9F9BF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AEF1C863-4D71-44FA-A782-716086367C7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75BA8896-F9BC-43D7-9C60-ED812D305BBC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C6A7027-EAD6-4D9D-A023-5BE1DCA3ABB4}"/>
              </a:ext>
            </a:extLst>
          </p:cNvPr>
          <p:cNvGrpSpPr/>
          <p:nvPr userDrawn="1"/>
        </p:nvGrpSpPr>
        <p:grpSpPr>
          <a:xfrm>
            <a:off x="11738074" y="721913"/>
            <a:ext cx="2447826" cy="1090830"/>
            <a:chOff x="18630392" y="-1134253"/>
            <a:chExt cx="15288504" cy="6813059"/>
          </a:xfrm>
          <a:solidFill>
            <a:schemeClr val="accent1">
              <a:lumMod val="40000"/>
              <a:lumOff val="60000"/>
              <a:alpha val="40000"/>
            </a:schemeClr>
          </a:solidFill>
        </p:grpSpPr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E491229A-A3DC-4402-9139-5F479CA44B59}"/>
                </a:ext>
              </a:extLst>
            </p:cNvPr>
            <p:cNvSpPr/>
            <p:nvPr/>
          </p:nvSpPr>
          <p:spPr>
            <a:xfrm>
              <a:off x="186303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1553A175-9A9F-44F3-9561-3E38A81F6219}"/>
                </a:ext>
              </a:extLst>
            </p:cNvPr>
            <p:cNvSpPr/>
            <p:nvPr/>
          </p:nvSpPr>
          <p:spPr>
            <a:xfrm>
              <a:off x="197886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836E2C68-B25C-4576-AC22-643BCB43C149}"/>
                </a:ext>
              </a:extLst>
            </p:cNvPr>
            <p:cNvSpPr/>
            <p:nvPr/>
          </p:nvSpPr>
          <p:spPr>
            <a:xfrm>
              <a:off x="209468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1F30848-ECBE-4EB6-A99B-FCF1B9786917}"/>
                </a:ext>
              </a:extLst>
            </p:cNvPr>
            <p:cNvSpPr/>
            <p:nvPr/>
          </p:nvSpPr>
          <p:spPr>
            <a:xfrm>
              <a:off x="2210505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ABDCFB4B-0936-4BDC-AC84-81710DCB1F8F}"/>
                </a:ext>
              </a:extLst>
            </p:cNvPr>
            <p:cNvSpPr/>
            <p:nvPr/>
          </p:nvSpPr>
          <p:spPr>
            <a:xfrm>
              <a:off x="232632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50FD8589-0856-4EAB-A8D1-9BF2AE15189D}"/>
                </a:ext>
              </a:extLst>
            </p:cNvPr>
            <p:cNvSpPr/>
            <p:nvPr/>
          </p:nvSpPr>
          <p:spPr>
            <a:xfrm>
              <a:off x="2442149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19D10B3-2EAA-47AB-9250-6541FF53CAE5}"/>
                </a:ext>
              </a:extLst>
            </p:cNvPr>
            <p:cNvSpPr/>
            <p:nvPr/>
          </p:nvSpPr>
          <p:spPr>
            <a:xfrm>
              <a:off x="2557971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F83DB6E8-3D34-4BB5-9FCD-1ABE4FBC1511}"/>
                </a:ext>
              </a:extLst>
            </p:cNvPr>
            <p:cNvSpPr/>
            <p:nvPr/>
          </p:nvSpPr>
          <p:spPr>
            <a:xfrm>
              <a:off x="2673793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19D27A00-0035-456D-8290-714A8D45EBB7}"/>
                </a:ext>
              </a:extLst>
            </p:cNvPr>
            <p:cNvSpPr/>
            <p:nvPr/>
          </p:nvSpPr>
          <p:spPr>
            <a:xfrm>
              <a:off x="278961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4FDF79F2-5A8C-48F5-A9EB-4F173C4E4BF1}"/>
                </a:ext>
              </a:extLst>
            </p:cNvPr>
            <p:cNvSpPr/>
            <p:nvPr/>
          </p:nvSpPr>
          <p:spPr>
            <a:xfrm>
              <a:off x="2905437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A0565B77-37E9-4077-BBA4-22A6F741B2A2}"/>
                </a:ext>
              </a:extLst>
            </p:cNvPr>
            <p:cNvSpPr/>
            <p:nvPr/>
          </p:nvSpPr>
          <p:spPr>
            <a:xfrm>
              <a:off x="30212593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F13E2D55-4DD7-40EF-98F7-66B64C5E3696}"/>
                </a:ext>
              </a:extLst>
            </p:cNvPr>
            <p:cNvSpPr/>
            <p:nvPr/>
          </p:nvSpPr>
          <p:spPr>
            <a:xfrm>
              <a:off x="31370811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D2B18ED-2964-4801-B4F2-A667494EE8D0}"/>
                </a:ext>
              </a:extLst>
            </p:cNvPr>
            <p:cNvSpPr/>
            <p:nvPr/>
          </p:nvSpPr>
          <p:spPr>
            <a:xfrm>
              <a:off x="3252903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04F5D7FF-1CEF-485A-BDC7-C4AA417CAF4F}"/>
                </a:ext>
              </a:extLst>
            </p:cNvPr>
            <p:cNvSpPr/>
            <p:nvPr/>
          </p:nvSpPr>
          <p:spPr>
            <a:xfrm>
              <a:off x="33687252" y="-11342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DE965BEC-CB83-49BB-ADAC-7BFFDA6E9721}"/>
                </a:ext>
              </a:extLst>
            </p:cNvPr>
            <p:cNvSpPr/>
            <p:nvPr/>
          </p:nvSpPr>
          <p:spPr>
            <a:xfrm>
              <a:off x="186303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68FFAE22-270B-47B1-B709-003A158D41F2}"/>
                </a:ext>
              </a:extLst>
            </p:cNvPr>
            <p:cNvSpPr/>
            <p:nvPr/>
          </p:nvSpPr>
          <p:spPr>
            <a:xfrm>
              <a:off x="197886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59AE9C24-6A4A-4BB0-9A34-B0AD635AA078}"/>
                </a:ext>
              </a:extLst>
            </p:cNvPr>
            <p:cNvSpPr/>
            <p:nvPr/>
          </p:nvSpPr>
          <p:spPr>
            <a:xfrm>
              <a:off x="209468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95AEFA15-B363-4100-85CA-5BFE48BFB89E}"/>
                </a:ext>
              </a:extLst>
            </p:cNvPr>
            <p:cNvSpPr/>
            <p:nvPr/>
          </p:nvSpPr>
          <p:spPr>
            <a:xfrm>
              <a:off x="2210505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F011E4B8-BF20-40C8-AA7F-3383FAACA7AC}"/>
                </a:ext>
              </a:extLst>
            </p:cNvPr>
            <p:cNvSpPr/>
            <p:nvPr/>
          </p:nvSpPr>
          <p:spPr>
            <a:xfrm>
              <a:off x="232632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D39DE3B2-E670-43B0-AA9E-838C91C2B1AB}"/>
                </a:ext>
              </a:extLst>
            </p:cNvPr>
            <p:cNvSpPr/>
            <p:nvPr/>
          </p:nvSpPr>
          <p:spPr>
            <a:xfrm>
              <a:off x="2442149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AE72FE42-AEE1-46E5-A8ED-869738E70760}"/>
                </a:ext>
              </a:extLst>
            </p:cNvPr>
            <p:cNvSpPr/>
            <p:nvPr/>
          </p:nvSpPr>
          <p:spPr>
            <a:xfrm>
              <a:off x="2557971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2" name="椭圆 141">
              <a:extLst>
                <a:ext uri="{FF2B5EF4-FFF2-40B4-BE49-F238E27FC236}">
                  <a16:creationId xmlns:a16="http://schemas.microsoft.com/office/drawing/2014/main" id="{9DAA004C-6AA0-496F-9CA5-A30E8F5B0542}"/>
                </a:ext>
              </a:extLst>
            </p:cNvPr>
            <p:cNvSpPr/>
            <p:nvPr/>
          </p:nvSpPr>
          <p:spPr>
            <a:xfrm>
              <a:off x="2673793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68AD7278-2089-4709-94BE-CA7D6CD58AE1}"/>
                </a:ext>
              </a:extLst>
            </p:cNvPr>
            <p:cNvSpPr/>
            <p:nvPr/>
          </p:nvSpPr>
          <p:spPr>
            <a:xfrm>
              <a:off x="278961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3C41F5E7-D643-4072-85A9-C78B7CBEBEA5}"/>
                </a:ext>
              </a:extLst>
            </p:cNvPr>
            <p:cNvSpPr/>
            <p:nvPr/>
          </p:nvSpPr>
          <p:spPr>
            <a:xfrm>
              <a:off x="2905437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5FA07102-368F-46EF-81CC-D64DC02E6BB6}"/>
                </a:ext>
              </a:extLst>
            </p:cNvPr>
            <p:cNvSpPr/>
            <p:nvPr/>
          </p:nvSpPr>
          <p:spPr>
            <a:xfrm>
              <a:off x="30212593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62B9648D-1194-48CA-99D6-33E5EB6066B4}"/>
                </a:ext>
              </a:extLst>
            </p:cNvPr>
            <p:cNvSpPr/>
            <p:nvPr/>
          </p:nvSpPr>
          <p:spPr>
            <a:xfrm>
              <a:off x="31370811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39DC6751-3A47-4F5D-AF4A-677BE147693A}"/>
                </a:ext>
              </a:extLst>
            </p:cNvPr>
            <p:cNvSpPr/>
            <p:nvPr/>
          </p:nvSpPr>
          <p:spPr>
            <a:xfrm>
              <a:off x="3252903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68EF4525-C4F9-4A47-9C35-3B2EEDDBD2A4}"/>
                </a:ext>
              </a:extLst>
            </p:cNvPr>
            <p:cNvSpPr/>
            <p:nvPr/>
          </p:nvSpPr>
          <p:spPr>
            <a:xfrm>
              <a:off x="33687252" y="-1940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CCC8BE90-EED3-4EB1-981F-99A072C4EB65}"/>
                </a:ext>
              </a:extLst>
            </p:cNvPr>
            <p:cNvSpPr/>
            <p:nvPr/>
          </p:nvSpPr>
          <p:spPr>
            <a:xfrm>
              <a:off x="186303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9C1881BA-71B7-45A3-99B0-185F9AFA233F}"/>
                </a:ext>
              </a:extLst>
            </p:cNvPr>
            <p:cNvSpPr/>
            <p:nvPr/>
          </p:nvSpPr>
          <p:spPr>
            <a:xfrm>
              <a:off x="197886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CE673729-4255-4A94-8EF5-FC6F358C0F3B}"/>
                </a:ext>
              </a:extLst>
            </p:cNvPr>
            <p:cNvSpPr/>
            <p:nvPr/>
          </p:nvSpPr>
          <p:spPr>
            <a:xfrm>
              <a:off x="209468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71DF8A51-1E77-4A8A-8B3B-6A94B776FEA2}"/>
                </a:ext>
              </a:extLst>
            </p:cNvPr>
            <p:cNvSpPr/>
            <p:nvPr/>
          </p:nvSpPr>
          <p:spPr>
            <a:xfrm>
              <a:off x="2210505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FC30D1FD-F7D6-4D0C-92BB-F19A53A25241}"/>
                </a:ext>
              </a:extLst>
            </p:cNvPr>
            <p:cNvSpPr/>
            <p:nvPr/>
          </p:nvSpPr>
          <p:spPr>
            <a:xfrm>
              <a:off x="232632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BC39CDA8-259D-4E11-9E1F-BD8C063807E3}"/>
                </a:ext>
              </a:extLst>
            </p:cNvPr>
            <p:cNvSpPr/>
            <p:nvPr/>
          </p:nvSpPr>
          <p:spPr>
            <a:xfrm>
              <a:off x="2442149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D7604500-1470-400B-A321-DB3C329E96AA}"/>
                </a:ext>
              </a:extLst>
            </p:cNvPr>
            <p:cNvSpPr/>
            <p:nvPr/>
          </p:nvSpPr>
          <p:spPr>
            <a:xfrm>
              <a:off x="2557971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A98DE700-B1FC-49A2-9A28-01A552A3F7EC}"/>
                </a:ext>
              </a:extLst>
            </p:cNvPr>
            <p:cNvSpPr/>
            <p:nvPr/>
          </p:nvSpPr>
          <p:spPr>
            <a:xfrm>
              <a:off x="2673793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55746464-1867-4DF1-9BF3-9FF697D74E72}"/>
                </a:ext>
              </a:extLst>
            </p:cNvPr>
            <p:cNvSpPr/>
            <p:nvPr/>
          </p:nvSpPr>
          <p:spPr>
            <a:xfrm>
              <a:off x="278961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697D4885-2563-475C-8139-7138BA19F0CB}"/>
                </a:ext>
              </a:extLst>
            </p:cNvPr>
            <p:cNvSpPr/>
            <p:nvPr/>
          </p:nvSpPr>
          <p:spPr>
            <a:xfrm>
              <a:off x="2905437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280E40AC-2C94-4807-8DE4-E0C8C04A14CA}"/>
                </a:ext>
              </a:extLst>
            </p:cNvPr>
            <p:cNvSpPr/>
            <p:nvPr/>
          </p:nvSpPr>
          <p:spPr>
            <a:xfrm>
              <a:off x="30212593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D7F882F-4587-4196-89B7-FCCBAA50D638}"/>
                </a:ext>
              </a:extLst>
            </p:cNvPr>
            <p:cNvSpPr/>
            <p:nvPr/>
          </p:nvSpPr>
          <p:spPr>
            <a:xfrm>
              <a:off x="31370811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F4384099-9DB2-45B5-BA41-289CB4EAA708}"/>
                </a:ext>
              </a:extLst>
            </p:cNvPr>
            <p:cNvSpPr/>
            <p:nvPr/>
          </p:nvSpPr>
          <p:spPr>
            <a:xfrm>
              <a:off x="3252903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502EF14-97C2-439D-9D1A-18E676A0A970}"/>
                </a:ext>
              </a:extLst>
            </p:cNvPr>
            <p:cNvSpPr/>
            <p:nvPr/>
          </p:nvSpPr>
          <p:spPr>
            <a:xfrm>
              <a:off x="33687252" y="746151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6D43A4B9-25E5-49BB-BF16-E549063A6C95}"/>
                </a:ext>
              </a:extLst>
            </p:cNvPr>
            <p:cNvSpPr/>
            <p:nvPr/>
          </p:nvSpPr>
          <p:spPr>
            <a:xfrm>
              <a:off x="186303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1BED1028-4F09-4CC8-A07C-AC9808A82F94}"/>
                </a:ext>
              </a:extLst>
            </p:cNvPr>
            <p:cNvSpPr/>
            <p:nvPr/>
          </p:nvSpPr>
          <p:spPr>
            <a:xfrm>
              <a:off x="197886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EB9A7969-F99D-4932-8859-0B34FFB24BAD}"/>
                </a:ext>
              </a:extLst>
            </p:cNvPr>
            <p:cNvSpPr/>
            <p:nvPr/>
          </p:nvSpPr>
          <p:spPr>
            <a:xfrm>
              <a:off x="209468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632EAD84-F76E-4EB0-9E1C-9F9187AC427F}"/>
                </a:ext>
              </a:extLst>
            </p:cNvPr>
            <p:cNvSpPr/>
            <p:nvPr/>
          </p:nvSpPr>
          <p:spPr>
            <a:xfrm>
              <a:off x="2210505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6A68DBD4-5CF3-46EB-990B-9C46D005DDC1}"/>
                </a:ext>
              </a:extLst>
            </p:cNvPr>
            <p:cNvSpPr/>
            <p:nvPr/>
          </p:nvSpPr>
          <p:spPr>
            <a:xfrm>
              <a:off x="232632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802901BA-C951-466F-BF2F-ED66E6493DDF}"/>
                </a:ext>
              </a:extLst>
            </p:cNvPr>
            <p:cNvSpPr/>
            <p:nvPr/>
          </p:nvSpPr>
          <p:spPr>
            <a:xfrm>
              <a:off x="2442149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80D1559E-B4D2-4840-93CA-4BFDA87CF85A}"/>
                </a:ext>
              </a:extLst>
            </p:cNvPr>
            <p:cNvSpPr/>
            <p:nvPr/>
          </p:nvSpPr>
          <p:spPr>
            <a:xfrm>
              <a:off x="2557971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2F46AF26-5DD7-4E87-A24D-AA8EDB3A558A}"/>
                </a:ext>
              </a:extLst>
            </p:cNvPr>
            <p:cNvSpPr/>
            <p:nvPr/>
          </p:nvSpPr>
          <p:spPr>
            <a:xfrm>
              <a:off x="2673793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9F0A8C3A-6528-421C-8482-EFC198656286}"/>
                </a:ext>
              </a:extLst>
            </p:cNvPr>
            <p:cNvSpPr/>
            <p:nvPr/>
          </p:nvSpPr>
          <p:spPr>
            <a:xfrm>
              <a:off x="278961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C4CA172D-630B-4B9E-BB83-481B9C9A527D}"/>
                </a:ext>
              </a:extLst>
            </p:cNvPr>
            <p:cNvSpPr/>
            <p:nvPr/>
          </p:nvSpPr>
          <p:spPr>
            <a:xfrm>
              <a:off x="2905437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0BF7654D-37C6-431D-8013-D495598EC1C8}"/>
                </a:ext>
              </a:extLst>
            </p:cNvPr>
            <p:cNvSpPr/>
            <p:nvPr/>
          </p:nvSpPr>
          <p:spPr>
            <a:xfrm>
              <a:off x="30212593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D5F4639C-FF3F-47D4-88F9-76F74F990CB7}"/>
                </a:ext>
              </a:extLst>
            </p:cNvPr>
            <p:cNvSpPr/>
            <p:nvPr/>
          </p:nvSpPr>
          <p:spPr>
            <a:xfrm>
              <a:off x="31370811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B8F592C2-2616-4AEC-A435-B2A25BBE9066}"/>
                </a:ext>
              </a:extLst>
            </p:cNvPr>
            <p:cNvSpPr/>
            <p:nvPr/>
          </p:nvSpPr>
          <p:spPr>
            <a:xfrm>
              <a:off x="3252903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ADAC4D1C-927B-4F49-AAF8-19B82E808842}"/>
                </a:ext>
              </a:extLst>
            </p:cNvPr>
            <p:cNvSpPr/>
            <p:nvPr/>
          </p:nvSpPr>
          <p:spPr>
            <a:xfrm>
              <a:off x="33687252" y="1686353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E4E05381-6703-4759-838A-F9C548E0C4AD}"/>
                </a:ext>
              </a:extLst>
            </p:cNvPr>
            <p:cNvSpPr/>
            <p:nvPr/>
          </p:nvSpPr>
          <p:spPr>
            <a:xfrm>
              <a:off x="186303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01401D48-A5E1-4A72-AE97-F68997753C9E}"/>
                </a:ext>
              </a:extLst>
            </p:cNvPr>
            <p:cNvSpPr/>
            <p:nvPr/>
          </p:nvSpPr>
          <p:spPr>
            <a:xfrm>
              <a:off x="197886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4405053B-2DBD-4451-B17E-8D5D564E1DDA}"/>
                </a:ext>
              </a:extLst>
            </p:cNvPr>
            <p:cNvSpPr/>
            <p:nvPr/>
          </p:nvSpPr>
          <p:spPr>
            <a:xfrm>
              <a:off x="209468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AB156D8B-6C56-400E-97D0-383A9648475A}"/>
                </a:ext>
              </a:extLst>
            </p:cNvPr>
            <p:cNvSpPr/>
            <p:nvPr/>
          </p:nvSpPr>
          <p:spPr>
            <a:xfrm>
              <a:off x="2210505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792F89AB-A816-42F5-81AC-BC76EC803D56}"/>
                </a:ext>
              </a:extLst>
            </p:cNvPr>
            <p:cNvSpPr/>
            <p:nvPr/>
          </p:nvSpPr>
          <p:spPr>
            <a:xfrm>
              <a:off x="232632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3677B9F3-954D-4FA3-990F-1989BEFD5BC9}"/>
                </a:ext>
              </a:extLst>
            </p:cNvPr>
            <p:cNvSpPr/>
            <p:nvPr/>
          </p:nvSpPr>
          <p:spPr>
            <a:xfrm>
              <a:off x="2442149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3EF3F93-B6C8-4374-AC0D-6A325D3DA466}"/>
                </a:ext>
              </a:extLst>
            </p:cNvPr>
            <p:cNvSpPr/>
            <p:nvPr/>
          </p:nvSpPr>
          <p:spPr>
            <a:xfrm>
              <a:off x="2557971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186F4088-B912-438F-97C3-218DEF2AF00D}"/>
                </a:ext>
              </a:extLst>
            </p:cNvPr>
            <p:cNvSpPr/>
            <p:nvPr/>
          </p:nvSpPr>
          <p:spPr>
            <a:xfrm>
              <a:off x="2673793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EC633B5B-EA71-4C9E-B781-391BF8DD9421}"/>
                </a:ext>
              </a:extLst>
            </p:cNvPr>
            <p:cNvSpPr/>
            <p:nvPr/>
          </p:nvSpPr>
          <p:spPr>
            <a:xfrm>
              <a:off x="278961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F20D9F2C-6EAB-4019-BCFC-2BF92830C421}"/>
                </a:ext>
              </a:extLst>
            </p:cNvPr>
            <p:cNvSpPr/>
            <p:nvPr/>
          </p:nvSpPr>
          <p:spPr>
            <a:xfrm>
              <a:off x="2905437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1C60C6EE-804D-418B-8FB0-EAF9543941D8}"/>
                </a:ext>
              </a:extLst>
            </p:cNvPr>
            <p:cNvSpPr/>
            <p:nvPr/>
          </p:nvSpPr>
          <p:spPr>
            <a:xfrm>
              <a:off x="30212593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B97B7E05-F91D-4B6E-BFF3-452DA2C947D1}"/>
                </a:ext>
              </a:extLst>
            </p:cNvPr>
            <p:cNvSpPr/>
            <p:nvPr/>
          </p:nvSpPr>
          <p:spPr>
            <a:xfrm>
              <a:off x="31370811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F6E54D45-462F-4CCA-800E-1012CB649303}"/>
                </a:ext>
              </a:extLst>
            </p:cNvPr>
            <p:cNvSpPr/>
            <p:nvPr/>
          </p:nvSpPr>
          <p:spPr>
            <a:xfrm>
              <a:off x="3252903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65243332-15CA-4BF4-915A-234A61C2E6EC}"/>
                </a:ext>
              </a:extLst>
            </p:cNvPr>
            <p:cNvSpPr/>
            <p:nvPr/>
          </p:nvSpPr>
          <p:spPr>
            <a:xfrm>
              <a:off x="33687252" y="2626556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D146FB62-2256-4C34-88D1-1F6C1846A949}"/>
                </a:ext>
              </a:extLst>
            </p:cNvPr>
            <p:cNvSpPr/>
            <p:nvPr/>
          </p:nvSpPr>
          <p:spPr>
            <a:xfrm>
              <a:off x="186303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B88936D8-2761-4389-940E-B1DC6BCBE635}"/>
                </a:ext>
              </a:extLst>
            </p:cNvPr>
            <p:cNvSpPr/>
            <p:nvPr/>
          </p:nvSpPr>
          <p:spPr>
            <a:xfrm>
              <a:off x="197886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CE6D110-3B33-4E87-9F8E-6F458E553407}"/>
                </a:ext>
              </a:extLst>
            </p:cNvPr>
            <p:cNvSpPr/>
            <p:nvPr/>
          </p:nvSpPr>
          <p:spPr>
            <a:xfrm>
              <a:off x="209468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8475FC05-4676-47AE-94F4-80A989DCD570}"/>
                </a:ext>
              </a:extLst>
            </p:cNvPr>
            <p:cNvSpPr/>
            <p:nvPr/>
          </p:nvSpPr>
          <p:spPr>
            <a:xfrm>
              <a:off x="2210505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889441C-E99B-4A47-AD57-A291447F2DD2}"/>
                </a:ext>
              </a:extLst>
            </p:cNvPr>
            <p:cNvSpPr/>
            <p:nvPr/>
          </p:nvSpPr>
          <p:spPr>
            <a:xfrm>
              <a:off x="232632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23CA16EB-5F1D-44EF-B3DE-6C529034683A}"/>
                </a:ext>
              </a:extLst>
            </p:cNvPr>
            <p:cNvSpPr/>
            <p:nvPr/>
          </p:nvSpPr>
          <p:spPr>
            <a:xfrm>
              <a:off x="2442149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65C62647-A70B-4EE4-84BC-4BA333009E4C}"/>
                </a:ext>
              </a:extLst>
            </p:cNvPr>
            <p:cNvSpPr/>
            <p:nvPr/>
          </p:nvSpPr>
          <p:spPr>
            <a:xfrm>
              <a:off x="2557971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E4D17205-C28F-4846-A282-92287D04DAF6}"/>
                </a:ext>
              </a:extLst>
            </p:cNvPr>
            <p:cNvSpPr/>
            <p:nvPr/>
          </p:nvSpPr>
          <p:spPr>
            <a:xfrm>
              <a:off x="2673793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36ED5A17-00B0-4CC2-B9DC-9057D50F8FA3}"/>
                </a:ext>
              </a:extLst>
            </p:cNvPr>
            <p:cNvSpPr/>
            <p:nvPr/>
          </p:nvSpPr>
          <p:spPr>
            <a:xfrm>
              <a:off x="278961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01907291-BEF2-4180-82ED-77DC2147823D}"/>
                </a:ext>
              </a:extLst>
            </p:cNvPr>
            <p:cNvSpPr/>
            <p:nvPr/>
          </p:nvSpPr>
          <p:spPr>
            <a:xfrm>
              <a:off x="2905437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1" name="椭圆 200">
              <a:extLst>
                <a:ext uri="{FF2B5EF4-FFF2-40B4-BE49-F238E27FC236}">
                  <a16:creationId xmlns:a16="http://schemas.microsoft.com/office/drawing/2014/main" id="{1C8EF689-7964-439C-A352-194222E414FB}"/>
                </a:ext>
              </a:extLst>
            </p:cNvPr>
            <p:cNvSpPr/>
            <p:nvPr/>
          </p:nvSpPr>
          <p:spPr>
            <a:xfrm>
              <a:off x="30212593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2" name="椭圆 201">
              <a:extLst>
                <a:ext uri="{FF2B5EF4-FFF2-40B4-BE49-F238E27FC236}">
                  <a16:creationId xmlns:a16="http://schemas.microsoft.com/office/drawing/2014/main" id="{15634A8A-002F-4ED4-BB32-BE5B05E46D93}"/>
                </a:ext>
              </a:extLst>
            </p:cNvPr>
            <p:cNvSpPr/>
            <p:nvPr/>
          </p:nvSpPr>
          <p:spPr>
            <a:xfrm>
              <a:off x="31370811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3" name="椭圆 202">
              <a:extLst>
                <a:ext uri="{FF2B5EF4-FFF2-40B4-BE49-F238E27FC236}">
                  <a16:creationId xmlns:a16="http://schemas.microsoft.com/office/drawing/2014/main" id="{770366D3-B1B6-402F-9110-36D59F94F07B}"/>
                </a:ext>
              </a:extLst>
            </p:cNvPr>
            <p:cNvSpPr/>
            <p:nvPr/>
          </p:nvSpPr>
          <p:spPr>
            <a:xfrm>
              <a:off x="3252903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4" name="椭圆 203">
              <a:extLst>
                <a:ext uri="{FF2B5EF4-FFF2-40B4-BE49-F238E27FC236}">
                  <a16:creationId xmlns:a16="http://schemas.microsoft.com/office/drawing/2014/main" id="{C997EA85-18B7-4EDC-B145-28A221264FCA}"/>
                </a:ext>
              </a:extLst>
            </p:cNvPr>
            <p:cNvSpPr/>
            <p:nvPr/>
          </p:nvSpPr>
          <p:spPr>
            <a:xfrm>
              <a:off x="33687252" y="3566757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3B14B9A8-04E0-48B1-8A1C-6EE59E2D0CDA}"/>
                </a:ext>
              </a:extLst>
            </p:cNvPr>
            <p:cNvSpPr/>
            <p:nvPr/>
          </p:nvSpPr>
          <p:spPr>
            <a:xfrm>
              <a:off x="186303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1F0DCCA5-4AC2-4775-8097-27BA09217739}"/>
                </a:ext>
              </a:extLst>
            </p:cNvPr>
            <p:cNvSpPr/>
            <p:nvPr/>
          </p:nvSpPr>
          <p:spPr>
            <a:xfrm>
              <a:off x="197886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997DA712-A580-499F-9D90-36E10B4784CA}"/>
                </a:ext>
              </a:extLst>
            </p:cNvPr>
            <p:cNvSpPr/>
            <p:nvPr/>
          </p:nvSpPr>
          <p:spPr>
            <a:xfrm>
              <a:off x="209468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椭圆 207">
              <a:extLst>
                <a:ext uri="{FF2B5EF4-FFF2-40B4-BE49-F238E27FC236}">
                  <a16:creationId xmlns:a16="http://schemas.microsoft.com/office/drawing/2014/main" id="{3CF15A39-E684-404E-A966-2A028040CCDE}"/>
                </a:ext>
              </a:extLst>
            </p:cNvPr>
            <p:cNvSpPr/>
            <p:nvPr/>
          </p:nvSpPr>
          <p:spPr>
            <a:xfrm>
              <a:off x="2210505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9" name="椭圆 208">
              <a:extLst>
                <a:ext uri="{FF2B5EF4-FFF2-40B4-BE49-F238E27FC236}">
                  <a16:creationId xmlns:a16="http://schemas.microsoft.com/office/drawing/2014/main" id="{8962424D-D8B4-481D-920D-8188EEC7B9FF}"/>
                </a:ext>
              </a:extLst>
            </p:cNvPr>
            <p:cNvSpPr/>
            <p:nvPr/>
          </p:nvSpPr>
          <p:spPr>
            <a:xfrm>
              <a:off x="232632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椭圆 209">
              <a:extLst>
                <a:ext uri="{FF2B5EF4-FFF2-40B4-BE49-F238E27FC236}">
                  <a16:creationId xmlns:a16="http://schemas.microsoft.com/office/drawing/2014/main" id="{B623B196-CC58-4B86-9E52-C33C8F3D4A64}"/>
                </a:ext>
              </a:extLst>
            </p:cNvPr>
            <p:cNvSpPr/>
            <p:nvPr/>
          </p:nvSpPr>
          <p:spPr>
            <a:xfrm>
              <a:off x="2442149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椭圆 210">
              <a:extLst>
                <a:ext uri="{FF2B5EF4-FFF2-40B4-BE49-F238E27FC236}">
                  <a16:creationId xmlns:a16="http://schemas.microsoft.com/office/drawing/2014/main" id="{422FC261-9AEB-4B35-B248-642674D0001C}"/>
                </a:ext>
              </a:extLst>
            </p:cNvPr>
            <p:cNvSpPr/>
            <p:nvPr/>
          </p:nvSpPr>
          <p:spPr>
            <a:xfrm>
              <a:off x="2557971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D9F610E-079A-493C-9B73-8994563BD1D5}"/>
                </a:ext>
              </a:extLst>
            </p:cNvPr>
            <p:cNvSpPr/>
            <p:nvPr/>
          </p:nvSpPr>
          <p:spPr>
            <a:xfrm>
              <a:off x="2673793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55E69E4A-A9FE-4963-A09C-63395F99E756}"/>
                </a:ext>
              </a:extLst>
            </p:cNvPr>
            <p:cNvSpPr/>
            <p:nvPr/>
          </p:nvSpPr>
          <p:spPr>
            <a:xfrm>
              <a:off x="278961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AB0D8C8D-3216-4F93-9375-05F3AFEC5F7D}"/>
                </a:ext>
              </a:extLst>
            </p:cNvPr>
            <p:cNvSpPr/>
            <p:nvPr/>
          </p:nvSpPr>
          <p:spPr>
            <a:xfrm>
              <a:off x="2905437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EAC21EF6-E725-430A-B2C2-E1221607F990}"/>
                </a:ext>
              </a:extLst>
            </p:cNvPr>
            <p:cNvSpPr/>
            <p:nvPr/>
          </p:nvSpPr>
          <p:spPr>
            <a:xfrm>
              <a:off x="30212593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A7047BBA-09C0-4A49-BA20-E8A218C356A8}"/>
                </a:ext>
              </a:extLst>
            </p:cNvPr>
            <p:cNvSpPr/>
            <p:nvPr/>
          </p:nvSpPr>
          <p:spPr>
            <a:xfrm>
              <a:off x="31370811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C398357-D7A8-4698-A279-DB5A934CB7F7}"/>
                </a:ext>
              </a:extLst>
            </p:cNvPr>
            <p:cNvSpPr/>
            <p:nvPr/>
          </p:nvSpPr>
          <p:spPr>
            <a:xfrm>
              <a:off x="3252903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8E5A9AC4-E854-4189-BB1A-5868E67D30B5}"/>
                </a:ext>
              </a:extLst>
            </p:cNvPr>
            <p:cNvSpPr/>
            <p:nvPr/>
          </p:nvSpPr>
          <p:spPr>
            <a:xfrm>
              <a:off x="33687252" y="4506960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51965B48-0C41-4AF5-91B6-52AC2CAE07FA}"/>
                </a:ext>
              </a:extLst>
            </p:cNvPr>
            <p:cNvSpPr/>
            <p:nvPr/>
          </p:nvSpPr>
          <p:spPr>
            <a:xfrm>
              <a:off x="186303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5E7D14DD-7782-47A0-8997-6481CE965A66}"/>
                </a:ext>
              </a:extLst>
            </p:cNvPr>
            <p:cNvSpPr/>
            <p:nvPr/>
          </p:nvSpPr>
          <p:spPr>
            <a:xfrm>
              <a:off x="197886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DCF91305-BF63-4434-9105-B3B44855F009}"/>
                </a:ext>
              </a:extLst>
            </p:cNvPr>
            <p:cNvSpPr/>
            <p:nvPr/>
          </p:nvSpPr>
          <p:spPr>
            <a:xfrm>
              <a:off x="209468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A0F669D6-E785-4CB3-8C6F-9388DADFFC02}"/>
                </a:ext>
              </a:extLst>
            </p:cNvPr>
            <p:cNvSpPr/>
            <p:nvPr/>
          </p:nvSpPr>
          <p:spPr>
            <a:xfrm>
              <a:off x="2210505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2CF7059-016E-4896-BBC5-C38FED1B4205}"/>
                </a:ext>
              </a:extLst>
            </p:cNvPr>
            <p:cNvSpPr/>
            <p:nvPr/>
          </p:nvSpPr>
          <p:spPr>
            <a:xfrm>
              <a:off x="232632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5BE8EB9F-B280-4CEE-8E48-F69645915C76}"/>
                </a:ext>
              </a:extLst>
            </p:cNvPr>
            <p:cNvSpPr/>
            <p:nvPr/>
          </p:nvSpPr>
          <p:spPr>
            <a:xfrm>
              <a:off x="2442149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F343D67E-1137-4BBD-A667-8FD18885A2F7}"/>
                </a:ext>
              </a:extLst>
            </p:cNvPr>
            <p:cNvSpPr/>
            <p:nvPr/>
          </p:nvSpPr>
          <p:spPr>
            <a:xfrm>
              <a:off x="2557971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270E306B-4065-454D-81E6-650E5D497D65}"/>
                </a:ext>
              </a:extLst>
            </p:cNvPr>
            <p:cNvSpPr/>
            <p:nvPr/>
          </p:nvSpPr>
          <p:spPr>
            <a:xfrm>
              <a:off x="2673793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C2C81E0B-CC4F-4280-807B-7BCD1C4A4525}"/>
                </a:ext>
              </a:extLst>
            </p:cNvPr>
            <p:cNvSpPr/>
            <p:nvPr/>
          </p:nvSpPr>
          <p:spPr>
            <a:xfrm>
              <a:off x="278961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29571286-367C-40A9-911E-32DE39EEE9E7}"/>
                </a:ext>
              </a:extLst>
            </p:cNvPr>
            <p:cNvSpPr/>
            <p:nvPr/>
          </p:nvSpPr>
          <p:spPr>
            <a:xfrm>
              <a:off x="2905437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7B2C7839-1BEE-45F7-8886-9F26A913AB3D}"/>
                </a:ext>
              </a:extLst>
            </p:cNvPr>
            <p:cNvSpPr/>
            <p:nvPr/>
          </p:nvSpPr>
          <p:spPr>
            <a:xfrm>
              <a:off x="30212593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886A7049-6E8C-4D84-A21E-22AF45D423F6}"/>
                </a:ext>
              </a:extLst>
            </p:cNvPr>
            <p:cNvSpPr/>
            <p:nvPr/>
          </p:nvSpPr>
          <p:spPr>
            <a:xfrm>
              <a:off x="31370811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486F8D82-3F24-49FA-A5FF-4D09D513850E}"/>
                </a:ext>
              </a:extLst>
            </p:cNvPr>
            <p:cNvSpPr/>
            <p:nvPr/>
          </p:nvSpPr>
          <p:spPr>
            <a:xfrm>
              <a:off x="3252903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8D0712FC-6BF4-451C-B4BC-C203B027CAD6}"/>
                </a:ext>
              </a:extLst>
            </p:cNvPr>
            <p:cNvSpPr/>
            <p:nvPr/>
          </p:nvSpPr>
          <p:spPr>
            <a:xfrm>
              <a:off x="33687252" y="5447162"/>
              <a:ext cx="231644" cy="23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3" name="平行四边形 232">
            <a:extLst>
              <a:ext uri="{FF2B5EF4-FFF2-40B4-BE49-F238E27FC236}">
                <a16:creationId xmlns:a16="http://schemas.microsoft.com/office/drawing/2014/main" id="{80366A93-8B04-4331-9309-CC95E6E36758}"/>
              </a:ext>
            </a:extLst>
          </p:cNvPr>
          <p:cNvSpPr/>
          <p:nvPr userDrawn="1"/>
        </p:nvSpPr>
        <p:spPr>
          <a:xfrm>
            <a:off x="1005536" y="1561227"/>
            <a:ext cx="1080000" cy="36000"/>
          </a:xfrm>
          <a:prstGeom prst="parallelogram">
            <a:avLst/>
          </a:prstGeom>
          <a:gradFill flip="none" rotWithShape="1">
            <a:gsLst>
              <a:gs pos="30000">
                <a:schemeClr val="accent2">
                  <a:alpha val="6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6" name="平行四边形 235">
            <a:extLst>
              <a:ext uri="{FF2B5EF4-FFF2-40B4-BE49-F238E27FC236}">
                <a16:creationId xmlns:a16="http://schemas.microsoft.com/office/drawing/2014/main" id="{6753FD87-3DEE-4F19-90D6-AA6B9A3D5FC3}"/>
              </a:ext>
            </a:extLst>
          </p:cNvPr>
          <p:cNvSpPr/>
          <p:nvPr userDrawn="1"/>
        </p:nvSpPr>
        <p:spPr>
          <a:xfrm>
            <a:off x="662205" y="1561227"/>
            <a:ext cx="360000" cy="36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8" name="文本占位符 237">
            <a:extLst>
              <a:ext uri="{FF2B5EF4-FFF2-40B4-BE49-F238E27FC236}">
                <a16:creationId xmlns:a16="http://schemas.microsoft.com/office/drawing/2014/main" id="{516A3C99-66AF-4098-9C61-453A1E9ECA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205" y="814893"/>
            <a:ext cx="695703" cy="6093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en-US" altLang="zh-CN" sz="4400" b="1" i="1" dirty="0" smtClean="0">
                <a:ln w="6350">
                  <a:gradFill>
                    <a:gsLst>
                      <a:gs pos="30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defRPr>
            </a:lvl1pPr>
          </a:lstStyle>
          <a:p>
            <a:pPr marL="0" lvl="0" algn="ctr"/>
            <a:r>
              <a:rPr lang="en-US" altLang="zh-CN" dirty="0"/>
              <a:t>01</a:t>
            </a:r>
          </a:p>
        </p:txBody>
      </p:sp>
      <p:sp>
        <p:nvSpPr>
          <p:cNvPr id="240" name="文本占位符 237">
            <a:extLst>
              <a:ext uri="{FF2B5EF4-FFF2-40B4-BE49-F238E27FC236}">
                <a16:creationId xmlns:a16="http://schemas.microsoft.com/office/drawing/2014/main" id="{88603B31-85FA-49B9-9C9D-C02BC0AB84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205" y="1202675"/>
            <a:ext cx="1231106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学会搜商</a:t>
            </a:r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55E778D2-205E-4F9A-B9A6-208732F3BE01}"/>
              </a:ext>
            </a:extLst>
          </p:cNvPr>
          <p:cNvSpPr/>
          <p:nvPr userDrawn="1"/>
        </p:nvSpPr>
        <p:spPr>
          <a:xfrm>
            <a:off x="10551684" y="5070293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图片占位符 2">
            <a:extLst>
              <a:ext uri="{FF2B5EF4-FFF2-40B4-BE49-F238E27FC236}">
                <a16:creationId xmlns:a16="http://schemas.microsoft.com/office/drawing/2014/main" id="{D9AEF862-4BD7-4606-BE6F-9A3C879931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7574" y="2368986"/>
            <a:ext cx="2766432" cy="276643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44" name="图片 243">
            <a:hlinkClick r:id="rId2"/>
            <a:extLst>
              <a:ext uri="{FF2B5EF4-FFF2-40B4-BE49-F238E27FC236}">
                <a16:creationId xmlns:a16="http://schemas.microsoft.com/office/drawing/2014/main" id="{5AD5843E-8D92-41E9-B5FF-729FDC01F2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106007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>
      <p:bgPr>
        <a:solidFill>
          <a:srgbClr val="FD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481BAFD-8720-4768-A65A-D153ABAE625A}"/>
              </a:ext>
            </a:extLst>
          </p:cNvPr>
          <p:cNvSpPr/>
          <p:nvPr userDrawn="1"/>
        </p:nvSpPr>
        <p:spPr>
          <a:xfrm>
            <a:off x="6659221" y="1862884"/>
            <a:ext cx="2525487" cy="2525487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  <a:effectLst>
            <a:softEdge rad="914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平行四边形 19">
            <a:extLst>
              <a:ext uri="{FF2B5EF4-FFF2-40B4-BE49-F238E27FC236}">
                <a16:creationId xmlns:a16="http://schemas.microsoft.com/office/drawing/2014/main" id="{576F4120-8732-4D3B-97BE-5D51FED758CF}"/>
              </a:ext>
            </a:extLst>
          </p:cNvPr>
          <p:cNvSpPr/>
          <p:nvPr userDrawn="1"/>
        </p:nvSpPr>
        <p:spPr>
          <a:xfrm>
            <a:off x="6459771" y="4510596"/>
            <a:ext cx="1219639" cy="324000"/>
          </a:xfrm>
          <a:custGeom>
            <a:avLst/>
            <a:gdLst>
              <a:gd name="connsiteX0" fmla="*/ 2186 w 1219639"/>
              <a:gd name="connsiteY0" fmla="*/ 234537 h 324000"/>
              <a:gd name="connsiteX1" fmla="*/ 47186 w 1219639"/>
              <a:gd name="connsiteY1" fmla="*/ 54537 h 324000"/>
              <a:gd name="connsiteX2" fmla="*/ 117036 w 1219639"/>
              <a:gd name="connsiteY2" fmla="*/ 0 h 324000"/>
              <a:gd name="connsiteX3" fmla="*/ 1147604 w 1219639"/>
              <a:gd name="connsiteY3" fmla="*/ 0 h 324000"/>
              <a:gd name="connsiteX4" fmla="*/ 1217454 w 1219639"/>
              <a:gd name="connsiteY4" fmla="*/ 89462 h 324000"/>
              <a:gd name="connsiteX5" fmla="*/ 1172454 w 1219639"/>
              <a:gd name="connsiteY5" fmla="*/ 269463 h 324000"/>
              <a:gd name="connsiteX6" fmla="*/ 1102604 w 1219639"/>
              <a:gd name="connsiteY6" fmla="*/ 324000 h 324000"/>
              <a:gd name="connsiteX7" fmla="*/ 72036 w 1219639"/>
              <a:gd name="connsiteY7" fmla="*/ 324000 h 324000"/>
              <a:gd name="connsiteX8" fmla="*/ 2186 w 1219639"/>
              <a:gd name="connsiteY8" fmla="*/ 234537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39" h="324000">
                <a:moveTo>
                  <a:pt x="2186" y="234537"/>
                </a:moveTo>
                <a:lnTo>
                  <a:pt x="47186" y="54537"/>
                </a:lnTo>
                <a:cubicBezTo>
                  <a:pt x="55203" y="22470"/>
                  <a:pt x="83981" y="0"/>
                  <a:pt x="117036" y="0"/>
                </a:cubicBezTo>
                <a:lnTo>
                  <a:pt x="1147604" y="0"/>
                </a:lnTo>
                <a:cubicBezTo>
                  <a:pt x="1194450" y="0"/>
                  <a:pt x="1228816" y="44016"/>
                  <a:pt x="1217454" y="89462"/>
                </a:cubicBezTo>
                <a:lnTo>
                  <a:pt x="1172454" y="269463"/>
                </a:lnTo>
                <a:cubicBezTo>
                  <a:pt x="1164437" y="301530"/>
                  <a:pt x="1135659" y="324000"/>
                  <a:pt x="1102604" y="324000"/>
                </a:cubicBezTo>
                <a:lnTo>
                  <a:pt x="72036" y="324000"/>
                </a:lnTo>
                <a:cubicBezTo>
                  <a:pt x="25190" y="324000"/>
                  <a:pt x="-9176" y="279985"/>
                  <a:pt x="2186" y="23453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平行四边形 19">
            <a:extLst>
              <a:ext uri="{FF2B5EF4-FFF2-40B4-BE49-F238E27FC236}">
                <a16:creationId xmlns:a16="http://schemas.microsoft.com/office/drawing/2014/main" id="{5EDB7249-B288-43F0-87D1-9E9AE8B8BE99}"/>
              </a:ext>
            </a:extLst>
          </p:cNvPr>
          <p:cNvSpPr/>
          <p:nvPr userDrawn="1"/>
        </p:nvSpPr>
        <p:spPr>
          <a:xfrm>
            <a:off x="4512591" y="4510596"/>
            <a:ext cx="1219639" cy="324000"/>
          </a:xfrm>
          <a:custGeom>
            <a:avLst/>
            <a:gdLst>
              <a:gd name="connsiteX0" fmla="*/ 2186 w 1219639"/>
              <a:gd name="connsiteY0" fmla="*/ 234537 h 324000"/>
              <a:gd name="connsiteX1" fmla="*/ 47186 w 1219639"/>
              <a:gd name="connsiteY1" fmla="*/ 54537 h 324000"/>
              <a:gd name="connsiteX2" fmla="*/ 117036 w 1219639"/>
              <a:gd name="connsiteY2" fmla="*/ 0 h 324000"/>
              <a:gd name="connsiteX3" fmla="*/ 1147604 w 1219639"/>
              <a:gd name="connsiteY3" fmla="*/ 0 h 324000"/>
              <a:gd name="connsiteX4" fmla="*/ 1217454 w 1219639"/>
              <a:gd name="connsiteY4" fmla="*/ 89462 h 324000"/>
              <a:gd name="connsiteX5" fmla="*/ 1172454 w 1219639"/>
              <a:gd name="connsiteY5" fmla="*/ 269463 h 324000"/>
              <a:gd name="connsiteX6" fmla="*/ 1102604 w 1219639"/>
              <a:gd name="connsiteY6" fmla="*/ 324000 h 324000"/>
              <a:gd name="connsiteX7" fmla="*/ 72036 w 1219639"/>
              <a:gd name="connsiteY7" fmla="*/ 324000 h 324000"/>
              <a:gd name="connsiteX8" fmla="*/ 2186 w 1219639"/>
              <a:gd name="connsiteY8" fmla="*/ 234537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639" h="324000">
                <a:moveTo>
                  <a:pt x="2186" y="234537"/>
                </a:moveTo>
                <a:lnTo>
                  <a:pt x="47186" y="54537"/>
                </a:lnTo>
                <a:cubicBezTo>
                  <a:pt x="55203" y="22470"/>
                  <a:pt x="83981" y="0"/>
                  <a:pt x="117036" y="0"/>
                </a:cubicBezTo>
                <a:lnTo>
                  <a:pt x="1147604" y="0"/>
                </a:lnTo>
                <a:cubicBezTo>
                  <a:pt x="1194450" y="0"/>
                  <a:pt x="1228816" y="44016"/>
                  <a:pt x="1217454" y="89462"/>
                </a:cubicBezTo>
                <a:lnTo>
                  <a:pt x="1172454" y="269463"/>
                </a:lnTo>
                <a:cubicBezTo>
                  <a:pt x="1164437" y="301530"/>
                  <a:pt x="1135659" y="324000"/>
                  <a:pt x="1102604" y="324000"/>
                </a:cubicBezTo>
                <a:lnTo>
                  <a:pt x="72036" y="324000"/>
                </a:lnTo>
                <a:cubicBezTo>
                  <a:pt x="25190" y="324000"/>
                  <a:pt x="-9176" y="279985"/>
                  <a:pt x="2186" y="23453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396CC0-EB30-47C8-8EC2-270AF374D2E5}"/>
              </a:ext>
            </a:extLst>
          </p:cNvPr>
          <p:cNvSpPr txBox="1"/>
          <p:nvPr userDrawn="1"/>
        </p:nvSpPr>
        <p:spPr>
          <a:xfrm>
            <a:off x="4712041" y="454948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培训老师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125760-6F1B-4D23-A154-D044B330CEC2}"/>
              </a:ext>
            </a:extLst>
          </p:cNvPr>
          <p:cNvSpPr txBox="1"/>
          <p:nvPr userDrawn="1"/>
        </p:nvSpPr>
        <p:spPr>
          <a:xfrm>
            <a:off x="6659221" y="454948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</a:rPr>
              <a:t>培训时间</a:t>
            </a:r>
            <a:endParaRPr lang="en-US" altLang="zh-CN" sz="1600" b="1" dirty="0">
              <a:solidFill>
                <a:schemeClr val="bg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3C3C51A-2EB0-4F3F-8DD1-DE3F7ECCEA37}"/>
              </a:ext>
            </a:extLst>
          </p:cNvPr>
          <p:cNvSpPr/>
          <p:nvPr userDrawn="1"/>
        </p:nvSpPr>
        <p:spPr>
          <a:xfrm>
            <a:off x="-2201509" y="-1380846"/>
            <a:ext cx="4438206" cy="4438206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B9D96FC-0557-4453-A427-F4C98D56CA2D}"/>
              </a:ext>
            </a:extLst>
          </p:cNvPr>
          <p:cNvSpPr/>
          <p:nvPr userDrawn="1"/>
        </p:nvSpPr>
        <p:spPr>
          <a:xfrm>
            <a:off x="10175578" y="4834596"/>
            <a:ext cx="3059348" cy="3059348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B470AEB-F936-4D78-8AA3-24AE3ECCB5A4}"/>
              </a:ext>
            </a:extLst>
          </p:cNvPr>
          <p:cNvSpPr/>
          <p:nvPr userDrawn="1"/>
        </p:nvSpPr>
        <p:spPr>
          <a:xfrm>
            <a:off x="3007292" y="2731076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50C3A15-A953-4C3F-A467-BACC8B4C8D80}"/>
              </a:ext>
            </a:extLst>
          </p:cNvPr>
          <p:cNvSpPr/>
          <p:nvPr userDrawn="1"/>
        </p:nvSpPr>
        <p:spPr>
          <a:xfrm>
            <a:off x="3007292" y="2799803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E6C977-6F00-4DFF-81B7-7B6BF4AF74E5}"/>
              </a:ext>
            </a:extLst>
          </p:cNvPr>
          <p:cNvSpPr/>
          <p:nvPr userDrawn="1"/>
        </p:nvSpPr>
        <p:spPr>
          <a:xfrm>
            <a:off x="3007292" y="2868530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BFA98D1-1322-42B5-8907-CE3C75F75613}"/>
              </a:ext>
            </a:extLst>
          </p:cNvPr>
          <p:cNvSpPr/>
          <p:nvPr userDrawn="1"/>
        </p:nvSpPr>
        <p:spPr>
          <a:xfrm flipH="1">
            <a:off x="3007292" y="2937257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2927578-68B0-4812-BCA2-3FF30F56EF27}"/>
              </a:ext>
            </a:extLst>
          </p:cNvPr>
          <p:cNvSpPr/>
          <p:nvPr userDrawn="1"/>
        </p:nvSpPr>
        <p:spPr>
          <a:xfrm flipH="1">
            <a:off x="3007292" y="3005984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63A3D31-2C65-4253-AB94-D55E96289496}"/>
              </a:ext>
            </a:extLst>
          </p:cNvPr>
          <p:cNvSpPr/>
          <p:nvPr userDrawn="1"/>
        </p:nvSpPr>
        <p:spPr>
          <a:xfrm>
            <a:off x="8410008" y="2167172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2A58D9A-385C-4729-AA7D-847E6FE6DE60}"/>
              </a:ext>
            </a:extLst>
          </p:cNvPr>
          <p:cNvSpPr/>
          <p:nvPr userDrawn="1"/>
        </p:nvSpPr>
        <p:spPr>
          <a:xfrm>
            <a:off x="8410008" y="2241486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F93CC2DD-7AB6-40A4-9264-001A2322F48B}"/>
              </a:ext>
            </a:extLst>
          </p:cNvPr>
          <p:cNvSpPr/>
          <p:nvPr userDrawn="1"/>
        </p:nvSpPr>
        <p:spPr>
          <a:xfrm>
            <a:off x="8410008" y="2315800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alpha val="0"/>
                    <a:lumMod val="10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15AE438-301A-46CD-82AA-3BC9E7377AAB}"/>
              </a:ext>
            </a:extLst>
          </p:cNvPr>
          <p:cNvSpPr/>
          <p:nvPr userDrawn="1"/>
        </p:nvSpPr>
        <p:spPr>
          <a:xfrm>
            <a:off x="8410008" y="2390114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2179028-CC09-4EBB-9840-6CF1FC5DB740}"/>
              </a:ext>
            </a:extLst>
          </p:cNvPr>
          <p:cNvSpPr/>
          <p:nvPr userDrawn="1"/>
        </p:nvSpPr>
        <p:spPr>
          <a:xfrm>
            <a:off x="8410008" y="2464428"/>
            <a:ext cx="774700" cy="51376"/>
          </a:xfrm>
          <a:custGeom>
            <a:avLst/>
            <a:gdLst>
              <a:gd name="connsiteX0" fmla="*/ 0 w 774700"/>
              <a:gd name="connsiteY0" fmla="*/ 12726 h 51376"/>
              <a:gd name="connsiteX1" fmla="*/ 95250 w 774700"/>
              <a:gd name="connsiteY1" fmla="*/ 38126 h 51376"/>
              <a:gd name="connsiteX2" fmla="*/ 196850 w 774700"/>
              <a:gd name="connsiteY2" fmla="*/ 26 h 51376"/>
              <a:gd name="connsiteX3" fmla="*/ 342900 w 774700"/>
              <a:gd name="connsiteY3" fmla="*/ 31776 h 51376"/>
              <a:gd name="connsiteX4" fmla="*/ 546100 w 774700"/>
              <a:gd name="connsiteY4" fmla="*/ 12726 h 51376"/>
              <a:gd name="connsiteX5" fmla="*/ 679450 w 774700"/>
              <a:gd name="connsiteY5" fmla="*/ 50826 h 51376"/>
              <a:gd name="connsiteX6" fmla="*/ 774700 w 774700"/>
              <a:gd name="connsiteY6" fmla="*/ 31776 h 5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00" h="51376">
                <a:moveTo>
                  <a:pt x="0" y="12726"/>
                </a:moveTo>
                <a:cubicBezTo>
                  <a:pt x="31221" y="26484"/>
                  <a:pt x="62442" y="40243"/>
                  <a:pt x="95250" y="38126"/>
                </a:cubicBezTo>
                <a:cubicBezTo>
                  <a:pt x="128058" y="36009"/>
                  <a:pt x="155575" y="1084"/>
                  <a:pt x="196850" y="26"/>
                </a:cubicBezTo>
                <a:cubicBezTo>
                  <a:pt x="238125" y="-1032"/>
                  <a:pt x="284692" y="29659"/>
                  <a:pt x="342900" y="31776"/>
                </a:cubicBezTo>
                <a:cubicBezTo>
                  <a:pt x="401108" y="33893"/>
                  <a:pt x="490008" y="9551"/>
                  <a:pt x="546100" y="12726"/>
                </a:cubicBezTo>
                <a:cubicBezTo>
                  <a:pt x="602192" y="15901"/>
                  <a:pt x="641350" y="47651"/>
                  <a:pt x="679450" y="50826"/>
                </a:cubicBezTo>
                <a:cubicBezTo>
                  <a:pt x="717550" y="54001"/>
                  <a:pt x="746125" y="42888"/>
                  <a:pt x="774700" y="31776"/>
                </a:cubicBezTo>
              </a:path>
            </a:pathLst>
          </a:custGeom>
          <a:noFill/>
          <a:ln w="6350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占位符 52">
            <a:extLst>
              <a:ext uri="{FF2B5EF4-FFF2-40B4-BE49-F238E27FC236}">
                <a16:creationId xmlns:a16="http://schemas.microsoft.com/office/drawing/2014/main" id="{0551A8AD-845A-481E-A809-842E742483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4619" y="2066836"/>
            <a:ext cx="4282762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200" b="1" spc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谢谢大家</a:t>
            </a:r>
          </a:p>
        </p:txBody>
      </p:sp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7CACE091-C425-4472-ACE3-3D546D590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590" y="4947296"/>
            <a:ext cx="1219639" cy="285750"/>
          </a:xfrm>
          <a:prstGeom prst="rect">
            <a:avLst/>
          </a:prstGeom>
        </p:spPr>
        <p:txBody>
          <a:bodyPr wrap="none" lIns="0" tIns="0" rIns="0" bIns="0" anchor="ctr" anchorCtr="1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28" name="文本占位符 26">
            <a:extLst>
              <a:ext uri="{FF2B5EF4-FFF2-40B4-BE49-F238E27FC236}">
                <a16:creationId xmlns:a16="http://schemas.microsoft.com/office/drawing/2014/main" id="{AF40F945-0126-4405-9611-DA9A58F6BF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9771" y="4947296"/>
            <a:ext cx="1219639" cy="285750"/>
          </a:xfrm>
          <a:prstGeom prst="rect">
            <a:avLst/>
          </a:prstGeom>
        </p:spPr>
        <p:txBody>
          <a:bodyPr wrap="none" lIns="0" tIns="0" rIns="0" bIns="0" anchor="ctr" anchorCtr="1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altLang="zh-CN" dirty="0"/>
              <a:t>2021.06.20</a:t>
            </a:r>
          </a:p>
        </p:txBody>
      </p:sp>
      <p:pic>
        <p:nvPicPr>
          <p:cNvPr id="24" name="图片 23">
            <a:hlinkClick r:id="rId2"/>
            <a:extLst>
              <a:ext uri="{FF2B5EF4-FFF2-40B4-BE49-F238E27FC236}">
                <a16:creationId xmlns:a16="http://schemas.microsoft.com/office/drawing/2014/main" id="{4ED6CC6E-BF07-4493-BB4F-9495D4B58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1060070"/>
            <a:ext cx="182880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4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2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45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49" r:id="rId4"/>
    <p:sldLayoutId id="2147483659" r:id="rId5"/>
    <p:sldLayoutId id="2147483660" r:id="rId6"/>
    <p:sldLayoutId id="2147483677" r:id="rId7"/>
    <p:sldLayoutId id="2147483658" r:id="rId8"/>
    <p:sldLayoutId id="2147483675" r:id="rId9"/>
    <p:sldLayoutId id="2147483676" r:id="rId10"/>
    <p:sldLayoutId id="2147483678" r:id="rId11"/>
    <p:sldLayoutId id="214748367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24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512" userDrawn="1">
          <p15:clr>
            <a:srgbClr val="F26B43"/>
          </p15:clr>
        </p15:guide>
        <p15:guide id="6" orient="horz" pos="39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161365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zsss.ay123.net/9796.html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AA0AEC3E-34F7-42DF-AB84-93ABA4D44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5239" y="1333783"/>
            <a:ext cx="9361522" cy="2308324"/>
          </a:xfrm>
        </p:spPr>
        <p:txBody>
          <a:bodyPr/>
          <a:lstStyle/>
          <a:p>
            <a:r>
              <a:rPr lang="zh-CN" altLang="en-US" dirty="0"/>
              <a:t>如何搞定</a:t>
            </a:r>
            <a:r>
              <a:rPr lang="en-US" altLang="zh-CN" dirty="0"/>
              <a:t>PPT</a:t>
            </a:r>
            <a:r>
              <a:rPr lang="zh-CN" altLang="en-US" dirty="0"/>
              <a:t>设计中</a:t>
            </a:r>
          </a:p>
          <a:p>
            <a:r>
              <a:rPr lang="zh-CN" altLang="en-US" dirty="0"/>
              <a:t>灵感枯竭的问题</a:t>
            </a:r>
          </a:p>
        </p:txBody>
      </p:sp>
      <p:sp>
        <p:nvSpPr>
          <p:cNvPr id="54" name="文本占位符 53">
            <a:extLst>
              <a:ext uri="{FF2B5EF4-FFF2-40B4-BE49-F238E27FC236}">
                <a16:creationId xmlns:a16="http://schemas.microsoft.com/office/drawing/2014/main" id="{E992C6A3-0FA9-4908-ABE7-5B9CC7786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55" name="文本占位符 54">
            <a:extLst>
              <a:ext uri="{FF2B5EF4-FFF2-40B4-BE49-F238E27FC236}">
                <a16:creationId xmlns:a16="http://schemas.microsoft.com/office/drawing/2014/main" id="{8978761C-84AB-40D1-B421-D988343CD9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20xx</a:t>
            </a:r>
            <a:r>
              <a:rPr lang="en-US" altLang="zh-CN"/>
              <a:t>.06.</a:t>
            </a:r>
            <a:r>
              <a:rPr lang="en-US" altLang="zh-CN" dirty="0"/>
              <a:t>2</a:t>
            </a:r>
            <a:r>
              <a:rPr lang="en-US" altLang="zh-CN"/>
              <a:t>0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7805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A90E8F9-6E58-48E4-BED2-0C9DBF4963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296" y="2317370"/>
            <a:ext cx="1391407" cy="1218795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6AE885B7-E1C1-44ED-AC51-F35B7FD8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117" y="3539475"/>
            <a:ext cx="3077766" cy="830997"/>
          </a:xfrm>
        </p:spPr>
        <p:txBody>
          <a:bodyPr/>
          <a:lstStyle/>
          <a:p>
            <a:r>
              <a:rPr lang="zh-CN" altLang="en-US" dirty="0"/>
              <a:t>搭建灵感</a:t>
            </a:r>
          </a:p>
        </p:txBody>
      </p:sp>
    </p:spTree>
    <p:extLst>
      <p:ext uri="{BB962C8B-B14F-4D97-AF65-F5344CB8AC3E}">
        <p14:creationId xmlns:p14="http://schemas.microsoft.com/office/powerpoint/2010/main" val="67109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45963A7-5A2B-454F-AC8C-60147C66500C}"/>
              </a:ext>
            </a:extLst>
          </p:cNvPr>
          <p:cNvCxnSpPr/>
          <p:nvPr/>
        </p:nvCxnSpPr>
        <p:spPr>
          <a:xfrm>
            <a:off x="-616744" y="4052020"/>
            <a:ext cx="13425488" cy="0"/>
          </a:xfrm>
          <a:prstGeom prst="line">
            <a:avLst/>
          </a:prstGeom>
          <a:ln w="19050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>
            <a:extLst>
              <a:ext uri="{FF2B5EF4-FFF2-40B4-BE49-F238E27FC236}">
                <a16:creationId xmlns:a16="http://schemas.microsoft.com/office/drawing/2014/main" id="{2294287F-DD88-4D74-9C55-20E775A53619}"/>
              </a:ext>
            </a:extLst>
          </p:cNvPr>
          <p:cNvSpPr/>
          <p:nvPr/>
        </p:nvSpPr>
        <p:spPr>
          <a:xfrm>
            <a:off x="1808108" y="3993489"/>
            <a:ext cx="117061" cy="117061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A8DF29-3B39-49B3-AB7A-32FF4F5130C9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866639" y="3568648"/>
            <a:ext cx="0" cy="424842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id="{2343A641-86FF-4B3B-AD5B-D1B127AC56A1}"/>
              </a:ext>
            </a:extLst>
          </p:cNvPr>
          <p:cNvSpPr/>
          <p:nvPr/>
        </p:nvSpPr>
        <p:spPr>
          <a:xfrm flipV="1">
            <a:off x="4543558" y="3991380"/>
            <a:ext cx="117061" cy="117061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BB57ACA-748E-476C-9ACB-0BED2B81F773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4602089" y="4108441"/>
            <a:ext cx="0" cy="424842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>
            <a:extLst>
              <a:ext uri="{FF2B5EF4-FFF2-40B4-BE49-F238E27FC236}">
                <a16:creationId xmlns:a16="http://schemas.microsoft.com/office/drawing/2014/main" id="{5F22F35A-FC20-48A1-9230-ADFDBFD8A437}"/>
              </a:ext>
            </a:extLst>
          </p:cNvPr>
          <p:cNvSpPr/>
          <p:nvPr/>
        </p:nvSpPr>
        <p:spPr>
          <a:xfrm>
            <a:off x="7279009" y="3993489"/>
            <a:ext cx="117061" cy="117061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D3AD96F-C2CB-4302-B613-EECC3344671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7337540" y="3568648"/>
            <a:ext cx="0" cy="424842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>
            <a:extLst>
              <a:ext uri="{FF2B5EF4-FFF2-40B4-BE49-F238E27FC236}">
                <a16:creationId xmlns:a16="http://schemas.microsoft.com/office/drawing/2014/main" id="{E7CEE60B-10C7-4D52-952E-D4F8FD9AF577}"/>
              </a:ext>
            </a:extLst>
          </p:cNvPr>
          <p:cNvSpPr/>
          <p:nvPr/>
        </p:nvSpPr>
        <p:spPr>
          <a:xfrm flipV="1">
            <a:off x="10014460" y="3991380"/>
            <a:ext cx="117061" cy="117061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accent2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EEEE18E-D283-4D53-889D-E3993A69B8F7}"/>
              </a:ext>
            </a:extLst>
          </p:cNvPr>
          <p:cNvCxnSpPr>
            <a:cxnSpLocks/>
            <a:stCxn id="14" idx="0"/>
          </p:cNvCxnSpPr>
          <p:nvPr/>
        </p:nvCxnSpPr>
        <p:spPr>
          <a:xfrm>
            <a:off x="10072991" y="4108441"/>
            <a:ext cx="0" cy="424842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55DACF17-715B-49B2-A113-63B609BE57A9}"/>
              </a:ext>
            </a:extLst>
          </p:cNvPr>
          <p:cNvSpPr/>
          <p:nvPr/>
        </p:nvSpPr>
        <p:spPr>
          <a:xfrm>
            <a:off x="1505817" y="220374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E654F09-A3EE-42CF-AB6E-043E9F910272}"/>
              </a:ext>
            </a:extLst>
          </p:cNvPr>
          <p:cNvGrpSpPr/>
          <p:nvPr/>
        </p:nvGrpSpPr>
        <p:grpSpPr>
          <a:xfrm>
            <a:off x="1681426" y="2351877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8" name="图形 4" descr="原子 纯色填充">
              <a:extLst>
                <a:ext uri="{FF2B5EF4-FFF2-40B4-BE49-F238E27FC236}">
                  <a16:creationId xmlns:a16="http://schemas.microsoft.com/office/drawing/2014/main" id="{07FDE871-0EA4-4421-8A2A-B5146EBF30A2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4" descr="原子 纯色填充">
              <a:extLst>
                <a:ext uri="{FF2B5EF4-FFF2-40B4-BE49-F238E27FC236}">
                  <a16:creationId xmlns:a16="http://schemas.microsoft.com/office/drawing/2014/main" id="{D3FC0F7C-F83F-4288-B183-E4E61FD42F95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AEC7F3D2-0B40-4DAE-943F-B0E64C1EEC4E}"/>
              </a:ext>
            </a:extLst>
          </p:cNvPr>
          <p:cNvSpPr txBox="1"/>
          <p:nvPr/>
        </p:nvSpPr>
        <p:spPr>
          <a:xfrm>
            <a:off x="1404972" y="3023799"/>
            <a:ext cx="923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灵感筛选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7E7B034-7133-427D-8470-98964171CA2E}"/>
              </a:ext>
            </a:extLst>
          </p:cNvPr>
          <p:cNvSpPr txBox="1"/>
          <p:nvPr/>
        </p:nvSpPr>
        <p:spPr>
          <a:xfrm>
            <a:off x="943743" y="3315911"/>
            <a:ext cx="1846659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前期收集的比较混乱</a:t>
            </a: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F85F844D-3FEA-48B6-AE03-3CCDEE71DAD5}"/>
              </a:ext>
            </a:extLst>
          </p:cNvPr>
          <p:cNvSpPr/>
          <p:nvPr/>
        </p:nvSpPr>
        <p:spPr>
          <a:xfrm>
            <a:off x="6976718" y="220374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727E16F-4BC7-4E9A-B275-54DA5D13B641}"/>
              </a:ext>
            </a:extLst>
          </p:cNvPr>
          <p:cNvGrpSpPr/>
          <p:nvPr/>
        </p:nvGrpSpPr>
        <p:grpSpPr>
          <a:xfrm>
            <a:off x="7152327" y="2351877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0" name="图形 4" descr="原子 纯色填充">
              <a:extLst>
                <a:ext uri="{FF2B5EF4-FFF2-40B4-BE49-F238E27FC236}">
                  <a16:creationId xmlns:a16="http://schemas.microsoft.com/office/drawing/2014/main" id="{6A89F82B-40D6-4AF7-800D-48BD2CB22021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4" descr="原子 纯色填充">
              <a:extLst>
                <a:ext uri="{FF2B5EF4-FFF2-40B4-BE49-F238E27FC236}">
                  <a16:creationId xmlns:a16="http://schemas.microsoft.com/office/drawing/2014/main" id="{A577496E-A91F-4729-BB86-AF10DE7E5A17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83ADF625-B0F6-40A1-A0B9-F726FFCCA3ED}"/>
              </a:ext>
            </a:extLst>
          </p:cNvPr>
          <p:cNvSpPr txBox="1"/>
          <p:nvPr/>
        </p:nvSpPr>
        <p:spPr>
          <a:xfrm>
            <a:off x="6875874" y="3023799"/>
            <a:ext cx="923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分类整理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2013BCD-92F7-4B21-9847-B4E199A062CE}"/>
              </a:ext>
            </a:extLst>
          </p:cNvPr>
          <p:cNvSpPr txBox="1"/>
          <p:nvPr/>
        </p:nvSpPr>
        <p:spPr>
          <a:xfrm>
            <a:off x="6310038" y="3315911"/>
            <a:ext cx="2051844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/>
              <a:t>进行分类整理，有条理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F47A7864-8639-47CE-9F35-3DF9E7B919C2}"/>
              </a:ext>
            </a:extLst>
          </p:cNvPr>
          <p:cNvSpPr/>
          <p:nvPr/>
        </p:nvSpPr>
        <p:spPr>
          <a:xfrm>
            <a:off x="4243996" y="457554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56D95BF-3598-449B-9CB6-071160DFF5AD}"/>
              </a:ext>
            </a:extLst>
          </p:cNvPr>
          <p:cNvGrpSpPr/>
          <p:nvPr/>
        </p:nvGrpSpPr>
        <p:grpSpPr>
          <a:xfrm>
            <a:off x="4419605" y="4723676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6" name="图形 4" descr="原子 纯色填充">
              <a:extLst>
                <a:ext uri="{FF2B5EF4-FFF2-40B4-BE49-F238E27FC236}">
                  <a16:creationId xmlns:a16="http://schemas.microsoft.com/office/drawing/2014/main" id="{10363F41-EDAB-401A-BE55-E5B8AEEBD227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图形 4" descr="原子 纯色填充">
              <a:extLst>
                <a:ext uri="{FF2B5EF4-FFF2-40B4-BE49-F238E27FC236}">
                  <a16:creationId xmlns:a16="http://schemas.microsoft.com/office/drawing/2014/main" id="{74979222-717C-44BB-BC19-47EB0BEEEFE7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4FEF98A9-D5F1-4922-99E2-E6BF979BDD5B}"/>
              </a:ext>
            </a:extLst>
          </p:cNvPr>
          <p:cNvSpPr txBox="1"/>
          <p:nvPr/>
        </p:nvSpPr>
        <p:spPr>
          <a:xfrm>
            <a:off x="3796902" y="5395598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选泽合适的容器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209A773-D5D2-4EBC-A3AD-658D859A6A69}"/>
              </a:ext>
            </a:extLst>
          </p:cNvPr>
          <p:cNvSpPr txBox="1"/>
          <p:nvPr/>
        </p:nvSpPr>
        <p:spPr>
          <a:xfrm>
            <a:off x="3063206" y="5687710"/>
            <a:ext cx="3077767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/>
              <a:t>有很多种承载方式，选自己合适的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2E6E04B8-4C54-45D6-9EDB-1E731A72EC1C}"/>
              </a:ext>
            </a:extLst>
          </p:cNvPr>
          <p:cNvSpPr/>
          <p:nvPr/>
        </p:nvSpPr>
        <p:spPr>
          <a:xfrm>
            <a:off x="9712169" y="457554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3AC0C8B-0E25-46C0-800C-3EF14B6696B0}"/>
              </a:ext>
            </a:extLst>
          </p:cNvPr>
          <p:cNvGrpSpPr/>
          <p:nvPr/>
        </p:nvGrpSpPr>
        <p:grpSpPr>
          <a:xfrm>
            <a:off x="9887778" y="4723676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42" name="图形 4" descr="原子 纯色填充">
              <a:extLst>
                <a:ext uri="{FF2B5EF4-FFF2-40B4-BE49-F238E27FC236}">
                  <a16:creationId xmlns:a16="http://schemas.microsoft.com/office/drawing/2014/main" id="{4FC1BB5F-C865-4BD1-9053-8C73855F0D80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图形 4" descr="原子 纯色填充">
              <a:extLst>
                <a:ext uri="{FF2B5EF4-FFF2-40B4-BE49-F238E27FC236}">
                  <a16:creationId xmlns:a16="http://schemas.microsoft.com/office/drawing/2014/main" id="{2747E184-9BD9-4108-9855-8BE987921319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88BB8F7B-0F58-4621-B2DA-F468E1A0F837}"/>
              </a:ext>
            </a:extLst>
          </p:cNvPr>
          <p:cNvSpPr txBox="1"/>
          <p:nvPr/>
        </p:nvSpPr>
        <p:spPr>
          <a:xfrm>
            <a:off x="9611325" y="5395598"/>
            <a:ext cx="923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随时调用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85E664B7-7B81-403B-91AB-6F67920E877F}"/>
              </a:ext>
            </a:extLst>
          </p:cNvPr>
          <p:cNvSpPr txBox="1"/>
          <p:nvPr/>
        </p:nvSpPr>
        <p:spPr>
          <a:xfrm>
            <a:off x="9045490" y="5687710"/>
            <a:ext cx="2051845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/>
              <a:t>使用的时候，随时调用</a:t>
            </a:r>
          </a:p>
        </p:txBody>
      </p:sp>
    </p:spTree>
    <p:extLst>
      <p:ext uri="{BB962C8B-B14F-4D97-AF65-F5344CB8AC3E}">
        <p14:creationId xmlns:p14="http://schemas.microsoft.com/office/powerpoint/2010/main" val="137471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6C3D1C8-1343-44D5-B950-BA3DB5A25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661717"/>
              </p:ext>
            </p:extLst>
          </p:nvPr>
        </p:nvGraphicFramePr>
        <p:xfrm>
          <a:off x="3753143" y="2443024"/>
          <a:ext cx="4685713" cy="312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: 圆角 4">
            <a:extLst>
              <a:ext uri="{FF2B5EF4-FFF2-40B4-BE49-F238E27FC236}">
                <a16:creationId xmlns:a16="http://schemas.microsoft.com/office/drawing/2014/main" id="{4548F336-1858-4C38-AAEB-03DC3BC98345}"/>
              </a:ext>
            </a:extLst>
          </p:cNvPr>
          <p:cNvSpPr/>
          <p:nvPr/>
        </p:nvSpPr>
        <p:spPr>
          <a:xfrm>
            <a:off x="871278" y="2488800"/>
            <a:ext cx="3338541" cy="37469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7D445E-0E2D-4A37-B536-A990423822B1}"/>
              </a:ext>
            </a:extLst>
          </p:cNvPr>
          <p:cNvSpPr txBox="1"/>
          <p:nvPr/>
        </p:nvSpPr>
        <p:spPr>
          <a:xfrm>
            <a:off x="1088189" y="3436686"/>
            <a:ext cx="2904719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疑问点有很多，说出你的疑问的地方，我们会进行收集并进行解答；疑问点有很多，说出你的疑问的地方，我们会进行收集并进行解答；疑问点有很多，说出你的疑问的地方，我们会进行收集并进行解答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DD7B972-FE06-4B1D-9396-B49093A32D34}"/>
              </a:ext>
            </a:extLst>
          </p:cNvPr>
          <p:cNvSpPr/>
          <p:nvPr/>
        </p:nvSpPr>
        <p:spPr>
          <a:xfrm>
            <a:off x="2157226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D2A3BF8-F701-4471-ADEB-13225CF94442}"/>
              </a:ext>
            </a:extLst>
          </p:cNvPr>
          <p:cNvGrpSpPr/>
          <p:nvPr/>
        </p:nvGrpSpPr>
        <p:grpSpPr>
          <a:xfrm>
            <a:off x="2332835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0" name="图形 4" descr="原子 纯色填充">
              <a:extLst>
                <a:ext uri="{FF2B5EF4-FFF2-40B4-BE49-F238E27FC236}">
                  <a16:creationId xmlns:a16="http://schemas.microsoft.com/office/drawing/2014/main" id="{47255F27-B051-4745-86CC-4B2EC00A5A54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图形 4" descr="原子 纯色填充">
              <a:extLst>
                <a:ext uri="{FF2B5EF4-FFF2-40B4-BE49-F238E27FC236}">
                  <a16:creationId xmlns:a16="http://schemas.microsoft.com/office/drawing/2014/main" id="{B5FE7E52-0DEC-4CD7-AEC8-DD23FF87C5A2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D66B7A5-FD89-4A47-A9C1-8369A2C98B16}"/>
              </a:ext>
            </a:extLst>
          </p:cNvPr>
          <p:cNvSpPr txBox="1"/>
          <p:nvPr/>
        </p:nvSpPr>
        <p:spPr>
          <a:xfrm>
            <a:off x="1708555" y="2973365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拯救你的疑难区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290060A8-F8B3-433D-8539-F67A04B8D7E6}"/>
              </a:ext>
            </a:extLst>
          </p:cNvPr>
          <p:cNvSpPr/>
          <p:nvPr/>
        </p:nvSpPr>
        <p:spPr>
          <a:xfrm>
            <a:off x="4426730" y="2488800"/>
            <a:ext cx="3338541" cy="3746900"/>
          </a:xfrm>
          <a:prstGeom prst="roundRect">
            <a:avLst>
              <a:gd name="adj" fmla="val 2234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5583CF-5405-4592-9ABF-F6C4F3D682E7}"/>
              </a:ext>
            </a:extLst>
          </p:cNvPr>
          <p:cNvSpPr txBox="1"/>
          <p:nvPr/>
        </p:nvSpPr>
        <p:spPr>
          <a:xfrm>
            <a:off x="4643641" y="3436686"/>
            <a:ext cx="2904719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学习编写文案能力很重要，设计师不仅要设计好，文案能力也要好；学习编写文案能力很重要，设计师不仅要设计好，文案能力也要好；学习编写文案能力很重要，设计师不仅要设计好，文案能力也要好；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99EF566-3F1F-486E-A040-5387F21D2B2A}"/>
              </a:ext>
            </a:extLst>
          </p:cNvPr>
          <p:cNvSpPr/>
          <p:nvPr/>
        </p:nvSpPr>
        <p:spPr>
          <a:xfrm>
            <a:off x="5712678" y="2076002"/>
            <a:ext cx="721642" cy="721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630C09E-C729-4E3B-8A21-E0FA80562F66}"/>
              </a:ext>
            </a:extLst>
          </p:cNvPr>
          <p:cNvGrpSpPr/>
          <p:nvPr/>
        </p:nvGrpSpPr>
        <p:grpSpPr>
          <a:xfrm>
            <a:off x="5888287" y="2224138"/>
            <a:ext cx="370426" cy="413460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19" name="图形 4" descr="原子 纯色填充">
              <a:extLst>
                <a:ext uri="{FF2B5EF4-FFF2-40B4-BE49-F238E27FC236}">
                  <a16:creationId xmlns:a16="http://schemas.microsoft.com/office/drawing/2014/main" id="{FA2B293C-29A1-4651-ABA1-8BF249D7879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图形 4" descr="原子 纯色填充">
              <a:extLst>
                <a:ext uri="{FF2B5EF4-FFF2-40B4-BE49-F238E27FC236}">
                  <a16:creationId xmlns:a16="http://schemas.microsoft.com/office/drawing/2014/main" id="{E0EFD98D-2E0E-44BF-BB85-CD5E8406A45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5AE27D64-B380-4000-AD61-049243EEF884}"/>
              </a:ext>
            </a:extLst>
          </p:cNvPr>
          <p:cNvSpPr txBox="1"/>
          <p:nvPr/>
        </p:nvSpPr>
        <p:spPr>
          <a:xfrm>
            <a:off x="5264007" y="2973365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编写文案知多少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BC9E26EA-5268-40CF-ACEF-30C2F1CB10EE}"/>
              </a:ext>
            </a:extLst>
          </p:cNvPr>
          <p:cNvSpPr/>
          <p:nvPr/>
        </p:nvSpPr>
        <p:spPr>
          <a:xfrm>
            <a:off x="7982182" y="2488800"/>
            <a:ext cx="3338541" cy="37469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EE05BE0-86C3-47F5-8B53-372447DD650B}"/>
              </a:ext>
            </a:extLst>
          </p:cNvPr>
          <p:cNvSpPr txBox="1"/>
          <p:nvPr/>
        </p:nvSpPr>
        <p:spPr>
          <a:xfrm>
            <a:off x="8199093" y="3436686"/>
            <a:ext cx="2904719" cy="1890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白天黑夜进行练习，提高技术水平；白天黑夜进行练习，提高技术水平；白天黑夜进行练习，提高技术水平；白天黑夜进行练习，提高技术水平；白天黑夜进行练习，提高技术水平；</a:t>
            </a: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5F8A757E-CD54-410B-9F19-755937EB2253}"/>
              </a:ext>
            </a:extLst>
          </p:cNvPr>
          <p:cNvSpPr/>
          <p:nvPr/>
        </p:nvSpPr>
        <p:spPr>
          <a:xfrm>
            <a:off x="9268130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DCBF84B-ACDA-491E-BF6E-650A71F17A13}"/>
              </a:ext>
            </a:extLst>
          </p:cNvPr>
          <p:cNvGrpSpPr/>
          <p:nvPr/>
        </p:nvGrpSpPr>
        <p:grpSpPr>
          <a:xfrm>
            <a:off x="9443739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6" name="图形 4" descr="原子 纯色填充">
              <a:extLst>
                <a:ext uri="{FF2B5EF4-FFF2-40B4-BE49-F238E27FC236}">
                  <a16:creationId xmlns:a16="http://schemas.microsoft.com/office/drawing/2014/main" id="{592D3859-43B6-4A8B-A0CA-C35157D5BB3E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4" descr="原子 纯色填充">
              <a:extLst>
                <a:ext uri="{FF2B5EF4-FFF2-40B4-BE49-F238E27FC236}">
                  <a16:creationId xmlns:a16="http://schemas.microsoft.com/office/drawing/2014/main" id="{7DCA0B77-7E54-4DDF-B8C1-84046693EF86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F9BBEB3-FAC4-4E2D-B01B-BFF71DF9A77A}"/>
              </a:ext>
            </a:extLst>
          </p:cNvPr>
          <p:cNvSpPr txBox="1"/>
          <p:nvPr/>
        </p:nvSpPr>
        <p:spPr>
          <a:xfrm>
            <a:off x="9050291" y="2973365"/>
            <a:ext cx="11541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疯狂做练习</a:t>
            </a:r>
          </a:p>
        </p:txBody>
      </p:sp>
    </p:spTree>
    <p:extLst>
      <p:ext uri="{BB962C8B-B14F-4D97-AF65-F5344CB8AC3E}">
        <p14:creationId xmlns:p14="http://schemas.microsoft.com/office/powerpoint/2010/main" val="236413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8456BF3-C415-43F3-A6BE-35A531EC95B3}"/>
              </a:ext>
            </a:extLst>
          </p:cNvPr>
          <p:cNvSpPr/>
          <p:nvPr/>
        </p:nvSpPr>
        <p:spPr>
          <a:xfrm>
            <a:off x="871278" y="2488800"/>
            <a:ext cx="3338541" cy="37469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FD7298-118B-43CC-9A87-E374CB4406D3}"/>
              </a:ext>
            </a:extLst>
          </p:cNvPr>
          <p:cNvSpPr txBox="1"/>
          <p:nvPr/>
        </p:nvSpPr>
        <p:spPr>
          <a:xfrm>
            <a:off x="1088189" y="3436686"/>
            <a:ext cx="2904719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疑问点有很多，说出你的疑问的地方，我们会进行收集并进行解答；疑问点有很多，说出你的疑问的地方，我们会进行收集并进行解答；疑问点有很多，说出你的疑问的地方，我们会进行收集并进行解答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20781B4-AD91-479B-BDD5-CEBE5D3F5039}"/>
              </a:ext>
            </a:extLst>
          </p:cNvPr>
          <p:cNvSpPr/>
          <p:nvPr/>
        </p:nvSpPr>
        <p:spPr>
          <a:xfrm>
            <a:off x="2157226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3F09044-94B1-407A-B63D-6C1671F21031}"/>
              </a:ext>
            </a:extLst>
          </p:cNvPr>
          <p:cNvGrpSpPr/>
          <p:nvPr/>
        </p:nvGrpSpPr>
        <p:grpSpPr>
          <a:xfrm>
            <a:off x="2332835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8" name="图形 4" descr="原子 纯色填充">
              <a:extLst>
                <a:ext uri="{FF2B5EF4-FFF2-40B4-BE49-F238E27FC236}">
                  <a16:creationId xmlns:a16="http://schemas.microsoft.com/office/drawing/2014/main" id="{F2F66022-E4BC-41C4-89A3-4814AF563B64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4" descr="原子 纯色填充">
              <a:extLst>
                <a:ext uri="{FF2B5EF4-FFF2-40B4-BE49-F238E27FC236}">
                  <a16:creationId xmlns:a16="http://schemas.microsoft.com/office/drawing/2014/main" id="{CBE745C4-B2D8-4545-A482-10C5808AE3BD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EC258191-D301-4028-B177-151A17D837C7}"/>
              </a:ext>
            </a:extLst>
          </p:cNvPr>
          <p:cNvSpPr txBox="1"/>
          <p:nvPr/>
        </p:nvSpPr>
        <p:spPr>
          <a:xfrm>
            <a:off x="1708555" y="2973365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拯救你的疑难区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EF05FF0C-658E-4CAC-A10A-B3E21CB9BA07}"/>
              </a:ext>
            </a:extLst>
          </p:cNvPr>
          <p:cNvSpPr/>
          <p:nvPr/>
        </p:nvSpPr>
        <p:spPr>
          <a:xfrm>
            <a:off x="4426730" y="2488800"/>
            <a:ext cx="3338541" cy="37469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80E0F1-0E03-4ECC-B583-9A55B5826A82}"/>
              </a:ext>
            </a:extLst>
          </p:cNvPr>
          <p:cNvSpPr txBox="1"/>
          <p:nvPr/>
        </p:nvSpPr>
        <p:spPr>
          <a:xfrm>
            <a:off x="4643641" y="3436686"/>
            <a:ext cx="2904719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学习编写文案能力很重要，设计师不仅要设计好，文案能力也要好；学习编写文案能力很重要，设计师不仅要设计好，文案能力也要好；学习编写文案能力很重要，设计师不仅要设计好，文案能力也要好；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E9359A8-615D-4237-8872-A0FBD6415DF3}"/>
              </a:ext>
            </a:extLst>
          </p:cNvPr>
          <p:cNvSpPr/>
          <p:nvPr/>
        </p:nvSpPr>
        <p:spPr>
          <a:xfrm>
            <a:off x="5712678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94BA70D-5668-47D8-AE01-B14194490EF2}"/>
              </a:ext>
            </a:extLst>
          </p:cNvPr>
          <p:cNvGrpSpPr/>
          <p:nvPr/>
        </p:nvGrpSpPr>
        <p:grpSpPr>
          <a:xfrm>
            <a:off x="5888287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5" name="图形 4" descr="原子 纯色填充">
              <a:extLst>
                <a:ext uri="{FF2B5EF4-FFF2-40B4-BE49-F238E27FC236}">
                  <a16:creationId xmlns:a16="http://schemas.microsoft.com/office/drawing/2014/main" id="{2CA83494-0096-4BAB-9993-4FD66CB1D7B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4" descr="原子 纯色填充">
              <a:extLst>
                <a:ext uri="{FF2B5EF4-FFF2-40B4-BE49-F238E27FC236}">
                  <a16:creationId xmlns:a16="http://schemas.microsoft.com/office/drawing/2014/main" id="{41529053-EDD4-44A9-ADCF-1EB740BA55E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FEA5C430-4BC8-4778-8660-DC768CEFD87B}"/>
              </a:ext>
            </a:extLst>
          </p:cNvPr>
          <p:cNvSpPr txBox="1"/>
          <p:nvPr/>
        </p:nvSpPr>
        <p:spPr>
          <a:xfrm>
            <a:off x="5264007" y="2973365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编写文案知多少</a:t>
            </a: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D23617C0-BD83-4E79-8FE6-9C75FE30F557}"/>
              </a:ext>
            </a:extLst>
          </p:cNvPr>
          <p:cNvSpPr/>
          <p:nvPr/>
        </p:nvSpPr>
        <p:spPr>
          <a:xfrm>
            <a:off x="7982182" y="2488800"/>
            <a:ext cx="3338541" cy="37469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709CBBE-832B-4B78-BA34-92EA33D21E93}"/>
              </a:ext>
            </a:extLst>
          </p:cNvPr>
          <p:cNvSpPr txBox="1"/>
          <p:nvPr/>
        </p:nvSpPr>
        <p:spPr>
          <a:xfrm>
            <a:off x="8199093" y="3436686"/>
            <a:ext cx="2904719" cy="1890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白天黑夜进行练习，提高技术水平；白天黑夜进行练习，提高技术水平；白天黑夜进行练习，提高技术水平；白天黑夜进行练习，提高技术水平；白天黑夜进行练习，提高技术水平；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019AE21F-1364-4C4D-BC2B-6E9E550DE988}"/>
              </a:ext>
            </a:extLst>
          </p:cNvPr>
          <p:cNvSpPr/>
          <p:nvPr/>
        </p:nvSpPr>
        <p:spPr>
          <a:xfrm>
            <a:off x="9268130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23AAFD3-D32E-422B-9F0C-F7533F453179}"/>
              </a:ext>
            </a:extLst>
          </p:cNvPr>
          <p:cNvGrpSpPr/>
          <p:nvPr/>
        </p:nvGrpSpPr>
        <p:grpSpPr>
          <a:xfrm>
            <a:off x="9443739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2" name="图形 4" descr="原子 纯色填充">
              <a:extLst>
                <a:ext uri="{FF2B5EF4-FFF2-40B4-BE49-F238E27FC236}">
                  <a16:creationId xmlns:a16="http://schemas.microsoft.com/office/drawing/2014/main" id="{9325A4E5-7FB6-4B34-97BB-59845AF29D4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7DE5080F-CA47-4176-A6FD-C8B3CB067FD2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378E420F-1407-4ABD-879F-272C65850739}"/>
              </a:ext>
            </a:extLst>
          </p:cNvPr>
          <p:cNvSpPr txBox="1"/>
          <p:nvPr/>
        </p:nvSpPr>
        <p:spPr>
          <a:xfrm>
            <a:off x="9050291" y="2973365"/>
            <a:ext cx="11541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疯狂做练习</a:t>
            </a:r>
          </a:p>
        </p:txBody>
      </p:sp>
    </p:spTree>
    <p:extLst>
      <p:ext uri="{BB962C8B-B14F-4D97-AF65-F5344CB8AC3E}">
        <p14:creationId xmlns:p14="http://schemas.microsoft.com/office/powerpoint/2010/main" val="283113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占位符 23" descr="人抱着猫&#10;&#10;中度可信度描述已自动生成">
            <a:extLst>
              <a:ext uri="{FF2B5EF4-FFF2-40B4-BE49-F238E27FC236}">
                <a16:creationId xmlns:a16="http://schemas.microsoft.com/office/drawing/2014/main" id="{F157B11C-2417-499F-9CE1-B568F67660E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>
            <a:fillRect/>
          </a:stretch>
        </p:blipFill>
        <p:spPr/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FF2208-E637-4987-B435-7FA9C15B0E6C}"/>
              </a:ext>
            </a:extLst>
          </p:cNvPr>
          <p:cNvSpPr txBox="1"/>
          <p:nvPr/>
        </p:nvSpPr>
        <p:spPr>
          <a:xfrm>
            <a:off x="6463126" y="3500360"/>
            <a:ext cx="3362010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学员可以分小组进行讨论，巩固学习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931490A-DFAE-496A-A317-D0C9123C3BEE}"/>
              </a:ext>
            </a:extLst>
          </p:cNvPr>
          <p:cNvSpPr/>
          <p:nvPr/>
        </p:nvSpPr>
        <p:spPr>
          <a:xfrm>
            <a:off x="6433981" y="2280379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88F4688-8D0B-45AF-80EB-3D4C2D52DEA5}"/>
              </a:ext>
            </a:extLst>
          </p:cNvPr>
          <p:cNvGrpSpPr/>
          <p:nvPr/>
        </p:nvGrpSpPr>
        <p:grpSpPr>
          <a:xfrm>
            <a:off x="6609590" y="2428515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5" name="图形 4" descr="原子 纯色填充">
              <a:extLst>
                <a:ext uri="{FF2B5EF4-FFF2-40B4-BE49-F238E27FC236}">
                  <a16:creationId xmlns:a16="http://schemas.microsoft.com/office/drawing/2014/main" id="{833E040C-BDB7-45B9-94C2-BECEFE4C3BF8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图形 4" descr="原子 纯色填充">
              <a:extLst>
                <a:ext uri="{FF2B5EF4-FFF2-40B4-BE49-F238E27FC236}">
                  <a16:creationId xmlns:a16="http://schemas.microsoft.com/office/drawing/2014/main" id="{939A640F-02B5-426C-A81B-7DC2F50A16A9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A5623381-ED04-4E03-96A5-2DD5536DA598}"/>
              </a:ext>
            </a:extLst>
          </p:cNvPr>
          <p:cNvSpPr txBox="1"/>
          <p:nvPr/>
        </p:nvSpPr>
        <p:spPr>
          <a:xfrm>
            <a:off x="6463125" y="3104376"/>
            <a:ext cx="923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小组讨论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B0B0746-C7F9-4468-B02D-250833087566}"/>
              </a:ext>
            </a:extLst>
          </p:cNvPr>
          <p:cNvSpPr txBox="1"/>
          <p:nvPr/>
        </p:nvSpPr>
        <p:spPr>
          <a:xfrm>
            <a:off x="6463126" y="5537338"/>
            <a:ext cx="4705618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学员之间的聚会，增加联络感情，有更多的链接产生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25C82D7-AD74-4ECD-8757-2FF149DF4EB8}"/>
              </a:ext>
            </a:extLst>
          </p:cNvPr>
          <p:cNvSpPr/>
          <p:nvPr/>
        </p:nvSpPr>
        <p:spPr>
          <a:xfrm>
            <a:off x="6433981" y="43173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D130141-D468-45AB-A3AA-D9094E9B84AF}"/>
              </a:ext>
            </a:extLst>
          </p:cNvPr>
          <p:cNvGrpSpPr/>
          <p:nvPr/>
        </p:nvGrpSpPr>
        <p:grpSpPr>
          <a:xfrm>
            <a:off x="6609590" y="44654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1" name="图形 4" descr="原子 纯色填充">
              <a:extLst>
                <a:ext uri="{FF2B5EF4-FFF2-40B4-BE49-F238E27FC236}">
                  <a16:creationId xmlns:a16="http://schemas.microsoft.com/office/drawing/2014/main" id="{9FE43E70-19F0-4DCC-AD02-0FDBA5E4B0C6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图形 4" descr="原子 纯色填充">
              <a:extLst>
                <a:ext uri="{FF2B5EF4-FFF2-40B4-BE49-F238E27FC236}">
                  <a16:creationId xmlns:a16="http://schemas.microsoft.com/office/drawing/2014/main" id="{97E93420-6F05-4B12-A6DA-753DD63A063D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90DE1FF-476F-4718-BA83-131893E23ACA}"/>
              </a:ext>
            </a:extLst>
          </p:cNvPr>
          <p:cNvSpPr txBox="1"/>
          <p:nvPr/>
        </p:nvSpPr>
        <p:spPr>
          <a:xfrm>
            <a:off x="6463125" y="5141354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线下聚会</a:t>
            </a:r>
          </a:p>
        </p:txBody>
      </p:sp>
    </p:spTree>
    <p:extLst>
      <p:ext uri="{BB962C8B-B14F-4D97-AF65-F5344CB8AC3E}">
        <p14:creationId xmlns:p14="http://schemas.microsoft.com/office/powerpoint/2010/main" val="2771715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占位符 40" descr="蓝色房间里的桌子和椅子&#10;&#10;描述已自动生成">
            <a:extLst>
              <a:ext uri="{FF2B5EF4-FFF2-40B4-BE49-F238E27FC236}">
                <a16:creationId xmlns:a16="http://schemas.microsoft.com/office/drawing/2014/main" id="{114FD853-8EAB-4354-8A52-A320A87F3D0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522" r="12522"/>
          <a:stretch/>
        </p:blipFill>
        <p:spPr>
          <a:prstGeom prst="ellipse">
            <a:avLst/>
          </a:prstGeo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pic>
        <p:nvPicPr>
          <p:cNvPr id="42" name="图片占位符 42" descr="图片包含 室内, 椅子, 桌子, 夹&#10;&#10;描述已自动生成">
            <a:extLst>
              <a:ext uri="{FF2B5EF4-FFF2-40B4-BE49-F238E27FC236}">
                <a16:creationId xmlns:a16="http://schemas.microsoft.com/office/drawing/2014/main" id="{6A4CC718-5A17-4C00-96C0-F761D70C5B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481" r="16481"/>
          <a:stretch/>
        </p:blipFill>
        <p:spPr>
          <a:prstGeom prst="ellipse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08DB8F78-0400-436B-99B0-277A8841B16F}"/>
              </a:ext>
            </a:extLst>
          </p:cNvPr>
          <p:cNvSpPr txBox="1"/>
          <p:nvPr/>
        </p:nvSpPr>
        <p:spPr>
          <a:xfrm>
            <a:off x="1339247" y="5891750"/>
            <a:ext cx="3396696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会议室作为培训场所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0" name="矩形: 圆角 59">
            <a:extLst>
              <a:ext uri="{FF2B5EF4-FFF2-40B4-BE49-F238E27FC236}">
                <a16:creationId xmlns:a16="http://schemas.microsoft.com/office/drawing/2014/main" id="{C4DBB869-D2CC-4E2F-9AD6-653A01AB7C2F}"/>
              </a:ext>
            </a:extLst>
          </p:cNvPr>
          <p:cNvSpPr/>
          <p:nvPr/>
        </p:nvSpPr>
        <p:spPr>
          <a:xfrm rot="16200000" flipH="1">
            <a:off x="2809012" y="4737784"/>
            <a:ext cx="457169" cy="1607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FF97DB59-95C5-4E43-93B7-61E7515E2109}"/>
              </a:ext>
            </a:extLst>
          </p:cNvPr>
          <p:cNvSpPr txBox="1"/>
          <p:nvPr/>
        </p:nvSpPr>
        <p:spPr>
          <a:xfrm>
            <a:off x="2691347" y="5403147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会议室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F57BE6D-2370-40E3-9979-06788DA66CE6}"/>
              </a:ext>
            </a:extLst>
          </p:cNvPr>
          <p:cNvSpPr txBox="1"/>
          <p:nvPr/>
        </p:nvSpPr>
        <p:spPr>
          <a:xfrm>
            <a:off x="6769662" y="5891750"/>
            <a:ext cx="3396696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大礼堂作为公开课演讲场所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F56FB468-6E47-45E5-8AFB-52B50945BD09}"/>
              </a:ext>
            </a:extLst>
          </p:cNvPr>
          <p:cNvSpPr/>
          <p:nvPr/>
        </p:nvSpPr>
        <p:spPr>
          <a:xfrm rot="16200000" flipH="1">
            <a:off x="8239427" y="4737784"/>
            <a:ext cx="457169" cy="1607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F54BD3C-9C06-49AF-B161-CB6835536C4F}"/>
              </a:ext>
            </a:extLst>
          </p:cNvPr>
          <p:cNvSpPr txBox="1"/>
          <p:nvPr/>
        </p:nvSpPr>
        <p:spPr>
          <a:xfrm>
            <a:off x="8121762" y="5403147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大礼堂</a:t>
            </a:r>
          </a:p>
        </p:txBody>
      </p:sp>
    </p:spTree>
    <p:extLst>
      <p:ext uri="{BB962C8B-B14F-4D97-AF65-F5344CB8AC3E}">
        <p14:creationId xmlns:p14="http://schemas.microsoft.com/office/powerpoint/2010/main" val="1958978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桌子上有许多人在房间里&#10;&#10;中度可信度描述已自动生成">
            <a:extLst>
              <a:ext uri="{FF2B5EF4-FFF2-40B4-BE49-F238E27FC236}">
                <a16:creationId xmlns:a16="http://schemas.microsoft.com/office/drawing/2014/main" id="{998A4D6D-8563-421A-9D1A-6A402A9B1B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8" r="7098"/>
          <a:stretch>
            <a:fillRect/>
          </a:stretch>
        </p:blipFill>
        <p:spPr>
          <a:xfrm>
            <a:off x="728663" y="2351088"/>
            <a:ext cx="3399279" cy="2079979"/>
          </a:xfrm>
        </p:spPr>
      </p:pic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B8081F97-363B-413E-B818-4C96B8C30A77}"/>
              </a:ext>
            </a:extLst>
          </p:cNvPr>
          <p:cNvSpPr txBox="1"/>
          <p:nvPr/>
        </p:nvSpPr>
        <p:spPr>
          <a:xfrm>
            <a:off x="728664" y="5306319"/>
            <a:ext cx="339669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置于电脑本地存储使用，不用装软件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但是容易崩掉</a:t>
            </a: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ADCC1AE4-7752-49A9-B94D-08FEB85C46C4}"/>
              </a:ext>
            </a:extLst>
          </p:cNvPr>
          <p:cNvSpPr/>
          <p:nvPr/>
        </p:nvSpPr>
        <p:spPr>
          <a:xfrm rot="16200000" flipH="1">
            <a:off x="1303941" y="4131153"/>
            <a:ext cx="457169" cy="1607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C01EC90-E923-48AE-959A-29635B917304}"/>
              </a:ext>
            </a:extLst>
          </p:cNvPr>
          <p:cNvSpPr txBox="1"/>
          <p:nvPr/>
        </p:nvSpPr>
        <p:spPr>
          <a:xfrm>
            <a:off x="1070859" y="4796516"/>
            <a:ext cx="92333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移动硬盘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9936B03-1D74-4508-A037-5C3B23A6456F}"/>
              </a:ext>
            </a:extLst>
          </p:cNvPr>
          <p:cNvSpPr txBox="1"/>
          <p:nvPr/>
        </p:nvSpPr>
        <p:spPr>
          <a:xfrm>
            <a:off x="4381648" y="5306319"/>
            <a:ext cx="2504928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功能多，可以采集的途径多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适合的文件格式也很多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F9AF97A3-24B0-483F-8481-78EF73E7BFD1}"/>
              </a:ext>
            </a:extLst>
          </p:cNvPr>
          <p:cNvSpPr/>
          <p:nvPr/>
        </p:nvSpPr>
        <p:spPr>
          <a:xfrm rot="16200000" flipH="1">
            <a:off x="4956925" y="4131153"/>
            <a:ext cx="457169" cy="1607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40420CA-1116-4A36-AA8E-9D0D19677F6A}"/>
              </a:ext>
            </a:extLst>
          </p:cNvPr>
          <p:cNvSpPr txBox="1"/>
          <p:nvPr/>
        </p:nvSpPr>
        <p:spPr>
          <a:xfrm>
            <a:off x="4872923" y="4796516"/>
            <a:ext cx="62517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eagle</a:t>
            </a:r>
            <a:endParaRPr lang="zh-CN" altLang="en-US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2A6C8396-1933-4F35-B3EC-2207F38E3B02}"/>
              </a:ext>
            </a:extLst>
          </p:cNvPr>
          <p:cNvSpPr txBox="1"/>
          <p:nvPr/>
        </p:nvSpPr>
        <p:spPr>
          <a:xfrm>
            <a:off x="8037215" y="5306319"/>
            <a:ext cx="289748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在线采集，方便快捷，就是容易维护，有些不方便</a:t>
            </a: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530D00A0-16DB-45C4-AF96-6683C6E9128A}"/>
              </a:ext>
            </a:extLst>
          </p:cNvPr>
          <p:cNvSpPr/>
          <p:nvPr/>
        </p:nvSpPr>
        <p:spPr>
          <a:xfrm rot="16200000" flipH="1">
            <a:off x="8612492" y="4131153"/>
            <a:ext cx="457169" cy="16077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8E85065-234C-4F94-AB2C-5A1BD1A69812}"/>
              </a:ext>
            </a:extLst>
          </p:cNvPr>
          <p:cNvSpPr txBox="1"/>
          <p:nvPr/>
        </p:nvSpPr>
        <p:spPr>
          <a:xfrm>
            <a:off x="8610243" y="4796516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花瓣</a:t>
            </a:r>
          </a:p>
        </p:txBody>
      </p:sp>
      <p:pic>
        <p:nvPicPr>
          <p:cNvPr id="16" name="图片占位符 15" descr="图片包含 游戏机, 桌子&#10;&#10;描述已自动生成">
            <a:extLst>
              <a:ext uri="{FF2B5EF4-FFF2-40B4-BE49-F238E27FC236}">
                <a16:creationId xmlns:a16="http://schemas.microsoft.com/office/drawing/2014/main" id="{D3EF9FB5-9F19-4D53-8C72-88CB98864A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r="557"/>
          <a:stretch>
            <a:fillRect/>
          </a:stretch>
        </p:blipFill>
        <p:spPr/>
      </p:pic>
      <p:pic>
        <p:nvPicPr>
          <p:cNvPr id="18" name="图片占位符 17" descr="书架上有许多书&#10;&#10;描述已自动生成">
            <a:extLst>
              <a:ext uri="{FF2B5EF4-FFF2-40B4-BE49-F238E27FC236}">
                <a16:creationId xmlns:a16="http://schemas.microsoft.com/office/drawing/2014/main" id="{B298078B-F08D-40E7-BAB9-21A9372C0FD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4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141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835838EB-7DB9-45DC-9BAF-2E271014B6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0634DEEC-15CF-4AEE-8F42-9EE54BD1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941EAD8F-49F5-4CCC-A989-7988F18F9813}"/>
              </a:ext>
            </a:extLst>
          </p:cNvPr>
          <p:cNvSpPr/>
          <p:nvPr/>
        </p:nvSpPr>
        <p:spPr>
          <a:xfrm>
            <a:off x="852240" y="1940267"/>
            <a:ext cx="10487520" cy="4290087"/>
          </a:xfrm>
          <a:prstGeom prst="roundRect">
            <a:avLst>
              <a:gd name="adj" fmla="val 1558"/>
            </a:avLst>
          </a:prstGeom>
          <a:solidFill>
            <a:srgbClr val="F7F7F7"/>
          </a:solidFill>
          <a:ln>
            <a:noFill/>
          </a:ln>
          <a:effectLst>
            <a:outerShdw blurRad="381000" dist="508000" dir="5400000" sx="90000" sy="90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1" name="表格 4">
            <a:extLst>
              <a:ext uri="{FF2B5EF4-FFF2-40B4-BE49-F238E27FC236}">
                <a16:creationId xmlns:a16="http://schemas.microsoft.com/office/drawing/2014/main" id="{444EA0A8-A8B1-42ED-BA10-5405141C8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464509"/>
              </p:ext>
            </p:extLst>
          </p:nvPr>
        </p:nvGraphicFramePr>
        <p:xfrm>
          <a:off x="912000" y="2015310"/>
          <a:ext cx="10368000" cy="41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val="1472022150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384954747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218342243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79720709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+mj-ea"/>
                          <a:ea typeface="+mj-ea"/>
                        </a:rPr>
                        <a:t>基础篇</a:t>
                      </a:r>
                    </a:p>
                  </a:txBody>
                  <a:tcPr marL="115744" marR="115744" marT="57872" marB="57872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+mj-ea"/>
                          <a:ea typeface="+mj-ea"/>
                        </a:rPr>
                        <a:t>提高篇</a:t>
                      </a:r>
                    </a:p>
                  </a:txBody>
                  <a:tcPr marL="115744" marR="115744" marT="57872" marB="57872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+mj-ea"/>
                          <a:ea typeface="+mj-ea"/>
                        </a:rPr>
                        <a:t>进阶篇</a:t>
                      </a:r>
                    </a:p>
                  </a:txBody>
                  <a:tcPr marL="115744" marR="115744" marT="57872" marB="57872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+mj-ea"/>
                          <a:ea typeface="+mj-ea"/>
                        </a:rPr>
                        <a:t>结营篇</a:t>
                      </a:r>
                    </a:p>
                  </a:txBody>
                  <a:tcPr marL="115744" marR="115744" marT="57872" marB="57872" anchor="ctr">
                    <a:gradFill flip="none" rotWithShape="1">
                      <a:gsLst>
                        <a:gs pos="0">
                          <a:schemeClr val="accent2"/>
                        </a:gs>
                        <a:gs pos="100000">
                          <a:schemeClr val="accent2"/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1825917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0208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43276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497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1537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课时</a:t>
                      </a:r>
                      <a:r>
                        <a:rPr lang="en-US" altLang="zh-CN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</a:t>
                      </a:r>
                      <a:endParaRPr lang="zh-CN" altLang="en-US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15744" marR="115744" marT="57872" marB="57872" anchor="ctr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79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38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A16CE52D-3FB8-4FB4-B371-2ACDAD51D0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296" y="2317370"/>
            <a:ext cx="1391407" cy="1218795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9BDDEBE1-9F37-4EB8-9BE4-565DE8C47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117" y="3539475"/>
            <a:ext cx="3077766" cy="830997"/>
          </a:xfrm>
        </p:spPr>
        <p:txBody>
          <a:bodyPr/>
          <a:lstStyle/>
          <a:p>
            <a:r>
              <a:rPr lang="zh-CN" altLang="en-US" dirty="0"/>
              <a:t>案例操作</a:t>
            </a:r>
          </a:p>
        </p:txBody>
      </p:sp>
    </p:spTree>
    <p:extLst>
      <p:ext uri="{BB962C8B-B14F-4D97-AF65-F5344CB8AC3E}">
        <p14:creationId xmlns:p14="http://schemas.microsoft.com/office/powerpoint/2010/main" val="2194501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2E9F296-8347-430A-9356-10B51032B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9272A85-97D7-4BDA-8F81-541BC9E3B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1FE138-7529-4160-95B1-865416421728}"/>
              </a:ext>
            </a:extLst>
          </p:cNvPr>
          <p:cNvSpPr/>
          <p:nvPr/>
        </p:nvSpPr>
        <p:spPr>
          <a:xfrm>
            <a:off x="789420" y="3152774"/>
            <a:ext cx="2122632" cy="308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FC2ADB-2B82-4B64-854A-F0B1947B409E}"/>
              </a:ext>
            </a:extLst>
          </p:cNvPr>
          <p:cNvSpPr/>
          <p:nvPr/>
        </p:nvSpPr>
        <p:spPr>
          <a:xfrm>
            <a:off x="2912052" y="2600325"/>
            <a:ext cx="2122632" cy="3635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B6715A2-0B40-4831-BDB7-2D6D4307284B}"/>
              </a:ext>
            </a:extLst>
          </p:cNvPr>
          <p:cNvSpPr/>
          <p:nvPr/>
        </p:nvSpPr>
        <p:spPr>
          <a:xfrm>
            <a:off x="5034684" y="2600325"/>
            <a:ext cx="2122632" cy="3635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14D43B-6577-4696-B96C-3334963AEC7B}"/>
              </a:ext>
            </a:extLst>
          </p:cNvPr>
          <p:cNvSpPr/>
          <p:nvPr/>
        </p:nvSpPr>
        <p:spPr>
          <a:xfrm>
            <a:off x="7157317" y="2600325"/>
            <a:ext cx="2122632" cy="3635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7E4544E-D1A5-49A9-A4B1-B1CCF770F29A}"/>
              </a:ext>
            </a:extLst>
          </p:cNvPr>
          <p:cNvSpPr txBox="1"/>
          <p:nvPr/>
        </p:nvSpPr>
        <p:spPr>
          <a:xfrm>
            <a:off x="1034963" y="4134701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FB27BF9-BB01-4DBD-AFA5-6633E309C87B}"/>
              </a:ext>
            </a:extLst>
          </p:cNvPr>
          <p:cNvSpPr/>
          <p:nvPr/>
        </p:nvSpPr>
        <p:spPr>
          <a:xfrm>
            <a:off x="1489914" y="2790825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F257D6-148C-4933-A92B-9A8DC7198E3D}"/>
              </a:ext>
            </a:extLst>
          </p:cNvPr>
          <p:cNvGrpSpPr/>
          <p:nvPr/>
        </p:nvGrpSpPr>
        <p:grpSpPr>
          <a:xfrm>
            <a:off x="1665522" y="29389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8" name="图形 4" descr="原子 纯色填充">
              <a:extLst>
                <a:ext uri="{FF2B5EF4-FFF2-40B4-BE49-F238E27FC236}">
                  <a16:creationId xmlns:a16="http://schemas.microsoft.com/office/drawing/2014/main" id="{8B7D69E6-5CBA-4B76-9700-2809D838EBCE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4" descr="原子 纯色填充">
              <a:extLst>
                <a:ext uri="{FF2B5EF4-FFF2-40B4-BE49-F238E27FC236}">
                  <a16:creationId xmlns:a16="http://schemas.microsoft.com/office/drawing/2014/main" id="{A1FC0409-DEFD-48CD-A82E-61BFB7B3E3F3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90AF74A-4A04-4370-B9BD-4156A0EC0596}"/>
              </a:ext>
            </a:extLst>
          </p:cNvPr>
          <p:cNvSpPr txBox="1"/>
          <p:nvPr/>
        </p:nvSpPr>
        <p:spPr>
          <a:xfrm>
            <a:off x="1619902" y="368818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海报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6A08505-C821-4025-977F-34B4F803DDFA}"/>
              </a:ext>
            </a:extLst>
          </p:cNvPr>
          <p:cNvSpPr/>
          <p:nvPr/>
        </p:nvSpPr>
        <p:spPr>
          <a:xfrm>
            <a:off x="3612547" y="22407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A7CA7FA-55EC-47AE-BC45-392CFD598B5B}"/>
              </a:ext>
            </a:extLst>
          </p:cNvPr>
          <p:cNvGrpSpPr/>
          <p:nvPr/>
        </p:nvGrpSpPr>
        <p:grpSpPr>
          <a:xfrm>
            <a:off x="3788155" y="23888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DF33B556-D0F8-4C2C-9FED-36B75903AD3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图形 4" descr="原子 纯色填充">
              <a:extLst>
                <a:ext uri="{FF2B5EF4-FFF2-40B4-BE49-F238E27FC236}">
                  <a16:creationId xmlns:a16="http://schemas.microsoft.com/office/drawing/2014/main" id="{A610D317-3310-408E-A6F5-FB13388B3FA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227D0C5-2BC5-4AAD-BCD2-F121D311F789}"/>
              </a:ext>
            </a:extLst>
          </p:cNvPr>
          <p:cNvSpPr txBox="1"/>
          <p:nvPr/>
        </p:nvSpPr>
        <p:spPr>
          <a:xfrm>
            <a:off x="3742536" y="3138120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长图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3B349D1-B2A1-417D-BC26-AA29F7DDDD45}"/>
              </a:ext>
            </a:extLst>
          </p:cNvPr>
          <p:cNvSpPr txBox="1"/>
          <p:nvPr/>
        </p:nvSpPr>
        <p:spPr>
          <a:xfrm>
            <a:off x="915407" y="4794401"/>
            <a:ext cx="1870656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可以做线上的海报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C73F566-F20B-4120-824D-B7BC624C571A}"/>
              </a:ext>
            </a:extLst>
          </p:cNvPr>
          <p:cNvSpPr txBox="1"/>
          <p:nvPr/>
        </p:nvSpPr>
        <p:spPr>
          <a:xfrm>
            <a:off x="3157596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1E26C3E-9229-41B6-9E1B-EBBE27E605DA}"/>
              </a:ext>
            </a:extLst>
          </p:cNvPr>
          <p:cNvSpPr txBox="1"/>
          <p:nvPr/>
        </p:nvSpPr>
        <p:spPr>
          <a:xfrm>
            <a:off x="3038040" y="4219726"/>
            <a:ext cx="1870656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可以课程的长图介绍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AAF61F4-C5C8-4FD3-84B1-1D8063CC950E}"/>
              </a:ext>
            </a:extLst>
          </p:cNvPr>
          <p:cNvSpPr/>
          <p:nvPr/>
        </p:nvSpPr>
        <p:spPr>
          <a:xfrm>
            <a:off x="5735179" y="22407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EC3A086-4028-4C50-A4C3-AFA22FA3F2C1}"/>
              </a:ext>
            </a:extLst>
          </p:cNvPr>
          <p:cNvGrpSpPr/>
          <p:nvPr/>
        </p:nvGrpSpPr>
        <p:grpSpPr>
          <a:xfrm>
            <a:off x="5910787" y="23888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41" name="图形 4" descr="原子 纯色填充">
              <a:extLst>
                <a:ext uri="{FF2B5EF4-FFF2-40B4-BE49-F238E27FC236}">
                  <a16:creationId xmlns:a16="http://schemas.microsoft.com/office/drawing/2014/main" id="{BD77FF1F-8536-4792-BE3A-9BB766E0DE2B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图形 4" descr="原子 纯色填充">
              <a:extLst>
                <a:ext uri="{FF2B5EF4-FFF2-40B4-BE49-F238E27FC236}">
                  <a16:creationId xmlns:a16="http://schemas.microsoft.com/office/drawing/2014/main" id="{8623F635-255A-44F2-BCFA-EE6ABA01AC7E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71183976-10EB-4BE7-BE7A-B7B02930F457}"/>
              </a:ext>
            </a:extLst>
          </p:cNvPr>
          <p:cNvSpPr txBox="1"/>
          <p:nvPr/>
        </p:nvSpPr>
        <p:spPr>
          <a:xfrm>
            <a:off x="5749752" y="3138120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详情页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8A3D77D-7FC4-41BB-A7FE-F8B625447A1C}"/>
              </a:ext>
            </a:extLst>
          </p:cNvPr>
          <p:cNvSpPr txBox="1"/>
          <p:nvPr/>
        </p:nvSpPr>
        <p:spPr>
          <a:xfrm>
            <a:off x="5280228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33BEF2-C838-4704-B583-6F22B63F118F}"/>
              </a:ext>
            </a:extLst>
          </p:cNvPr>
          <p:cNvSpPr txBox="1"/>
          <p:nvPr/>
        </p:nvSpPr>
        <p:spPr>
          <a:xfrm>
            <a:off x="5160672" y="4219726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可以来做课程的详情页放在销售店铺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2E587D6-C8FC-4897-AA6B-6CA698A2305F}"/>
              </a:ext>
            </a:extLst>
          </p:cNvPr>
          <p:cNvSpPr/>
          <p:nvPr/>
        </p:nvSpPr>
        <p:spPr>
          <a:xfrm>
            <a:off x="7857811" y="22407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A87B8C0-DEAD-4ED7-BF1F-52B55C429A83}"/>
              </a:ext>
            </a:extLst>
          </p:cNvPr>
          <p:cNvGrpSpPr/>
          <p:nvPr/>
        </p:nvGrpSpPr>
        <p:grpSpPr>
          <a:xfrm>
            <a:off x="8033419" y="23888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48" name="图形 4" descr="原子 纯色填充">
              <a:extLst>
                <a:ext uri="{FF2B5EF4-FFF2-40B4-BE49-F238E27FC236}">
                  <a16:creationId xmlns:a16="http://schemas.microsoft.com/office/drawing/2014/main" id="{A4CFC322-2FB7-4490-AE60-13F06B6B6FF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图形 4" descr="原子 纯色填充">
              <a:extLst>
                <a:ext uri="{FF2B5EF4-FFF2-40B4-BE49-F238E27FC236}">
                  <a16:creationId xmlns:a16="http://schemas.microsoft.com/office/drawing/2014/main" id="{E0579A53-697E-43D1-9AFC-C8E5A8FEB779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A41EE64F-CD90-43F8-A370-C44CBE33A251}"/>
              </a:ext>
            </a:extLst>
          </p:cNvPr>
          <p:cNvSpPr txBox="1"/>
          <p:nvPr/>
        </p:nvSpPr>
        <p:spPr>
          <a:xfrm>
            <a:off x="7987799" y="3138120"/>
            <a:ext cx="46166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画册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80FD709-D404-47F2-8DC5-C61609C7A01B}"/>
              </a:ext>
            </a:extLst>
          </p:cNvPr>
          <p:cNvSpPr txBox="1"/>
          <p:nvPr/>
        </p:nvSpPr>
        <p:spPr>
          <a:xfrm>
            <a:off x="7402860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0CDF0E6-AF5E-4322-8D7B-6D4190AE63B1}"/>
              </a:ext>
            </a:extLst>
          </p:cNvPr>
          <p:cNvSpPr txBox="1"/>
          <p:nvPr/>
        </p:nvSpPr>
        <p:spPr>
          <a:xfrm>
            <a:off x="7283304" y="4219726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展示公司形象和内容方便客户阅读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4AA8D47-F5CA-4ED6-9CB5-5528274E4DB8}"/>
              </a:ext>
            </a:extLst>
          </p:cNvPr>
          <p:cNvSpPr/>
          <p:nvPr/>
        </p:nvSpPr>
        <p:spPr>
          <a:xfrm>
            <a:off x="9279947" y="3152774"/>
            <a:ext cx="2122632" cy="308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7A71219-A862-490A-9FAF-7518571B5C99}"/>
              </a:ext>
            </a:extLst>
          </p:cNvPr>
          <p:cNvSpPr txBox="1"/>
          <p:nvPr/>
        </p:nvSpPr>
        <p:spPr>
          <a:xfrm>
            <a:off x="9525490" y="4134701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D3BBDCB9-4E16-403C-8265-A9605F52A381}"/>
              </a:ext>
            </a:extLst>
          </p:cNvPr>
          <p:cNvSpPr/>
          <p:nvPr/>
        </p:nvSpPr>
        <p:spPr>
          <a:xfrm>
            <a:off x="9980441" y="2790825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61BE618-5953-464E-B4C6-658BE2D37BFF}"/>
              </a:ext>
            </a:extLst>
          </p:cNvPr>
          <p:cNvGrpSpPr/>
          <p:nvPr/>
        </p:nvGrpSpPr>
        <p:grpSpPr>
          <a:xfrm>
            <a:off x="10156049" y="29389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64" name="图形 4" descr="原子 纯色填充">
              <a:extLst>
                <a:ext uri="{FF2B5EF4-FFF2-40B4-BE49-F238E27FC236}">
                  <a16:creationId xmlns:a16="http://schemas.microsoft.com/office/drawing/2014/main" id="{6EF3925A-7386-4CBF-A1D0-EE5F3404500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图形 4" descr="原子 纯色填充">
              <a:extLst>
                <a:ext uri="{FF2B5EF4-FFF2-40B4-BE49-F238E27FC236}">
                  <a16:creationId xmlns:a16="http://schemas.microsoft.com/office/drawing/2014/main" id="{09032132-F344-4ADE-BCB2-BA40D4B84A9E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40F5AEAE-5A0F-4F7D-BB41-193EBE5F36DC}"/>
              </a:ext>
            </a:extLst>
          </p:cNvPr>
          <p:cNvSpPr txBox="1"/>
          <p:nvPr/>
        </p:nvSpPr>
        <p:spPr>
          <a:xfrm>
            <a:off x="10110429" y="3688188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展报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AABFFDD-BA0D-4790-89C1-E98C759BA799}"/>
              </a:ext>
            </a:extLst>
          </p:cNvPr>
          <p:cNvSpPr txBox="1"/>
          <p:nvPr/>
        </p:nvSpPr>
        <p:spPr>
          <a:xfrm>
            <a:off x="9405934" y="4794401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可以用展报用在线下培训的课程</a:t>
            </a:r>
          </a:p>
        </p:txBody>
      </p:sp>
    </p:spTree>
    <p:extLst>
      <p:ext uri="{BB962C8B-B14F-4D97-AF65-F5344CB8AC3E}">
        <p14:creationId xmlns:p14="http://schemas.microsoft.com/office/powerpoint/2010/main" val="1743640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FC24F4E-608D-496B-A866-63A79F4B65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4D2FF6-748A-4008-B428-041AF1F61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C7A7F8-FB81-45C9-9874-F8973A8B77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DED28F-2E56-4991-A99E-F6F655411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搭建灵感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D3FAB30-3770-4BFF-996B-2CC0678153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BAC10C8-7CBF-4B23-BDC3-59A3E67C32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C14FBB1-491B-4A7D-B0AA-1BC2E33E59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5419FE16-74DB-4C62-9CA4-13D1BC04ED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dirty="0"/>
              <a:t>实战讲解</a:t>
            </a:r>
          </a:p>
        </p:txBody>
      </p:sp>
    </p:spTree>
    <p:extLst>
      <p:ext uri="{BB962C8B-B14F-4D97-AF65-F5344CB8AC3E}">
        <p14:creationId xmlns:p14="http://schemas.microsoft.com/office/powerpoint/2010/main" val="4153678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2E9F296-8347-430A-9356-10B51032B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9272A85-97D7-4BDA-8F81-541BC9E3B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D1FE138-7529-4160-95B1-865416421728}"/>
              </a:ext>
            </a:extLst>
          </p:cNvPr>
          <p:cNvSpPr/>
          <p:nvPr/>
        </p:nvSpPr>
        <p:spPr>
          <a:xfrm>
            <a:off x="789420" y="3152774"/>
            <a:ext cx="2122632" cy="308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FFC2ADB-2B82-4B64-854A-F0B1947B409E}"/>
              </a:ext>
            </a:extLst>
          </p:cNvPr>
          <p:cNvSpPr/>
          <p:nvPr/>
        </p:nvSpPr>
        <p:spPr>
          <a:xfrm>
            <a:off x="2912052" y="2600325"/>
            <a:ext cx="2122632" cy="3635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B6715A2-0B40-4831-BDB7-2D6D4307284B}"/>
              </a:ext>
            </a:extLst>
          </p:cNvPr>
          <p:cNvSpPr/>
          <p:nvPr/>
        </p:nvSpPr>
        <p:spPr>
          <a:xfrm>
            <a:off x="5034684" y="2600325"/>
            <a:ext cx="2122632" cy="36353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614D43B-6577-4696-B96C-3334963AEC7B}"/>
              </a:ext>
            </a:extLst>
          </p:cNvPr>
          <p:cNvSpPr/>
          <p:nvPr/>
        </p:nvSpPr>
        <p:spPr>
          <a:xfrm>
            <a:off x="7157317" y="2600325"/>
            <a:ext cx="2122632" cy="3635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715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7E4544E-D1A5-49A9-A4B1-B1CCF770F29A}"/>
              </a:ext>
            </a:extLst>
          </p:cNvPr>
          <p:cNvSpPr txBox="1"/>
          <p:nvPr/>
        </p:nvSpPr>
        <p:spPr>
          <a:xfrm>
            <a:off x="1034963" y="4134701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FB27BF9-BB01-4DBD-AFA5-6633E309C87B}"/>
              </a:ext>
            </a:extLst>
          </p:cNvPr>
          <p:cNvSpPr/>
          <p:nvPr/>
        </p:nvSpPr>
        <p:spPr>
          <a:xfrm>
            <a:off x="1489914" y="2790825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BF257D6-148C-4933-A92B-9A8DC7198E3D}"/>
              </a:ext>
            </a:extLst>
          </p:cNvPr>
          <p:cNvGrpSpPr/>
          <p:nvPr/>
        </p:nvGrpSpPr>
        <p:grpSpPr>
          <a:xfrm>
            <a:off x="1665522" y="29389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8" name="图形 4" descr="原子 纯色填充">
              <a:extLst>
                <a:ext uri="{FF2B5EF4-FFF2-40B4-BE49-F238E27FC236}">
                  <a16:creationId xmlns:a16="http://schemas.microsoft.com/office/drawing/2014/main" id="{8B7D69E6-5CBA-4B76-9700-2809D838EBCE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4" descr="原子 纯色填充">
              <a:extLst>
                <a:ext uri="{FF2B5EF4-FFF2-40B4-BE49-F238E27FC236}">
                  <a16:creationId xmlns:a16="http://schemas.microsoft.com/office/drawing/2014/main" id="{A1FC0409-DEFD-48CD-A82E-61BFB7B3E3F3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90AF74A-4A04-4370-B9BD-4156A0EC0596}"/>
              </a:ext>
            </a:extLst>
          </p:cNvPr>
          <p:cNvSpPr txBox="1"/>
          <p:nvPr/>
        </p:nvSpPr>
        <p:spPr>
          <a:xfrm>
            <a:off x="1504487" y="368818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学术风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66A08505-C821-4025-977F-34B4F803DDFA}"/>
              </a:ext>
            </a:extLst>
          </p:cNvPr>
          <p:cNvSpPr/>
          <p:nvPr/>
        </p:nvSpPr>
        <p:spPr>
          <a:xfrm>
            <a:off x="3612547" y="22407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A7CA7FA-55EC-47AE-BC45-392CFD598B5B}"/>
              </a:ext>
            </a:extLst>
          </p:cNvPr>
          <p:cNvGrpSpPr/>
          <p:nvPr/>
        </p:nvGrpSpPr>
        <p:grpSpPr>
          <a:xfrm>
            <a:off x="3788155" y="23888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DF33B556-D0F8-4C2C-9FED-36B75903AD3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图形 4" descr="原子 纯色填充">
              <a:extLst>
                <a:ext uri="{FF2B5EF4-FFF2-40B4-BE49-F238E27FC236}">
                  <a16:creationId xmlns:a16="http://schemas.microsoft.com/office/drawing/2014/main" id="{A610D317-3310-408E-A6F5-FB13388B3FA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227D0C5-2BC5-4AAD-BCD2-F121D311F789}"/>
              </a:ext>
            </a:extLst>
          </p:cNvPr>
          <p:cNvSpPr txBox="1"/>
          <p:nvPr/>
        </p:nvSpPr>
        <p:spPr>
          <a:xfrm>
            <a:off x="3627120" y="3138120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科技风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3B349D1-B2A1-417D-BC26-AA29F7DDDD45}"/>
              </a:ext>
            </a:extLst>
          </p:cNvPr>
          <p:cNvSpPr txBox="1"/>
          <p:nvPr/>
        </p:nvSpPr>
        <p:spPr>
          <a:xfrm>
            <a:off x="915407" y="4794401"/>
            <a:ext cx="1870656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简单大气端庄为主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C73F566-F20B-4120-824D-B7BC624C571A}"/>
              </a:ext>
            </a:extLst>
          </p:cNvPr>
          <p:cNvSpPr txBox="1"/>
          <p:nvPr/>
        </p:nvSpPr>
        <p:spPr>
          <a:xfrm>
            <a:off x="3157596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1E26C3E-9229-41B6-9E1B-EBBE27E605DA}"/>
              </a:ext>
            </a:extLst>
          </p:cNvPr>
          <p:cNvSpPr txBox="1"/>
          <p:nvPr/>
        </p:nvSpPr>
        <p:spPr>
          <a:xfrm>
            <a:off x="3038040" y="4219726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科技感、线条、光效为主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AAF61F4-C5C8-4FD3-84B1-1D8063CC950E}"/>
              </a:ext>
            </a:extLst>
          </p:cNvPr>
          <p:cNvSpPr/>
          <p:nvPr/>
        </p:nvSpPr>
        <p:spPr>
          <a:xfrm>
            <a:off x="5735179" y="2240757"/>
            <a:ext cx="721642" cy="721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EC3A086-4028-4C50-A4C3-AFA22FA3F2C1}"/>
              </a:ext>
            </a:extLst>
          </p:cNvPr>
          <p:cNvGrpSpPr/>
          <p:nvPr/>
        </p:nvGrpSpPr>
        <p:grpSpPr>
          <a:xfrm>
            <a:off x="5910787" y="2388893"/>
            <a:ext cx="370426" cy="413460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41" name="图形 4" descr="原子 纯色填充">
              <a:extLst>
                <a:ext uri="{FF2B5EF4-FFF2-40B4-BE49-F238E27FC236}">
                  <a16:creationId xmlns:a16="http://schemas.microsoft.com/office/drawing/2014/main" id="{BD77FF1F-8536-4792-BE3A-9BB766E0DE2B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图形 4" descr="原子 纯色填充">
              <a:extLst>
                <a:ext uri="{FF2B5EF4-FFF2-40B4-BE49-F238E27FC236}">
                  <a16:creationId xmlns:a16="http://schemas.microsoft.com/office/drawing/2014/main" id="{8623F635-255A-44F2-BCFA-EE6ABA01AC7E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71183976-10EB-4BE7-BE7A-B7B02930F457}"/>
              </a:ext>
            </a:extLst>
          </p:cNvPr>
          <p:cNvSpPr txBox="1"/>
          <p:nvPr/>
        </p:nvSpPr>
        <p:spPr>
          <a:xfrm>
            <a:off x="5749752" y="3138120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漫画风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C8A3D77D-7FC4-41BB-A7FE-F8B625447A1C}"/>
              </a:ext>
            </a:extLst>
          </p:cNvPr>
          <p:cNvSpPr txBox="1"/>
          <p:nvPr/>
        </p:nvSpPr>
        <p:spPr>
          <a:xfrm>
            <a:off x="5280228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100</a:t>
            </a:r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类</a:t>
            </a:r>
            <a:endParaRPr lang="zh-CN" altLang="en-US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33BEF2-C838-4704-B583-6F22B63F118F}"/>
              </a:ext>
            </a:extLst>
          </p:cNvPr>
          <p:cNvSpPr txBox="1"/>
          <p:nvPr/>
        </p:nvSpPr>
        <p:spPr>
          <a:xfrm>
            <a:off x="5160672" y="4219726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动画，绘画，线条为主</a:t>
            </a: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2E587D6-C8FC-4897-AA6B-6CA698A2305F}"/>
              </a:ext>
            </a:extLst>
          </p:cNvPr>
          <p:cNvSpPr/>
          <p:nvPr/>
        </p:nvSpPr>
        <p:spPr>
          <a:xfrm>
            <a:off x="7857811" y="22407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A87B8C0-DEAD-4ED7-BF1F-52B55C429A83}"/>
              </a:ext>
            </a:extLst>
          </p:cNvPr>
          <p:cNvGrpSpPr/>
          <p:nvPr/>
        </p:nvGrpSpPr>
        <p:grpSpPr>
          <a:xfrm>
            <a:off x="8033419" y="23888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48" name="图形 4" descr="原子 纯色填充">
              <a:extLst>
                <a:ext uri="{FF2B5EF4-FFF2-40B4-BE49-F238E27FC236}">
                  <a16:creationId xmlns:a16="http://schemas.microsoft.com/office/drawing/2014/main" id="{A4CFC322-2FB7-4490-AE60-13F06B6B6FF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图形 4" descr="原子 纯色填充">
              <a:extLst>
                <a:ext uri="{FF2B5EF4-FFF2-40B4-BE49-F238E27FC236}">
                  <a16:creationId xmlns:a16="http://schemas.microsoft.com/office/drawing/2014/main" id="{E0579A53-697E-43D1-9AFC-C8E5A8FEB779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A41EE64F-CD90-43F8-A370-C44CBE33A251}"/>
              </a:ext>
            </a:extLst>
          </p:cNvPr>
          <p:cNvSpPr txBox="1"/>
          <p:nvPr/>
        </p:nvSpPr>
        <p:spPr>
          <a:xfrm>
            <a:off x="7872384" y="3138120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商务风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380FD709-D404-47F2-8DC5-C61609C7A01B}"/>
              </a:ext>
            </a:extLst>
          </p:cNvPr>
          <p:cNvSpPr txBox="1"/>
          <p:nvPr/>
        </p:nvSpPr>
        <p:spPr>
          <a:xfrm>
            <a:off x="7402860" y="3560026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30CDF0E6-AF5E-4322-8D7B-6D4190AE63B1}"/>
              </a:ext>
            </a:extLst>
          </p:cNvPr>
          <p:cNvSpPr txBox="1"/>
          <p:nvPr/>
        </p:nvSpPr>
        <p:spPr>
          <a:xfrm>
            <a:off x="7283304" y="4219726"/>
            <a:ext cx="1870656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注重逻辑性，大面积色块为主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A4AA8D47-F5CA-4ED6-9CB5-5528274E4DB8}"/>
              </a:ext>
            </a:extLst>
          </p:cNvPr>
          <p:cNvSpPr/>
          <p:nvPr/>
        </p:nvSpPr>
        <p:spPr>
          <a:xfrm>
            <a:off x="9279947" y="3152774"/>
            <a:ext cx="2122632" cy="3082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30200" dist="5080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D7A71219-A862-490A-9FAF-7518571B5C99}"/>
              </a:ext>
            </a:extLst>
          </p:cNvPr>
          <p:cNvSpPr txBox="1"/>
          <p:nvPr/>
        </p:nvSpPr>
        <p:spPr>
          <a:xfrm>
            <a:off x="9525490" y="4134701"/>
            <a:ext cx="1631544" cy="649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100</a:t>
            </a:r>
            <a:r>
              <a:rPr lang="en-US" altLang="zh-CN" sz="3600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 </a:t>
            </a:r>
            <a:r>
              <a:rPr lang="zh-CN" altLang="en-US" b="1" dirty="0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 scaled="1"/>
                  <a:tileRect/>
                </a:gradFill>
                <a:latin typeface="+mj-ea"/>
                <a:ea typeface="+mj-ea"/>
              </a:rPr>
              <a:t>类</a:t>
            </a:r>
            <a:endParaRPr lang="zh-CN" altLang="en-US" sz="3600" b="1" dirty="0"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latin typeface="+mj-ea"/>
              <a:ea typeface="+mj-ea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D3BBDCB9-4E16-403C-8265-A9605F52A381}"/>
              </a:ext>
            </a:extLst>
          </p:cNvPr>
          <p:cNvSpPr/>
          <p:nvPr/>
        </p:nvSpPr>
        <p:spPr>
          <a:xfrm>
            <a:off x="9980441" y="2790825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61BE618-5953-464E-B4C6-658BE2D37BFF}"/>
              </a:ext>
            </a:extLst>
          </p:cNvPr>
          <p:cNvGrpSpPr/>
          <p:nvPr/>
        </p:nvGrpSpPr>
        <p:grpSpPr>
          <a:xfrm>
            <a:off x="10156049" y="29389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64" name="图形 4" descr="原子 纯色填充">
              <a:extLst>
                <a:ext uri="{FF2B5EF4-FFF2-40B4-BE49-F238E27FC236}">
                  <a16:creationId xmlns:a16="http://schemas.microsoft.com/office/drawing/2014/main" id="{6EF3925A-7386-4CBF-A1D0-EE5F3404500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图形 4" descr="原子 纯色填充">
              <a:extLst>
                <a:ext uri="{FF2B5EF4-FFF2-40B4-BE49-F238E27FC236}">
                  <a16:creationId xmlns:a16="http://schemas.microsoft.com/office/drawing/2014/main" id="{09032132-F344-4ADE-BCB2-BA40D4B84A9E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40F5AEAE-5A0F-4F7D-BB41-193EBE5F36DC}"/>
              </a:ext>
            </a:extLst>
          </p:cNvPr>
          <p:cNvSpPr txBox="1"/>
          <p:nvPr/>
        </p:nvSpPr>
        <p:spPr>
          <a:xfrm>
            <a:off x="9995014" y="3688188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孟菲斯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AABFFDD-BA0D-4790-89C1-E98C759BA799}"/>
              </a:ext>
            </a:extLst>
          </p:cNvPr>
          <p:cNvSpPr txBox="1"/>
          <p:nvPr/>
        </p:nvSpPr>
        <p:spPr>
          <a:xfrm>
            <a:off x="9405934" y="4794401"/>
            <a:ext cx="1870656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颜色比较鲜艳，经常使用饱和度较高的为主</a:t>
            </a:r>
          </a:p>
        </p:txBody>
      </p:sp>
    </p:spTree>
    <p:extLst>
      <p:ext uri="{BB962C8B-B14F-4D97-AF65-F5344CB8AC3E}">
        <p14:creationId xmlns:p14="http://schemas.microsoft.com/office/powerpoint/2010/main" val="257771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2E9F296-8347-430A-9356-10B51032B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9272A85-97D7-4BDA-8F81-541BC9E3B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sp>
        <p:nvSpPr>
          <p:cNvPr id="6" name="矩形: 圆顶角 5">
            <a:extLst>
              <a:ext uri="{FF2B5EF4-FFF2-40B4-BE49-F238E27FC236}">
                <a16:creationId xmlns:a16="http://schemas.microsoft.com/office/drawing/2014/main" id="{795C8388-52E1-458A-811D-CD2A8AEC91EB}"/>
              </a:ext>
            </a:extLst>
          </p:cNvPr>
          <p:cNvSpPr/>
          <p:nvPr/>
        </p:nvSpPr>
        <p:spPr>
          <a:xfrm rot="16200000" flipV="1">
            <a:off x="2559092" y="2246545"/>
            <a:ext cx="3502428" cy="4479057"/>
          </a:xfrm>
          <a:prstGeom prst="round2SameRect">
            <a:avLst>
              <a:gd name="adj1" fmla="val 353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508000" dir="5400000" sx="85000" sy="85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3DD18274-02F5-4F77-9FA9-635A7433AEE6}"/>
              </a:ext>
            </a:extLst>
          </p:cNvPr>
          <p:cNvSpPr/>
          <p:nvPr/>
        </p:nvSpPr>
        <p:spPr>
          <a:xfrm>
            <a:off x="2479998" y="2294016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8A02DE6-0486-4129-A5EF-4CA983E7EE0E}"/>
              </a:ext>
            </a:extLst>
          </p:cNvPr>
          <p:cNvGrpSpPr/>
          <p:nvPr/>
        </p:nvGrpSpPr>
        <p:grpSpPr>
          <a:xfrm>
            <a:off x="2655606" y="2442152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0" name="图形 4" descr="原子 纯色填充">
              <a:extLst>
                <a:ext uri="{FF2B5EF4-FFF2-40B4-BE49-F238E27FC236}">
                  <a16:creationId xmlns:a16="http://schemas.microsoft.com/office/drawing/2014/main" id="{9BB0A870-0C42-4A43-AC4F-A026BFF662C2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图形 4" descr="原子 纯色填充">
              <a:extLst>
                <a:ext uri="{FF2B5EF4-FFF2-40B4-BE49-F238E27FC236}">
                  <a16:creationId xmlns:a16="http://schemas.microsoft.com/office/drawing/2014/main" id="{CB135E6F-F080-4468-8C83-F80A845731D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F03123D-DA82-433F-A96D-2293D0312A42}"/>
              </a:ext>
            </a:extLst>
          </p:cNvPr>
          <p:cNvSpPr txBox="1"/>
          <p:nvPr/>
        </p:nvSpPr>
        <p:spPr>
          <a:xfrm>
            <a:off x="2479998" y="3296456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自己学习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8D3870F-CCCD-4110-9139-A3288E723758}"/>
              </a:ext>
            </a:extLst>
          </p:cNvPr>
          <p:cNvSpPr txBox="1"/>
          <p:nvPr/>
        </p:nvSpPr>
        <p:spPr>
          <a:xfrm>
            <a:off x="2479997" y="3809114"/>
            <a:ext cx="3157875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自己学习比较慢，容易产生惰性，没有对比，也不知道别人的进步如何。也不系统性，容易出现纰漏。</a:t>
            </a:r>
          </a:p>
        </p:txBody>
      </p:sp>
      <p:sp>
        <p:nvSpPr>
          <p:cNvPr id="20" name="矩形: 圆顶角 19">
            <a:extLst>
              <a:ext uri="{FF2B5EF4-FFF2-40B4-BE49-F238E27FC236}">
                <a16:creationId xmlns:a16="http://schemas.microsoft.com/office/drawing/2014/main" id="{329E3D7D-A7AE-4C12-AE9D-B866C32222A0}"/>
              </a:ext>
            </a:extLst>
          </p:cNvPr>
          <p:cNvSpPr/>
          <p:nvPr/>
        </p:nvSpPr>
        <p:spPr>
          <a:xfrm rot="16200000" flipV="1">
            <a:off x="6070420" y="1656650"/>
            <a:ext cx="3949647" cy="4151961"/>
          </a:xfrm>
          <a:prstGeom prst="round2SameRect">
            <a:avLst>
              <a:gd name="adj1" fmla="val 3530"/>
              <a:gd name="adj2" fmla="val 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  <a:effectLst>
            <a:outerShdw blurRad="381000" dist="508000" dir="5400000" sx="85000" sy="85000" algn="t" rotWithShape="0">
              <a:schemeClr val="accent2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0E96F16-663D-4B89-9674-05DDB1596FC0}"/>
              </a:ext>
            </a:extLst>
          </p:cNvPr>
          <p:cNvSpPr txBox="1"/>
          <p:nvPr/>
        </p:nvSpPr>
        <p:spPr>
          <a:xfrm>
            <a:off x="6378483" y="2319404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报课学习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44290BD-C62B-4222-81B7-866B2D9A9718}"/>
              </a:ext>
            </a:extLst>
          </p:cNvPr>
          <p:cNvSpPr txBox="1"/>
          <p:nvPr/>
        </p:nvSpPr>
        <p:spPr>
          <a:xfrm>
            <a:off x="6378482" y="2832062"/>
            <a:ext cx="3548517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有人比较，学习起来比较快，系统性学习，有助教全程陪伴，且有直播并且有录播，有效时期在一年之内。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57FFD11-DDE1-4DD1-88A3-B59E64DB2C17}"/>
              </a:ext>
            </a:extLst>
          </p:cNvPr>
          <p:cNvSpPr/>
          <p:nvPr/>
        </p:nvSpPr>
        <p:spPr>
          <a:xfrm>
            <a:off x="6549835" y="1394604"/>
            <a:ext cx="721642" cy="72164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1DA1B25-4650-4A12-BDFA-BF4DB05D7BD1}"/>
              </a:ext>
            </a:extLst>
          </p:cNvPr>
          <p:cNvGrpSpPr/>
          <p:nvPr/>
        </p:nvGrpSpPr>
        <p:grpSpPr>
          <a:xfrm>
            <a:off x="6725443" y="1542740"/>
            <a:ext cx="370426" cy="413460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18" name="图形 4" descr="原子 纯色填充">
              <a:extLst>
                <a:ext uri="{FF2B5EF4-FFF2-40B4-BE49-F238E27FC236}">
                  <a16:creationId xmlns:a16="http://schemas.microsoft.com/office/drawing/2014/main" id="{21305F58-020E-45B6-BCB5-F7B7ABC8A27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图形 4" descr="原子 纯色填充">
              <a:extLst>
                <a:ext uri="{FF2B5EF4-FFF2-40B4-BE49-F238E27FC236}">
                  <a16:creationId xmlns:a16="http://schemas.microsoft.com/office/drawing/2014/main" id="{07D85B77-60CA-4618-AAF2-5AEDF0A07C4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412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2E9F296-8347-430A-9356-10B51032B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9272A85-97D7-4BDA-8F81-541BC9E3B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57CA9B85-D1E0-4386-B093-566F58E52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927947"/>
              </p:ext>
            </p:extLst>
          </p:nvPr>
        </p:nvGraphicFramePr>
        <p:xfrm>
          <a:off x="860342" y="2162175"/>
          <a:ext cx="5235658" cy="41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D043DCF-0E0D-4A22-B6A7-8EA0DE3FD3A3}"/>
              </a:ext>
            </a:extLst>
          </p:cNvPr>
          <p:cNvSpPr txBox="1"/>
          <p:nvPr/>
        </p:nvSpPr>
        <p:spPr>
          <a:xfrm>
            <a:off x="6463125" y="3500360"/>
            <a:ext cx="5055775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课程在一年之内的销售数量最高达到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40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余万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6070BE1-6D98-489F-87EC-77AD73DB5AF7}"/>
              </a:ext>
            </a:extLst>
          </p:cNvPr>
          <p:cNvSpPr/>
          <p:nvPr/>
        </p:nvSpPr>
        <p:spPr>
          <a:xfrm>
            <a:off x="6433981" y="2280379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FED5D9-EF5A-43B6-89E0-D243E23E79EA}"/>
              </a:ext>
            </a:extLst>
          </p:cNvPr>
          <p:cNvGrpSpPr/>
          <p:nvPr/>
        </p:nvGrpSpPr>
        <p:grpSpPr>
          <a:xfrm>
            <a:off x="6609590" y="2428515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8" name="图形 4" descr="原子 纯色填充">
              <a:extLst>
                <a:ext uri="{FF2B5EF4-FFF2-40B4-BE49-F238E27FC236}">
                  <a16:creationId xmlns:a16="http://schemas.microsoft.com/office/drawing/2014/main" id="{4CBE2346-09E3-4D4D-AD1A-D51FB15E9FC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图形 4" descr="原子 纯色填充">
              <a:extLst>
                <a:ext uri="{FF2B5EF4-FFF2-40B4-BE49-F238E27FC236}">
                  <a16:creationId xmlns:a16="http://schemas.microsoft.com/office/drawing/2014/main" id="{3747FE67-7855-4DF4-8C86-2422581EEDEA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6B758893-8074-4202-A435-04BDC8132D4B}"/>
              </a:ext>
            </a:extLst>
          </p:cNvPr>
          <p:cNvSpPr txBox="1"/>
          <p:nvPr/>
        </p:nvSpPr>
        <p:spPr>
          <a:xfrm>
            <a:off x="6463125" y="3104376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销售量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389EBA0-78E5-41EA-8008-E8446299DB3B}"/>
              </a:ext>
            </a:extLst>
          </p:cNvPr>
          <p:cNvSpPr txBox="1"/>
          <p:nvPr/>
        </p:nvSpPr>
        <p:spPr>
          <a:xfrm>
            <a:off x="6463125" y="5537338"/>
            <a:ext cx="5055775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阅读量数据时上时下，阅读量最低时，销售量最为高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B5241B9D-6BD7-420F-A67C-8A589D5D1880}"/>
              </a:ext>
            </a:extLst>
          </p:cNvPr>
          <p:cNvSpPr/>
          <p:nvPr/>
        </p:nvSpPr>
        <p:spPr>
          <a:xfrm>
            <a:off x="6433981" y="4317357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530E8DF-B1E8-4508-9D85-D32FAE2A50FD}"/>
              </a:ext>
            </a:extLst>
          </p:cNvPr>
          <p:cNvGrpSpPr/>
          <p:nvPr/>
        </p:nvGrpSpPr>
        <p:grpSpPr>
          <a:xfrm>
            <a:off x="6609590" y="4465493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6" name="图形 4" descr="原子 纯色填充">
              <a:extLst>
                <a:ext uri="{FF2B5EF4-FFF2-40B4-BE49-F238E27FC236}">
                  <a16:creationId xmlns:a16="http://schemas.microsoft.com/office/drawing/2014/main" id="{B616F841-B7BD-4A95-A5AD-67AB0F3C5F24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图形 4" descr="原子 纯色填充">
              <a:extLst>
                <a:ext uri="{FF2B5EF4-FFF2-40B4-BE49-F238E27FC236}">
                  <a16:creationId xmlns:a16="http://schemas.microsoft.com/office/drawing/2014/main" id="{70949231-1F33-4B30-9F5A-949E5007C06B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EDEF298C-7E0A-4C0A-8590-E6E868C7ED15}"/>
              </a:ext>
            </a:extLst>
          </p:cNvPr>
          <p:cNvSpPr txBox="1"/>
          <p:nvPr/>
        </p:nvSpPr>
        <p:spPr>
          <a:xfrm>
            <a:off x="6463125" y="5141354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阅读量</a:t>
            </a:r>
          </a:p>
        </p:txBody>
      </p:sp>
    </p:spTree>
    <p:extLst>
      <p:ext uri="{BB962C8B-B14F-4D97-AF65-F5344CB8AC3E}">
        <p14:creationId xmlns:p14="http://schemas.microsoft.com/office/powerpoint/2010/main" val="3835004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22E9F296-8347-430A-9356-10B51032B4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C9272A85-97D7-4BDA-8F81-541BC9E3B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案例讲解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6CA7686-F596-4183-B3C7-304567DD5CAE}"/>
              </a:ext>
            </a:extLst>
          </p:cNvPr>
          <p:cNvSpPr/>
          <p:nvPr/>
        </p:nvSpPr>
        <p:spPr>
          <a:xfrm>
            <a:off x="775022" y="1965111"/>
            <a:ext cx="10641956" cy="4398367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8E6270A-EA48-4258-B746-9026573A2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760337"/>
              </p:ext>
            </p:extLst>
          </p:nvPr>
        </p:nvGraphicFramePr>
        <p:xfrm>
          <a:off x="860342" y="2044863"/>
          <a:ext cx="10471316" cy="423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064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FAC7617-543A-48BB-906D-1CAAAEF5B1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296" y="2317370"/>
            <a:ext cx="1391407" cy="1218795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40AA4208-33A3-462D-86AA-ECADF7B5CA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117" y="3539475"/>
            <a:ext cx="3077766" cy="830997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</p:spTree>
    <p:extLst>
      <p:ext uri="{BB962C8B-B14F-4D97-AF65-F5344CB8AC3E}">
        <p14:creationId xmlns:p14="http://schemas.microsoft.com/office/powerpoint/2010/main" val="944631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EE24C2E-F5D4-469F-8192-7F32F331A89F}"/>
              </a:ext>
            </a:extLst>
          </p:cNvPr>
          <p:cNvSpPr/>
          <p:nvPr/>
        </p:nvSpPr>
        <p:spPr>
          <a:xfrm>
            <a:off x="785784" y="2929175"/>
            <a:ext cx="4962227" cy="2995106"/>
          </a:xfrm>
          <a:prstGeom prst="roundRect">
            <a:avLst>
              <a:gd name="adj" fmla="val 4180"/>
            </a:avLst>
          </a:prstGeom>
          <a:solidFill>
            <a:schemeClr val="bg1"/>
          </a:solidFill>
          <a:ln>
            <a:noFill/>
          </a:ln>
          <a:effectLst>
            <a:outerShdw blurRad="381000" dist="381000" dir="5400000" sx="90000" sy="90000" algn="t" rotWithShape="0">
              <a:schemeClr val="accent2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C78EDF-0E24-4828-8A43-B9577406EADA}"/>
              </a:ext>
            </a:extLst>
          </p:cNvPr>
          <p:cNvSpPr txBox="1"/>
          <p:nvPr/>
        </p:nvSpPr>
        <p:spPr>
          <a:xfrm>
            <a:off x="1086137" y="3155571"/>
            <a:ext cx="17201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OfficePLUS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329BA4-7740-4902-A334-4F2FE47B9F02}"/>
              </a:ext>
            </a:extLst>
          </p:cNvPr>
          <p:cNvSpPr txBox="1"/>
          <p:nvPr/>
        </p:nvSpPr>
        <p:spPr>
          <a:xfrm>
            <a:off x="1086137" y="4406661"/>
            <a:ext cx="2179577" cy="1250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2A12C42-36E5-40AF-BCC0-7892A1B37971}"/>
              </a:ext>
            </a:extLst>
          </p:cNvPr>
          <p:cNvSpPr/>
          <p:nvPr/>
        </p:nvSpPr>
        <p:spPr>
          <a:xfrm rot="16200000" flipH="1">
            <a:off x="1454138" y="3339186"/>
            <a:ext cx="360000" cy="1096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2975DC-FB00-4C5D-A88E-19EB813DBA07}"/>
              </a:ext>
            </a:extLst>
          </p:cNvPr>
          <p:cNvSpPr txBox="1"/>
          <p:nvPr/>
        </p:nvSpPr>
        <p:spPr>
          <a:xfrm>
            <a:off x="1223768" y="376407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主讲老师</a:t>
            </a:r>
          </a:p>
        </p:txBody>
      </p:sp>
      <p:pic>
        <p:nvPicPr>
          <p:cNvPr id="18" name="图片 17" descr="商业人士正在思考">
            <a:extLst>
              <a:ext uri="{FF2B5EF4-FFF2-40B4-BE49-F238E27FC236}">
                <a16:creationId xmlns:a16="http://schemas.microsoft.com/office/drawing/2014/main" id="{812DF3E8-B8D4-4DC3-AA51-187D74C2D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2"/>
          <a:stretch/>
        </p:blipFill>
        <p:spPr>
          <a:xfrm>
            <a:off x="3424764" y="1598336"/>
            <a:ext cx="1913133" cy="432594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59BF8697-1E74-4D57-94D0-CADF96EEB661}"/>
              </a:ext>
            </a:extLst>
          </p:cNvPr>
          <p:cNvSpPr/>
          <p:nvPr/>
        </p:nvSpPr>
        <p:spPr>
          <a:xfrm>
            <a:off x="6143636" y="2929175"/>
            <a:ext cx="4962227" cy="2995106"/>
          </a:xfrm>
          <a:prstGeom prst="roundRect">
            <a:avLst>
              <a:gd name="adj" fmla="val 4180"/>
            </a:avLst>
          </a:prstGeom>
          <a:solidFill>
            <a:schemeClr val="bg1"/>
          </a:solidFill>
          <a:ln>
            <a:noFill/>
          </a:ln>
          <a:effectLst>
            <a:outerShdw blurRad="381000" dist="381000" dir="5400000" sx="90000" sy="90000" algn="t" rotWithShape="0">
              <a:schemeClr val="accent2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6F48E05-290D-433A-90A4-CBF6A1C13C82}"/>
              </a:ext>
            </a:extLst>
          </p:cNvPr>
          <p:cNvSpPr txBox="1"/>
          <p:nvPr/>
        </p:nvSpPr>
        <p:spPr>
          <a:xfrm>
            <a:off x="6443989" y="3155571"/>
            <a:ext cx="172015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OfficePLUS</a:t>
            </a:r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7D0148-077F-4ADD-B802-3ADC7B87A96F}"/>
              </a:ext>
            </a:extLst>
          </p:cNvPr>
          <p:cNvSpPr txBox="1"/>
          <p:nvPr/>
        </p:nvSpPr>
        <p:spPr>
          <a:xfrm>
            <a:off x="6443989" y="4406661"/>
            <a:ext cx="2179577" cy="1250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填写主讲老师的介绍；</a:t>
            </a: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CA9A295E-4D90-4F71-A3F8-346507F3C9D7}"/>
              </a:ext>
            </a:extLst>
          </p:cNvPr>
          <p:cNvSpPr/>
          <p:nvPr/>
        </p:nvSpPr>
        <p:spPr>
          <a:xfrm rot="16200000" flipH="1">
            <a:off x="6811990" y="3339186"/>
            <a:ext cx="360000" cy="1096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0EB6DC8-1AF6-467B-94C2-A9D0FF53BD11}"/>
              </a:ext>
            </a:extLst>
          </p:cNvPr>
          <p:cNvSpPr txBox="1"/>
          <p:nvPr/>
        </p:nvSpPr>
        <p:spPr>
          <a:xfrm>
            <a:off x="6581620" y="3764076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主讲老师</a:t>
            </a:r>
          </a:p>
        </p:txBody>
      </p:sp>
      <p:pic>
        <p:nvPicPr>
          <p:cNvPr id="28" name="图片 27" descr="商业人士正在思考">
            <a:extLst>
              <a:ext uri="{FF2B5EF4-FFF2-40B4-BE49-F238E27FC236}">
                <a16:creationId xmlns:a16="http://schemas.microsoft.com/office/drawing/2014/main" id="{4D7A8255-00D2-43B2-9D81-F872F7F13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2"/>
          <a:stretch/>
        </p:blipFill>
        <p:spPr>
          <a:xfrm>
            <a:off x="8782616" y="1598336"/>
            <a:ext cx="1913133" cy="432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0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EE24C2E-F5D4-469F-8192-7F32F331A89F}"/>
              </a:ext>
            </a:extLst>
          </p:cNvPr>
          <p:cNvSpPr/>
          <p:nvPr/>
        </p:nvSpPr>
        <p:spPr>
          <a:xfrm>
            <a:off x="769130" y="2818950"/>
            <a:ext cx="10653741" cy="3105330"/>
          </a:xfrm>
          <a:prstGeom prst="roundRect">
            <a:avLst>
              <a:gd name="adj" fmla="val 4180"/>
            </a:avLst>
          </a:prstGeom>
          <a:solidFill>
            <a:schemeClr val="bg1"/>
          </a:solidFill>
          <a:ln>
            <a:noFill/>
          </a:ln>
          <a:effectLst>
            <a:outerShdw blurRad="381000" dist="381000" dir="5400000" sx="90000" sy="90000" algn="t" rotWithShape="0">
              <a:schemeClr val="accent2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C78EDF-0E24-4828-8A43-B9577406EADA}"/>
              </a:ext>
            </a:extLst>
          </p:cNvPr>
          <p:cNvSpPr txBox="1"/>
          <p:nvPr/>
        </p:nvSpPr>
        <p:spPr>
          <a:xfrm>
            <a:off x="1308118" y="3180900"/>
            <a:ext cx="200599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OfficePLUS</a:t>
            </a:r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D329BA4-7740-4902-A334-4F2FE47B9F02}"/>
              </a:ext>
            </a:extLst>
          </p:cNvPr>
          <p:cNvSpPr txBox="1"/>
          <p:nvPr/>
        </p:nvSpPr>
        <p:spPr>
          <a:xfrm>
            <a:off x="1357908" y="4413810"/>
            <a:ext cx="6100154" cy="12507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填写主讲老师的介绍；填写主讲老师的介绍；填写主讲老师的介绍；</a:t>
            </a:r>
            <a:endParaRPr lang="en-US" altLang="zh-CN" dirty="0"/>
          </a:p>
          <a:p>
            <a:r>
              <a:rPr lang="zh-CN" altLang="en-US" dirty="0"/>
              <a:t>填写主讲老师的介绍；填写主讲老师的介绍；填写主讲老师的介绍；</a:t>
            </a:r>
          </a:p>
          <a:p>
            <a:r>
              <a:rPr lang="zh-CN" altLang="en-US" dirty="0"/>
              <a:t>填写主讲老师的介绍；填写主讲老师的介绍；填写主讲老师的介绍；</a:t>
            </a:r>
          </a:p>
          <a:p>
            <a:r>
              <a:rPr lang="zh-CN" altLang="en-US" dirty="0"/>
              <a:t>填写主讲老师的介绍；填写主讲老师的介绍；填写主讲老师的介绍；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2A12C42-36E5-40AF-BCC0-7892A1B37971}"/>
              </a:ext>
            </a:extLst>
          </p:cNvPr>
          <p:cNvSpPr/>
          <p:nvPr/>
        </p:nvSpPr>
        <p:spPr>
          <a:xfrm rot="16200000" flipH="1">
            <a:off x="1676119" y="3464798"/>
            <a:ext cx="360000" cy="10960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2975DC-FB00-4C5D-A88E-19EB813DBA07}"/>
              </a:ext>
            </a:extLst>
          </p:cNvPr>
          <p:cNvSpPr txBox="1"/>
          <p:nvPr/>
        </p:nvSpPr>
        <p:spPr>
          <a:xfrm>
            <a:off x="1445750" y="3889688"/>
            <a:ext cx="82073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主讲老师</a:t>
            </a:r>
          </a:p>
        </p:txBody>
      </p:sp>
      <p:pic>
        <p:nvPicPr>
          <p:cNvPr id="18" name="图片 17" descr="商业人士正在思考">
            <a:extLst>
              <a:ext uri="{FF2B5EF4-FFF2-40B4-BE49-F238E27FC236}">
                <a16:creationId xmlns:a16="http://schemas.microsoft.com/office/drawing/2014/main" id="{812DF3E8-B8D4-4DC3-AA51-187D74C2D4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61"/>
          <a:stretch/>
        </p:blipFill>
        <p:spPr>
          <a:xfrm>
            <a:off x="7458062" y="1438617"/>
            <a:ext cx="3153449" cy="448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52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7A1861A-0819-43C7-ABA6-97743966F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869E16C-B059-4367-82A0-9D1B16759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14FE7581-01D0-4E0E-A9C2-DC76F5CB92D4}"/>
              </a:ext>
            </a:extLst>
          </p:cNvPr>
          <p:cNvSpPr/>
          <p:nvPr/>
        </p:nvSpPr>
        <p:spPr>
          <a:xfrm>
            <a:off x="7115318" y="2947643"/>
            <a:ext cx="3014618" cy="3014618"/>
          </a:xfrm>
          <a:prstGeom prst="ellipse">
            <a:avLst/>
          </a:prstGeom>
          <a:solidFill>
            <a:schemeClr val="accent2">
              <a:alpha val="5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DB6B1171-8797-47C0-ACDC-F5CB9B0A99AD}"/>
              </a:ext>
            </a:extLst>
          </p:cNvPr>
          <p:cNvSpPr/>
          <p:nvPr/>
        </p:nvSpPr>
        <p:spPr>
          <a:xfrm>
            <a:off x="7719559" y="3551884"/>
            <a:ext cx="1806136" cy="1806136"/>
          </a:xfrm>
          <a:prstGeom prst="ellipse">
            <a:avLst/>
          </a:prstGeom>
          <a:solidFill>
            <a:schemeClr val="bg1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53F03131-AA5E-4B35-9EFE-9D951848CD0E}"/>
              </a:ext>
            </a:extLst>
          </p:cNvPr>
          <p:cNvSpPr/>
          <p:nvPr/>
        </p:nvSpPr>
        <p:spPr>
          <a:xfrm>
            <a:off x="7115318" y="2947643"/>
            <a:ext cx="3014618" cy="3014618"/>
          </a:xfrm>
          <a:prstGeom prst="arc">
            <a:avLst>
              <a:gd name="adj1" fmla="val 18629882"/>
              <a:gd name="adj2" fmla="val 20989924"/>
            </a:avLst>
          </a:prstGeom>
          <a:ln w="12700"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c 4+">
            <a:extLst>
              <a:ext uri="{FF2B5EF4-FFF2-40B4-BE49-F238E27FC236}">
                <a16:creationId xmlns:a16="http://schemas.microsoft.com/office/drawing/2014/main" id="{107A9031-1D55-4C21-B272-778683F4B4E6}"/>
              </a:ext>
            </a:extLst>
          </p:cNvPr>
          <p:cNvSpPr/>
          <p:nvPr/>
        </p:nvSpPr>
        <p:spPr>
          <a:xfrm flipH="1">
            <a:off x="7115318" y="2947643"/>
            <a:ext cx="3014618" cy="3014618"/>
          </a:xfrm>
          <a:prstGeom prst="arc">
            <a:avLst>
              <a:gd name="adj1" fmla="val 18209072"/>
              <a:gd name="adj2" fmla="val 20595746"/>
            </a:avLst>
          </a:prstGeom>
          <a:ln w="12700"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rc 4+">
            <a:extLst>
              <a:ext uri="{FF2B5EF4-FFF2-40B4-BE49-F238E27FC236}">
                <a16:creationId xmlns:a16="http://schemas.microsoft.com/office/drawing/2014/main" id="{A701B7E4-E1C0-4287-87B5-C71A8D79B452}"/>
              </a:ext>
            </a:extLst>
          </p:cNvPr>
          <p:cNvSpPr/>
          <p:nvPr/>
        </p:nvSpPr>
        <p:spPr>
          <a:xfrm>
            <a:off x="7115318" y="2947643"/>
            <a:ext cx="3014618" cy="3014618"/>
          </a:xfrm>
          <a:prstGeom prst="arc">
            <a:avLst>
              <a:gd name="adj1" fmla="val 4062489"/>
              <a:gd name="adj2" fmla="val 6878413"/>
            </a:avLst>
          </a:prstGeom>
          <a:ln w="12700">
            <a:prstDash val="dash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1735C42-1AC5-4F5E-9E5E-62BA614DDDFF}"/>
              </a:ext>
            </a:extLst>
          </p:cNvPr>
          <p:cNvSpPr/>
          <p:nvPr/>
        </p:nvSpPr>
        <p:spPr>
          <a:xfrm>
            <a:off x="8281442" y="252812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06C1CD7-1CC8-42C5-80F8-4C3AE01AC12F}"/>
              </a:ext>
            </a:extLst>
          </p:cNvPr>
          <p:cNvGrpSpPr/>
          <p:nvPr/>
        </p:nvGrpSpPr>
        <p:grpSpPr>
          <a:xfrm>
            <a:off x="8457051" y="267625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1" name="图形 4" descr="原子 纯色填充">
              <a:extLst>
                <a:ext uri="{FF2B5EF4-FFF2-40B4-BE49-F238E27FC236}">
                  <a16:creationId xmlns:a16="http://schemas.microsoft.com/office/drawing/2014/main" id="{E4F30A2B-6E11-474A-AF15-F59D8F467800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4" descr="原子 纯色填充">
              <a:extLst>
                <a:ext uri="{FF2B5EF4-FFF2-40B4-BE49-F238E27FC236}">
                  <a16:creationId xmlns:a16="http://schemas.microsoft.com/office/drawing/2014/main" id="{7361C7BD-A7AD-41EE-B589-29342A41068B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1950EE30-7805-4CC5-80C4-4071566F5834}"/>
              </a:ext>
            </a:extLst>
          </p:cNvPr>
          <p:cNvSpPr/>
          <p:nvPr/>
        </p:nvSpPr>
        <p:spPr>
          <a:xfrm>
            <a:off x="9582396" y="4655836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709A20D-3DEF-44EA-97A8-E9626B8A20C9}"/>
              </a:ext>
            </a:extLst>
          </p:cNvPr>
          <p:cNvGrpSpPr/>
          <p:nvPr/>
        </p:nvGrpSpPr>
        <p:grpSpPr>
          <a:xfrm>
            <a:off x="9758005" y="4803972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5" name="图形 4" descr="原子 纯色填充">
              <a:extLst>
                <a:ext uri="{FF2B5EF4-FFF2-40B4-BE49-F238E27FC236}">
                  <a16:creationId xmlns:a16="http://schemas.microsoft.com/office/drawing/2014/main" id="{AC6F61CF-FA3F-4D1D-8F51-DF710FA5543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图形 4" descr="原子 纯色填充">
              <a:extLst>
                <a:ext uri="{FF2B5EF4-FFF2-40B4-BE49-F238E27FC236}">
                  <a16:creationId xmlns:a16="http://schemas.microsoft.com/office/drawing/2014/main" id="{C7FF2B1F-F2A7-4602-AB95-2704ECACB212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3522C6C9-4F0B-413D-9B16-F4ECE2B1848C}"/>
              </a:ext>
            </a:extLst>
          </p:cNvPr>
          <p:cNvSpPr/>
          <p:nvPr/>
        </p:nvSpPr>
        <p:spPr>
          <a:xfrm>
            <a:off x="6941216" y="4655836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52DEBA9-FC3A-4B55-BC45-809E37F0E54C}"/>
              </a:ext>
            </a:extLst>
          </p:cNvPr>
          <p:cNvGrpSpPr/>
          <p:nvPr/>
        </p:nvGrpSpPr>
        <p:grpSpPr>
          <a:xfrm>
            <a:off x="7116825" y="4803972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9" name="图形 4" descr="原子 纯色填充">
              <a:extLst>
                <a:ext uri="{FF2B5EF4-FFF2-40B4-BE49-F238E27FC236}">
                  <a16:creationId xmlns:a16="http://schemas.microsoft.com/office/drawing/2014/main" id="{DA1E5ABA-9404-4FAC-924B-336FC2ACBB1C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图形 4" descr="原子 纯色填充">
              <a:extLst>
                <a:ext uri="{FF2B5EF4-FFF2-40B4-BE49-F238E27FC236}">
                  <a16:creationId xmlns:a16="http://schemas.microsoft.com/office/drawing/2014/main" id="{D2F48BD7-C036-4A4A-8803-DBEE5C069AB6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2BA9B8B0-FA6B-44EC-810B-09CDC4EF12EC}"/>
              </a:ext>
            </a:extLst>
          </p:cNvPr>
          <p:cNvSpPr txBox="1"/>
          <p:nvPr/>
        </p:nvSpPr>
        <p:spPr>
          <a:xfrm>
            <a:off x="1625397" y="3057877"/>
            <a:ext cx="3014618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觅元素、摄图网、包图网等等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AD3AE2-6BD3-460E-A211-4D7617CD7A17}"/>
              </a:ext>
            </a:extLst>
          </p:cNvPr>
          <p:cNvSpPr txBox="1"/>
          <p:nvPr/>
        </p:nvSpPr>
        <p:spPr>
          <a:xfrm>
            <a:off x="1625396" y="2661893"/>
            <a:ext cx="161582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去哪里下载素材</a:t>
            </a: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6A776FFD-5819-401B-A385-A44166CEF4DD}"/>
              </a:ext>
            </a:extLst>
          </p:cNvPr>
          <p:cNvSpPr/>
          <p:nvPr/>
        </p:nvSpPr>
        <p:spPr>
          <a:xfrm>
            <a:off x="747972" y="2687768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29E207A-1FD0-45CB-B59C-FE2E23E9899F}"/>
              </a:ext>
            </a:extLst>
          </p:cNvPr>
          <p:cNvGrpSpPr/>
          <p:nvPr/>
        </p:nvGrpSpPr>
        <p:grpSpPr>
          <a:xfrm>
            <a:off x="923581" y="2835904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56" name="图形 4" descr="原子 纯色填充">
              <a:extLst>
                <a:ext uri="{FF2B5EF4-FFF2-40B4-BE49-F238E27FC236}">
                  <a16:creationId xmlns:a16="http://schemas.microsoft.com/office/drawing/2014/main" id="{ED4E0977-DA0C-4F37-9D92-D556530B6AB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图形 4" descr="原子 纯色填充">
              <a:extLst>
                <a:ext uri="{FF2B5EF4-FFF2-40B4-BE49-F238E27FC236}">
                  <a16:creationId xmlns:a16="http://schemas.microsoft.com/office/drawing/2014/main" id="{C1D19528-E0AA-413B-90C7-A547B93F8992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B4A7D4E8-C8D8-472C-A592-D9520350AD6C}"/>
              </a:ext>
            </a:extLst>
          </p:cNvPr>
          <p:cNvSpPr txBox="1"/>
          <p:nvPr/>
        </p:nvSpPr>
        <p:spPr>
          <a:xfrm>
            <a:off x="1625397" y="4238234"/>
            <a:ext cx="3014618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如摄图网、</a:t>
            </a:r>
            <a:r>
              <a:rPr lang="en-US" altLang="zh-CN" dirty="0" err="1"/>
              <a:t>pixabay</a:t>
            </a:r>
            <a:r>
              <a:rPr lang="zh-CN" altLang="en-US" dirty="0"/>
              <a:t>等等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7781073-2C76-4197-A44A-1124FCA4292B}"/>
              </a:ext>
            </a:extLst>
          </p:cNvPr>
          <p:cNvSpPr txBox="1"/>
          <p:nvPr/>
        </p:nvSpPr>
        <p:spPr>
          <a:xfrm>
            <a:off x="1625396" y="3842250"/>
            <a:ext cx="20774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怎么甄别是否可商用</a:t>
            </a: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45D4D973-A930-4E9E-BA76-9760AC5FC123}"/>
              </a:ext>
            </a:extLst>
          </p:cNvPr>
          <p:cNvSpPr/>
          <p:nvPr/>
        </p:nvSpPr>
        <p:spPr>
          <a:xfrm>
            <a:off x="747972" y="3868125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69B55E2-83EE-42FA-AC75-E989C1108F50}"/>
              </a:ext>
            </a:extLst>
          </p:cNvPr>
          <p:cNvGrpSpPr/>
          <p:nvPr/>
        </p:nvGrpSpPr>
        <p:grpSpPr>
          <a:xfrm>
            <a:off x="923581" y="40162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62" name="图形 4" descr="原子 纯色填充">
              <a:extLst>
                <a:ext uri="{FF2B5EF4-FFF2-40B4-BE49-F238E27FC236}">
                  <a16:creationId xmlns:a16="http://schemas.microsoft.com/office/drawing/2014/main" id="{0076E411-A82B-448A-9CFF-3DECED065F9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图形 4" descr="原子 纯色填充">
              <a:extLst>
                <a:ext uri="{FF2B5EF4-FFF2-40B4-BE49-F238E27FC236}">
                  <a16:creationId xmlns:a16="http://schemas.microsoft.com/office/drawing/2014/main" id="{6B811BFF-1DD5-404C-9A0D-9032F8456AEC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D09CD40B-A90B-451B-B5B8-A225395F6FD8}"/>
              </a:ext>
            </a:extLst>
          </p:cNvPr>
          <p:cNvSpPr txBox="1"/>
          <p:nvPr/>
        </p:nvSpPr>
        <p:spPr>
          <a:xfrm>
            <a:off x="1625397" y="5418590"/>
            <a:ext cx="3014618" cy="2905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/>
              <a:t>Eagle</a:t>
            </a:r>
            <a:r>
              <a:rPr lang="zh-CN" altLang="en-US" dirty="0"/>
              <a:t>、文件夹、移动硬盘等等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0C208C9-93E1-4021-8DAA-3F8B3A5BB16B}"/>
              </a:ext>
            </a:extLst>
          </p:cNvPr>
          <p:cNvSpPr txBox="1"/>
          <p:nvPr/>
        </p:nvSpPr>
        <p:spPr>
          <a:xfrm>
            <a:off x="1625396" y="5022606"/>
            <a:ext cx="207749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素材储备在什么地方</a:t>
            </a: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536AFBA0-D713-45CE-9780-4673EA8E7CF5}"/>
              </a:ext>
            </a:extLst>
          </p:cNvPr>
          <p:cNvSpPr/>
          <p:nvPr/>
        </p:nvSpPr>
        <p:spPr>
          <a:xfrm>
            <a:off x="747972" y="504848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B8ED28AB-59D4-40DC-B206-D41E9A395A89}"/>
              </a:ext>
            </a:extLst>
          </p:cNvPr>
          <p:cNvGrpSpPr/>
          <p:nvPr/>
        </p:nvGrpSpPr>
        <p:grpSpPr>
          <a:xfrm>
            <a:off x="923581" y="5196617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68" name="图形 4" descr="原子 纯色填充">
              <a:extLst>
                <a:ext uri="{FF2B5EF4-FFF2-40B4-BE49-F238E27FC236}">
                  <a16:creationId xmlns:a16="http://schemas.microsoft.com/office/drawing/2014/main" id="{4004328D-A582-41ED-B516-746E214F21A9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图形 4" descr="原子 纯色填充">
              <a:extLst>
                <a:ext uri="{FF2B5EF4-FFF2-40B4-BE49-F238E27FC236}">
                  <a16:creationId xmlns:a16="http://schemas.microsoft.com/office/drawing/2014/main" id="{529CDA65-24DE-44A8-BF01-34DA39C5795D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215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>
            <a:extLst>
              <a:ext uri="{FF2B5EF4-FFF2-40B4-BE49-F238E27FC236}">
                <a16:creationId xmlns:a16="http://schemas.microsoft.com/office/drawing/2014/main" id="{544E0E40-D68B-47F1-BE53-731A23DB3D7D}"/>
              </a:ext>
            </a:extLst>
          </p:cNvPr>
          <p:cNvSpPr/>
          <p:nvPr/>
        </p:nvSpPr>
        <p:spPr>
          <a:xfrm>
            <a:off x="9394935" y="3328253"/>
            <a:ext cx="1319946" cy="13199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E456B1E-3780-45F8-94AA-EE84C7FA39F1}"/>
              </a:ext>
            </a:extLst>
          </p:cNvPr>
          <p:cNvSpPr/>
          <p:nvPr/>
        </p:nvSpPr>
        <p:spPr>
          <a:xfrm>
            <a:off x="1467959" y="3328253"/>
            <a:ext cx="1319946" cy="13199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60C936CA-CE96-4286-A3A7-2B5AB1E75100}"/>
              </a:ext>
            </a:extLst>
          </p:cNvPr>
          <p:cNvSpPr/>
          <p:nvPr/>
        </p:nvSpPr>
        <p:spPr>
          <a:xfrm>
            <a:off x="7597958" y="3085159"/>
            <a:ext cx="1806136" cy="1806136"/>
          </a:xfrm>
          <a:prstGeom prst="ellipse">
            <a:avLst/>
          </a:prstGeom>
          <a:solidFill>
            <a:schemeClr val="accent1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FB0F0496-DB45-4298-9CE1-5B1D4EFBF936}"/>
              </a:ext>
            </a:extLst>
          </p:cNvPr>
          <p:cNvSpPr/>
          <p:nvPr/>
        </p:nvSpPr>
        <p:spPr>
          <a:xfrm>
            <a:off x="2787906" y="3085159"/>
            <a:ext cx="1806136" cy="1806136"/>
          </a:xfrm>
          <a:prstGeom prst="ellipse">
            <a:avLst/>
          </a:prstGeom>
          <a:solidFill>
            <a:schemeClr val="accent2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7A1861A-0819-43C7-ABA6-97743966F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869E16C-B059-4367-82A0-9D1B16759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086B1A0-A313-4F1D-B6E7-A1F8E5158FC5}"/>
              </a:ext>
            </a:extLst>
          </p:cNvPr>
          <p:cNvSpPr/>
          <p:nvPr/>
        </p:nvSpPr>
        <p:spPr>
          <a:xfrm>
            <a:off x="4588691" y="2480918"/>
            <a:ext cx="3014618" cy="3014618"/>
          </a:xfrm>
          <a:prstGeom prst="ellipse">
            <a:avLst/>
          </a:prstGeom>
          <a:solidFill>
            <a:schemeClr val="accent2">
              <a:alpha val="5000"/>
            </a:schemeClr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B079CC4-B37D-4694-AD51-0ADBB7797719}"/>
              </a:ext>
            </a:extLst>
          </p:cNvPr>
          <p:cNvSpPr/>
          <p:nvPr/>
        </p:nvSpPr>
        <p:spPr>
          <a:xfrm>
            <a:off x="5192932" y="3085159"/>
            <a:ext cx="1806136" cy="1806136"/>
          </a:xfrm>
          <a:prstGeom prst="ellipse">
            <a:avLst/>
          </a:prstGeom>
          <a:solidFill>
            <a:schemeClr val="bg1"/>
          </a:solidFill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033BFD87-1C7D-47D6-9BB4-1A7F7FE3CBE5}"/>
              </a:ext>
            </a:extLst>
          </p:cNvPr>
          <p:cNvSpPr/>
          <p:nvPr/>
        </p:nvSpPr>
        <p:spPr>
          <a:xfrm>
            <a:off x="4491203" y="3890739"/>
            <a:ext cx="194975" cy="1949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01ECFE28-59D7-4A79-93EE-2D2A2A1BBF0E}"/>
              </a:ext>
            </a:extLst>
          </p:cNvPr>
          <p:cNvSpPr/>
          <p:nvPr/>
        </p:nvSpPr>
        <p:spPr>
          <a:xfrm>
            <a:off x="7505821" y="3890739"/>
            <a:ext cx="194975" cy="1949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17C08E1-B6E7-4DD9-B248-C1F01FE4FF30}"/>
              </a:ext>
            </a:extLst>
          </p:cNvPr>
          <p:cNvSpPr/>
          <p:nvPr/>
        </p:nvSpPr>
        <p:spPr>
          <a:xfrm>
            <a:off x="4552690" y="395222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C410712-5D49-4AEE-8F76-832FBF8EC978}"/>
              </a:ext>
            </a:extLst>
          </p:cNvPr>
          <p:cNvSpPr/>
          <p:nvPr/>
        </p:nvSpPr>
        <p:spPr>
          <a:xfrm>
            <a:off x="7567308" y="395222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819EBAF-9DC3-4B52-A296-C91B352102B9}"/>
              </a:ext>
            </a:extLst>
          </p:cNvPr>
          <p:cNvSpPr txBox="1"/>
          <p:nvPr/>
        </p:nvSpPr>
        <p:spPr>
          <a:xfrm>
            <a:off x="5454799" y="3680448"/>
            <a:ext cx="1282402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以模仿为主</a:t>
            </a:r>
            <a:endParaRPr lang="en-US" altLang="zh-CN" sz="2000" b="1" dirty="0">
              <a:solidFill>
                <a:schemeClr val="accent2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原创为辅助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8ECA12D-691E-4163-9121-A67CBB3EA566}"/>
              </a:ext>
            </a:extLst>
          </p:cNvPr>
          <p:cNvSpPr/>
          <p:nvPr/>
        </p:nvSpPr>
        <p:spPr>
          <a:xfrm>
            <a:off x="2690418" y="3890739"/>
            <a:ext cx="194975" cy="1949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F98BC52D-B70A-46E4-84A5-7E0D408326B1}"/>
              </a:ext>
            </a:extLst>
          </p:cNvPr>
          <p:cNvSpPr/>
          <p:nvPr/>
        </p:nvSpPr>
        <p:spPr>
          <a:xfrm>
            <a:off x="2751905" y="395222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0EFB0B0-43B5-420A-BBCB-EDB16C747549}"/>
              </a:ext>
            </a:extLst>
          </p:cNvPr>
          <p:cNvSpPr/>
          <p:nvPr/>
        </p:nvSpPr>
        <p:spPr>
          <a:xfrm>
            <a:off x="9301257" y="3890739"/>
            <a:ext cx="194975" cy="1949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3CF1BB24-76BD-4B08-8AE2-C1CCDE51E3B4}"/>
              </a:ext>
            </a:extLst>
          </p:cNvPr>
          <p:cNvSpPr/>
          <p:nvPr/>
        </p:nvSpPr>
        <p:spPr>
          <a:xfrm>
            <a:off x="9362744" y="3952226"/>
            <a:ext cx="72000" cy="7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AC81F40-5DE4-4DAB-A7E7-F25A4991E30A}"/>
              </a:ext>
            </a:extLst>
          </p:cNvPr>
          <p:cNvSpPr txBox="1"/>
          <p:nvPr/>
        </p:nvSpPr>
        <p:spPr>
          <a:xfrm>
            <a:off x="2959944" y="3849728"/>
            <a:ext cx="14362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模仿别人的作品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354E6F2-4227-4DAB-B6A0-C1AA9BB61D1E}"/>
              </a:ext>
            </a:extLst>
          </p:cNvPr>
          <p:cNvSpPr txBox="1"/>
          <p:nvPr/>
        </p:nvSpPr>
        <p:spPr>
          <a:xfrm>
            <a:off x="7889755" y="3849728"/>
            <a:ext cx="123110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自己原创作品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4A71B1F-A088-4461-A0FF-CD955A88AA18}"/>
              </a:ext>
            </a:extLst>
          </p:cNvPr>
          <p:cNvSpPr txBox="1"/>
          <p:nvPr/>
        </p:nvSpPr>
        <p:spPr>
          <a:xfrm>
            <a:off x="9663916" y="3734311"/>
            <a:ext cx="78198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试着去原创作品，打造作品集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80AD842-AC08-4B50-87DD-4CE00F4D7B0B}"/>
              </a:ext>
            </a:extLst>
          </p:cNvPr>
          <p:cNvSpPr txBox="1"/>
          <p:nvPr/>
        </p:nvSpPr>
        <p:spPr>
          <a:xfrm>
            <a:off x="1589551" y="3818949"/>
            <a:ext cx="107676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学习其中的技巧</a:t>
            </a:r>
            <a:endParaRPr lang="en-US" altLang="zh-CN" sz="1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处理方法。</a:t>
            </a:r>
          </a:p>
        </p:txBody>
      </p:sp>
    </p:spTree>
    <p:extLst>
      <p:ext uri="{BB962C8B-B14F-4D97-AF65-F5344CB8AC3E}">
        <p14:creationId xmlns:p14="http://schemas.microsoft.com/office/powerpoint/2010/main" val="3121093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27A1861A-0819-43C7-ABA6-97743966FD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C869E16C-B059-4367-82A0-9D1B16759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实战操作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1A48B47D-7950-43B7-BF80-2E7A8C118B5B}"/>
              </a:ext>
            </a:extLst>
          </p:cNvPr>
          <p:cNvSpPr/>
          <p:nvPr/>
        </p:nvSpPr>
        <p:spPr>
          <a:xfrm>
            <a:off x="5272086" y="3370063"/>
            <a:ext cx="1562100" cy="156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CEEF9FD8-3D8A-41CD-A74E-19372606FB46}"/>
              </a:ext>
            </a:extLst>
          </p:cNvPr>
          <p:cNvSpPr/>
          <p:nvPr/>
        </p:nvSpPr>
        <p:spPr>
          <a:xfrm>
            <a:off x="4819648" y="2917625"/>
            <a:ext cx="2466978" cy="2466978"/>
          </a:xfrm>
          <a:prstGeom prst="arc">
            <a:avLst>
              <a:gd name="adj1" fmla="val 16200000"/>
              <a:gd name="adj2" fmla="val 915949"/>
            </a:avLst>
          </a:prstGeom>
          <a:ln>
            <a:solidFill>
              <a:schemeClr val="accent2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rc 16+">
            <a:extLst>
              <a:ext uri="{FF2B5EF4-FFF2-40B4-BE49-F238E27FC236}">
                <a16:creationId xmlns:a16="http://schemas.microsoft.com/office/drawing/2014/main" id="{99A6901E-2003-4BF7-9C73-79E7E7D59F70}"/>
              </a:ext>
            </a:extLst>
          </p:cNvPr>
          <p:cNvSpPr/>
          <p:nvPr/>
        </p:nvSpPr>
        <p:spPr>
          <a:xfrm flipH="1" flipV="1">
            <a:off x="4819648" y="2917625"/>
            <a:ext cx="2466978" cy="2466978"/>
          </a:xfrm>
          <a:prstGeom prst="arc">
            <a:avLst>
              <a:gd name="adj1" fmla="val 16200000"/>
              <a:gd name="adj2" fmla="val 915949"/>
            </a:avLst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5EC0DCA-1B4E-49E1-A7CE-31B3B51E636D}"/>
              </a:ext>
            </a:extLst>
          </p:cNvPr>
          <p:cNvSpPr txBox="1"/>
          <p:nvPr/>
        </p:nvSpPr>
        <p:spPr>
          <a:xfrm>
            <a:off x="5694064" y="3720226"/>
            <a:ext cx="718145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讲师</a:t>
            </a:r>
            <a:endParaRPr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资历</a:t>
            </a:r>
          </a:p>
        </p:txBody>
      </p:sp>
      <p:sp>
        <p:nvSpPr>
          <p:cNvPr id="21" name="Oval 15+">
            <a:extLst>
              <a:ext uri="{FF2B5EF4-FFF2-40B4-BE49-F238E27FC236}">
                <a16:creationId xmlns:a16="http://schemas.microsoft.com/office/drawing/2014/main" id="{C281568F-2707-4F51-ADE0-1B3B5EEA1335}"/>
              </a:ext>
            </a:extLst>
          </p:cNvPr>
          <p:cNvSpPr/>
          <p:nvPr/>
        </p:nvSpPr>
        <p:spPr>
          <a:xfrm>
            <a:off x="3992560" y="2090537"/>
            <a:ext cx="4121152" cy="4121152"/>
          </a:xfrm>
          <a:prstGeom prst="ellipse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5D1CACB-BACB-4F1B-99A1-2AFFAA0318BA}"/>
              </a:ext>
            </a:extLst>
          </p:cNvPr>
          <p:cNvSpPr/>
          <p:nvPr/>
        </p:nvSpPr>
        <p:spPr>
          <a:xfrm>
            <a:off x="3594202" y="358272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C27E14-8E93-4D45-86FA-69C37BEB3670}"/>
              </a:ext>
            </a:extLst>
          </p:cNvPr>
          <p:cNvGrpSpPr/>
          <p:nvPr/>
        </p:nvGrpSpPr>
        <p:grpSpPr>
          <a:xfrm>
            <a:off x="3769811" y="3730857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4" name="图形 4" descr="原子 纯色填充">
              <a:extLst>
                <a:ext uri="{FF2B5EF4-FFF2-40B4-BE49-F238E27FC236}">
                  <a16:creationId xmlns:a16="http://schemas.microsoft.com/office/drawing/2014/main" id="{15D5CC08-9B17-47F6-8AE1-1C3E61571C93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4" descr="原子 纯色填充">
              <a:extLst>
                <a:ext uri="{FF2B5EF4-FFF2-40B4-BE49-F238E27FC236}">
                  <a16:creationId xmlns:a16="http://schemas.microsoft.com/office/drawing/2014/main" id="{EAE533AA-26CA-4253-855A-0DF07E718139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ED51BA79-2A6B-4C10-8D5A-FD1312BDEB90}"/>
              </a:ext>
            </a:extLst>
          </p:cNvPr>
          <p:cNvSpPr txBox="1"/>
          <p:nvPr/>
        </p:nvSpPr>
        <p:spPr>
          <a:xfrm>
            <a:off x="2252723" y="3688546"/>
            <a:ext cx="1142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officepuls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26CECB2-A86E-4900-8B40-86CB335397C7}"/>
              </a:ext>
            </a:extLst>
          </p:cNvPr>
          <p:cNvSpPr txBox="1"/>
          <p:nvPr/>
        </p:nvSpPr>
        <p:spPr>
          <a:xfrm>
            <a:off x="1219200" y="3980658"/>
            <a:ext cx="2175823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讲师所获得的相关证书以及所经历的事情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A08046C-B7C5-4128-83D8-C7329BA14F97}"/>
              </a:ext>
            </a:extLst>
          </p:cNvPr>
          <p:cNvSpPr/>
          <p:nvPr/>
        </p:nvSpPr>
        <p:spPr>
          <a:xfrm>
            <a:off x="7687575" y="358272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A612823-E8CC-4391-9774-377BC1259B3A}"/>
              </a:ext>
            </a:extLst>
          </p:cNvPr>
          <p:cNvGrpSpPr/>
          <p:nvPr/>
        </p:nvGrpSpPr>
        <p:grpSpPr>
          <a:xfrm>
            <a:off x="7863184" y="3730857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2" name="图形 4" descr="原子 纯色填充">
              <a:extLst>
                <a:ext uri="{FF2B5EF4-FFF2-40B4-BE49-F238E27FC236}">
                  <a16:creationId xmlns:a16="http://schemas.microsoft.com/office/drawing/2014/main" id="{682C7892-AB75-4768-B208-D241C3B02A63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6F682AAE-8622-46DF-B651-EED0AC2E01C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ABAA0441-FFBC-4D9A-B814-DAC32820E6A4}"/>
              </a:ext>
            </a:extLst>
          </p:cNvPr>
          <p:cNvSpPr txBox="1"/>
          <p:nvPr/>
        </p:nvSpPr>
        <p:spPr>
          <a:xfrm>
            <a:off x="8617516" y="3688546"/>
            <a:ext cx="11423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officepuls</a:t>
            </a:r>
            <a:endParaRPr lang="en-US" altLang="zh-CN" b="1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5E5A9F-BECC-444A-942E-C83F8DEEA7FD}"/>
              </a:ext>
            </a:extLst>
          </p:cNvPr>
          <p:cNvSpPr txBox="1"/>
          <p:nvPr/>
        </p:nvSpPr>
        <p:spPr>
          <a:xfrm>
            <a:off x="8617516" y="3980657"/>
            <a:ext cx="2728664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讲师所获得的相关证书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以及所经历的事情</a:t>
            </a:r>
          </a:p>
        </p:txBody>
      </p:sp>
    </p:spTree>
    <p:extLst>
      <p:ext uri="{BB962C8B-B14F-4D97-AF65-F5344CB8AC3E}">
        <p14:creationId xmlns:p14="http://schemas.microsoft.com/office/powerpoint/2010/main" val="399875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4E411441-1B7D-44E0-9A10-86E78971B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296" y="2317370"/>
            <a:ext cx="1391407" cy="1218795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2D2B370-AA16-4A90-A342-5FC59CA82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7117" y="3539475"/>
            <a:ext cx="3077766" cy="830997"/>
          </a:xfrm>
        </p:spPr>
        <p:txBody>
          <a:bodyPr/>
          <a:lstStyle/>
          <a:p>
            <a:r>
              <a:rPr lang="zh-CN" altLang="en-US" dirty="0"/>
              <a:t>学会搜商</a:t>
            </a:r>
          </a:p>
        </p:txBody>
      </p:sp>
    </p:spTree>
    <p:extLst>
      <p:ext uri="{BB962C8B-B14F-4D97-AF65-F5344CB8AC3E}">
        <p14:creationId xmlns:p14="http://schemas.microsoft.com/office/powerpoint/2010/main" val="11458984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>
            <a:extLst>
              <a:ext uri="{FF2B5EF4-FFF2-40B4-BE49-F238E27FC236}">
                <a16:creationId xmlns:a16="http://schemas.microsoft.com/office/drawing/2014/main" id="{C9C54DAB-31E5-495B-9C2E-29F43DCABC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谢谢大家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79580D36-929F-4571-B26B-011FD66842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err="1"/>
              <a:t>OfficePLUS</a:t>
            </a:r>
            <a:endParaRPr lang="en-US" altLang="zh-CN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5ECDC660-2B00-4940-8F61-9D1C5C028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20xx.06.20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294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9374278-10F6-524A-9921-1517A1450C07}"/>
              </a:ext>
            </a:extLst>
          </p:cNvPr>
          <p:cNvSpPr/>
          <p:nvPr/>
        </p:nvSpPr>
        <p:spPr>
          <a:xfrm>
            <a:off x="11996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0BD5DE-E436-6648-A09B-EBDB841FD3B5}"/>
              </a:ext>
            </a:extLst>
          </p:cNvPr>
          <p:cNvSpPr/>
          <p:nvPr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标注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A9DE9CD-FFC3-7B49-B223-E3D3C96625C3}"/>
              </a:ext>
            </a:extLst>
          </p:cNvPr>
          <p:cNvSpPr/>
          <p:nvPr/>
        </p:nvSpPr>
        <p:spPr>
          <a:xfrm>
            <a:off x="2450801" y="595724"/>
            <a:ext cx="1402001" cy="538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来源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97ADEB5-C7B4-3947-AFB4-9E9C01B69291}"/>
              </a:ext>
            </a:extLst>
          </p:cNvPr>
          <p:cNvSpPr/>
          <p:nvPr/>
        </p:nvSpPr>
        <p:spPr>
          <a:xfrm>
            <a:off x="4159510" y="595724"/>
            <a:ext cx="7074345" cy="538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英文 微软雅黑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中文 微软雅黑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1.3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/>
              </a:rPr>
              <a:t>bing.cn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设计灵感来自花瓣网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君梦（公众号：君梦遐想）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C0CD6D1-5081-4E4C-B09E-BFB8EF2C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49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0053E6F-48EB-40D3-88BB-BD4C7AB03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28" y="2185357"/>
            <a:ext cx="5295899" cy="26688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7EACA64-9FA8-40F3-B69C-B5A92A094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875" y="2185357"/>
            <a:ext cx="5296028" cy="26688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22E2FB4-0B74-4B49-B870-54EE0CA56F43}"/>
              </a:ext>
            </a:extLst>
          </p:cNvPr>
          <p:cNvSpPr/>
          <p:nvPr/>
        </p:nvSpPr>
        <p:spPr>
          <a:xfrm>
            <a:off x="673100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1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A0296C-822E-1440-B2D9-5FA250B49272}"/>
              </a:ext>
            </a:extLst>
          </p:cNvPr>
          <p:cNvSpPr/>
          <p:nvPr/>
        </p:nvSpPr>
        <p:spPr>
          <a:xfrm>
            <a:off x="673100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99816B-8BA0-B94C-90F1-EC4F5DAA5EE3}"/>
              </a:ext>
            </a:extLst>
          </p:cNvPr>
          <p:cNvSpPr txBox="1"/>
          <p:nvPr/>
        </p:nvSpPr>
        <p:spPr>
          <a:xfrm>
            <a:off x="6731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一键调整模板颜色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42B70C-BC30-F14D-BE1F-C3B71A9F4639}"/>
              </a:ext>
            </a:extLst>
          </p:cNvPr>
          <p:cNvSpPr txBox="1"/>
          <p:nvPr/>
        </p:nvSpPr>
        <p:spPr>
          <a:xfrm>
            <a:off x="676377" y="5219174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选择“设计”</a:t>
            </a:r>
            <a:r>
              <a:rPr kumimoji="0" lang="en-US" altLang="zh-CN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“变体”</a:t>
            </a:r>
            <a:r>
              <a:rPr kumimoji="0" lang="en-US" altLang="zh-CN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“颜色”；</a:t>
            </a:r>
            <a:endParaRPr kumimoji="0" lang="en-US" sz="1200" b="0" i="0" u="none" strike="noStrike" kern="1200" cap="none" spc="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81473D-39EC-EB42-9906-2FB4133A54F8}"/>
              </a:ext>
            </a:extLst>
          </p:cNvPr>
          <p:cNvSpPr txBox="1"/>
          <p:nvPr/>
        </p:nvSpPr>
        <p:spPr>
          <a:xfrm>
            <a:off x="6360651" y="5219174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选择你喜欢的颜色搭配，模板一秒调整为你选颜色。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8643938-3CED-BB4F-851B-BD0D9C7F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803" y="23045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B58815C-763D-1C4D-B439-5A9069866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803" y="366660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611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BE66172-8B1F-48B6-B71B-04C9AE602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62" y="1972146"/>
            <a:ext cx="5426038" cy="273869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98E5A7-451F-4478-94BF-A4B91DA74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1979544"/>
            <a:ext cx="5508518" cy="273548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89E2549-A20B-4942-842D-0D9EB53DC805}"/>
              </a:ext>
            </a:extLst>
          </p:cNvPr>
          <p:cNvSpPr/>
          <p:nvPr/>
        </p:nvSpPr>
        <p:spPr>
          <a:xfrm>
            <a:off x="669962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模板使用技巧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/>
                <a:cs typeface="Segoe UI Light"/>
              </a:rPr>
              <a:t> 2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BB9002-BE8D-4E4D-80C6-336B78F997D6}"/>
              </a:ext>
            </a:extLst>
          </p:cNvPr>
          <p:cNvSpPr/>
          <p:nvPr/>
        </p:nvSpPr>
        <p:spPr>
          <a:xfrm>
            <a:off x="669962" y="200599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/>
                <a:ea typeface="微软雅黑" charset="0"/>
                <a:cs typeface="Segoe UI Light"/>
              </a:rPr>
              <a:t>OfficePLUS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35CB4C-0185-B54B-984B-0A07E9CEDBDD}"/>
              </a:ext>
            </a:extLst>
          </p:cNvPr>
          <p:cNvSpPr txBox="1"/>
          <p:nvPr/>
        </p:nvSpPr>
        <p:spPr>
          <a:xfrm>
            <a:off x="669962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随时添加模板样式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A12A4E-CB0D-1445-8FD0-4DF48F0D6E39}"/>
              </a:ext>
            </a:extLst>
          </p:cNvPr>
          <p:cNvSpPr txBox="1"/>
          <p:nvPr/>
        </p:nvSpPr>
        <p:spPr>
          <a:xfrm>
            <a:off x="676377" y="5040776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选择“开始”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“新建幻灯片”；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41DD8E9-C96F-954A-90D2-1C023C96A94F}"/>
              </a:ext>
            </a:extLst>
          </p:cNvPr>
          <p:cNvSpPr txBox="1"/>
          <p:nvPr/>
        </p:nvSpPr>
        <p:spPr>
          <a:xfrm>
            <a:off x="6210300" y="5040776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选择你需要的页面，如封面页，目录页，副标题页，内容页等</a:t>
            </a:r>
            <a:r>
              <a:rPr kumimoji="0" lang="en-US" altLang="zh-CN" sz="1200" b="0" i="0" u="none" strike="noStrike" kern="1200" cap="none" spc="1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</a:t>
            </a:r>
            <a:endParaRPr kumimoji="0" lang="en-US" sz="1200" b="0" i="0" u="none" strike="noStrike" kern="1200" cap="none" spc="15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845FA9-5B2D-4248-AA79-AED4873EB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251" y="1979544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C4C5340-A625-45A5-85D5-DE804735E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289" y="1860482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73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53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76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弧形 112">
            <a:extLst>
              <a:ext uri="{FF2B5EF4-FFF2-40B4-BE49-F238E27FC236}">
                <a16:creationId xmlns:a16="http://schemas.microsoft.com/office/drawing/2014/main" id="{25D9D32D-04F8-4EC5-9D25-4938722D7EE5}"/>
              </a:ext>
            </a:extLst>
          </p:cNvPr>
          <p:cNvSpPr/>
          <p:nvPr/>
        </p:nvSpPr>
        <p:spPr>
          <a:xfrm>
            <a:off x="9741694" y="2968191"/>
            <a:ext cx="1777206" cy="2055218"/>
          </a:xfrm>
          <a:prstGeom prst="arc">
            <a:avLst>
              <a:gd name="adj1" fmla="val 16007674"/>
              <a:gd name="adj2" fmla="val 5649197"/>
            </a:avLst>
          </a:prstGeom>
          <a:ln w="12700" cap="rnd">
            <a:solidFill>
              <a:schemeClr val="accent2">
                <a:lumMod val="60000"/>
                <a:lumOff val="4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1" name="直接连接符 110">
            <a:extLst>
              <a:ext uri="{FF2B5EF4-FFF2-40B4-BE49-F238E27FC236}">
                <a16:creationId xmlns:a16="http://schemas.microsoft.com/office/drawing/2014/main" id="{3A57B072-89EE-4F6B-9F60-0ACE6445C6CC}"/>
              </a:ext>
            </a:extLst>
          </p:cNvPr>
          <p:cNvCxnSpPr>
            <a:cxnSpLocks/>
          </p:cNvCxnSpPr>
          <p:nvPr/>
        </p:nvCxnSpPr>
        <p:spPr>
          <a:xfrm>
            <a:off x="728222" y="5023409"/>
            <a:ext cx="9540000" cy="0"/>
          </a:xfrm>
          <a:prstGeom prst="line">
            <a:avLst/>
          </a:prstGeom>
          <a:ln w="12700" cap="rnd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>
            <a:extLst>
              <a:ext uri="{FF2B5EF4-FFF2-40B4-BE49-F238E27FC236}">
                <a16:creationId xmlns:a16="http://schemas.microsoft.com/office/drawing/2014/main" id="{BB08FFE8-947A-4F78-8976-EDF2E975602A}"/>
              </a:ext>
            </a:extLst>
          </p:cNvPr>
          <p:cNvCxnSpPr>
            <a:cxnSpLocks/>
          </p:cNvCxnSpPr>
          <p:nvPr/>
        </p:nvCxnSpPr>
        <p:spPr>
          <a:xfrm flipH="1">
            <a:off x="728222" y="2968191"/>
            <a:ext cx="9540000" cy="0"/>
          </a:xfrm>
          <a:prstGeom prst="line">
            <a:avLst/>
          </a:prstGeom>
          <a:ln w="12700" cap="rnd">
            <a:solidFill>
              <a:schemeClr val="accent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45F2CFE0-254A-4D9E-8CD0-F29408901FB8}"/>
              </a:ext>
            </a:extLst>
          </p:cNvPr>
          <p:cNvSpPr/>
          <p:nvPr/>
        </p:nvSpPr>
        <p:spPr>
          <a:xfrm>
            <a:off x="1592387" y="260737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E6679EC-3C55-4671-9170-20D1663642CD}"/>
              </a:ext>
            </a:extLst>
          </p:cNvPr>
          <p:cNvGrpSpPr/>
          <p:nvPr/>
        </p:nvGrpSpPr>
        <p:grpSpPr>
          <a:xfrm>
            <a:off x="1767995" y="27614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2" name="图形 4" descr="原子 纯色填充">
              <a:extLst>
                <a:ext uri="{FF2B5EF4-FFF2-40B4-BE49-F238E27FC236}">
                  <a16:creationId xmlns:a16="http://schemas.microsoft.com/office/drawing/2014/main" id="{233CBF5E-F526-4451-89AD-EFF71848DC5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0A396235-F5D6-493F-8352-D218DA641AA7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5A345-6039-419D-8D2D-5E21A4550579}"/>
              </a:ext>
            </a:extLst>
          </p:cNvPr>
          <p:cNvSpPr txBox="1"/>
          <p:nvPr/>
        </p:nvSpPr>
        <p:spPr>
          <a:xfrm>
            <a:off x="1651041" y="3546892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6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7767EC9-FBBF-45B3-8E47-C2849F6248DD}"/>
              </a:ext>
            </a:extLst>
          </p:cNvPr>
          <p:cNvSpPr txBox="1"/>
          <p:nvPr/>
        </p:nvSpPr>
        <p:spPr>
          <a:xfrm>
            <a:off x="1262090" y="3837898"/>
            <a:ext cx="1436292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培训的单位行程</a:t>
            </a:r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3FC0515D-57E8-4702-98E8-1E01E1FB6453}"/>
              </a:ext>
            </a:extLst>
          </p:cNvPr>
          <p:cNvSpPr/>
          <p:nvPr/>
        </p:nvSpPr>
        <p:spPr>
          <a:xfrm>
            <a:off x="4354248" y="260737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263A474-3980-4ABB-8E85-64C86315B5F8}"/>
              </a:ext>
            </a:extLst>
          </p:cNvPr>
          <p:cNvGrpSpPr/>
          <p:nvPr/>
        </p:nvGrpSpPr>
        <p:grpSpPr>
          <a:xfrm>
            <a:off x="4529856" y="27614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70" name="图形 4" descr="原子 纯色填充">
              <a:extLst>
                <a:ext uri="{FF2B5EF4-FFF2-40B4-BE49-F238E27FC236}">
                  <a16:creationId xmlns:a16="http://schemas.microsoft.com/office/drawing/2014/main" id="{4EB399EA-CABB-49DF-A2DC-D24941261747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图形 4" descr="原子 纯色填充">
              <a:extLst>
                <a:ext uri="{FF2B5EF4-FFF2-40B4-BE49-F238E27FC236}">
                  <a16:creationId xmlns:a16="http://schemas.microsoft.com/office/drawing/2014/main" id="{D3AE816E-225E-47C9-84D9-C48DDEF0AD8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C2ADABBA-A368-4586-8A77-F352D28B6792}"/>
              </a:ext>
            </a:extLst>
          </p:cNvPr>
          <p:cNvSpPr txBox="1"/>
          <p:nvPr/>
        </p:nvSpPr>
        <p:spPr>
          <a:xfrm>
            <a:off x="4368821" y="3546892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七月份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950F0D56-FAC6-4821-A304-FDAF6F90CB93}"/>
              </a:ext>
            </a:extLst>
          </p:cNvPr>
          <p:cNvSpPr txBox="1"/>
          <p:nvPr/>
        </p:nvSpPr>
        <p:spPr>
          <a:xfrm>
            <a:off x="3996924" y="3839004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BDAF56EE-4FAE-423B-B5AA-D45272AEC944}"/>
              </a:ext>
            </a:extLst>
          </p:cNvPr>
          <p:cNvSpPr/>
          <p:nvPr/>
        </p:nvSpPr>
        <p:spPr>
          <a:xfrm>
            <a:off x="7116109" y="260737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C06AC381-86B8-43DC-AEEA-0A4BDDA3D380}"/>
              </a:ext>
            </a:extLst>
          </p:cNvPr>
          <p:cNvGrpSpPr/>
          <p:nvPr/>
        </p:nvGrpSpPr>
        <p:grpSpPr>
          <a:xfrm>
            <a:off x="7291717" y="27614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76" name="图形 4" descr="原子 纯色填充">
              <a:extLst>
                <a:ext uri="{FF2B5EF4-FFF2-40B4-BE49-F238E27FC236}">
                  <a16:creationId xmlns:a16="http://schemas.microsoft.com/office/drawing/2014/main" id="{41590592-31DD-4CFE-B1FF-87068AECDB1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图形 4" descr="原子 纯色填充">
              <a:extLst>
                <a:ext uri="{FF2B5EF4-FFF2-40B4-BE49-F238E27FC236}">
                  <a16:creationId xmlns:a16="http://schemas.microsoft.com/office/drawing/2014/main" id="{6DE94F00-63C6-42DA-99B9-59B2DD7919A0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ADE1AA2D-10D4-47FB-8A92-CE145CBCEA24}"/>
              </a:ext>
            </a:extLst>
          </p:cNvPr>
          <p:cNvSpPr txBox="1"/>
          <p:nvPr/>
        </p:nvSpPr>
        <p:spPr>
          <a:xfrm>
            <a:off x="7174764" y="3546892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CD1A9942-D394-499E-BD76-4629EF91C7F8}"/>
              </a:ext>
            </a:extLst>
          </p:cNvPr>
          <p:cNvSpPr txBox="1"/>
          <p:nvPr/>
        </p:nvSpPr>
        <p:spPr>
          <a:xfrm>
            <a:off x="6758785" y="3839004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05676D56-D2B0-4794-A75F-58D1E2A080E5}"/>
              </a:ext>
            </a:extLst>
          </p:cNvPr>
          <p:cNvSpPr/>
          <p:nvPr/>
        </p:nvSpPr>
        <p:spPr>
          <a:xfrm>
            <a:off x="9877970" y="2607370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2C6C428C-229A-4528-BE5B-EE68CFCFD2A3}"/>
              </a:ext>
            </a:extLst>
          </p:cNvPr>
          <p:cNvGrpSpPr/>
          <p:nvPr/>
        </p:nvGrpSpPr>
        <p:grpSpPr>
          <a:xfrm>
            <a:off x="10053578" y="2761461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82" name="图形 4" descr="原子 纯色填充">
              <a:extLst>
                <a:ext uri="{FF2B5EF4-FFF2-40B4-BE49-F238E27FC236}">
                  <a16:creationId xmlns:a16="http://schemas.microsoft.com/office/drawing/2014/main" id="{B7FA9EC0-031C-4DCF-9433-730FD2FF0753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图形 4" descr="原子 纯色填充">
              <a:extLst>
                <a:ext uri="{FF2B5EF4-FFF2-40B4-BE49-F238E27FC236}">
                  <a16:creationId xmlns:a16="http://schemas.microsoft.com/office/drawing/2014/main" id="{7B72D6DE-3018-4E60-B7F3-D7C44152A226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84" name="文本框 83">
            <a:extLst>
              <a:ext uri="{FF2B5EF4-FFF2-40B4-BE49-F238E27FC236}">
                <a16:creationId xmlns:a16="http://schemas.microsoft.com/office/drawing/2014/main" id="{3814F465-8CAD-46D3-B7BB-8AD08CADA035}"/>
              </a:ext>
            </a:extLst>
          </p:cNvPr>
          <p:cNvSpPr txBox="1"/>
          <p:nvPr/>
        </p:nvSpPr>
        <p:spPr>
          <a:xfrm>
            <a:off x="9936625" y="3546892"/>
            <a:ext cx="60433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9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DE6B7C12-2DA9-4268-B8B9-E4100943B2E7}"/>
              </a:ext>
            </a:extLst>
          </p:cNvPr>
          <p:cNvSpPr txBox="1"/>
          <p:nvPr/>
        </p:nvSpPr>
        <p:spPr>
          <a:xfrm>
            <a:off x="9520646" y="3839004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86" name="椭圆 85">
            <a:extLst>
              <a:ext uri="{FF2B5EF4-FFF2-40B4-BE49-F238E27FC236}">
                <a16:creationId xmlns:a16="http://schemas.microsoft.com/office/drawing/2014/main" id="{41EBAE20-79D5-46BC-8F9C-27EEF5A896A2}"/>
              </a:ext>
            </a:extLst>
          </p:cNvPr>
          <p:cNvSpPr/>
          <p:nvPr/>
        </p:nvSpPr>
        <p:spPr>
          <a:xfrm>
            <a:off x="1592387" y="4662588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67CAB0E9-459E-48BD-A8A6-40DDFEE8727B}"/>
              </a:ext>
            </a:extLst>
          </p:cNvPr>
          <p:cNvGrpSpPr/>
          <p:nvPr/>
        </p:nvGrpSpPr>
        <p:grpSpPr>
          <a:xfrm>
            <a:off x="1767995" y="4816679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88" name="图形 4" descr="原子 纯色填充">
              <a:extLst>
                <a:ext uri="{FF2B5EF4-FFF2-40B4-BE49-F238E27FC236}">
                  <a16:creationId xmlns:a16="http://schemas.microsoft.com/office/drawing/2014/main" id="{36672C57-1F12-4126-B670-1E29D00666A0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图形 4" descr="原子 纯色填充">
              <a:extLst>
                <a:ext uri="{FF2B5EF4-FFF2-40B4-BE49-F238E27FC236}">
                  <a16:creationId xmlns:a16="http://schemas.microsoft.com/office/drawing/2014/main" id="{9CE663F5-5043-4495-9002-1760DAE5840F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0" name="文本框 89">
            <a:extLst>
              <a:ext uri="{FF2B5EF4-FFF2-40B4-BE49-F238E27FC236}">
                <a16:creationId xmlns:a16="http://schemas.microsoft.com/office/drawing/2014/main" id="{223B1D85-4A48-443B-AD56-A98207E9CF7E}"/>
              </a:ext>
            </a:extLst>
          </p:cNvPr>
          <p:cNvSpPr txBox="1"/>
          <p:nvPr/>
        </p:nvSpPr>
        <p:spPr>
          <a:xfrm>
            <a:off x="1420210" y="5602110"/>
            <a:ext cx="10659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来年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394523ED-516A-4EB5-84FB-4613629A3BAF}"/>
              </a:ext>
            </a:extLst>
          </p:cNvPr>
          <p:cNvSpPr txBox="1"/>
          <p:nvPr/>
        </p:nvSpPr>
        <p:spPr>
          <a:xfrm>
            <a:off x="1235063" y="5894222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211E50A0-0212-46C0-B49F-84E9E7F3EE53}"/>
              </a:ext>
            </a:extLst>
          </p:cNvPr>
          <p:cNvSpPr/>
          <p:nvPr/>
        </p:nvSpPr>
        <p:spPr>
          <a:xfrm>
            <a:off x="4354248" y="4662588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7EF6049E-A559-475A-8C6E-F8267CB241A7}"/>
              </a:ext>
            </a:extLst>
          </p:cNvPr>
          <p:cNvGrpSpPr/>
          <p:nvPr/>
        </p:nvGrpSpPr>
        <p:grpSpPr>
          <a:xfrm>
            <a:off x="4529856" y="4816679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94" name="图形 4" descr="原子 纯色填充">
              <a:extLst>
                <a:ext uri="{FF2B5EF4-FFF2-40B4-BE49-F238E27FC236}">
                  <a16:creationId xmlns:a16="http://schemas.microsoft.com/office/drawing/2014/main" id="{7227AD82-E4B1-435B-9B64-F2F49B327B85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图形 4" descr="原子 纯色填充">
              <a:extLst>
                <a:ext uri="{FF2B5EF4-FFF2-40B4-BE49-F238E27FC236}">
                  <a16:creationId xmlns:a16="http://schemas.microsoft.com/office/drawing/2014/main" id="{B270FA2B-9D8C-4337-8BA2-09E96E2D9BCC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DE11C7AA-8DB6-4C27-A499-C5C767041671}"/>
              </a:ext>
            </a:extLst>
          </p:cNvPr>
          <p:cNvSpPr txBox="1"/>
          <p:nvPr/>
        </p:nvSpPr>
        <p:spPr>
          <a:xfrm>
            <a:off x="4341570" y="5602110"/>
            <a:ext cx="747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12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6198CB7-AA6A-4D99-A741-BEFC32E9AE27}"/>
              </a:ext>
            </a:extLst>
          </p:cNvPr>
          <p:cNvSpPr txBox="1"/>
          <p:nvPr/>
        </p:nvSpPr>
        <p:spPr>
          <a:xfrm>
            <a:off x="3996924" y="5894222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98" name="椭圆 97">
            <a:extLst>
              <a:ext uri="{FF2B5EF4-FFF2-40B4-BE49-F238E27FC236}">
                <a16:creationId xmlns:a16="http://schemas.microsoft.com/office/drawing/2014/main" id="{04DFB7A7-C61A-4BA1-9222-D4F0D48CBC7C}"/>
              </a:ext>
            </a:extLst>
          </p:cNvPr>
          <p:cNvSpPr/>
          <p:nvPr/>
        </p:nvSpPr>
        <p:spPr>
          <a:xfrm>
            <a:off x="7116109" y="4662588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180250F-15E4-494B-8039-7C8D81BA732D}"/>
              </a:ext>
            </a:extLst>
          </p:cNvPr>
          <p:cNvGrpSpPr/>
          <p:nvPr/>
        </p:nvGrpSpPr>
        <p:grpSpPr>
          <a:xfrm>
            <a:off x="7291717" y="4816679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00" name="图形 4" descr="原子 纯色填充">
              <a:extLst>
                <a:ext uri="{FF2B5EF4-FFF2-40B4-BE49-F238E27FC236}">
                  <a16:creationId xmlns:a16="http://schemas.microsoft.com/office/drawing/2014/main" id="{C58D167F-0723-4A9C-800D-2540E68BA1B2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4" descr="原子 纯色填充">
              <a:extLst>
                <a:ext uri="{FF2B5EF4-FFF2-40B4-BE49-F238E27FC236}">
                  <a16:creationId xmlns:a16="http://schemas.microsoft.com/office/drawing/2014/main" id="{0F8E8C19-9D8F-4ECD-BB35-FEBD5A7BBBC7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847D486-79EA-4AE4-814C-6252AEE587FC}"/>
              </a:ext>
            </a:extLst>
          </p:cNvPr>
          <p:cNvSpPr txBox="1"/>
          <p:nvPr/>
        </p:nvSpPr>
        <p:spPr>
          <a:xfrm>
            <a:off x="7103431" y="5602110"/>
            <a:ext cx="747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07AAAC49-2F5E-4E2B-9CB1-DF91BAEEF0C2}"/>
              </a:ext>
            </a:extLst>
          </p:cNvPr>
          <p:cNvSpPr txBox="1"/>
          <p:nvPr/>
        </p:nvSpPr>
        <p:spPr>
          <a:xfrm>
            <a:off x="6758785" y="5894222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  <p:sp>
        <p:nvSpPr>
          <p:cNvPr id="104" name="椭圆 103">
            <a:extLst>
              <a:ext uri="{FF2B5EF4-FFF2-40B4-BE49-F238E27FC236}">
                <a16:creationId xmlns:a16="http://schemas.microsoft.com/office/drawing/2014/main" id="{D2E09E86-C390-4D32-B6F8-2B9A817303B2}"/>
              </a:ext>
            </a:extLst>
          </p:cNvPr>
          <p:cNvSpPr/>
          <p:nvPr/>
        </p:nvSpPr>
        <p:spPr>
          <a:xfrm>
            <a:off x="9877970" y="4662588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C91CC933-8E9E-4210-8427-954680624B02}"/>
              </a:ext>
            </a:extLst>
          </p:cNvPr>
          <p:cNvGrpSpPr/>
          <p:nvPr/>
        </p:nvGrpSpPr>
        <p:grpSpPr>
          <a:xfrm>
            <a:off x="10053578" y="4816679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06" name="图形 4" descr="原子 纯色填充">
              <a:extLst>
                <a:ext uri="{FF2B5EF4-FFF2-40B4-BE49-F238E27FC236}">
                  <a16:creationId xmlns:a16="http://schemas.microsoft.com/office/drawing/2014/main" id="{A983C21D-AE35-454B-8783-8EE476848119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图形 4" descr="原子 纯色填充">
              <a:extLst>
                <a:ext uri="{FF2B5EF4-FFF2-40B4-BE49-F238E27FC236}">
                  <a16:creationId xmlns:a16="http://schemas.microsoft.com/office/drawing/2014/main" id="{17E2606E-D57F-4AEE-BAE5-9049BC16E5B0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8" name="文本框 107">
            <a:extLst>
              <a:ext uri="{FF2B5EF4-FFF2-40B4-BE49-F238E27FC236}">
                <a16:creationId xmlns:a16="http://schemas.microsoft.com/office/drawing/2014/main" id="{C857E227-56BC-4355-946B-9EC2B6294EB2}"/>
              </a:ext>
            </a:extLst>
          </p:cNvPr>
          <p:cNvSpPr txBox="1"/>
          <p:nvPr/>
        </p:nvSpPr>
        <p:spPr>
          <a:xfrm>
            <a:off x="9865292" y="5602110"/>
            <a:ext cx="74700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10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7598C035-B934-4BE0-B336-1D7D7D8620E5}"/>
              </a:ext>
            </a:extLst>
          </p:cNvPr>
          <p:cNvSpPr txBox="1"/>
          <p:nvPr/>
        </p:nvSpPr>
        <p:spPr>
          <a:xfrm>
            <a:off x="9520646" y="5894222"/>
            <a:ext cx="1436291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培训的单位行程</a:t>
            </a:r>
          </a:p>
        </p:txBody>
      </p:sp>
    </p:spTree>
    <p:extLst>
      <p:ext uri="{BB962C8B-B14F-4D97-AF65-F5344CB8AC3E}">
        <p14:creationId xmlns:p14="http://schemas.microsoft.com/office/powerpoint/2010/main" val="267223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205" y="814893"/>
            <a:ext cx="695703" cy="609398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205" y="1202675"/>
            <a:ext cx="1231106" cy="332399"/>
          </a:xfrm>
        </p:spPr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146" name="任意多边形: 形状 145">
            <a:extLst>
              <a:ext uri="{FF2B5EF4-FFF2-40B4-BE49-F238E27FC236}">
                <a16:creationId xmlns:a16="http://schemas.microsoft.com/office/drawing/2014/main" id="{15FDCC28-D1FE-45DC-B218-FD9F1010125B}"/>
              </a:ext>
            </a:extLst>
          </p:cNvPr>
          <p:cNvSpPr/>
          <p:nvPr/>
        </p:nvSpPr>
        <p:spPr>
          <a:xfrm>
            <a:off x="-101833" y="3727960"/>
            <a:ext cx="11822298" cy="1368005"/>
          </a:xfrm>
          <a:custGeom>
            <a:avLst/>
            <a:gdLst>
              <a:gd name="connsiteX0" fmla="*/ 0 w 10858500"/>
              <a:gd name="connsiteY0" fmla="*/ 864054 h 864054"/>
              <a:gd name="connsiteX1" fmla="*/ 2616200 w 10858500"/>
              <a:gd name="connsiteY1" fmla="*/ 102054 h 864054"/>
              <a:gd name="connsiteX2" fmla="*/ 5524500 w 10858500"/>
              <a:gd name="connsiteY2" fmla="*/ 584654 h 864054"/>
              <a:gd name="connsiteX3" fmla="*/ 8128000 w 10858500"/>
              <a:gd name="connsiteY3" fmla="*/ 454 h 864054"/>
              <a:gd name="connsiteX4" fmla="*/ 10858500 w 10858500"/>
              <a:gd name="connsiteY4" fmla="*/ 698954 h 86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00" h="864054">
                <a:moveTo>
                  <a:pt x="0" y="864054"/>
                </a:moveTo>
                <a:cubicBezTo>
                  <a:pt x="847725" y="506337"/>
                  <a:pt x="1695450" y="148621"/>
                  <a:pt x="2616200" y="102054"/>
                </a:cubicBezTo>
                <a:cubicBezTo>
                  <a:pt x="3536950" y="55487"/>
                  <a:pt x="4605867" y="601587"/>
                  <a:pt x="5524500" y="584654"/>
                </a:cubicBezTo>
                <a:cubicBezTo>
                  <a:pt x="6443133" y="567721"/>
                  <a:pt x="7239000" y="-18596"/>
                  <a:pt x="8128000" y="454"/>
                </a:cubicBezTo>
                <a:cubicBezTo>
                  <a:pt x="9017000" y="19504"/>
                  <a:pt x="10458450" y="506337"/>
                  <a:pt x="10858500" y="698954"/>
                </a:cubicBezTo>
              </a:path>
            </a:pathLst>
          </a:custGeom>
          <a:ln w="19050" cap="rnd">
            <a:gradFill flip="none" rotWithShape="1">
              <a:gsLst>
                <a:gs pos="0">
                  <a:schemeClr val="accent2"/>
                </a:gs>
                <a:gs pos="30000">
                  <a:schemeClr val="accent2">
                    <a:alpha val="7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>
            <a:outerShdw blurRad="63500" dist="38100" dir="16200000" rotWithShape="0">
              <a:schemeClr val="accent2">
                <a:lumMod val="40000"/>
                <a:lumOff val="6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47" name="任意多边形: 形状 146">
            <a:extLst>
              <a:ext uri="{FF2B5EF4-FFF2-40B4-BE49-F238E27FC236}">
                <a16:creationId xmlns:a16="http://schemas.microsoft.com/office/drawing/2014/main" id="{D74A834C-FB61-4CFA-9EC9-E6AD192965C3}"/>
              </a:ext>
            </a:extLst>
          </p:cNvPr>
          <p:cNvSpPr/>
          <p:nvPr/>
        </p:nvSpPr>
        <p:spPr>
          <a:xfrm>
            <a:off x="-101833" y="3648165"/>
            <a:ext cx="12395666" cy="885503"/>
          </a:xfrm>
          <a:custGeom>
            <a:avLst/>
            <a:gdLst>
              <a:gd name="connsiteX0" fmla="*/ 0 w 11531600"/>
              <a:gd name="connsiteY0" fmla="*/ 76254 h 559298"/>
              <a:gd name="connsiteX1" fmla="*/ 2209800 w 11531600"/>
              <a:gd name="connsiteY1" fmla="*/ 546154 h 559298"/>
              <a:gd name="connsiteX2" fmla="*/ 5321300 w 11531600"/>
              <a:gd name="connsiteY2" fmla="*/ 101654 h 559298"/>
              <a:gd name="connsiteX3" fmla="*/ 8420100 w 11531600"/>
              <a:gd name="connsiteY3" fmla="*/ 558854 h 559298"/>
              <a:gd name="connsiteX4" fmla="*/ 11531600 w 11531600"/>
              <a:gd name="connsiteY4" fmla="*/ 54 h 55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1600" h="559298">
                <a:moveTo>
                  <a:pt x="0" y="76254"/>
                </a:moveTo>
                <a:cubicBezTo>
                  <a:pt x="661458" y="309087"/>
                  <a:pt x="1322917" y="541921"/>
                  <a:pt x="2209800" y="546154"/>
                </a:cubicBezTo>
                <a:cubicBezTo>
                  <a:pt x="3096683" y="550387"/>
                  <a:pt x="4286250" y="99537"/>
                  <a:pt x="5321300" y="101654"/>
                </a:cubicBezTo>
                <a:cubicBezTo>
                  <a:pt x="6356350" y="103771"/>
                  <a:pt x="7385050" y="575787"/>
                  <a:pt x="8420100" y="558854"/>
                </a:cubicBezTo>
                <a:cubicBezTo>
                  <a:pt x="9455150" y="541921"/>
                  <a:pt x="11116733" y="-6296"/>
                  <a:pt x="11531600" y="54"/>
                </a:cubicBezTo>
              </a:path>
            </a:pathLst>
          </a:custGeom>
          <a:ln w="19050" cap="rnd">
            <a:gradFill flip="none" rotWithShape="1">
              <a:gsLst>
                <a:gs pos="0">
                  <a:schemeClr val="accent2">
                    <a:alpha val="0"/>
                  </a:schemeClr>
                </a:gs>
                <a:gs pos="5500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  <a:effectLst>
            <a:outerShdw blurRad="63500" dist="38100" dir="5400000" algn="t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id="{0434A922-3FB1-4AC2-AC53-564221EE1AF2}"/>
              </a:ext>
            </a:extLst>
          </p:cNvPr>
          <p:cNvCxnSpPr>
            <a:cxnSpLocks/>
          </p:cNvCxnSpPr>
          <p:nvPr/>
        </p:nvCxnSpPr>
        <p:spPr>
          <a:xfrm flipV="1">
            <a:off x="2470654" y="3323157"/>
            <a:ext cx="0" cy="1117144"/>
          </a:xfrm>
          <a:prstGeom prst="line">
            <a:avLst/>
          </a:prstGeom>
          <a:ln w="15875" cap="rnd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椭圆 154">
            <a:extLst>
              <a:ext uri="{FF2B5EF4-FFF2-40B4-BE49-F238E27FC236}">
                <a16:creationId xmlns:a16="http://schemas.microsoft.com/office/drawing/2014/main" id="{85B53B68-0FEA-4619-9B5D-3DA43B18AC23}"/>
              </a:ext>
            </a:extLst>
          </p:cNvPr>
          <p:cNvSpPr>
            <a:spLocks noChangeAspect="1"/>
          </p:cNvSpPr>
          <p:nvPr/>
        </p:nvSpPr>
        <p:spPr>
          <a:xfrm>
            <a:off x="2412396" y="4440301"/>
            <a:ext cx="116517" cy="116517"/>
          </a:xfrm>
          <a:prstGeom prst="ellipse">
            <a:avLst/>
          </a:prstGeom>
          <a:solidFill>
            <a:schemeClr val="bg1"/>
          </a:solidFill>
          <a:ln w="15875" cap="rnd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round/>
          </a:ln>
          <a:effectLst>
            <a:outerShdw blurRad="317500" dist="50800" dir="5400000" algn="ctr" rotWithShape="0">
              <a:srgbClr val="2986E5">
                <a:alpha val="4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63" name="直接连接符 162">
            <a:extLst>
              <a:ext uri="{FF2B5EF4-FFF2-40B4-BE49-F238E27FC236}">
                <a16:creationId xmlns:a16="http://schemas.microsoft.com/office/drawing/2014/main" id="{00D014A4-3130-47C1-BBE9-ACF32868BF65}"/>
              </a:ext>
            </a:extLst>
          </p:cNvPr>
          <p:cNvCxnSpPr>
            <a:cxnSpLocks/>
          </p:cNvCxnSpPr>
          <p:nvPr/>
        </p:nvCxnSpPr>
        <p:spPr>
          <a:xfrm>
            <a:off x="3991718" y="4185740"/>
            <a:ext cx="0" cy="864000"/>
          </a:xfrm>
          <a:prstGeom prst="line">
            <a:avLst/>
          </a:prstGeom>
          <a:ln w="15875" cap="rnd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椭圆 163">
            <a:extLst>
              <a:ext uri="{FF2B5EF4-FFF2-40B4-BE49-F238E27FC236}">
                <a16:creationId xmlns:a16="http://schemas.microsoft.com/office/drawing/2014/main" id="{6B4D0F4D-C8DA-4290-8713-070E42BB278D}"/>
              </a:ext>
            </a:extLst>
          </p:cNvPr>
          <p:cNvSpPr>
            <a:spLocks noChangeAspect="1"/>
          </p:cNvSpPr>
          <p:nvPr/>
        </p:nvSpPr>
        <p:spPr>
          <a:xfrm flipV="1">
            <a:off x="3933460" y="4069223"/>
            <a:ext cx="116517" cy="116517"/>
          </a:xfrm>
          <a:prstGeom prst="ellipse">
            <a:avLst/>
          </a:prstGeom>
          <a:solidFill>
            <a:schemeClr val="bg1"/>
          </a:solidFill>
          <a:ln w="15875" cap="rnd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round/>
          </a:ln>
          <a:effectLst>
            <a:outerShdw blurRad="317500" dist="50800" dir="5400000" algn="ctr" rotWithShape="0">
              <a:srgbClr val="2986E5">
                <a:alpha val="4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id="{53DB4AA6-7284-4EAB-8CE5-2DFF7F2371C7}"/>
              </a:ext>
            </a:extLst>
          </p:cNvPr>
          <p:cNvCxnSpPr>
            <a:cxnSpLocks/>
          </p:cNvCxnSpPr>
          <p:nvPr/>
        </p:nvCxnSpPr>
        <p:spPr>
          <a:xfrm flipV="1">
            <a:off x="5884399" y="3469366"/>
            <a:ext cx="0" cy="1117144"/>
          </a:xfrm>
          <a:prstGeom prst="line">
            <a:avLst/>
          </a:prstGeom>
          <a:ln w="15875" cap="rnd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椭圆 171">
            <a:extLst>
              <a:ext uri="{FF2B5EF4-FFF2-40B4-BE49-F238E27FC236}">
                <a16:creationId xmlns:a16="http://schemas.microsoft.com/office/drawing/2014/main" id="{789F3F6A-5AAE-424E-AB30-9E72D26BC256}"/>
              </a:ext>
            </a:extLst>
          </p:cNvPr>
          <p:cNvSpPr>
            <a:spLocks noChangeAspect="1"/>
          </p:cNvSpPr>
          <p:nvPr/>
        </p:nvSpPr>
        <p:spPr>
          <a:xfrm>
            <a:off x="5826141" y="4586510"/>
            <a:ext cx="116517" cy="116517"/>
          </a:xfrm>
          <a:prstGeom prst="ellipse">
            <a:avLst/>
          </a:prstGeom>
          <a:solidFill>
            <a:schemeClr val="bg1"/>
          </a:solidFill>
          <a:ln w="15875" cap="rnd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round/>
          </a:ln>
          <a:effectLst>
            <a:outerShdw blurRad="317500" dist="50800" dir="5400000" algn="ctr" rotWithShape="0">
              <a:srgbClr val="2986E5">
                <a:alpha val="4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80" name="直接连接符 179">
            <a:extLst>
              <a:ext uri="{FF2B5EF4-FFF2-40B4-BE49-F238E27FC236}">
                <a16:creationId xmlns:a16="http://schemas.microsoft.com/office/drawing/2014/main" id="{2F4A828F-3EF2-44AB-B53B-9841E5E08386}"/>
              </a:ext>
            </a:extLst>
          </p:cNvPr>
          <p:cNvCxnSpPr>
            <a:cxnSpLocks/>
          </p:cNvCxnSpPr>
          <p:nvPr/>
        </p:nvCxnSpPr>
        <p:spPr>
          <a:xfrm>
            <a:off x="7347206" y="4240531"/>
            <a:ext cx="0" cy="864000"/>
          </a:xfrm>
          <a:prstGeom prst="line">
            <a:avLst/>
          </a:prstGeom>
          <a:ln w="15875" cap="rnd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4FA36AB5-ADDB-4EA0-A61B-8BF87B3ACB57}"/>
              </a:ext>
            </a:extLst>
          </p:cNvPr>
          <p:cNvSpPr>
            <a:spLocks noChangeAspect="1"/>
          </p:cNvSpPr>
          <p:nvPr/>
        </p:nvSpPr>
        <p:spPr>
          <a:xfrm flipV="1">
            <a:off x="7288948" y="4124014"/>
            <a:ext cx="116517" cy="116517"/>
          </a:xfrm>
          <a:prstGeom prst="ellipse">
            <a:avLst/>
          </a:prstGeom>
          <a:solidFill>
            <a:schemeClr val="bg1"/>
          </a:solidFill>
          <a:ln w="15875" cap="rnd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round/>
          </a:ln>
          <a:effectLst>
            <a:outerShdw blurRad="317500" dist="50800" dir="5400000" algn="ctr" rotWithShape="0">
              <a:srgbClr val="2986E5">
                <a:alpha val="4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id="{FB1E6685-BBB4-4237-B07E-0C32A59A2899}"/>
              </a:ext>
            </a:extLst>
          </p:cNvPr>
          <p:cNvCxnSpPr>
            <a:cxnSpLocks/>
          </p:cNvCxnSpPr>
          <p:nvPr/>
        </p:nvCxnSpPr>
        <p:spPr>
          <a:xfrm flipV="1">
            <a:off x="9386648" y="3311287"/>
            <a:ext cx="0" cy="1117144"/>
          </a:xfrm>
          <a:prstGeom prst="line">
            <a:avLst/>
          </a:prstGeom>
          <a:ln w="15875" cap="rnd"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540000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椭圆 188">
            <a:extLst>
              <a:ext uri="{FF2B5EF4-FFF2-40B4-BE49-F238E27FC236}">
                <a16:creationId xmlns:a16="http://schemas.microsoft.com/office/drawing/2014/main" id="{BD230BC2-1493-41F0-B0D8-F7D23DB06674}"/>
              </a:ext>
            </a:extLst>
          </p:cNvPr>
          <p:cNvSpPr>
            <a:spLocks noChangeAspect="1"/>
          </p:cNvSpPr>
          <p:nvPr/>
        </p:nvSpPr>
        <p:spPr>
          <a:xfrm>
            <a:off x="9328390" y="4428431"/>
            <a:ext cx="116517" cy="116517"/>
          </a:xfrm>
          <a:prstGeom prst="ellipse">
            <a:avLst/>
          </a:prstGeom>
          <a:solidFill>
            <a:schemeClr val="bg1"/>
          </a:solidFill>
          <a:ln w="15875" cap="rnd"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/>
                </a:gs>
              </a:gsLst>
              <a:lin ang="2700000" scaled="1"/>
              <a:tileRect/>
            </a:gradFill>
            <a:prstDash val="solid"/>
            <a:round/>
          </a:ln>
          <a:effectLst>
            <a:outerShdw blurRad="317500" dist="50800" dir="5400000" algn="ctr" rotWithShape="0">
              <a:srgbClr val="2986E5">
                <a:alpha val="4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91" name="椭圆 190">
            <a:extLst>
              <a:ext uri="{FF2B5EF4-FFF2-40B4-BE49-F238E27FC236}">
                <a16:creationId xmlns:a16="http://schemas.microsoft.com/office/drawing/2014/main" id="{D26EE838-D2F1-491A-BF41-0AE17B3DF6D5}"/>
              </a:ext>
            </a:extLst>
          </p:cNvPr>
          <p:cNvSpPr/>
          <p:nvPr/>
        </p:nvSpPr>
        <p:spPr>
          <a:xfrm>
            <a:off x="2109832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63BD925D-EAEA-4C28-BD92-FAEAA0C6BB9B}"/>
              </a:ext>
            </a:extLst>
          </p:cNvPr>
          <p:cNvSpPr/>
          <p:nvPr/>
        </p:nvSpPr>
        <p:spPr>
          <a:xfrm>
            <a:off x="5523577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1AC8C525-9545-4751-8423-DF44D3712EDD}"/>
              </a:ext>
            </a:extLst>
          </p:cNvPr>
          <p:cNvSpPr/>
          <p:nvPr/>
        </p:nvSpPr>
        <p:spPr>
          <a:xfrm>
            <a:off x="9025826" y="2076002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EEBB6BBE-D7F9-4D0A-B59C-2EAD761C6354}"/>
              </a:ext>
            </a:extLst>
          </p:cNvPr>
          <p:cNvSpPr/>
          <p:nvPr/>
        </p:nvSpPr>
        <p:spPr>
          <a:xfrm>
            <a:off x="6986384" y="503613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4764533A-0175-4DBE-B830-36DA2B4AB43A}"/>
              </a:ext>
            </a:extLst>
          </p:cNvPr>
          <p:cNvSpPr/>
          <p:nvPr/>
        </p:nvSpPr>
        <p:spPr>
          <a:xfrm>
            <a:off x="3630896" y="5036131"/>
            <a:ext cx="721642" cy="72164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  <a:effectLst>
            <a:outerShdw blurRad="254000" dist="190500" dir="5400000" sx="90000" sy="90000" algn="t" rotWithShape="0">
              <a:schemeClr val="accent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6" name="组合 195">
            <a:extLst>
              <a:ext uri="{FF2B5EF4-FFF2-40B4-BE49-F238E27FC236}">
                <a16:creationId xmlns:a16="http://schemas.microsoft.com/office/drawing/2014/main" id="{A1FD4603-125E-4DAB-91A8-585AB777DB6A}"/>
              </a:ext>
            </a:extLst>
          </p:cNvPr>
          <p:cNvGrpSpPr/>
          <p:nvPr/>
        </p:nvGrpSpPr>
        <p:grpSpPr>
          <a:xfrm>
            <a:off x="2285441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97" name="图形 4" descr="原子 纯色填充">
              <a:extLst>
                <a:ext uri="{FF2B5EF4-FFF2-40B4-BE49-F238E27FC236}">
                  <a16:creationId xmlns:a16="http://schemas.microsoft.com/office/drawing/2014/main" id="{BEA3F06C-DC80-4881-80A8-1458B81453E1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图形 4" descr="原子 纯色填充">
              <a:extLst>
                <a:ext uri="{FF2B5EF4-FFF2-40B4-BE49-F238E27FC236}">
                  <a16:creationId xmlns:a16="http://schemas.microsoft.com/office/drawing/2014/main" id="{251DF5F3-EBC4-4F89-9C54-344627EEEE6E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99" name="组合 198">
            <a:extLst>
              <a:ext uri="{FF2B5EF4-FFF2-40B4-BE49-F238E27FC236}">
                <a16:creationId xmlns:a16="http://schemas.microsoft.com/office/drawing/2014/main" id="{BF883F0E-C897-4AEC-8305-F5AD287B0B5F}"/>
              </a:ext>
            </a:extLst>
          </p:cNvPr>
          <p:cNvGrpSpPr/>
          <p:nvPr/>
        </p:nvGrpSpPr>
        <p:grpSpPr>
          <a:xfrm>
            <a:off x="5698575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00" name="图形 4" descr="原子 纯色填充">
              <a:extLst>
                <a:ext uri="{FF2B5EF4-FFF2-40B4-BE49-F238E27FC236}">
                  <a16:creationId xmlns:a16="http://schemas.microsoft.com/office/drawing/2014/main" id="{2644E0C9-B23A-4125-AC44-94EABAF2147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图形 4" descr="原子 纯色填充">
              <a:extLst>
                <a:ext uri="{FF2B5EF4-FFF2-40B4-BE49-F238E27FC236}">
                  <a16:creationId xmlns:a16="http://schemas.microsoft.com/office/drawing/2014/main" id="{9EC49014-17E8-4479-8928-9C2F2F30D5E6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2114F0A7-620B-4AEA-8678-D44959B05A70}"/>
              </a:ext>
            </a:extLst>
          </p:cNvPr>
          <p:cNvGrpSpPr/>
          <p:nvPr/>
        </p:nvGrpSpPr>
        <p:grpSpPr>
          <a:xfrm>
            <a:off x="9201435" y="2224138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03" name="图形 4" descr="原子 纯色填充">
              <a:extLst>
                <a:ext uri="{FF2B5EF4-FFF2-40B4-BE49-F238E27FC236}">
                  <a16:creationId xmlns:a16="http://schemas.microsoft.com/office/drawing/2014/main" id="{0CC30F49-2837-4C09-8FD6-01BBD9F886E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图形 4" descr="原子 纯色填充">
              <a:extLst>
                <a:ext uri="{FF2B5EF4-FFF2-40B4-BE49-F238E27FC236}">
                  <a16:creationId xmlns:a16="http://schemas.microsoft.com/office/drawing/2014/main" id="{8BB3D056-DBD6-40B4-96D9-C9D3D74F9DD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6AA66722-50BA-43EB-BBDD-423913652B62}"/>
              </a:ext>
            </a:extLst>
          </p:cNvPr>
          <p:cNvGrpSpPr/>
          <p:nvPr/>
        </p:nvGrpSpPr>
        <p:grpSpPr>
          <a:xfrm>
            <a:off x="7161992" y="5190222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06" name="图形 4" descr="原子 纯色填充">
              <a:extLst>
                <a:ext uri="{FF2B5EF4-FFF2-40B4-BE49-F238E27FC236}">
                  <a16:creationId xmlns:a16="http://schemas.microsoft.com/office/drawing/2014/main" id="{82A41211-F918-46E3-8A0B-99E0A6F35FD8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图形 4" descr="原子 纯色填充">
              <a:extLst>
                <a:ext uri="{FF2B5EF4-FFF2-40B4-BE49-F238E27FC236}">
                  <a16:creationId xmlns:a16="http://schemas.microsoft.com/office/drawing/2014/main" id="{DBDFFF68-9077-46BD-A3BC-1FE0866011A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8" name="组合 207">
            <a:extLst>
              <a:ext uri="{FF2B5EF4-FFF2-40B4-BE49-F238E27FC236}">
                <a16:creationId xmlns:a16="http://schemas.microsoft.com/office/drawing/2014/main" id="{3FABC7AE-42FF-49AD-8E56-E8DAD2946E38}"/>
              </a:ext>
            </a:extLst>
          </p:cNvPr>
          <p:cNvGrpSpPr/>
          <p:nvPr/>
        </p:nvGrpSpPr>
        <p:grpSpPr>
          <a:xfrm>
            <a:off x="3806505" y="5190222"/>
            <a:ext cx="370426" cy="413460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209" name="图形 4" descr="原子 纯色填充">
              <a:extLst>
                <a:ext uri="{FF2B5EF4-FFF2-40B4-BE49-F238E27FC236}">
                  <a16:creationId xmlns:a16="http://schemas.microsoft.com/office/drawing/2014/main" id="{D14EE1BC-4936-46B0-94C4-13745FA64C3B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图形 4" descr="原子 纯色填充">
              <a:extLst>
                <a:ext uri="{FF2B5EF4-FFF2-40B4-BE49-F238E27FC236}">
                  <a16:creationId xmlns:a16="http://schemas.microsoft.com/office/drawing/2014/main" id="{95940C08-61F2-4F79-9E02-A8B14342D804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11" name="文本框 210">
            <a:extLst>
              <a:ext uri="{FF2B5EF4-FFF2-40B4-BE49-F238E27FC236}">
                <a16:creationId xmlns:a16="http://schemas.microsoft.com/office/drawing/2014/main" id="{E92FFE54-DCD8-4DC6-8D7B-E190A7023AD7}"/>
              </a:ext>
            </a:extLst>
          </p:cNvPr>
          <p:cNvSpPr txBox="1"/>
          <p:nvPr/>
        </p:nvSpPr>
        <p:spPr>
          <a:xfrm>
            <a:off x="2239820" y="2896060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萌芽</a:t>
            </a:r>
          </a:p>
        </p:txBody>
      </p:sp>
      <p:sp>
        <p:nvSpPr>
          <p:cNvPr id="212" name="文本框 211">
            <a:extLst>
              <a:ext uri="{FF2B5EF4-FFF2-40B4-BE49-F238E27FC236}">
                <a16:creationId xmlns:a16="http://schemas.microsoft.com/office/drawing/2014/main" id="{659D7412-083A-4883-8780-26D67B52873F}"/>
              </a:ext>
            </a:extLst>
          </p:cNvPr>
          <p:cNvSpPr txBox="1"/>
          <p:nvPr/>
        </p:nvSpPr>
        <p:spPr>
          <a:xfrm>
            <a:off x="1742984" y="3188172"/>
            <a:ext cx="1436292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产生培训的想法</a:t>
            </a: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7516E1B1-E6C8-4ABC-9E25-E2C33606951F}"/>
              </a:ext>
            </a:extLst>
          </p:cNvPr>
          <p:cNvSpPr txBox="1"/>
          <p:nvPr/>
        </p:nvSpPr>
        <p:spPr>
          <a:xfrm>
            <a:off x="5653566" y="2896060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扩大</a:t>
            </a:r>
          </a:p>
        </p:txBody>
      </p:sp>
      <p:sp>
        <p:nvSpPr>
          <p:cNvPr id="214" name="文本框 213">
            <a:extLst>
              <a:ext uri="{FF2B5EF4-FFF2-40B4-BE49-F238E27FC236}">
                <a16:creationId xmlns:a16="http://schemas.microsoft.com/office/drawing/2014/main" id="{B276FAA9-8807-4E3C-8596-6E1653B9C006}"/>
              </a:ext>
            </a:extLst>
          </p:cNvPr>
          <p:cNvSpPr txBox="1"/>
          <p:nvPr/>
        </p:nvSpPr>
        <p:spPr>
          <a:xfrm>
            <a:off x="5054137" y="3188172"/>
            <a:ext cx="1641475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扩大人脉圈和资源</a:t>
            </a:r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0A6C21AF-85BB-4542-AA47-3D28F9BEF830}"/>
              </a:ext>
            </a:extLst>
          </p:cNvPr>
          <p:cNvSpPr txBox="1"/>
          <p:nvPr/>
        </p:nvSpPr>
        <p:spPr>
          <a:xfrm>
            <a:off x="9155815" y="2896060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整合</a:t>
            </a:r>
          </a:p>
        </p:txBody>
      </p:sp>
      <p:sp>
        <p:nvSpPr>
          <p:cNvPr id="216" name="文本框 215">
            <a:extLst>
              <a:ext uri="{FF2B5EF4-FFF2-40B4-BE49-F238E27FC236}">
                <a16:creationId xmlns:a16="http://schemas.microsoft.com/office/drawing/2014/main" id="{9BEA3A40-3B7C-4BF1-B5F3-B35EBD396597}"/>
              </a:ext>
            </a:extLst>
          </p:cNvPr>
          <p:cNvSpPr txBox="1"/>
          <p:nvPr/>
        </p:nvSpPr>
        <p:spPr>
          <a:xfrm>
            <a:off x="8248611" y="3188172"/>
            <a:ext cx="2257028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整合资源并不断学习进步</a:t>
            </a:r>
          </a:p>
        </p:txBody>
      </p:sp>
      <p:sp>
        <p:nvSpPr>
          <p:cNvPr id="217" name="文本框 216">
            <a:extLst>
              <a:ext uri="{FF2B5EF4-FFF2-40B4-BE49-F238E27FC236}">
                <a16:creationId xmlns:a16="http://schemas.microsoft.com/office/drawing/2014/main" id="{4B43062A-1560-43A8-8D62-A753293904C5}"/>
              </a:ext>
            </a:extLst>
          </p:cNvPr>
          <p:cNvSpPr txBox="1"/>
          <p:nvPr/>
        </p:nvSpPr>
        <p:spPr>
          <a:xfrm>
            <a:off x="7116373" y="5895467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反思</a:t>
            </a:r>
          </a:p>
        </p:txBody>
      </p:sp>
      <p:sp>
        <p:nvSpPr>
          <p:cNvPr id="218" name="文本框 217">
            <a:extLst>
              <a:ext uri="{FF2B5EF4-FFF2-40B4-BE49-F238E27FC236}">
                <a16:creationId xmlns:a16="http://schemas.microsoft.com/office/drawing/2014/main" id="{49EA41F1-3BBF-4618-9C37-277C319814DC}"/>
              </a:ext>
            </a:extLst>
          </p:cNvPr>
          <p:cNvSpPr txBox="1"/>
          <p:nvPr/>
        </p:nvSpPr>
        <p:spPr>
          <a:xfrm>
            <a:off x="6311760" y="6187579"/>
            <a:ext cx="2051845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出现了瓶颈，思考破圈</a:t>
            </a:r>
          </a:p>
        </p:txBody>
      </p:sp>
      <p:sp>
        <p:nvSpPr>
          <p:cNvPr id="219" name="文本框 218">
            <a:extLst>
              <a:ext uri="{FF2B5EF4-FFF2-40B4-BE49-F238E27FC236}">
                <a16:creationId xmlns:a16="http://schemas.microsoft.com/office/drawing/2014/main" id="{55EBB0AC-BA17-456D-95EC-CDCD5C366ED5}"/>
              </a:ext>
            </a:extLst>
          </p:cNvPr>
          <p:cNvSpPr txBox="1"/>
          <p:nvPr/>
        </p:nvSpPr>
        <p:spPr>
          <a:xfrm>
            <a:off x="3760885" y="5887101"/>
            <a:ext cx="4616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成型</a:t>
            </a:r>
          </a:p>
        </p:txBody>
      </p:sp>
      <p:sp>
        <p:nvSpPr>
          <p:cNvPr id="220" name="文本框 219">
            <a:extLst>
              <a:ext uri="{FF2B5EF4-FFF2-40B4-BE49-F238E27FC236}">
                <a16:creationId xmlns:a16="http://schemas.microsoft.com/office/drawing/2014/main" id="{887213F6-BFCD-40E6-92A2-EA874A843BAC}"/>
              </a:ext>
            </a:extLst>
          </p:cNvPr>
          <p:cNvSpPr txBox="1"/>
          <p:nvPr/>
        </p:nvSpPr>
        <p:spPr>
          <a:xfrm>
            <a:off x="2648496" y="6179213"/>
            <a:ext cx="2667398" cy="2905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前期积累，慢慢形成自己风格</a:t>
            </a:r>
          </a:p>
        </p:txBody>
      </p:sp>
    </p:spTree>
    <p:extLst>
      <p:ext uri="{BB962C8B-B14F-4D97-AF65-F5344CB8AC3E}">
        <p14:creationId xmlns:p14="http://schemas.microsoft.com/office/powerpoint/2010/main" val="100338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58F18415-23B4-4B3F-A794-B4DDA45D2B7E}"/>
              </a:ext>
            </a:extLst>
          </p:cNvPr>
          <p:cNvSpPr/>
          <p:nvPr/>
        </p:nvSpPr>
        <p:spPr>
          <a:xfrm>
            <a:off x="1152232" y="2309247"/>
            <a:ext cx="4793844" cy="1614196"/>
          </a:xfrm>
          <a:prstGeom prst="roundRect">
            <a:avLst>
              <a:gd name="adj" fmla="val 7996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3B0FF35-B52B-4A89-8A48-E8735CDB3AF9}"/>
              </a:ext>
            </a:extLst>
          </p:cNvPr>
          <p:cNvSpPr txBox="1"/>
          <p:nvPr/>
        </p:nvSpPr>
        <p:spPr>
          <a:xfrm>
            <a:off x="1772338" y="2836638"/>
            <a:ext cx="3968061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处于一线城市最前沿，发展快，人脉资源和行业资源更多在这里</a:t>
            </a: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FD9EF4A8-0EFF-4DF5-9BA2-F1F3561A3C0A}"/>
              </a:ext>
            </a:extLst>
          </p:cNvPr>
          <p:cNvSpPr/>
          <p:nvPr/>
        </p:nvSpPr>
        <p:spPr>
          <a:xfrm>
            <a:off x="6245924" y="2309247"/>
            <a:ext cx="4793844" cy="1614196"/>
          </a:xfrm>
          <a:prstGeom prst="roundRect">
            <a:avLst>
              <a:gd name="adj" fmla="val 7996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D6A6DFC6-E07B-4272-B0BC-AB1E4E3768F0}"/>
              </a:ext>
            </a:extLst>
          </p:cNvPr>
          <p:cNvSpPr txBox="1"/>
          <p:nvPr/>
        </p:nvSpPr>
        <p:spPr>
          <a:xfrm>
            <a:off x="6876536" y="2457976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进入门槛低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E4E54E5-76A9-4190-938C-6BF256F05383}"/>
              </a:ext>
            </a:extLst>
          </p:cNvPr>
          <p:cNvSpPr txBox="1"/>
          <p:nvPr/>
        </p:nvSpPr>
        <p:spPr>
          <a:xfrm>
            <a:off x="6866030" y="2836638"/>
            <a:ext cx="3968061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门槛较低，并且有一带一的培训教学，帮助有意向的学员进行培训</a:t>
            </a:r>
          </a:p>
        </p:txBody>
      </p:sp>
      <p:sp>
        <p:nvSpPr>
          <p:cNvPr id="126" name="矩形: 圆角 125">
            <a:extLst>
              <a:ext uri="{FF2B5EF4-FFF2-40B4-BE49-F238E27FC236}">
                <a16:creationId xmlns:a16="http://schemas.microsoft.com/office/drawing/2014/main" id="{1A8FBAAF-7986-44D5-97FD-8493C1BC1423}"/>
              </a:ext>
            </a:extLst>
          </p:cNvPr>
          <p:cNvSpPr/>
          <p:nvPr/>
        </p:nvSpPr>
        <p:spPr>
          <a:xfrm>
            <a:off x="1152232" y="4393085"/>
            <a:ext cx="4793844" cy="1614196"/>
          </a:xfrm>
          <a:prstGeom prst="roundRect">
            <a:avLst>
              <a:gd name="adj" fmla="val 7996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19B5F7B6-7E20-439A-B341-C3C6B46A4871}"/>
              </a:ext>
            </a:extLst>
          </p:cNvPr>
          <p:cNvSpPr txBox="1"/>
          <p:nvPr/>
        </p:nvSpPr>
        <p:spPr>
          <a:xfrm>
            <a:off x="1772338" y="4920476"/>
            <a:ext cx="3968061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和其他培训机构有着很明显的差异化，大招属于自己的配色特色</a:t>
            </a:r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7CEE60D1-1CB1-498E-9B24-D2A289E5F120}"/>
              </a:ext>
            </a:extLst>
          </p:cNvPr>
          <p:cNvSpPr/>
          <p:nvPr/>
        </p:nvSpPr>
        <p:spPr>
          <a:xfrm>
            <a:off x="6245924" y="4393085"/>
            <a:ext cx="4793844" cy="1614196"/>
          </a:xfrm>
          <a:prstGeom prst="roundRect">
            <a:avLst>
              <a:gd name="adj" fmla="val 7996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7B17BC9D-C8B1-4CF2-B8FF-63AA302687A8}"/>
              </a:ext>
            </a:extLst>
          </p:cNvPr>
          <p:cNvSpPr txBox="1"/>
          <p:nvPr/>
        </p:nvSpPr>
        <p:spPr>
          <a:xfrm>
            <a:off x="6876536" y="4541814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影响力变大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3E102CDF-BB4B-4A93-A1CF-5F490B05DE81}"/>
              </a:ext>
            </a:extLst>
          </p:cNvPr>
          <p:cNvSpPr txBox="1"/>
          <p:nvPr/>
        </p:nvSpPr>
        <p:spPr>
          <a:xfrm>
            <a:off x="6866030" y="4920476"/>
            <a:ext cx="3968061" cy="61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积累了自己的客户和人脉，不断有客户介绍新的客户，源源不断</a:t>
            </a:r>
          </a:p>
        </p:txBody>
      </p: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089CD0DD-AA63-4AF9-96C0-CC62871B72E2}"/>
              </a:ext>
            </a:extLst>
          </p:cNvPr>
          <p:cNvGrpSpPr/>
          <p:nvPr/>
        </p:nvGrpSpPr>
        <p:grpSpPr>
          <a:xfrm>
            <a:off x="6462106" y="2406500"/>
            <a:ext cx="298238" cy="332886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136" name="图形 4" descr="原子 纯色填充">
              <a:extLst>
                <a:ext uri="{FF2B5EF4-FFF2-40B4-BE49-F238E27FC236}">
                  <a16:creationId xmlns:a16="http://schemas.microsoft.com/office/drawing/2014/main" id="{0182F93D-86A9-4A75-A615-BA1FD825FA9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图形 4" descr="原子 纯色填充">
              <a:extLst>
                <a:ext uri="{FF2B5EF4-FFF2-40B4-BE49-F238E27FC236}">
                  <a16:creationId xmlns:a16="http://schemas.microsoft.com/office/drawing/2014/main" id="{523A4489-DB19-413F-83A5-214449D27F86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38" name="组合 137">
            <a:extLst>
              <a:ext uri="{FF2B5EF4-FFF2-40B4-BE49-F238E27FC236}">
                <a16:creationId xmlns:a16="http://schemas.microsoft.com/office/drawing/2014/main" id="{C12D2F5E-77B6-4232-8AD5-E5B4DAAE0B5D}"/>
              </a:ext>
            </a:extLst>
          </p:cNvPr>
          <p:cNvGrpSpPr/>
          <p:nvPr/>
        </p:nvGrpSpPr>
        <p:grpSpPr>
          <a:xfrm>
            <a:off x="6462106" y="4498481"/>
            <a:ext cx="298238" cy="332886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139" name="图形 4" descr="原子 纯色填充">
              <a:extLst>
                <a:ext uri="{FF2B5EF4-FFF2-40B4-BE49-F238E27FC236}">
                  <a16:creationId xmlns:a16="http://schemas.microsoft.com/office/drawing/2014/main" id="{E9B8AEEE-0BB8-4092-A47B-BF8D4F50153F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40" name="图形 4" descr="原子 纯色填充">
              <a:extLst>
                <a:ext uri="{FF2B5EF4-FFF2-40B4-BE49-F238E27FC236}">
                  <a16:creationId xmlns:a16="http://schemas.microsoft.com/office/drawing/2014/main" id="{9C1F3C21-A65D-467F-BCB7-C526B595F91D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41" name="文本框 140">
            <a:extLst>
              <a:ext uri="{FF2B5EF4-FFF2-40B4-BE49-F238E27FC236}">
                <a16:creationId xmlns:a16="http://schemas.microsoft.com/office/drawing/2014/main" id="{A20C75E0-03BE-467C-922D-2041B32E5DE3}"/>
              </a:ext>
            </a:extLst>
          </p:cNvPr>
          <p:cNvSpPr txBox="1"/>
          <p:nvPr/>
        </p:nvSpPr>
        <p:spPr>
          <a:xfrm>
            <a:off x="1772338" y="4541814"/>
            <a:ext cx="10259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差异化明显</a:t>
            </a:r>
          </a:p>
        </p:txBody>
      </p:sp>
      <p:grpSp>
        <p:nvGrpSpPr>
          <p:cNvPr id="142" name="组合 141">
            <a:extLst>
              <a:ext uri="{FF2B5EF4-FFF2-40B4-BE49-F238E27FC236}">
                <a16:creationId xmlns:a16="http://schemas.microsoft.com/office/drawing/2014/main" id="{5748038E-45C2-42CF-9331-6294EA78F9F2}"/>
              </a:ext>
            </a:extLst>
          </p:cNvPr>
          <p:cNvGrpSpPr/>
          <p:nvPr/>
        </p:nvGrpSpPr>
        <p:grpSpPr>
          <a:xfrm>
            <a:off x="1357908" y="4498481"/>
            <a:ext cx="298238" cy="332886"/>
            <a:chOff x="1433828" y="3903442"/>
            <a:chExt cx="553397" cy="617689"/>
          </a:xfrm>
          <a:solidFill>
            <a:schemeClr val="bg1">
              <a:lumMod val="95000"/>
            </a:schemeClr>
          </a:solidFill>
        </p:grpSpPr>
        <p:sp>
          <p:nvSpPr>
            <p:cNvPr id="143" name="图形 4" descr="原子 纯色填充">
              <a:extLst>
                <a:ext uri="{FF2B5EF4-FFF2-40B4-BE49-F238E27FC236}">
                  <a16:creationId xmlns:a16="http://schemas.microsoft.com/office/drawing/2014/main" id="{DA43DF89-6D2B-463E-A87B-03343F4AF01A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图形 4" descr="原子 纯色填充">
              <a:extLst>
                <a:ext uri="{FF2B5EF4-FFF2-40B4-BE49-F238E27FC236}">
                  <a16:creationId xmlns:a16="http://schemas.microsoft.com/office/drawing/2014/main" id="{0CB13C76-B328-47B2-BD1C-369C95E2994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E447318-E964-405D-9CD6-A65652AF3FDC}"/>
              </a:ext>
            </a:extLst>
          </p:cNvPr>
          <p:cNvSpPr txBox="1"/>
          <p:nvPr/>
        </p:nvSpPr>
        <p:spPr>
          <a:xfrm>
            <a:off x="1772338" y="2457976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区域发展优势</a:t>
            </a: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DEB33CD-D02A-4AF9-9079-92C52EBA35C7}"/>
              </a:ext>
            </a:extLst>
          </p:cNvPr>
          <p:cNvGrpSpPr/>
          <p:nvPr/>
        </p:nvGrpSpPr>
        <p:grpSpPr>
          <a:xfrm>
            <a:off x="1357908" y="2406500"/>
            <a:ext cx="298238" cy="332886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151" name="图形 4" descr="原子 纯色填充">
              <a:extLst>
                <a:ext uri="{FF2B5EF4-FFF2-40B4-BE49-F238E27FC236}">
                  <a16:creationId xmlns:a16="http://schemas.microsoft.com/office/drawing/2014/main" id="{F949834F-A28B-445E-9E97-84A34828F588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52" name="图形 4" descr="原子 纯色填充">
              <a:extLst>
                <a:ext uri="{FF2B5EF4-FFF2-40B4-BE49-F238E27FC236}">
                  <a16:creationId xmlns:a16="http://schemas.microsoft.com/office/drawing/2014/main" id="{332F089E-293C-4CC4-B80E-3AB4A996129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53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110" name="矩形: 圆角 109">
            <a:extLst>
              <a:ext uri="{FF2B5EF4-FFF2-40B4-BE49-F238E27FC236}">
                <a16:creationId xmlns:a16="http://schemas.microsoft.com/office/drawing/2014/main" id="{58F18415-23B4-4B3F-A794-B4DDA45D2B7E}"/>
              </a:ext>
            </a:extLst>
          </p:cNvPr>
          <p:cNvSpPr/>
          <p:nvPr/>
        </p:nvSpPr>
        <p:spPr>
          <a:xfrm>
            <a:off x="1152232" y="2309246"/>
            <a:ext cx="4793844" cy="3926453"/>
          </a:xfrm>
          <a:prstGeom prst="roundRect">
            <a:avLst>
              <a:gd name="adj" fmla="val 3387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43B0FF35-B52B-4A89-8A48-E8735CDB3AF9}"/>
              </a:ext>
            </a:extLst>
          </p:cNvPr>
          <p:cNvSpPr txBox="1"/>
          <p:nvPr/>
        </p:nvSpPr>
        <p:spPr>
          <a:xfrm>
            <a:off x="1357908" y="3305677"/>
            <a:ext cx="4382492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上课方便，不用在路程上浪费时间，教学实力强，更多人喜欢线上的培训。上课方便，不用在路程上浪费时间，教学实力强，更多人喜欢线上的培训。上课方便，不用在路程上浪费时间，教学实力强，更多人喜欢线上的培训。上课方便，不用在路程上浪费时间，教学实力强，更多人喜欢线上的培训。</a:t>
            </a: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E447318-E964-405D-9CD6-A65652AF3FDC}"/>
              </a:ext>
            </a:extLst>
          </p:cNvPr>
          <p:cNvSpPr txBox="1"/>
          <p:nvPr/>
        </p:nvSpPr>
        <p:spPr>
          <a:xfrm>
            <a:off x="3140374" y="2600851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2"/>
                </a:solidFill>
                <a:latin typeface="+mj-ea"/>
                <a:ea typeface="+mj-ea"/>
              </a:rPr>
              <a:t>线上驱动</a:t>
            </a:r>
          </a:p>
        </p:txBody>
      </p: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BDEB33CD-D02A-4AF9-9079-92C52EBA35C7}"/>
              </a:ext>
            </a:extLst>
          </p:cNvPr>
          <p:cNvGrpSpPr/>
          <p:nvPr/>
        </p:nvGrpSpPr>
        <p:grpSpPr>
          <a:xfrm>
            <a:off x="2726827" y="2619074"/>
            <a:ext cx="298238" cy="332886"/>
            <a:chOff x="1433828" y="3903442"/>
            <a:chExt cx="553397" cy="617689"/>
          </a:xfrm>
          <a:solidFill>
            <a:schemeClr val="accent2"/>
          </a:solidFill>
        </p:grpSpPr>
        <p:sp>
          <p:nvSpPr>
            <p:cNvPr id="151" name="图形 4" descr="原子 纯色填充">
              <a:extLst>
                <a:ext uri="{FF2B5EF4-FFF2-40B4-BE49-F238E27FC236}">
                  <a16:creationId xmlns:a16="http://schemas.microsoft.com/office/drawing/2014/main" id="{F949834F-A28B-445E-9E97-84A34828F588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图形 4" descr="原子 纯色填充">
              <a:extLst>
                <a:ext uri="{FF2B5EF4-FFF2-40B4-BE49-F238E27FC236}">
                  <a16:creationId xmlns:a16="http://schemas.microsoft.com/office/drawing/2014/main" id="{332F089E-293C-4CC4-B80E-3AB4A9961298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5A9BEDFB-73D1-4C9C-B76E-C2D3879E564C}"/>
              </a:ext>
            </a:extLst>
          </p:cNvPr>
          <p:cNvSpPr/>
          <p:nvPr/>
        </p:nvSpPr>
        <p:spPr>
          <a:xfrm>
            <a:off x="6245926" y="2309246"/>
            <a:ext cx="4793844" cy="3926453"/>
          </a:xfrm>
          <a:prstGeom prst="roundRect">
            <a:avLst>
              <a:gd name="adj" fmla="val 3387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3500000" scaled="1"/>
          </a:gra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38C4B59-2DDC-48F9-8227-B1447AB5269C}"/>
              </a:ext>
            </a:extLst>
          </p:cNvPr>
          <p:cNvSpPr txBox="1"/>
          <p:nvPr/>
        </p:nvSpPr>
        <p:spPr>
          <a:xfrm>
            <a:off x="6451602" y="3305677"/>
            <a:ext cx="4382492" cy="2211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有学习的氛围，更有和老师进行接触，实力强，沟通清楚；有学习的氛围，更有和老师进行接触，实力强，沟通清楚；有学习的氛围，更有和老师进行接触，实力强，沟通清楚；有学习的氛围，更有和老师进行接触，实力强，沟通清楚；有学习的氛围，更有和老师进行接触，实力强，沟通清楚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AE35D4-35DC-46D9-A1F4-8027B7EBC569}"/>
              </a:ext>
            </a:extLst>
          </p:cNvPr>
          <p:cNvSpPr txBox="1"/>
          <p:nvPr/>
        </p:nvSpPr>
        <p:spPr>
          <a:xfrm>
            <a:off x="8234069" y="2600851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+mj-ea"/>
                <a:ea typeface="+mj-ea"/>
              </a:rPr>
              <a:t>线下驱动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E6C1069-6CCB-4097-907B-F6DF27DF4A7F}"/>
              </a:ext>
            </a:extLst>
          </p:cNvPr>
          <p:cNvGrpSpPr/>
          <p:nvPr/>
        </p:nvGrpSpPr>
        <p:grpSpPr>
          <a:xfrm>
            <a:off x="7820521" y="2619074"/>
            <a:ext cx="298238" cy="332886"/>
            <a:chOff x="1433828" y="3903442"/>
            <a:chExt cx="553397" cy="617689"/>
          </a:xfrm>
          <a:solidFill>
            <a:schemeClr val="bg1"/>
          </a:solidFill>
        </p:grpSpPr>
        <p:sp>
          <p:nvSpPr>
            <p:cNvPr id="33" name="图形 4" descr="原子 纯色填充">
              <a:extLst>
                <a:ext uri="{FF2B5EF4-FFF2-40B4-BE49-F238E27FC236}">
                  <a16:creationId xmlns:a16="http://schemas.microsoft.com/office/drawing/2014/main" id="{CB2C8500-6EFC-4690-83C6-8643AB7501B6}"/>
                </a:ext>
              </a:extLst>
            </p:cNvPr>
            <p:cNvSpPr/>
            <p:nvPr/>
          </p:nvSpPr>
          <p:spPr>
            <a:xfrm>
              <a:off x="1661842" y="4165960"/>
              <a:ext cx="92653" cy="92653"/>
            </a:xfrm>
            <a:custGeom>
              <a:avLst/>
              <a:gdLst>
                <a:gd name="connsiteX0" fmla="*/ 92653 w 92653"/>
                <a:gd name="connsiteY0" fmla="*/ 46327 h 92653"/>
                <a:gd name="connsiteX1" fmla="*/ 46327 w 92653"/>
                <a:gd name="connsiteY1" fmla="*/ 92653 h 92653"/>
                <a:gd name="connsiteX2" fmla="*/ 0 w 92653"/>
                <a:gd name="connsiteY2" fmla="*/ 46327 h 92653"/>
                <a:gd name="connsiteX3" fmla="*/ 46327 w 92653"/>
                <a:gd name="connsiteY3" fmla="*/ 0 h 92653"/>
                <a:gd name="connsiteX4" fmla="*/ 92653 w 92653"/>
                <a:gd name="connsiteY4" fmla="*/ 46327 h 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53" h="92653">
                  <a:moveTo>
                    <a:pt x="92653" y="46327"/>
                  </a:moveTo>
                  <a:cubicBezTo>
                    <a:pt x="92653" y="71912"/>
                    <a:pt x="71912" y="92653"/>
                    <a:pt x="46327" y="92653"/>
                  </a:cubicBezTo>
                  <a:cubicBezTo>
                    <a:pt x="20741" y="92653"/>
                    <a:pt x="0" y="71912"/>
                    <a:pt x="0" y="46327"/>
                  </a:cubicBezTo>
                  <a:cubicBezTo>
                    <a:pt x="0" y="20741"/>
                    <a:pt x="20741" y="0"/>
                    <a:pt x="46327" y="0"/>
                  </a:cubicBezTo>
                  <a:cubicBezTo>
                    <a:pt x="71912" y="0"/>
                    <a:pt x="92653" y="20741"/>
                    <a:pt x="92653" y="46327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图形 4" descr="原子 纯色填充">
              <a:extLst>
                <a:ext uri="{FF2B5EF4-FFF2-40B4-BE49-F238E27FC236}">
                  <a16:creationId xmlns:a16="http://schemas.microsoft.com/office/drawing/2014/main" id="{944FD473-9A0C-4801-9E59-C9FA466F5F74}"/>
                </a:ext>
              </a:extLst>
            </p:cNvPr>
            <p:cNvSpPr/>
            <p:nvPr/>
          </p:nvSpPr>
          <p:spPr>
            <a:xfrm>
              <a:off x="1433828" y="3903442"/>
              <a:ext cx="553397" cy="617689"/>
            </a:xfrm>
            <a:custGeom>
              <a:avLst/>
              <a:gdLst>
                <a:gd name="connsiteX0" fmla="*/ 546124 w 553397"/>
                <a:gd name="connsiteY0" fmla="*/ 154422 h 617689"/>
                <a:gd name="connsiteX1" fmla="*/ 463508 w 553397"/>
                <a:gd name="connsiteY1" fmla="*/ 121222 h 617689"/>
                <a:gd name="connsiteX2" fmla="*/ 376260 w 553397"/>
                <a:gd name="connsiteY2" fmla="*/ 134347 h 617689"/>
                <a:gd name="connsiteX3" fmla="*/ 274341 w 553397"/>
                <a:gd name="connsiteY3" fmla="*/ 0 h 617689"/>
                <a:gd name="connsiteX4" fmla="*/ 173195 w 553397"/>
                <a:gd name="connsiteY4" fmla="*/ 132803 h 617689"/>
                <a:gd name="connsiteX5" fmla="*/ 89807 w 553397"/>
                <a:gd name="connsiteY5" fmla="*/ 120449 h 617689"/>
                <a:gd name="connsiteX6" fmla="*/ 7191 w 553397"/>
                <a:gd name="connsiteY6" fmla="*/ 153650 h 617689"/>
                <a:gd name="connsiteX7" fmla="*/ 73592 w 553397"/>
                <a:gd name="connsiteY7" fmla="*/ 310389 h 617689"/>
                <a:gd name="connsiteX8" fmla="*/ 11051 w 553397"/>
                <a:gd name="connsiteY8" fmla="*/ 462495 h 617689"/>
                <a:gd name="connsiteX9" fmla="*/ 93667 w 553397"/>
                <a:gd name="connsiteY9" fmla="*/ 495696 h 617689"/>
                <a:gd name="connsiteX10" fmla="*/ 173195 w 553397"/>
                <a:gd name="connsiteY10" fmla="*/ 484886 h 617689"/>
                <a:gd name="connsiteX11" fmla="*/ 274341 w 553397"/>
                <a:gd name="connsiteY11" fmla="*/ 617689 h 617689"/>
                <a:gd name="connsiteX12" fmla="*/ 375488 w 553397"/>
                <a:gd name="connsiteY12" fmla="*/ 484886 h 617689"/>
                <a:gd name="connsiteX13" fmla="*/ 458876 w 553397"/>
                <a:gd name="connsiteY13" fmla="*/ 497240 h 617689"/>
                <a:gd name="connsiteX14" fmla="*/ 541492 w 553397"/>
                <a:gd name="connsiteY14" fmla="*/ 464039 h 617689"/>
                <a:gd name="connsiteX15" fmla="*/ 478951 w 553397"/>
                <a:gd name="connsiteY15" fmla="*/ 311933 h 617689"/>
                <a:gd name="connsiteX16" fmla="*/ 546124 w 553397"/>
                <a:gd name="connsiteY16" fmla="*/ 154422 h 617689"/>
                <a:gd name="connsiteX17" fmla="*/ 463508 w 553397"/>
                <a:gd name="connsiteY17" fmla="*/ 152106 h 617689"/>
                <a:gd name="connsiteX18" fmla="*/ 519101 w 553397"/>
                <a:gd name="connsiteY18" fmla="*/ 169865 h 617689"/>
                <a:gd name="connsiteX19" fmla="*/ 457332 w 553397"/>
                <a:gd name="connsiteY19" fmla="*/ 289542 h 617689"/>
                <a:gd name="connsiteX20" fmla="*/ 394791 w 553397"/>
                <a:gd name="connsiteY20" fmla="*/ 239355 h 617689"/>
                <a:gd name="connsiteX21" fmla="*/ 383209 w 553397"/>
                <a:gd name="connsiteY21" fmla="*/ 163688 h 617689"/>
                <a:gd name="connsiteX22" fmla="*/ 463508 w 553397"/>
                <a:gd name="connsiteY22" fmla="*/ 152106 h 617689"/>
                <a:gd name="connsiteX23" fmla="*/ 325301 w 553397"/>
                <a:gd name="connsiteY23" fmla="*/ 389144 h 617689"/>
                <a:gd name="connsiteX24" fmla="*/ 276658 w 553397"/>
                <a:gd name="connsiteY24" fmla="*/ 414624 h 617689"/>
                <a:gd name="connsiteX25" fmla="*/ 228014 w 553397"/>
                <a:gd name="connsiteY25" fmla="*/ 389144 h 617689"/>
                <a:gd name="connsiteX26" fmla="*/ 183232 w 553397"/>
                <a:gd name="connsiteY26" fmla="*/ 361348 h 617689"/>
                <a:gd name="connsiteX27" fmla="*/ 181688 w 553397"/>
                <a:gd name="connsiteY27" fmla="*/ 308845 h 617689"/>
                <a:gd name="connsiteX28" fmla="*/ 183232 w 553397"/>
                <a:gd name="connsiteY28" fmla="*/ 259429 h 617689"/>
                <a:gd name="connsiteX29" fmla="*/ 232647 w 553397"/>
                <a:gd name="connsiteY29" fmla="*/ 228545 h 617689"/>
                <a:gd name="connsiteX30" fmla="*/ 276658 w 553397"/>
                <a:gd name="connsiteY30" fmla="*/ 205382 h 617689"/>
                <a:gd name="connsiteX31" fmla="*/ 320668 w 553397"/>
                <a:gd name="connsiteY31" fmla="*/ 228545 h 617689"/>
                <a:gd name="connsiteX32" fmla="*/ 365450 w 553397"/>
                <a:gd name="connsiteY32" fmla="*/ 256341 h 617689"/>
                <a:gd name="connsiteX33" fmla="*/ 366995 w 553397"/>
                <a:gd name="connsiteY33" fmla="*/ 308845 h 617689"/>
                <a:gd name="connsiteX34" fmla="*/ 364678 w 553397"/>
                <a:gd name="connsiteY34" fmla="*/ 364437 h 617689"/>
                <a:gd name="connsiteX35" fmla="*/ 325301 w 553397"/>
                <a:gd name="connsiteY35" fmla="*/ 389144 h 617689"/>
                <a:gd name="connsiteX36" fmla="*/ 360818 w 553397"/>
                <a:gd name="connsiteY36" fmla="*/ 403814 h 617689"/>
                <a:gd name="connsiteX37" fmla="*/ 353869 w 553397"/>
                <a:gd name="connsiteY37" fmla="*/ 446280 h 617689"/>
                <a:gd name="connsiteX38" fmla="*/ 312947 w 553397"/>
                <a:gd name="connsiteY38" fmla="*/ 430838 h 617689"/>
                <a:gd name="connsiteX39" fmla="*/ 340743 w 553397"/>
                <a:gd name="connsiteY39" fmla="*/ 415396 h 617689"/>
                <a:gd name="connsiteX40" fmla="*/ 360818 w 553397"/>
                <a:gd name="connsiteY40" fmla="*/ 403814 h 617689"/>
                <a:gd name="connsiteX41" fmla="*/ 240368 w 553397"/>
                <a:gd name="connsiteY41" fmla="*/ 430838 h 617689"/>
                <a:gd name="connsiteX42" fmla="*/ 195586 w 553397"/>
                <a:gd name="connsiteY42" fmla="*/ 447053 h 617689"/>
                <a:gd name="connsiteX43" fmla="*/ 187865 w 553397"/>
                <a:gd name="connsiteY43" fmla="*/ 400726 h 617689"/>
                <a:gd name="connsiteX44" fmla="*/ 213344 w 553397"/>
                <a:gd name="connsiteY44" fmla="*/ 416168 h 617689"/>
                <a:gd name="connsiteX45" fmla="*/ 240368 w 553397"/>
                <a:gd name="connsiteY45" fmla="*/ 430838 h 617689"/>
                <a:gd name="connsiteX46" fmla="*/ 151575 w 553397"/>
                <a:gd name="connsiteY46" fmla="*/ 338185 h 617689"/>
                <a:gd name="connsiteX47" fmla="*/ 118375 w 553397"/>
                <a:gd name="connsiteY47" fmla="*/ 310389 h 617689"/>
                <a:gd name="connsiteX48" fmla="*/ 151575 w 553397"/>
                <a:gd name="connsiteY48" fmla="*/ 282593 h 617689"/>
                <a:gd name="connsiteX49" fmla="*/ 150803 w 553397"/>
                <a:gd name="connsiteY49" fmla="*/ 308845 h 617689"/>
                <a:gd name="connsiteX50" fmla="*/ 151575 w 553397"/>
                <a:gd name="connsiteY50" fmla="*/ 338185 h 617689"/>
                <a:gd name="connsiteX51" fmla="*/ 187093 w 553397"/>
                <a:gd name="connsiteY51" fmla="*/ 220052 h 617689"/>
                <a:gd name="connsiteX52" fmla="*/ 194814 w 553397"/>
                <a:gd name="connsiteY52" fmla="*/ 171409 h 617689"/>
                <a:gd name="connsiteX53" fmla="*/ 240368 w 553397"/>
                <a:gd name="connsiteY53" fmla="*/ 188395 h 617689"/>
                <a:gd name="connsiteX54" fmla="*/ 216433 w 553397"/>
                <a:gd name="connsiteY54" fmla="*/ 201521 h 617689"/>
                <a:gd name="connsiteX55" fmla="*/ 187093 w 553397"/>
                <a:gd name="connsiteY55" fmla="*/ 220052 h 617689"/>
                <a:gd name="connsiteX56" fmla="*/ 312175 w 553397"/>
                <a:gd name="connsiteY56" fmla="*/ 188395 h 617689"/>
                <a:gd name="connsiteX57" fmla="*/ 353869 w 553397"/>
                <a:gd name="connsiteY57" fmla="*/ 172953 h 617689"/>
                <a:gd name="connsiteX58" fmla="*/ 361590 w 553397"/>
                <a:gd name="connsiteY58" fmla="*/ 216963 h 617689"/>
                <a:gd name="connsiteX59" fmla="*/ 336110 w 553397"/>
                <a:gd name="connsiteY59" fmla="*/ 201521 h 617689"/>
                <a:gd name="connsiteX60" fmla="*/ 312175 w 553397"/>
                <a:gd name="connsiteY60" fmla="*/ 188395 h 617689"/>
                <a:gd name="connsiteX61" fmla="*/ 397107 w 553397"/>
                <a:gd name="connsiteY61" fmla="*/ 279504 h 617689"/>
                <a:gd name="connsiteX62" fmla="*/ 434940 w 553397"/>
                <a:gd name="connsiteY62" fmla="*/ 311161 h 617689"/>
                <a:gd name="connsiteX63" fmla="*/ 397107 w 553397"/>
                <a:gd name="connsiteY63" fmla="*/ 342045 h 617689"/>
                <a:gd name="connsiteX64" fmla="*/ 397879 w 553397"/>
                <a:gd name="connsiteY64" fmla="*/ 309617 h 617689"/>
                <a:gd name="connsiteX65" fmla="*/ 397107 w 553397"/>
                <a:gd name="connsiteY65" fmla="*/ 279504 h 617689"/>
                <a:gd name="connsiteX66" fmla="*/ 274341 w 553397"/>
                <a:gd name="connsiteY66" fmla="*/ 30884 h 617689"/>
                <a:gd name="connsiteX67" fmla="*/ 346920 w 553397"/>
                <a:gd name="connsiteY67" fmla="*/ 142841 h 617689"/>
                <a:gd name="connsiteX68" fmla="*/ 276658 w 553397"/>
                <a:gd name="connsiteY68" fmla="*/ 170637 h 617689"/>
                <a:gd name="connsiteX69" fmla="*/ 202535 w 553397"/>
                <a:gd name="connsiteY69" fmla="*/ 141296 h 617689"/>
                <a:gd name="connsiteX70" fmla="*/ 274341 w 553397"/>
                <a:gd name="connsiteY70" fmla="*/ 30884 h 617689"/>
                <a:gd name="connsiteX71" fmla="*/ 33442 w 553397"/>
                <a:gd name="connsiteY71" fmla="*/ 169865 h 617689"/>
                <a:gd name="connsiteX72" fmla="*/ 89034 w 553397"/>
                <a:gd name="connsiteY72" fmla="*/ 152106 h 617689"/>
                <a:gd name="connsiteX73" fmla="*/ 164701 w 553397"/>
                <a:gd name="connsiteY73" fmla="*/ 162916 h 617689"/>
                <a:gd name="connsiteX74" fmla="*/ 153120 w 553397"/>
                <a:gd name="connsiteY74" fmla="*/ 242443 h 617689"/>
                <a:gd name="connsiteX75" fmla="*/ 95211 w 553397"/>
                <a:gd name="connsiteY75" fmla="*/ 289542 h 617689"/>
                <a:gd name="connsiteX76" fmla="*/ 33442 w 553397"/>
                <a:gd name="connsiteY76" fmla="*/ 169865 h 617689"/>
                <a:gd name="connsiteX77" fmla="*/ 93667 w 553397"/>
                <a:gd name="connsiteY77" fmla="*/ 465583 h 617689"/>
                <a:gd name="connsiteX78" fmla="*/ 38075 w 553397"/>
                <a:gd name="connsiteY78" fmla="*/ 447825 h 617689"/>
                <a:gd name="connsiteX79" fmla="*/ 95983 w 553397"/>
                <a:gd name="connsiteY79" fmla="*/ 332008 h 617689"/>
                <a:gd name="connsiteX80" fmla="*/ 153892 w 553397"/>
                <a:gd name="connsiteY80" fmla="*/ 378335 h 617689"/>
                <a:gd name="connsiteX81" fmla="*/ 165473 w 553397"/>
                <a:gd name="connsiteY81" fmla="*/ 455546 h 617689"/>
                <a:gd name="connsiteX82" fmla="*/ 93667 w 553397"/>
                <a:gd name="connsiteY82" fmla="*/ 465583 h 617689"/>
                <a:gd name="connsiteX83" fmla="*/ 274341 w 553397"/>
                <a:gd name="connsiteY83" fmla="*/ 586805 h 617689"/>
                <a:gd name="connsiteX84" fmla="*/ 202535 w 553397"/>
                <a:gd name="connsiteY84" fmla="*/ 477165 h 617689"/>
                <a:gd name="connsiteX85" fmla="*/ 276658 w 553397"/>
                <a:gd name="connsiteY85" fmla="*/ 448597 h 617689"/>
                <a:gd name="connsiteX86" fmla="*/ 346148 w 553397"/>
                <a:gd name="connsiteY86" fmla="*/ 475621 h 617689"/>
                <a:gd name="connsiteX87" fmla="*/ 274341 w 553397"/>
                <a:gd name="connsiteY87" fmla="*/ 586805 h 617689"/>
                <a:gd name="connsiteX88" fmla="*/ 515240 w 553397"/>
                <a:gd name="connsiteY88" fmla="*/ 447825 h 617689"/>
                <a:gd name="connsiteX89" fmla="*/ 459648 w 553397"/>
                <a:gd name="connsiteY89" fmla="*/ 465583 h 617689"/>
                <a:gd name="connsiteX90" fmla="*/ 383981 w 553397"/>
                <a:gd name="connsiteY90" fmla="*/ 454774 h 617689"/>
                <a:gd name="connsiteX91" fmla="*/ 394791 w 553397"/>
                <a:gd name="connsiteY91" fmla="*/ 381423 h 617689"/>
                <a:gd name="connsiteX92" fmla="*/ 457332 w 553397"/>
                <a:gd name="connsiteY92" fmla="*/ 332008 h 617689"/>
                <a:gd name="connsiteX93" fmla="*/ 515240 w 553397"/>
                <a:gd name="connsiteY93" fmla="*/ 447825 h 61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553397" h="617689">
                  <a:moveTo>
                    <a:pt x="546124" y="154422"/>
                  </a:moveTo>
                  <a:cubicBezTo>
                    <a:pt x="532999" y="132031"/>
                    <a:pt x="503658" y="121222"/>
                    <a:pt x="463508" y="121222"/>
                  </a:cubicBezTo>
                  <a:cubicBezTo>
                    <a:pt x="438029" y="121222"/>
                    <a:pt x="408689" y="125854"/>
                    <a:pt x="376260" y="134347"/>
                  </a:cubicBezTo>
                  <a:cubicBezTo>
                    <a:pt x="353869" y="53276"/>
                    <a:pt x="316807" y="0"/>
                    <a:pt x="274341" y="0"/>
                  </a:cubicBezTo>
                  <a:cubicBezTo>
                    <a:pt x="232647" y="0"/>
                    <a:pt x="194814" y="52504"/>
                    <a:pt x="173195" y="132803"/>
                  </a:cubicBezTo>
                  <a:cubicBezTo>
                    <a:pt x="142310" y="125082"/>
                    <a:pt x="114514" y="120449"/>
                    <a:pt x="89807" y="120449"/>
                  </a:cubicBezTo>
                  <a:cubicBezTo>
                    <a:pt x="49657" y="120449"/>
                    <a:pt x="20316" y="131259"/>
                    <a:pt x="7191" y="153650"/>
                  </a:cubicBezTo>
                  <a:cubicBezTo>
                    <a:pt x="-14429" y="190712"/>
                    <a:pt x="14140" y="250164"/>
                    <a:pt x="73592" y="310389"/>
                  </a:cubicBezTo>
                  <a:cubicBezTo>
                    <a:pt x="16456" y="369069"/>
                    <a:pt x="-9796" y="426206"/>
                    <a:pt x="11051" y="462495"/>
                  </a:cubicBezTo>
                  <a:cubicBezTo>
                    <a:pt x="24177" y="484886"/>
                    <a:pt x="53517" y="495696"/>
                    <a:pt x="93667" y="495696"/>
                  </a:cubicBezTo>
                  <a:cubicBezTo>
                    <a:pt x="116830" y="495696"/>
                    <a:pt x="143854" y="491835"/>
                    <a:pt x="173195" y="484886"/>
                  </a:cubicBezTo>
                  <a:cubicBezTo>
                    <a:pt x="195586" y="565186"/>
                    <a:pt x="232647" y="617689"/>
                    <a:pt x="274341" y="617689"/>
                  </a:cubicBezTo>
                  <a:cubicBezTo>
                    <a:pt x="316035" y="617689"/>
                    <a:pt x="353869" y="565186"/>
                    <a:pt x="375488" y="484886"/>
                  </a:cubicBezTo>
                  <a:cubicBezTo>
                    <a:pt x="406372" y="492607"/>
                    <a:pt x="434168" y="497240"/>
                    <a:pt x="458876" y="497240"/>
                  </a:cubicBezTo>
                  <a:cubicBezTo>
                    <a:pt x="499026" y="497240"/>
                    <a:pt x="528366" y="486430"/>
                    <a:pt x="541492" y="464039"/>
                  </a:cubicBezTo>
                  <a:cubicBezTo>
                    <a:pt x="562339" y="427750"/>
                    <a:pt x="536087" y="370614"/>
                    <a:pt x="478951" y="311933"/>
                  </a:cubicBezTo>
                  <a:cubicBezTo>
                    <a:pt x="539948" y="250936"/>
                    <a:pt x="567744" y="191484"/>
                    <a:pt x="546124" y="154422"/>
                  </a:cubicBezTo>
                  <a:close/>
                  <a:moveTo>
                    <a:pt x="463508" y="152106"/>
                  </a:moveTo>
                  <a:cubicBezTo>
                    <a:pt x="492077" y="152106"/>
                    <a:pt x="512924" y="159055"/>
                    <a:pt x="519101" y="169865"/>
                  </a:cubicBezTo>
                  <a:cubicBezTo>
                    <a:pt x="530682" y="189939"/>
                    <a:pt x="509835" y="237038"/>
                    <a:pt x="457332" y="289542"/>
                  </a:cubicBezTo>
                  <a:cubicBezTo>
                    <a:pt x="438801" y="272555"/>
                    <a:pt x="417954" y="255569"/>
                    <a:pt x="394791" y="239355"/>
                  </a:cubicBezTo>
                  <a:cubicBezTo>
                    <a:pt x="392474" y="213103"/>
                    <a:pt x="388614" y="187623"/>
                    <a:pt x="383209" y="163688"/>
                  </a:cubicBezTo>
                  <a:cubicBezTo>
                    <a:pt x="412549" y="155967"/>
                    <a:pt x="440345" y="152106"/>
                    <a:pt x="463508" y="152106"/>
                  </a:cubicBezTo>
                  <a:close/>
                  <a:moveTo>
                    <a:pt x="325301" y="389144"/>
                  </a:moveTo>
                  <a:cubicBezTo>
                    <a:pt x="309086" y="398410"/>
                    <a:pt x="292872" y="406903"/>
                    <a:pt x="276658" y="414624"/>
                  </a:cubicBezTo>
                  <a:cubicBezTo>
                    <a:pt x="260443" y="406903"/>
                    <a:pt x="244229" y="398410"/>
                    <a:pt x="228014" y="389144"/>
                  </a:cubicBezTo>
                  <a:cubicBezTo>
                    <a:pt x="212572" y="379879"/>
                    <a:pt x="197130" y="370614"/>
                    <a:pt x="183232" y="361348"/>
                  </a:cubicBezTo>
                  <a:cubicBezTo>
                    <a:pt x="181688" y="344362"/>
                    <a:pt x="181688" y="327375"/>
                    <a:pt x="181688" y="308845"/>
                  </a:cubicBezTo>
                  <a:cubicBezTo>
                    <a:pt x="181688" y="291858"/>
                    <a:pt x="182460" y="275644"/>
                    <a:pt x="183232" y="259429"/>
                  </a:cubicBezTo>
                  <a:cubicBezTo>
                    <a:pt x="198674" y="248620"/>
                    <a:pt x="214889" y="238582"/>
                    <a:pt x="232647" y="228545"/>
                  </a:cubicBezTo>
                  <a:cubicBezTo>
                    <a:pt x="247317" y="220052"/>
                    <a:pt x="261987" y="212331"/>
                    <a:pt x="276658" y="205382"/>
                  </a:cubicBezTo>
                  <a:cubicBezTo>
                    <a:pt x="291328" y="212331"/>
                    <a:pt x="305998" y="220052"/>
                    <a:pt x="320668" y="228545"/>
                  </a:cubicBezTo>
                  <a:cubicBezTo>
                    <a:pt x="336110" y="237810"/>
                    <a:pt x="351552" y="247076"/>
                    <a:pt x="365450" y="256341"/>
                  </a:cubicBezTo>
                  <a:cubicBezTo>
                    <a:pt x="366995" y="273327"/>
                    <a:pt x="366995" y="290314"/>
                    <a:pt x="366995" y="308845"/>
                  </a:cubicBezTo>
                  <a:cubicBezTo>
                    <a:pt x="366995" y="328147"/>
                    <a:pt x="366222" y="346678"/>
                    <a:pt x="364678" y="364437"/>
                  </a:cubicBezTo>
                  <a:cubicBezTo>
                    <a:pt x="352324" y="372930"/>
                    <a:pt x="339199" y="380651"/>
                    <a:pt x="325301" y="389144"/>
                  </a:cubicBezTo>
                  <a:close/>
                  <a:moveTo>
                    <a:pt x="360818" y="403814"/>
                  </a:moveTo>
                  <a:cubicBezTo>
                    <a:pt x="358501" y="418484"/>
                    <a:pt x="356185" y="433155"/>
                    <a:pt x="353869" y="446280"/>
                  </a:cubicBezTo>
                  <a:cubicBezTo>
                    <a:pt x="340743" y="441648"/>
                    <a:pt x="326845" y="437015"/>
                    <a:pt x="312947" y="430838"/>
                  </a:cubicBezTo>
                  <a:cubicBezTo>
                    <a:pt x="322212" y="426206"/>
                    <a:pt x="331477" y="420801"/>
                    <a:pt x="340743" y="415396"/>
                  </a:cubicBezTo>
                  <a:cubicBezTo>
                    <a:pt x="347692" y="411535"/>
                    <a:pt x="354641" y="407675"/>
                    <a:pt x="360818" y="403814"/>
                  </a:cubicBezTo>
                  <a:close/>
                  <a:moveTo>
                    <a:pt x="240368" y="430838"/>
                  </a:moveTo>
                  <a:cubicBezTo>
                    <a:pt x="224926" y="437015"/>
                    <a:pt x="210256" y="442420"/>
                    <a:pt x="195586" y="447053"/>
                  </a:cubicBezTo>
                  <a:cubicBezTo>
                    <a:pt x="192497" y="432382"/>
                    <a:pt x="190181" y="416940"/>
                    <a:pt x="187865" y="400726"/>
                  </a:cubicBezTo>
                  <a:cubicBezTo>
                    <a:pt x="196358" y="406131"/>
                    <a:pt x="204079" y="410763"/>
                    <a:pt x="213344" y="416168"/>
                  </a:cubicBezTo>
                  <a:cubicBezTo>
                    <a:pt x="221838" y="420801"/>
                    <a:pt x="231103" y="426206"/>
                    <a:pt x="240368" y="430838"/>
                  </a:cubicBezTo>
                  <a:close/>
                  <a:moveTo>
                    <a:pt x="151575" y="338185"/>
                  </a:moveTo>
                  <a:cubicBezTo>
                    <a:pt x="139222" y="328919"/>
                    <a:pt x="128412" y="319654"/>
                    <a:pt x="118375" y="310389"/>
                  </a:cubicBezTo>
                  <a:cubicBezTo>
                    <a:pt x="128412" y="301123"/>
                    <a:pt x="139994" y="291858"/>
                    <a:pt x="151575" y="282593"/>
                  </a:cubicBezTo>
                  <a:cubicBezTo>
                    <a:pt x="151575" y="291086"/>
                    <a:pt x="150803" y="299579"/>
                    <a:pt x="150803" y="308845"/>
                  </a:cubicBezTo>
                  <a:cubicBezTo>
                    <a:pt x="150803" y="318882"/>
                    <a:pt x="150803" y="328919"/>
                    <a:pt x="151575" y="338185"/>
                  </a:cubicBezTo>
                  <a:close/>
                  <a:moveTo>
                    <a:pt x="187093" y="220052"/>
                  </a:moveTo>
                  <a:cubicBezTo>
                    <a:pt x="189409" y="203065"/>
                    <a:pt x="191725" y="186851"/>
                    <a:pt x="194814" y="171409"/>
                  </a:cubicBezTo>
                  <a:cubicBezTo>
                    <a:pt x="209484" y="176041"/>
                    <a:pt x="224926" y="182218"/>
                    <a:pt x="240368" y="188395"/>
                  </a:cubicBezTo>
                  <a:cubicBezTo>
                    <a:pt x="232647" y="192256"/>
                    <a:pt x="224154" y="196888"/>
                    <a:pt x="216433" y="201521"/>
                  </a:cubicBezTo>
                  <a:cubicBezTo>
                    <a:pt x="207167" y="207698"/>
                    <a:pt x="197130" y="213875"/>
                    <a:pt x="187093" y="220052"/>
                  </a:cubicBezTo>
                  <a:close/>
                  <a:moveTo>
                    <a:pt x="312175" y="188395"/>
                  </a:moveTo>
                  <a:cubicBezTo>
                    <a:pt x="326073" y="182218"/>
                    <a:pt x="339971" y="177586"/>
                    <a:pt x="353869" y="172953"/>
                  </a:cubicBezTo>
                  <a:cubicBezTo>
                    <a:pt x="356957" y="186851"/>
                    <a:pt x="359273" y="201521"/>
                    <a:pt x="361590" y="216963"/>
                  </a:cubicBezTo>
                  <a:cubicBezTo>
                    <a:pt x="353097" y="211559"/>
                    <a:pt x="345375" y="206926"/>
                    <a:pt x="336110" y="201521"/>
                  </a:cubicBezTo>
                  <a:cubicBezTo>
                    <a:pt x="328389" y="197661"/>
                    <a:pt x="320668" y="193028"/>
                    <a:pt x="312175" y="188395"/>
                  </a:cubicBezTo>
                  <a:close/>
                  <a:moveTo>
                    <a:pt x="397107" y="279504"/>
                  </a:moveTo>
                  <a:cubicBezTo>
                    <a:pt x="411005" y="290314"/>
                    <a:pt x="423359" y="300351"/>
                    <a:pt x="434940" y="311161"/>
                  </a:cubicBezTo>
                  <a:cubicBezTo>
                    <a:pt x="423359" y="321198"/>
                    <a:pt x="411005" y="332008"/>
                    <a:pt x="397107" y="342045"/>
                  </a:cubicBezTo>
                  <a:cubicBezTo>
                    <a:pt x="397879" y="331236"/>
                    <a:pt x="397879" y="320426"/>
                    <a:pt x="397879" y="309617"/>
                  </a:cubicBezTo>
                  <a:cubicBezTo>
                    <a:pt x="397879" y="298807"/>
                    <a:pt x="397879" y="288770"/>
                    <a:pt x="397107" y="279504"/>
                  </a:cubicBezTo>
                  <a:close/>
                  <a:moveTo>
                    <a:pt x="274341" y="30884"/>
                  </a:moveTo>
                  <a:cubicBezTo>
                    <a:pt x="297505" y="30884"/>
                    <a:pt x="327617" y="71806"/>
                    <a:pt x="346920" y="142841"/>
                  </a:cubicBezTo>
                  <a:cubicBezTo>
                    <a:pt x="324528" y="150562"/>
                    <a:pt x="300593" y="159827"/>
                    <a:pt x="276658" y="170637"/>
                  </a:cubicBezTo>
                  <a:cubicBezTo>
                    <a:pt x="251178" y="159055"/>
                    <a:pt x="226470" y="149018"/>
                    <a:pt x="202535" y="141296"/>
                  </a:cubicBezTo>
                  <a:cubicBezTo>
                    <a:pt x="221838" y="71034"/>
                    <a:pt x="251178" y="30884"/>
                    <a:pt x="274341" y="30884"/>
                  </a:cubicBezTo>
                  <a:close/>
                  <a:moveTo>
                    <a:pt x="33442" y="169865"/>
                  </a:moveTo>
                  <a:cubicBezTo>
                    <a:pt x="40391" y="158283"/>
                    <a:pt x="60466" y="152106"/>
                    <a:pt x="89034" y="152106"/>
                  </a:cubicBezTo>
                  <a:cubicBezTo>
                    <a:pt x="111426" y="152106"/>
                    <a:pt x="136905" y="155967"/>
                    <a:pt x="164701" y="162916"/>
                  </a:cubicBezTo>
                  <a:cubicBezTo>
                    <a:pt x="159297" y="187623"/>
                    <a:pt x="155436" y="214647"/>
                    <a:pt x="153120" y="242443"/>
                  </a:cubicBezTo>
                  <a:cubicBezTo>
                    <a:pt x="131501" y="257885"/>
                    <a:pt x="112198" y="273327"/>
                    <a:pt x="95211" y="289542"/>
                  </a:cubicBezTo>
                  <a:cubicBezTo>
                    <a:pt x="43480" y="237038"/>
                    <a:pt x="21861" y="189939"/>
                    <a:pt x="33442" y="169865"/>
                  </a:cubicBezTo>
                  <a:close/>
                  <a:moveTo>
                    <a:pt x="93667" y="465583"/>
                  </a:moveTo>
                  <a:cubicBezTo>
                    <a:pt x="65099" y="465583"/>
                    <a:pt x="44252" y="458634"/>
                    <a:pt x="38075" y="447825"/>
                  </a:cubicBezTo>
                  <a:cubicBezTo>
                    <a:pt x="26493" y="427750"/>
                    <a:pt x="46568" y="382967"/>
                    <a:pt x="95983" y="332008"/>
                  </a:cubicBezTo>
                  <a:cubicBezTo>
                    <a:pt x="113742" y="347450"/>
                    <a:pt x="133045" y="362892"/>
                    <a:pt x="153892" y="378335"/>
                  </a:cubicBezTo>
                  <a:cubicBezTo>
                    <a:pt x="156208" y="405359"/>
                    <a:pt x="160069" y="431610"/>
                    <a:pt x="165473" y="455546"/>
                  </a:cubicBezTo>
                  <a:cubicBezTo>
                    <a:pt x="139994" y="462495"/>
                    <a:pt x="115286" y="465583"/>
                    <a:pt x="93667" y="465583"/>
                  </a:cubicBezTo>
                  <a:close/>
                  <a:moveTo>
                    <a:pt x="274341" y="586805"/>
                  </a:moveTo>
                  <a:cubicBezTo>
                    <a:pt x="251178" y="586805"/>
                    <a:pt x="221838" y="546655"/>
                    <a:pt x="202535" y="477165"/>
                  </a:cubicBezTo>
                  <a:cubicBezTo>
                    <a:pt x="226470" y="469444"/>
                    <a:pt x="251178" y="460178"/>
                    <a:pt x="276658" y="448597"/>
                  </a:cubicBezTo>
                  <a:cubicBezTo>
                    <a:pt x="300593" y="459406"/>
                    <a:pt x="323756" y="468672"/>
                    <a:pt x="346148" y="475621"/>
                  </a:cubicBezTo>
                  <a:cubicBezTo>
                    <a:pt x="326845" y="546655"/>
                    <a:pt x="297505" y="586805"/>
                    <a:pt x="274341" y="586805"/>
                  </a:cubicBezTo>
                  <a:close/>
                  <a:moveTo>
                    <a:pt x="515240" y="447825"/>
                  </a:moveTo>
                  <a:cubicBezTo>
                    <a:pt x="508291" y="459406"/>
                    <a:pt x="488216" y="465583"/>
                    <a:pt x="459648" y="465583"/>
                  </a:cubicBezTo>
                  <a:cubicBezTo>
                    <a:pt x="437257" y="465583"/>
                    <a:pt x="411005" y="461723"/>
                    <a:pt x="383981" y="454774"/>
                  </a:cubicBezTo>
                  <a:cubicBezTo>
                    <a:pt x="388614" y="431610"/>
                    <a:pt x="392474" y="407675"/>
                    <a:pt x="394791" y="381423"/>
                  </a:cubicBezTo>
                  <a:cubicBezTo>
                    <a:pt x="417954" y="365209"/>
                    <a:pt x="438801" y="348994"/>
                    <a:pt x="457332" y="332008"/>
                  </a:cubicBezTo>
                  <a:cubicBezTo>
                    <a:pt x="506747" y="382967"/>
                    <a:pt x="526822" y="427750"/>
                    <a:pt x="515240" y="447825"/>
                  </a:cubicBezTo>
                  <a:close/>
                </a:path>
              </a:pathLst>
            </a:custGeom>
            <a:grpFill/>
            <a:ln w="7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428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1E48237-61F4-4654-A87C-E167A6B56CF1}"/>
              </a:ext>
            </a:extLst>
          </p:cNvPr>
          <p:cNvSpPr/>
          <p:nvPr/>
        </p:nvSpPr>
        <p:spPr>
          <a:xfrm>
            <a:off x="1566834" y="2488800"/>
            <a:ext cx="4198966" cy="35691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37CBCC6-C0A5-4E55-BF78-98EE3E658618}"/>
              </a:ext>
            </a:extLst>
          </p:cNvPr>
          <p:cNvSpPr/>
          <p:nvPr/>
        </p:nvSpPr>
        <p:spPr>
          <a:xfrm rot="16200000" flipH="1">
            <a:off x="1776874" y="1775622"/>
            <a:ext cx="360000" cy="13723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78E67E-1260-47DF-86F2-CB8EEE1B7069}"/>
              </a:ext>
            </a:extLst>
          </p:cNvPr>
          <p:cNvSpPr txBox="1"/>
          <p:nvPr/>
        </p:nvSpPr>
        <p:spPr>
          <a:xfrm>
            <a:off x="1643034" y="2338690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用户体验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041A443-9AFE-4142-8B79-4FFFABA9A7B6}"/>
              </a:ext>
            </a:extLst>
          </p:cNvPr>
          <p:cNvGrpSpPr/>
          <p:nvPr/>
        </p:nvGrpSpPr>
        <p:grpSpPr>
          <a:xfrm>
            <a:off x="1445655" y="2408206"/>
            <a:ext cx="107189" cy="107189"/>
            <a:chOff x="920654" y="2560606"/>
            <a:chExt cx="107189" cy="10718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6BDFA04-A0AA-434B-A826-FB515528EC43}"/>
                </a:ext>
              </a:extLst>
            </p:cNvPr>
            <p:cNvSpPr/>
            <p:nvPr/>
          </p:nvSpPr>
          <p:spPr>
            <a:xfrm>
              <a:off x="947248" y="2587200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EC44DC-B8EB-4D2F-84E2-5200F4C8D438}"/>
                </a:ext>
              </a:extLst>
            </p:cNvPr>
            <p:cNvSpPr/>
            <p:nvPr/>
          </p:nvSpPr>
          <p:spPr>
            <a:xfrm>
              <a:off x="920654" y="2560606"/>
              <a:ext cx="107189" cy="10718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DD8447B-BE6E-4474-8959-8EDA866731BE}"/>
              </a:ext>
            </a:extLst>
          </p:cNvPr>
          <p:cNvSpPr txBox="1"/>
          <p:nvPr/>
        </p:nvSpPr>
        <p:spPr>
          <a:xfrm>
            <a:off x="1717678" y="2903359"/>
            <a:ext cx="3951602" cy="2851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真人教师与学生互动，起到教学、督学、陪伴的作用。对于课程，真人外教可以创造沉浸式体验，较为刚需。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辅导老师负责进行学员答疑、服务，提升学习体验和学习效果。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教师仅以录播形式出现在课程动画中，陪伴感和互动性相对差</a:t>
            </a: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9A7CDE4F-34DC-451B-9EB5-E7B5CD17E9EF}"/>
              </a:ext>
            </a:extLst>
          </p:cNvPr>
          <p:cNvSpPr/>
          <p:nvPr/>
        </p:nvSpPr>
        <p:spPr>
          <a:xfrm>
            <a:off x="6722339" y="2488800"/>
            <a:ext cx="4198966" cy="3569100"/>
          </a:xfrm>
          <a:prstGeom prst="roundRect">
            <a:avLst>
              <a:gd name="adj" fmla="val 2234"/>
            </a:avLst>
          </a:prstGeom>
          <a:solidFill>
            <a:schemeClr val="bg1"/>
          </a:solidFill>
          <a:ln>
            <a:noFill/>
          </a:ln>
          <a:effectLst>
            <a:outerShdw blurRad="381000" dist="635000" dir="5400000" sx="85000" sy="85000" algn="t" rotWithShape="0">
              <a:schemeClr val="accent2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3BE660D5-BBDA-4AE2-B04E-1B12D0AB118A}"/>
              </a:ext>
            </a:extLst>
          </p:cNvPr>
          <p:cNvSpPr/>
          <p:nvPr/>
        </p:nvSpPr>
        <p:spPr>
          <a:xfrm rot="16200000" flipH="1">
            <a:off x="6932379" y="1775622"/>
            <a:ext cx="360000" cy="13723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533AC11-E3BB-4F02-9C3B-231400064AAF}"/>
              </a:ext>
            </a:extLst>
          </p:cNvPr>
          <p:cNvSpPr txBox="1"/>
          <p:nvPr/>
        </p:nvSpPr>
        <p:spPr>
          <a:xfrm>
            <a:off x="6798539" y="2338690"/>
            <a:ext cx="82073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公司运营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048C433-500D-4778-9E8F-5B135ADF6AD7}"/>
              </a:ext>
            </a:extLst>
          </p:cNvPr>
          <p:cNvGrpSpPr/>
          <p:nvPr/>
        </p:nvGrpSpPr>
        <p:grpSpPr>
          <a:xfrm>
            <a:off x="6601160" y="2408206"/>
            <a:ext cx="107189" cy="107189"/>
            <a:chOff x="920654" y="2560606"/>
            <a:chExt cx="107189" cy="107189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326C38B-B7C4-4136-B1E5-2B96EEAA63CD}"/>
                </a:ext>
              </a:extLst>
            </p:cNvPr>
            <p:cNvSpPr/>
            <p:nvPr/>
          </p:nvSpPr>
          <p:spPr>
            <a:xfrm>
              <a:off x="947248" y="2587200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EFD62DF3-C523-44EC-B35A-D9E54F8710DB}"/>
                </a:ext>
              </a:extLst>
            </p:cNvPr>
            <p:cNvSpPr/>
            <p:nvPr/>
          </p:nvSpPr>
          <p:spPr>
            <a:xfrm>
              <a:off x="920654" y="2560606"/>
              <a:ext cx="107189" cy="10718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A4F58082-2488-4403-8D34-67D186073124}"/>
              </a:ext>
            </a:extLst>
          </p:cNvPr>
          <p:cNvSpPr txBox="1"/>
          <p:nvPr/>
        </p:nvSpPr>
        <p:spPr>
          <a:xfrm>
            <a:off x="6873183" y="2903359"/>
            <a:ext cx="3951602" cy="2851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教师成本较为刚性，优化教师成本的方式通常有扩班型及进入低成本城市，但需与用户体验平衡。师资供给构成壁垒，但对持续师资供给的要求也加大了规模化运营的难度。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辅导老师工作内容较为单一枯燥，需通过精细化、标准化的工作流程保证服务质量，制定晋升路径，并帮助辅导老师提高工作效率，此对企业的组织管理能力提出更高要求。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505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8AAB49A0-BA40-485A-AC86-56B85BADB8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C66059D6-26E0-4781-A653-E3A12184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学会搜商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1E48237-61F4-4654-A87C-E167A6B56CF1}"/>
              </a:ext>
            </a:extLst>
          </p:cNvPr>
          <p:cNvSpPr/>
          <p:nvPr/>
        </p:nvSpPr>
        <p:spPr>
          <a:xfrm>
            <a:off x="1566834" y="2488800"/>
            <a:ext cx="3787217" cy="1614196"/>
          </a:xfrm>
          <a:prstGeom prst="roundRect">
            <a:avLst>
              <a:gd name="adj" fmla="val 7996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37CBCC6-C0A5-4E55-BF78-98EE3E658618}"/>
              </a:ext>
            </a:extLst>
          </p:cNvPr>
          <p:cNvSpPr/>
          <p:nvPr/>
        </p:nvSpPr>
        <p:spPr>
          <a:xfrm rot="16200000" flipH="1">
            <a:off x="1776874" y="1775622"/>
            <a:ext cx="360000" cy="13723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78E67E-1260-47DF-86F2-CB8EEE1B7069}"/>
              </a:ext>
            </a:extLst>
          </p:cNvPr>
          <p:cNvSpPr txBox="1"/>
          <p:nvPr/>
        </p:nvSpPr>
        <p:spPr>
          <a:xfrm>
            <a:off x="1643034" y="2338690"/>
            <a:ext cx="5370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7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月份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041A443-9AFE-4142-8B79-4FFFABA9A7B6}"/>
              </a:ext>
            </a:extLst>
          </p:cNvPr>
          <p:cNvGrpSpPr/>
          <p:nvPr/>
        </p:nvGrpSpPr>
        <p:grpSpPr>
          <a:xfrm>
            <a:off x="1445655" y="2408206"/>
            <a:ext cx="107189" cy="107189"/>
            <a:chOff x="920654" y="2560606"/>
            <a:chExt cx="107189" cy="10718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D6BDFA04-A0AA-434B-A826-FB515528EC43}"/>
                </a:ext>
              </a:extLst>
            </p:cNvPr>
            <p:cNvSpPr/>
            <p:nvPr/>
          </p:nvSpPr>
          <p:spPr>
            <a:xfrm>
              <a:off x="947248" y="2587200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EC44DC-B8EB-4D2F-84E2-5200F4C8D438}"/>
                </a:ext>
              </a:extLst>
            </p:cNvPr>
            <p:cNvSpPr/>
            <p:nvPr/>
          </p:nvSpPr>
          <p:spPr>
            <a:xfrm>
              <a:off x="920654" y="2560606"/>
              <a:ext cx="107189" cy="10718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BDD8447B-BE6E-4474-8959-8EDA866731BE}"/>
              </a:ext>
            </a:extLst>
          </p:cNvPr>
          <p:cNvSpPr txBox="1"/>
          <p:nvPr/>
        </p:nvSpPr>
        <p:spPr>
          <a:xfrm>
            <a:off x="1717678" y="2903359"/>
            <a:ext cx="3485528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完成了某某单位的培训，取得了什么成绩。并且产生了多少课程收益，推文的阅读量是否有增长。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6C5182D-58A1-4F61-B342-DA49B8D2D58F}"/>
              </a:ext>
            </a:extLst>
          </p:cNvPr>
          <p:cNvSpPr/>
          <p:nvPr/>
        </p:nvSpPr>
        <p:spPr>
          <a:xfrm>
            <a:off x="7057888" y="2488800"/>
            <a:ext cx="3787217" cy="1614196"/>
          </a:xfrm>
          <a:prstGeom prst="roundRect">
            <a:avLst>
              <a:gd name="adj" fmla="val 7996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3882FB6A-BCF5-4802-A754-CEFFC73C8037}"/>
              </a:ext>
            </a:extLst>
          </p:cNvPr>
          <p:cNvSpPr/>
          <p:nvPr/>
        </p:nvSpPr>
        <p:spPr>
          <a:xfrm rot="16200000" flipH="1">
            <a:off x="7267928" y="1775622"/>
            <a:ext cx="360000" cy="1372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D09F930-11BD-4759-9E54-D7CB717127C9}"/>
              </a:ext>
            </a:extLst>
          </p:cNvPr>
          <p:cNvSpPr txBox="1"/>
          <p:nvPr/>
        </p:nvSpPr>
        <p:spPr>
          <a:xfrm>
            <a:off x="7134088" y="2338690"/>
            <a:ext cx="5370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r>
              <a:rPr lang="zh-CN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742D166-D7D4-4EB3-BAB7-2B8FAFA48143}"/>
              </a:ext>
            </a:extLst>
          </p:cNvPr>
          <p:cNvSpPr/>
          <p:nvPr/>
        </p:nvSpPr>
        <p:spPr>
          <a:xfrm>
            <a:off x="6936709" y="2408206"/>
            <a:ext cx="107189" cy="107189"/>
          </a:xfrm>
          <a:prstGeom prst="ellipse">
            <a:avLst/>
          </a:prstGeom>
          <a:solidFill>
            <a:schemeClr val="bg1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F151CDF-FC01-44F2-8ACC-A8110CA72B94}"/>
              </a:ext>
            </a:extLst>
          </p:cNvPr>
          <p:cNvSpPr txBox="1"/>
          <p:nvPr/>
        </p:nvSpPr>
        <p:spPr>
          <a:xfrm>
            <a:off x="7208732" y="2903359"/>
            <a:ext cx="3485528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完成了某某单位的培训，取得了什么成绩。并且产生了多少课程收益，推文的阅读量是否有增长。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DBCBEF8-AA25-4540-8663-9CBD1D898CDE}"/>
              </a:ext>
            </a:extLst>
          </p:cNvPr>
          <p:cNvSpPr/>
          <p:nvPr/>
        </p:nvSpPr>
        <p:spPr>
          <a:xfrm>
            <a:off x="1566834" y="4724556"/>
            <a:ext cx="3787217" cy="1614196"/>
          </a:xfrm>
          <a:prstGeom prst="roundRect">
            <a:avLst>
              <a:gd name="adj" fmla="val 7996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6B68E42-35EF-469F-87DF-A12D0F8D576E}"/>
              </a:ext>
            </a:extLst>
          </p:cNvPr>
          <p:cNvSpPr/>
          <p:nvPr/>
        </p:nvSpPr>
        <p:spPr>
          <a:xfrm rot="16200000" flipH="1">
            <a:off x="1776874" y="4011378"/>
            <a:ext cx="360000" cy="13723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C833D0A-43A3-4597-B6E6-06D8486218C7}"/>
              </a:ext>
            </a:extLst>
          </p:cNvPr>
          <p:cNvSpPr txBox="1"/>
          <p:nvPr/>
        </p:nvSpPr>
        <p:spPr>
          <a:xfrm>
            <a:off x="1643034" y="4574446"/>
            <a:ext cx="6155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+mj-ea"/>
                <a:ea typeface="+mj-ea"/>
              </a:rPr>
              <a:t>九月份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A85225D-07E7-489B-8B28-1F643E6FC481}"/>
              </a:ext>
            </a:extLst>
          </p:cNvPr>
          <p:cNvSpPr txBox="1"/>
          <p:nvPr/>
        </p:nvSpPr>
        <p:spPr>
          <a:xfrm>
            <a:off x="1717678" y="5139115"/>
            <a:ext cx="3485528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完成了某某单位的培训，取得了什么成绩。并且产生了多少课程收益，推文的阅读量是否有增长。</a:t>
            </a: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31EBC7D0-95C2-4FDE-995A-78AF85BFB474}"/>
              </a:ext>
            </a:extLst>
          </p:cNvPr>
          <p:cNvSpPr/>
          <p:nvPr/>
        </p:nvSpPr>
        <p:spPr>
          <a:xfrm>
            <a:off x="7057888" y="4724556"/>
            <a:ext cx="3787217" cy="1614196"/>
          </a:xfrm>
          <a:prstGeom prst="roundRect">
            <a:avLst>
              <a:gd name="adj" fmla="val 7996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5400000" sx="85000" sy="85000" algn="t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6B0818C-AA62-4141-9A65-EA07B511215F}"/>
              </a:ext>
            </a:extLst>
          </p:cNvPr>
          <p:cNvSpPr/>
          <p:nvPr/>
        </p:nvSpPr>
        <p:spPr>
          <a:xfrm rot="16200000" flipH="1">
            <a:off x="7267928" y="4011378"/>
            <a:ext cx="360000" cy="13723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190500" dist="127000" dir="5400000" sx="85000" sy="85000" algn="t" rotWithShape="0">
              <a:schemeClr val="accent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303A825-611B-456F-B400-DFE773DAA781}"/>
              </a:ext>
            </a:extLst>
          </p:cNvPr>
          <p:cNvSpPr txBox="1"/>
          <p:nvPr/>
        </p:nvSpPr>
        <p:spPr>
          <a:xfrm>
            <a:off x="7134088" y="4574446"/>
            <a:ext cx="66364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月份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0C2F1F8E-7529-4079-A990-EF38599F7EB0}"/>
              </a:ext>
            </a:extLst>
          </p:cNvPr>
          <p:cNvGrpSpPr/>
          <p:nvPr/>
        </p:nvGrpSpPr>
        <p:grpSpPr>
          <a:xfrm>
            <a:off x="6936709" y="4643962"/>
            <a:ext cx="107189" cy="107189"/>
            <a:chOff x="920654" y="2560606"/>
            <a:chExt cx="107189" cy="107189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DF4C536A-ADD2-41FA-8ACB-F33BD2AD233D}"/>
                </a:ext>
              </a:extLst>
            </p:cNvPr>
            <p:cNvSpPr/>
            <p:nvPr/>
          </p:nvSpPr>
          <p:spPr>
            <a:xfrm>
              <a:off x="947248" y="2587200"/>
              <a:ext cx="54000" cy="5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0D8B0220-F7C9-42DE-B44C-060AEB87829D}"/>
                </a:ext>
              </a:extLst>
            </p:cNvPr>
            <p:cNvSpPr/>
            <p:nvPr/>
          </p:nvSpPr>
          <p:spPr>
            <a:xfrm>
              <a:off x="920654" y="2560606"/>
              <a:ext cx="107189" cy="107189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B7ED52B8-7815-4BC1-A38E-381AAE6384FC}"/>
              </a:ext>
            </a:extLst>
          </p:cNvPr>
          <p:cNvSpPr txBox="1"/>
          <p:nvPr/>
        </p:nvSpPr>
        <p:spPr>
          <a:xfrm>
            <a:off x="7208732" y="5139115"/>
            <a:ext cx="3485528" cy="9307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完成了某某单位的培训，取得了什么成绩。并且产生了多少课程收益，推文的阅读量是否有增长。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B5875A3-B7D6-46E8-ADF7-C82F25F50925}"/>
              </a:ext>
            </a:extLst>
          </p:cNvPr>
          <p:cNvSpPr/>
          <p:nvPr/>
        </p:nvSpPr>
        <p:spPr>
          <a:xfrm>
            <a:off x="6963303" y="2434800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7FB733B1-7FAD-4403-B682-BCE87B7AD771}"/>
              </a:ext>
            </a:extLst>
          </p:cNvPr>
          <p:cNvSpPr/>
          <p:nvPr/>
        </p:nvSpPr>
        <p:spPr>
          <a:xfrm>
            <a:off x="1472249" y="4670556"/>
            <a:ext cx="54000" cy="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D84D7DA-BDA9-4CC9-92CC-1C408B53B6AF}"/>
              </a:ext>
            </a:extLst>
          </p:cNvPr>
          <p:cNvSpPr/>
          <p:nvPr/>
        </p:nvSpPr>
        <p:spPr>
          <a:xfrm>
            <a:off x="1445655" y="4643962"/>
            <a:ext cx="107189" cy="107189"/>
          </a:xfrm>
          <a:prstGeom prst="ellipse">
            <a:avLst/>
          </a:pr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951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4ed06eb9-2aad-4491-8b5e-32c9175cff0e&quot;,&quot;Name&quot;:&quot;自定义&quot;,&quot;Kind&quot;:&quot;Custom&quot;,&quot;OldGuidesSetting&quot;:{&quot;HeaderHeight&quot;:12.0,&quot;FooterHeight&quot;:9.0,&quot;SideMargin&quot;:5.5,&quot;TopMargin&quot;:0.0,&quot;BottomMargin&quot;:0.0,&quot;IntervalMargin&quot;:0.0}}"/>
</p:tagLst>
</file>

<file path=ppt/theme/theme1.xml><?xml version="1.0" encoding="utf-8"?>
<a:theme xmlns:a="http://schemas.openxmlformats.org/drawingml/2006/main" name="Office 主题​​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默认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3010</Words>
  <Application>Microsoft Office PowerPoint</Application>
  <PresentationFormat>Widescreen</PresentationFormat>
  <Paragraphs>307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等线</vt:lpstr>
      <vt:lpstr>Microsoft YaHei</vt:lpstr>
      <vt:lpstr>Microsoft YaHei</vt:lpstr>
      <vt:lpstr>微软雅黑 Light</vt:lpstr>
      <vt:lpstr>Arial</vt:lpstr>
      <vt:lpstr>Segoe UI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葛 宇</dc:creator>
  <cp:lastModifiedBy>Muen Zhao</cp:lastModifiedBy>
  <cp:revision>98</cp:revision>
  <dcterms:created xsi:type="dcterms:W3CDTF">2021-06-20T06:31:51Z</dcterms:created>
  <dcterms:modified xsi:type="dcterms:W3CDTF">2021-08-14T11:35:52Z</dcterms:modified>
</cp:coreProperties>
</file>