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59" r:id="rId4"/>
    <p:sldId id="264" r:id="rId5"/>
    <p:sldId id="270" r:id="rId6"/>
    <p:sldId id="271" r:id="rId7"/>
    <p:sldId id="272" r:id="rId8"/>
    <p:sldId id="260" r:id="rId9"/>
    <p:sldId id="265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61" r:id="rId18"/>
    <p:sldId id="266" r:id="rId19"/>
    <p:sldId id="280" r:id="rId20"/>
    <p:sldId id="281" r:id="rId21"/>
    <p:sldId id="282" r:id="rId22"/>
    <p:sldId id="283" r:id="rId23"/>
    <p:sldId id="262" r:id="rId24"/>
    <p:sldId id="267" r:id="rId25"/>
    <p:sldId id="284" r:id="rId26"/>
    <p:sldId id="285" r:id="rId27"/>
    <p:sldId id="263" r:id="rId28"/>
    <p:sldId id="268" r:id="rId29"/>
    <p:sldId id="286" r:id="rId30"/>
    <p:sldId id="269" r:id="rId31"/>
    <p:sldId id="257" r:id="rId32"/>
  </p:sldIdLst>
  <p:sldSz cx="12192000" cy="6858000"/>
  <p:notesSz cx="6858000" cy="9144000"/>
  <p:embeddedFontLst>
    <p:embeddedFont>
      <p:font typeface="思源宋体 CN Heavy" panose="02020900000000000000" pitchFamily="18" charset="-122"/>
      <p:bold r:id="rId34"/>
    </p:embeddedFont>
    <p:embeddedFont>
      <p:font typeface="微软雅黑" panose="020B0503020204020204" pitchFamily="34" charset="-122"/>
      <p:regular r:id="rId35"/>
      <p:bold r:id="rId36"/>
    </p:embeddedFont>
    <p:embeddedFont>
      <p:font typeface="微软雅黑 Light" panose="020B0502040204020203" pitchFamily="34" charset="-122"/>
      <p:regular r:id="rId3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1277" userDrawn="1">
          <p15:clr>
            <a:srgbClr val="A4A3A4"/>
          </p15:clr>
        </p15:guide>
        <p15:guide id="4" orient="horz" pos="14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FB53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05" autoAdjust="0"/>
    <p:restoredTop sz="94660"/>
  </p:normalViewPr>
  <p:slideViewPr>
    <p:cSldViewPr snapToGrid="0">
      <p:cViewPr varScale="1">
        <p:scale>
          <a:sx n="78" d="100"/>
          <a:sy n="78" d="100"/>
        </p:scale>
        <p:origin x="75" y="414"/>
      </p:cViewPr>
      <p:guideLst>
        <p:guide pos="1277"/>
        <p:guide orient="horz" pos="14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6FE037C2-D30F-4B37-BB6D-68460FED53B9}" type="datetimeFigureOut">
              <a:rPr lang="zh-CN" altLang="en-US" smtClean="0"/>
              <a:pPr/>
              <a:t>2022/6/29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C022CD61-7621-4714-842C-29FF8335C6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646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2CD61-7621-4714-842C-29FF8335C61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538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2CD61-7621-4714-842C-29FF8335C61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749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2CD61-7621-4714-842C-29FF8335C61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298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2CD61-7621-4714-842C-29FF8335C61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224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BA8DA6A-9347-D0B1-15EB-27D11D613F1A}"/>
              </a:ext>
            </a:extLst>
          </p:cNvPr>
          <p:cNvPicPr>
            <a:picLocks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BAAEF12-E293-BA91-5078-24D7C9069365}"/>
              </a:ext>
            </a:extLst>
          </p:cNvPr>
          <p:cNvPicPr>
            <a:picLocks/>
          </p:cNvPicPr>
          <p:nvPr userDrawn="1"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9" t="3697" r="15086" b="44923"/>
          <a:stretch/>
        </p:blipFill>
        <p:spPr>
          <a:xfrm rot="20028855" flipH="1">
            <a:off x="-469940" y="3924729"/>
            <a:ext cx="1855975" cy="3523593"/>
          </a:xfrm>
          <a:custGeom>
            <a:avLst/>
            <a:gdLst>
              <a:gd name="connsiteX0" fmla="*/ 0 w 1855975"/>
              <a:gd name="connsiteY0" fmla="*/ 0 h 3523593"/>
              <a:gd name="connsiteX1" fmla="*/ 0 w 1855975"/>
              <a:gd name="connsiteY1" fmla="*/ 3523593 h 3523593"/>
              <a:gd name="connsiteX2" fmla="*/ 1855975 w 1855975"/>
              <a:gd name="connsiteY2" fmla="*/ 2610914 h 3523593"/>
              <a:gd name="connsiteX3" fmla="*/ 572053 w 1855975"/>
              <a:gd name="connsiteY3" fmla="*/ 0 h 352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5975" h="3523593">
                <a:moveTo>
                  <a:pt x="0" y="0"/>
                </a:moveTo>
                <a:lnTo>
                  <a:pt x="0" y="3523593"/>
                </a:lnTo>
                <a:lnTo>
                  <a:pt x="1855975" y="2610914"/>
                </a:lnTo>
                <a:lnTo>
                  <a:pt x="572053" y="0"/>
                </a:lnTo>
                <a:close/>
              </a:path>
            </a:pathLst>
          </a:cu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FCE7530-C103-BFDE-6E89-21A0F9F3783A}"/>
              </a:ext>
            </a:extLst>
          </p:cNvPr>
          <p:cNvPicPr>
            <a:picLocks/>
          </p:cNvPicPr>
          <p:nvPr userDrawn="1"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9" t="12853" r="16575" b="34677"/>
          <a:stretch/>
        </p:blipFill>
        <p:spPr>
          <a:xfrm rot="19092791">
            <a:off x="10765688" y="-1053357"/>
            <a:ext cx="1787897" cy="3598404"/>
          </a:xfrm>
          <a:custGeom>
            <a:avLst/>
            <a:gdLst>
              <a:gd name="connsiteX0" fmla="*/ 0 w 1787897"/>
              <a:gd name="connsiteY0" fmla="*/ 0 h 3598404"/>
              <a:gd name="connsiteX1" fmla="*/ 1787897 w 1787897"/>
              <a:gd name="connsiteY1" fmla="*/ 1597824 h 3598404"/>
              <a:gd name="connsiteX2" fmla="*/ 0 w 1787897"/>
              <a:gd name="connsiteY2" fmla="*/ 3598404 h 359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7897" h="3598404">
                <a:moveTo>
                  <a:pt x="0" y="0"/>
                </a:moveTo>
                <a:lnTo>
                  <a:pt x="1787897" y="1597824"/>
                </a:lnTo>
                <a:lnTo>
                  <a:pt x="0" y="3598404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C573DFF-1E94-A717-1F3B-DBD9E5DF8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0000"/>
          </a:blip>
          <a:srcRect r="46972" b="20104"/>
          <a:stretch>
            <a:fillRect/>
          </a:stretch>
        </p:blipFill>
        <p:spPr>
          <a:xfrm>
            <a:off x="10442415" y="3603110"/>
            <a:ext cx="1749585" cy="3254891"/>
          </a:xfrm>
          <a:custGeom>
            <a:avLst/>
            <a:gdLst>
              <a:gd name="connsiteX0" fmla="*/ 0 w 1749585"/>
              <a:gd name="connsiteY0" fmla="*/ 0 h 3254891"/>
              <a:gd name="connsiteX1" fmla="*/ 1749585 w 1749585"/>
              <a:gd name="connsiteY1" fmla="*/ 0 h 3254891"/>
              <a:gd name="connsiteX2" fmla="*/ 1749585 w 1749585"/>
              <a:gd name="connsiteY2" fmla="*/ 3254891 h 3254891"/>
              <a:gd name="connsiteX3" fmla="*/ 0 w 1749585"/>
              <a:gd name="connsiteY3" fmla="*/ 3254891 h 325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9585" h="3254891">
                <a:moveTo>
                  <a:pt x="0" y="0"/>
                </a:moveTo>
                <a:lnTo>
                  <a:pt x="1749585" y="0"/>
                </a:lnTo>
                <a:lnTo>
                  <a:pt x="1749585" y="3254891"/>
                </a:lnTo>
                <a:lnTo>
                  <a:pt x="0" y="3254891"/>
                </a:lnTo>
                <a:close/>
              </a:path>
            </a:pathLst>
          </a:cu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C59197B-B285-6263-C617-CD1DFAB163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0000"/>
          </a:blip>
          <a:srcRect l="43023" t="14874"/>
          <a:stretch>
            <a:fillRect/>
          </a:stretch>
        </p:blipFill>
        <p:spPr>
          <a:xfrm>
            <a:off x="0" y="0"/>
            <a:ext cx="1714004" cy="3161960"/>
          </a:xfrm>
          <a:custGeom>
            <a:avLst/>
            <a:gdLst>
              <a:gd name="connsiteX0" fmla="*/ 0 w 1714004"/>
              <a:gd name="connsiteY0" fmla="*/ 0 h 3161960"/>
              <a:gd name="connsiteX1" fmla="*/ 1714004 w 1714004"/>
              <a:gd name="connsiteY1" fmla="*/ 0 h 3161960"/>
              <a:gd name="connsiteX2" fmla="*/ 1714004 w 1714004"/>
              <a:gd name="connsiteY2" fmla="*/ 3161960 h 3161960"/>
              <a:gd name="connsiteX3" fmla="*/ 0 w 1714004"/>
              <a:gd name="connsiteY3" fmla="*/ 3161960 h 316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004" h="3161960">
                <a:moveTo>
                  <a:pt x="0" y="0"/>
                </a:moveTo>
                <a:lnTo>
                  <a:pt x="1714004" y="0"/>
                </a:lnTo>
                <a:lnTo>
                  <a:pt x="1714004" y="3161960"/>
                </a:lnTo>
                <a:lnTo>
                  <a:pt x="0" y="316196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983141A-4348-74EE-550E-7DD8FC44B932}"/>
              </a:ext>
            </a:extLst>
          </p:cNvPr>
          <p:cNvPicPr>
            <a:picLocks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1CAC043-42C2-01F8-D771-477A1D55CB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7535150" y="1132206"/>
            <a:ext cx="3795662" cy="468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>
            <a:extLst>
              <a:ext uri="{FF2B5EF4-FFF2-40B4-BE49-F238E27FC236}">
                <a16:creationId xmlns:a16="http://schemas.microsoft.com/office/drawing/2014/main" id="{7EA66646-3B6D-9CEF-EF98-1D7A693182F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88146" y="998719"/>
            <a:ext cx="5267515" cy="4733563"/>
          </a:xfrm>
          <a:custGeom>
            <a:avLst/>
            <a:gdLst>
              <a:gd name="T0" fmla="*/ 604 w 1329"/>
              <a:gd name="T1" fmla="*/ 170 h 1194"/>
              <a:gd name="T2" fmla="*/ 1162 w 1329"/>
              <a:gd name="T3" fmla="*/ 327 h 1194"/>
              <a:gd name="T4" fmla="*/ 1149 w 1329"/>
              <a:gd name="T5" fmla="*/ 421 h 1194"/>
              <a:gd name="T6" fmla="*/ 1156 w 1329"/>
              <a:gd name="T7" fmla="*/ 484 h 1194"/>
              <a:gd name="T8" fmla="*/ 229 w 1329"/>
              <a:gd name="T9" fmla="*/ 618 h 1194"/>
              <a:gd name="T10" fmla="*/ 176 w 1329"/>
              <a:gd name="T11" fmla="*/ 780 h 1194"/>
              <a:gd name="T12" fmla="*/ 970 w 1329"/>
              <a:gd name="T13" fmla="*/ 857 h 1194"/>
              <a:gd name="T14" fmla="*/ 1161 w 1329"/>
              <a:gd name="T15" fmla="*/ 921 h 1194"/>
              <a:gd name="T16" fmla="*/ 1072 w 1329"/>
              <a:gd name="T17" fmla="*/ 944 h 1194"/>
              <a:gd name="T18" fmla="*/ 1190 w 1329"/>
              <a:gd name="T19" fmla="*/ 976 h 1194"/>
              <a:gd name="T20" fmla="*/ 825 w 1329"/>
              <a:gd name="T21" fmla="*/ 1024 h 1194"/>
              <a:gd name="T22" fmla="*/ 718 w 1329"/>
              <a:gd name="T23" fmla="*/ 1059 h 1194"/>
              <a:gd name="T24" fmla="*/ 697 w 1329"/>
              <a:gd name="T25" fmla="*/ 1113 h 1194"/>
              <a:gd name="T26" fmla="*/ 569 w 1329"/>
              <a:gd name="T27" fmla="*/ 1181 h 1194"/>
              <a:gd name="T28" fmla="*/ 1207 w 1329"/>
              <a:gd name="T29" fmla="*/ 61 h 1194"/>
              <a:gd name="T30" fmla="*/ 1238 w 1329"/>
              <a:gd name="T31" fmla="*/ 471 h 1194"/>
              <a:gd name="T32" fmla="*/ 1086 w 1329"/>
              <a:gd name="T33" fmla="*/ 508 h 1194"/>
              <a:gd name="T34" fmla="*/ 1092 w 1329"/>
              <a:gd name="T35" fmla="*/ 407 h 1194"/>
              <a:gd name="T36" fmla="*/ 1102 w 1329"/>
              <a:gd name="T37" fmla="*/ 321 h 1194"/>
              <a:gd name="T38" fmla="*/ 1004 w 1329"/>
              <a:gd name="T39" fmla="*/ 192 h 1194"/>
              <a:gd name="T40" fmla="*/ 814 w 1329"/>
              <a:gd name="T41" fmla="*/ 113 h 1194"/>
              <a:gd name="T42" fmla="*/ 270 w 1329"/>
              <a:gd name="T43" fmla="*/ 179 h 1194"/>
              <a:gd name="T44" fmla="*/ 181 w 1329"/>
              <a:gd name="T45" fmla="*/ 539 h 1194"/>
              <a:gd name="T46" fmla="*/ 191 w 1329"/>
              <a:gd name="T47" fmla="*/ 774 h 1194"/>
              <a:gd name="T48" fmla="*/ 174 w 1329"/>
              <a:gd name="T49" fmla="*/ 943 h 1194"/>
              <a:gd name="T50" fmla="*/ 234 w 1329"/>
              <a:gd name="T51" fmla="*/ 1036 h 1194"/>
              <a:gd name="T52" fmla="*/ 531 w 1329"/>
              <a:gd name="T53" fmla="*/ 1101 h 1194"/>
              <a:gd name="T54" fmla="*/ 736 w 1329"/>
              <a:gd name="T55" fmla="*/ 1035 h 1194"/>
              <a:gd name="T56" fmla="*/ 1027 w 1329"/>
              <a:gd name="T57" fmla="*/ 896 h 1194"/>
              <a:gd name="T58" fmla="*/ 1140 w 1329"/>
              <a:gd name="T59" fmla="*/ 840 h 1194"/>
              <a:gd name="T60" fmla="*/ 1222 w 1329"/>
              <a:gd name="T61" fmla="*/ 812 h 1194"/>
              <a:gd name="T62" fmla="*/ 1200 w 1329"/>
              <a:gd name="T63" fmla="*/ 772 h 1194"/>
              <a:gd name="T64" fmla="*/ 1135 w 1329"/>
              <a:gd name="T65" fmla="*/ 676 h 1194"/>
              <a:gd name="T66" fmla="*/ 1181 w 1329"/>
              <a:gd name="T67" fmla="*/ 550 h 1194"/>
              <a:gd name="T68" fmla="*/ 168 w 1329"/>
              <a:gd name="T69" fmla="*/ 817 h 1194"/>
              <a:gd name="T70" fmla="*/ 270 w 1329"/>
              <a:gd name="T71" fmla="*/ 942 h 1194"/>
              <a:gd name="T72" fmla="*/ 583 w 1329"/>
              <a:gd name="T73" fmla="*/ 198 h 1194"/>
              <a:gd name="T74" fmla="*/ 736 w 1329"/>
              <a:gd name="T75" fmla="*/ 965 h 1194"/>
              <a:gd name="T76" fmla="*/ 1192 w 1329"/>
              <a:gd name="T77" fmla="*/ 759 h 1194"/>
              <a:gd name="T78" fmla="*/ 1000 w 1329"/>
              <a:gd name="T79" fmla="*/ 751 h 1194"/>
              <a:gd name="T80" fmla="*/ 949 w 1329"/>
              <a:gd name="T81" fmla="*/ 732 h 1194"/>
              <a:gd name="T82" fmla="*/ 915 w 1329"/>
              <a:gd name="T83" fmla="*/ 739 h 1194"/>
              <a:gd name="T84" fmla="*/ 868 w 1329"/>
              <a:gd name="T85" fmla="*/ 781 h 1194"/>
              <a:gd name="T86" fmla="*/ 1033 w 1329"/>
              <a:gd name="T87" fmla="*/ 827 h 1194"/>
              <a:gd name="T88" fmla="*/ 968 w 1329"/>
              <a:gd name="T89" fmla="*/ 836 h 1194"/>
              <a:gd name="T90" fmla="*/ 1026 w 1329"/>
              <a:gd name="T91" fmla="*/ 784 h 1194"/>
              <a:gd name="T92" fmla="*/ 1111 w 1329"/>
              <a:gd name="T93" fmla="*/ 821 h 1194"/>
              <a:gd name="T94" fmla="*/ 1113 w 1329"/>
              <a:gd name="T95" fmla="*/ 772 h 1194"/>
              <a:gd name="T96" fmla="*/ 1031 w 1329"/>
              <a:gd name="T97" fmla="*/ 716 h 1194"/>
              <a:gd name="T98" fmla="*/ 1175 w 1329"/>
              <a:gd name="T99" fmla="*/ 552 h 1194"/>
              <a:gd name="T100" fmla="*/ 1255 w 1329"/>
              <a:gd name="T101" fmla="*/ 404 h 1194"/>
              <a:gd name="T102" fmla="*/ 1125 w 1329"/>
              <a:gd name="T103" fmla="*/ 462 h 1194"/>
              <a:gd name="T104" fmla="*/ 1117 w 1329"/>
              <a:gd name="T105" fmla="*/ 846 h 1194"/>
              <a:gd name="T106" fmla="*/ 1097 w 1329"/>
              <a:gd name="T107" fmla="*/ 857 h 1194"/>
              <a:gd name="T108" fmla="*/ 1108 w 1329"/>
              <a:gd name="T109" fmla="*/ 916 h 1194"/>
              <a:gd name="T110" fmla="*/ 900 w 1329"/>
              <a:gd name="T111" fmla="*/ 1028 h 1194"/>
              <a:gd name="T112" fmla="*/ 885 w 1329"/>
              <a:gd name="T113" fmla="*/ 1008 h 1194"/>
              <a:gd name="T114" fmla="*/ 736 w 1329"/>
              <a:gd name="T115" fmla="*/ 1122 h 1194"/>
              <a:gd name="T116" fmla="*/ 837 w 1329"/>
              <a:gd name="T117" fmla="*/ 1067 h 1194"/>
              <a:gd name="T118" fmla="*/ 1076 w 1329"/>
              <a:gd name="T119" fmla="*/ 959 h 1194"/>
              <a:gd name="T120" fmla="*/ 940 w 1329"/>
              <a:gd name="T121" fmla="*/ 1053 h 1194"/>
              <a:gd name="T122" fmla="*/ 812 w 1329"/>
              <a:gd name="T123" fmla="*/ 1117 h 1194"/>
              <a:gd name="T124" fmla="*/ 813 w 1329"/>
              <a:gd name="T125" fmla="*/ 1168 h 1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329" h="1194">
                <a:moveTo>
                  <a:pt x="1270" y="436"/>
                </a:moveTo>
                <a:cubicBezTo>
                  <a:pt x="1273" y="435"/>
                  <a:pt x="1279" y="433"/>
                  <a:pt x="1278" y="430"/>
                </a:cubicBezTo>
                <a:cubicBezTo>
                  <a:pt x="1275" y="432"/>
                  <a:pt x="1271" y="433"/>
                  <a:pt x="1270" y="436"/>
                </a:cubicBezTo>
                <a:close/>
                <a:moveTo>
                  <a:pt x="1304" y="441"/>
                </a:moveTo>
                <a:cubicBezTo>
                  <a:pt x="1304" y="439"/>
                  <a:pt x="1303" y="438"/>
                  <a:pt x="1302" y="438"/>
                </a:cubicBezTo>
                <a:cubicBezTo>
                  <a:pt x="1302" y="439"/>
                  <a:pt x="1300" y="440"/>
                  <a:pt x="1299" y="440"/>
                </a:cubicBezTo>
                <a:cubicBezTo>
                  <a:pt x="1298" y="444"/>
                  <a:pt x="1302" y="442"/>
                  <a:pt x="1304" y="441"/>
                </a:cubicBezTo>
                <a:close/>
                <a:moveTo>
                  <a:pt x="1283" y="495"/>
                </a:moveTo>
                <a:cubicBezTo>
                  <a:pt x="1283" y="498"/>
                  <a:pt x="1276" y="498"/>
                  <a:pt x="1279" y="501"/>
                </a:cubicBezTo>
                <a:cubicBezTo>
                  <a:pt x="1280" y="499"/>
                  <a:pt x="1286" y="498"/>
                  <a:pt x="1283" y="495"/>
                </a:cubicBezTo>
                <a:close/>
                <a:moveTo>
                  <a:pt x="1286" y="505"/>
                </a:moveTo>
                <a:cubicBezTo>
                  <a:pt x="1291" y="500"/>
                  <a:pt x="1293" y="502"/>
                  <a:pt x="1301" y="503"/>
                </a:cubicBezTo>
                <a:cubicBezTo>
                  <a:pt x="1302" y="501"/>
                  <a:pt x="1305" y="501"/>
                  <a:pt x="1304" y="498"/>
                </a:cubicBezTo>
                <a:cubicBezTo>
                  <a:pt x="1296" y="495"/>
                  <a:pt x="1288" y="498"/>
                  <a:pt x="1286" y="505"/>
                </a:cubicBezTo>
                <a:close/>
                <a:moveTo>
                  <a:pt x="1327" y="419"/>
                </a:moveTo>
                <a:cubicBezTo>
                  <a:pt x="1326" y="420"/>
                  <a:pt x="1322" y="423"/>
                  <a:pt x="1325" y="425"/>
                </a:cubicBezTo>
                <a:cubicBezTo>
                  <a:pt x="1325" y="423"/>
                  <a:pt x="1329" y="420"/>
                  <a:pt x="1327" y="419"/>
                </a:cubicBezTo>
                <a:close/>
                <a:moveTo>
                  <a:pt x="1216" y="25"/>
                </a:moveTo>
                <a:cubicBezTo>
                  <a:pt x="1211" y="25"/>
                  <a:pt x="1209" y="27"/>
                  <a:pt x="1208" y="30"/>
                </a:cubicBezTo>
                <a:cubicBezTo>
                  <a:pt x="1212" y="30"/>
                  <a:pt x="1217" y="30"/>
                  <a:pt x="1216" y="25"/>
                </a:cubicBezTo>
                <a:close/>
                <a:moveTo>
                  <a:pt x="982" y="81"/>
                </a:moveTo>
                <a:cubicBezTo>
                  <a:pt x="976" y="80"/>
                  <a:pt x="972" y="85"/>
                  <a:pt x="973" y="89"/>
                </a:cubicBezTo>
                <a:cubicBezTo>
                  <a:pt x="976" y="86"/>
                  <a:pt x="980" y="84"/>
                  <a:pt x="982" y="81"/>
                </a:cubicBezTo>
                <a:close/>
                <a:moveTo>
                  <a:pt x="731" y="93"/>
                </a:moveTo>
                <a:cubicBezTo>
                  <a:pt x="728" y="93"/>
                  <a:pt x="726" y="93"/>
                  <a:pt x="726" y="95"/>
                </a:cubicBezTo>
                <a:cubicBezTo>
                  <a:pt x="727" y="97"/>
                  <a:pt x="731" y="96"/>
                  <a:pt x="731" y="93"/>
                </a:cubicBezTo>
                <a:close/>
                <a:moveTo>
                  <a:pt x="827" y="111"/>
                </a:moveTo>
                <a:cubicBezTo>
                  <a:pt x="826" y="112"/>
                  <a:pt x="823" y="112"/>
                  <a:pt x="823" y="114"/>
                </a:cubicBezTo>
                <a:cubicBezTo>
                  <a:pt x="827" y="113"/>
                  <a:pt x="829" y="110"/>
                  <a:pt x="830" y="107"/>
                </a:cubicBezTo>
                <a:cubicBezTo>
                  <a:pt x="827" y="108"/>
                  <a:pt x="821" y="107"/>
                  <a:pt x="820" y="111"/>
                </a:cubicBezTo>
                <a:cubicBezTo>
                  <a:pt x="822" y="111"/>
                  <a:pt x="826" y="108"/>
                  <a:pt x="827" y="111"/>
                </a:cubicBezTo>
                <a:close/>
                <a:moveTo>
                  <a:pt x="1020" y="108"/>
                </a:moveTo>
                <a:cubicBezTo>
                  <a:pt x="1017" y="108"/>
                  <a:pt x="1017" y="110"/>
                  <a:pt x="1016" y="112"/>
                </a:cubicBezTo>
                <a:cubicBezTo>
                  <a:pt x="1019" y="113"/>
                  <a:pt x="1019" y="110"/>
                  <a:pt x="1020" y="108"/>
                </a:cubicBezTo>
                <a:close/>
                <a:moveTo>
                  <a:pt x="552" y="137"/>
                </a:moveTo>
                <a:cubicBezTo>
                  <a:pt x="553" y="133"/>
                  <a:pt x="559" y="133"/>
                  <a:pt x="558" y="127"/>
                </a:cubicBezTo>
                <a:cubicBezTo>
                  <a:pt x="553" y="122"/>
                  <a:pt x="545" y="134"/>
                  <a:pt x="552" y="137"/>
                </a:cubicBezTo>
                <a:close/>
                <a:moveTo>
                  <a:pt x="343" y="134"/>
                </a:moveTo>
                <a:cubicBezTo>
                  <a:pt x="338" y="134"/>
                  <a:pt x="336" y="136"/>
                  <a:pt x="335" y="139"/>
                </a:cubicBezTo>
                <a:cubicBezTo>
                  <a:pt x="340" y="140"/>
                  <a:pt x="342" y="137"/>
                  <a:pt x="343" y="134"/>
                </a:cubicBezTo>
                <a:close/>
                <a:moveTo>
                  <a:pt x="1239" y="143"/>
                </a:moveTo>
                <a:cubicBezTo>
                  <a:pt x="1235" y="146"/>
                  <a:pt x="1230" y="147"/>
                  <a:pt x="1227" y="151"/>
                </a:cubicBezTo>
                <a:cubicBezTo>
                  <a:pt x="1233" y="150"/>
                  <a:pt x="1232" y="148"/>
                  <a:pt x="1238" y="147"/>
                </a:cubicBezTo>
                <a:cubicBezTo>
                  <a:pt x="1238" y="145"/>
                  <a:pt x="1239" y="145"/>
                  <a:pt x="1239" y="143"/>
                </a:cubicBezTo>
                <a:close/>
                <a:moveTo>
                  <a:pt x="1168" y="160"/>
                </a:moveTo>
                <a:cubicBezTo>
                  <a:pt x="1165" y="157"/>
                  <a:pt x="1158" y="159"/>
                  <a:pt x="1158" y="163"/>
                </a:cubicBezTo>
                <a:cubicBezTo>
                  <a:pt x="1160" y="166"/>
                  <a:pt x="1166" y="163"/>
                  <a:pt x="1168" y="160"/>
                </a:cubicBezTo>
                <a:close/>
                <a:moveTo>
                  <a:pt x="1005" y="166"/>
                </a:moveTo>
                <a:cubicBezTo>
                  <a:pt x="1009" y="167"/>
                  <a:pt x="1012" y="164"/>
                  <a:pt x="1014" y="162"/>
                </a:cubicBezTo>
                <a:cubicBezTo>
                  <a:pt x="1011" y="160"/>
                  <a:pt x="1006" y="162"/>
                  <a:pt x="1005" y="166"/>
                </a:cubicBezTo>
                <a:close/>
                <a:moveTo>
                  <a:pt x="611" y="163"/>
                </a:moveTo>
                <a:cubicBezTo>
                  <a:pt x="608" y="164"/>
                  <a:pt x="605" y="163"/>
                  <a:pt x="603" y="165"/>
                </a:cubicBezTo>
                <a:cubicBezTo>
                  <a:pt x="603" y="167"/>
                  <a:pt x="603" y="169"/>
                  <a:pt x="604" y="170"/>
                </a:cubicBezTo>
                <a:cubicBezTo>
                  <a:pt x="607" y="169"/>
                  <a:pt x="610" y="167"/>
                  <a:pt x="611" y="163"/>
                </a:cubicBezTo>
                <a:close/>
                <a:moveTo>
                  <a:pt x="1165" y="179"/>
                </a:moveTo>
                <a:cubicBezTo>
                  <a:pt x="1168" y="177"/>
                  <a:pt x="1168" y="173"/>
                  <a:pt x="1171" y="171"/>
                </a:cubicBezTo>
                <a:cubicBezTo>
                  <a:pt x="1165" y="170"/>
                  <a:pt x="1171" y="167"/>
                  <a:pt x="1170" y="163"/>
                </a:cubicBezTo>
                <a:cubicBezTo>
                  <a:pt x="1163" y="165"/>
                  <a:pt x="1159" y="170"/>
                  <a:pt x="1157" y="177"/>
                </a:cubicBezTo>
                <a:cubicBezTo>
                  <a:pt x="1160" y="176"/>
                  <a:pt x="1160" y="180"/>
                  <a:pt x="1165" y="179"/>
                </a:cubicBezTo>
                <a:close/>
                <a:moveTo>
                  <a:pt x="1070" y="192"/>
                </a:moveTo>
                <a:cubicBezTo>
                  <a:pt x="1075" y="192"/>
                  <a:pt x="1078" y="189"/>
                  <a:pt x="1085" y="188"/>
                </a:cubicBezTo>
                <a:cubicBezTo>
                  <a:pt x="1086" y="186"/>
                  <a:pt x="1088" y="185"/>
                  <a:pt x="1087" y="181"/>
                </a:cubicBezTo>
                <a:cubicBezTo>
                  <a:pt x="1083" y="181"/>
                  <a:pt x="1080" y="184"/>
                  <a:pt x="1079" y="181"/>
                </a:cubicBezTo>
                <a:cubicBezTo>
                  <a:pt x="1079" y="179"/>
                  <a:pt x="1080" y="178"/>
                  <a:pt x="1081" y="177"/>
                </a:cubicBezTo>
                <a:cubicBezTo>
                  <a:pt x="1072" y="167"/>
                  <a:pt x="1059" y="185"/>
                  <a:pt x="1070" y="192"/>
                </a:cubicBezTo>
                <a:close/>
                <a:moveTo>
                  <a:pt x="262" y="175"/>
                </a:moveTo>
                <a:cubicBezTo>
                  <a:pt x="259" y="175"/>
                  <a:pt x="259" y="179"/>
                  <a:pt x="257" y="181"/>
                </a:cubicBezTo>
                <a:cubicBezTo>
                  <a:pt x="260" y="180"/>
                  <a:pt x="263" y="179"/>
                  <a:pt x="262" y="175"/>
                </a:cubicBezTo>
                <a:close/>
                <a:moveTo>
                  <a:pt x="1056" y="194"/>
                </a:moveTo>
                <a:cubicBezTo>
                  <a:pt x="1056" y="191"/>
                  <a:pt x="1054" y="191"/>
                  <a:pt x="1053" y="190"/>
                </a:cubicBezTo>
                <a:cubicBezTo>
                  <a:pt x="1051" y="193"/>
                  <a:pt x="1044" y="192"/>
                  <a:pt x="1043" y="196"/>
                </a:cubicBezTo>
                <a:cubicBezTo>
                  <a:pt x="1049" y="197"/>
                  <a:pt x="1051" y="194"/>
                  <a:pt x="1056" y="194"/>
                </a:cubicBezTo>
                <a:close/>
                <a:moveTo>
                  <a:pt x="1041" y="196"/>
                </a:moveTo>
                <a:cubicBezTo>
                  <a:pt x="1036" y="197"/>
                  <a:pt x="1038" y="200"/>
                  <a:pt x="1037" y="203"/>
                </a:cubicBezTo>
                <a:cubicBezTo>
                  <a:pt x="1041" y="202"/>
                  <a:pt x="1040" y="199"/>
                  <a:pt x="1041" y="196"/>
                </a:cubicBezTo>
                <a:close/>
                <a:moveTo>
                  <a:pt x="1106" y="201"/>
                </a:moveTo>
                <a:cubicBezTo>
                  <a:pt x="1106" y="204"/>
                  <a:pt x="1106" y="206"/>
                  <a:pt x="1109" y="206"/>
                </a:cubicBezTo>
                <a:cubicBezTo>
                  <a:pt x="1109" y="203"/>
                  <a:pt x="1113" y="201"/>
                  <a:pt x="1109" y="200"/>
                </a:cubicBezTo>
                <a:cubicBezTo>
                  <a:pt x="1109" y="201"/>
                  <a:pt x="1108" y="201"/>
                  <a:pt x="1106" y="201"/>
                </a:cubicBezTo>
                <a:close/>
                <a:moveTo>
                  <a:pt x="1023" y="204"/>
                </a:moveTo>
                <a:cubicBezTo>
                  <a:pt x="1021" y="206"/>
                  <a:pt x="1018" y="206"/>
                  <a:pt x="1018" y="209"/>
                </a:cubicBezTo>
                <a:cubicBezTo>
                  <a:pt x="1020" y="209"/>
                  <a:pt x="1020" y="210"/>
                  <a:pt x="1021" y="210"/>
                </a:cubicBezTo>
                <a:cubicBezTo>
                  <a:pt x="1020" y="207"/>
                  <a:pt x="1026" y="207"/>
                  <a:pt x="1023" y="204"/>
                </a:cubicBezTo>
                <a:close/>
                <a:moveTo>
                  <a:pt x="1001" y="222"/>
                </a:moveTo>
                <a:cubicBezTo>
                  <a:pt x="1004" y="223"/>
                  <a:pt x="1011" y="220"/>
                  <a:pt x="1013" y="216"/>
                </a:cubicBezTo>
                <a:cubicBezTo>
                  <a:pt x="1008" y="217"/>
                  <a:pt x="1002" y="217"/>
                  <a:pt x="1001" y="222"/>
                </a:cubicBezTo>
                <a:close/>
                <a:moveTo>
                  <a:pt x="985" y="221"/>
                </a:moveTo>
                <a:cubicBezTo>
                  <a:pt x="981" y="221"/>
                  <a:pt x="979" y="223"/>
                  <a:pt x="977" y="225"/>
                </a:cubicBezTo>
                <a:cubicBezTo>
                  <a:pt x="980" y="224"/>
                  <a:pt x="985" y="226"/>
                  <a:pt x="985" y="221"/>
                </a:cubicBezTo>
                <a:close/>
                <a:moveTo>
                  <a:pt x="1122" y="240"/>
                </a:moveTo>
                <a:cubicBezTo>
                  <a:pt x="1124" y="240"/>
                  <a:pt x="1124" y="243"/>
                  <a:pt x="1126" y="244"/>
                </a:cubicBezTo>
                <a:cubicBezTo>
                  <a:pt x="1127" y="243"/>
                  <a:pt x="1128" y="243"/>
                  <a:pt x="1129" y="243"/>
                </a:cubicBezTo>
                <a:cubicBezTo>
                  <a:pt x="1129" y="241"/>
                  <a:pt x="1129" y="239"/>
                  <a:pt x="1128" y="239"/>
                </a:cubicBezTo>
                <a:cubicBezTo>
                  <a:pt x="1128" y="241"/>
                  <a:pt x="1126" y="237"/>
                  <a:pt x="1126" y="236"/>
                </a:cubicBezTo>
                <a:cubicBezTo>
                  <a:pt x="1128" y="237"/>
                  <a:pt x="1129" y="235"/>
                  <a:pt x="1127" y="234"/>
                </a:cubicBezTo>
                <a:cubicBezTo>
                  <a:pt x="1126" y="236"/>
                  <a:pt x="1124" y="236"/>
                  <a:pt x="1124" y="238"/>
                </a:cubicBezTo>
                <a:cubicBezTo>
                  <a:pt x="1127" y="241"/>
                  <a:pt x="1122" y="238"/>
                  <a:pt x="1122" y="240"/>
                </a:cubicBezTo>
                <a:close/>
                <a:moveTo>
                  <a:pt x="1145" y="258"/>
                </a:moveTo>
                <a:cubicBezTo>
                  <a:pt x="1141" y="259"/>
                  <a:pt x="1141" y="256"/>
                  <a:pt x="1138" y="256"/>
                </a:cubicBezTo>
                <a:cubicBezTo>
                  <a:pt x="1138" y="257"/>
                  <a:pt x="1138" y="259"/>
                  <a:pt x="1137" y="259"/>
                </a:cubicBezTo>
                <a:cubicBezTo>
                  <a:pt x="1141" y="260"/>
                  <a:pt x="1143" y="259"/>
                  <a:pt x="1145" y="258"/>
                </a:cubicBezTo>
                <a:close/>
                <a:moveTo>
                  <a:pt x="1140" y="326"/>
                </a:moveTo>
                <a:cubicBezTo>
                  <a:pt x="1136" y="328"/>
                  <a:pt x="1140" y="321"/>
                  <a:pt x="1136" y="323"/>
                </a:cubicBezTo>
                <a:cubicBezTo>
                  <a:pt x="1136" y="326"/>
                  <a:pt x="1139" y="330"/>
                  <a:pt x="1140" y="326"/>
                </a:cubicBezTo>
                <a:close/>
                <a:moveTo>
                  <a:pt x="1151" y="341"/>
                </a:moveTo>
                <a:cubicBezTo>
                  <a:pt x="1158" y="341"/>
                  <a:pt x="1164" y="334"/>
                  <a:pt x="1162" y="327"/>
                </a:cubicBezTo>
                <a:cubicBezTo>
                  <a:pt x="1153" y="326"/>
                  <a:pt x="1148" y="336"/>
                  <a:pt x="1151" y="341"/>
                </a:cubicBezTo>
                <a:close/>
                <a:moveTo>
                  <a:pt x="119" y="329"/>
                </a:moveTo>
                <a:cubicBezTo>
                  <a:pt x="115" y="329"/>
                  <a:pt x="113" y="330"/>
                  <a:pt x="111" y="333"/>
                </a:cubicBezTo>
                <a:cubicBezTo>
                  <a:pt x="116" y="334"/>
                  <a:pt x="116" y="331"/>
                  <a:pt x="119" y="329"/>
                </a:cubicBezTo>
                <a:close/>
                <a:moveTo>
                  <a:pt x="1131" y="342"/>
                </a:moveTo>
                <a:cubicBezTo>
                  <a:pt x="1132" y="338"/>
                  <a:pt x="1134" y="336"/>
                  <a:pt x="1136" y="334"/>
                </a:cubicBezTo>
                <a:cubicBezTo>
                  <a:pt x="1131" y="335"/>
                  <a:pt x="1129" y="335"/>
                  <a:pt x="1127" y="337"/>
                </a:cubicBezTo>
                <a:cubicBezTo>
                  <a:pt x="1131" y="336"/>
                  <a:pt x="1126" y="342"/>
                  <a:pt x="1131" y="342"/>
                </a:cubicBezTo>
                <a:close/>
                <a:moveTo>
                  <a:pt x="1136" y="343"/>
                </a:moveTo>
                <a:cubicBezTo>
                  <a:pt x="1132" y="343"/>
                  <a:pt x="1128" y="341"/>
                  <a:pt x="1128" y="347"/>
                </a:cubicBezTo>
                <a:cubicBezTo>
                  <a:pt x="1131" y="349"/>
                  <a:pt x="1136" y="346"/>
                  <a:pt x="1136" y="343"/>
                </a:cubicBezTo>
                <a:close/>
                <a:moveTo>
                  <a:pt x="1208" y="347"/>
                </a:moveTo>
                <a:cubicBezTo>
                  <a:pt x="1208" y="345"/>
                  <a:pt x="1208" y="344"/>
                  <a:pt x="1209" y="343"/>
                </a:cubicBezTo>
                <a:cubicBezTo>
                  <a:pt x="1202" y="345"/>
                  <a:pt x="1195" y="346"/>
                  <a:pt x="1192" y="351"/>
                </a:cubicBezTo>
                <a:cubicBezTo>
                  <a:pt x="1199" y="351"/>
                  <a:pt x="1202" y="345"/>
                  <a:pt x="1208" y="347"/>
                </a:cubicBezTo>
                <a:close/>
                <a:moveTo>
                  <a:pt x="1191" y="376"/>
                </a:moveTo>
                <a:cubicBezTo>
                  <a:pt x="1204" y="374"/>
                  <a:pt x="1208" y="366"/>
                  <a:pt x="1215" y="359"/>
                </a:cubicBezTo>
                <a:cubicBezTo>
                  <a:pt x="1204" y="358"/>
                  <a:pt x="1200" y="365"/>
                  <a:pt x="1191" y="367"/>
                </a:cubicBezTo>
                <a:cubicBezTo>
                  <a:pt x="1192" y="371"/>
                  <a:pt x="1193" y="374"/>
                  <a:pt x="1191" y="376"/>
                </a:cubicBezTo>
                <a:close/>
                <a:moveTo>
                  <a:pt x="1212" y="393"/>
                </a:moveTo>
                <a:cubicBezTo>
                  <a:pt x="1211" y="399"/>
                  <a:pt x="1207" y="394"/>
                  <a:pt x="1203" y="400"/>
                </a:cubicBezTo>
                <a:cubicBezTo>
                  <a:pt x="1208" y="400"/>
                  <a:pt x="1209" y="398"/>
                  <a:pt x="1212" y="398"/>
                </a:cubicBezTo>
                <a:cubicBezTo>
                  <a:pt x="1213" y="399"/>
                  <a:pt x="1212" y="400"/>
                  <a:pt x="1212" y="401"/>
                </a:cubicBezTo>
                <a:cubicBezTo>
                  <a:pt x="1218" y="401"/>
                  <a:pt x="1216" y="395"/>
                  <a:pt x="1212" y="393"/>
                </a:cubicBezTo>
                <a:close/>
                <a:moveTo>
                  <a:pt x="1108" y="408"/>
                </a:moveTo>
                <a:cubicBezTo>
                  <a:pt x="1110" y="408"/>
                  <a:pt x="1110" y="408"/>
                  <a:pt x="1110" y="408"/>
                </a:cubicBezTo>
                <a:cubicBezTo>
                  <a:pt x="1110" y="409"/>
                  <a:pt x="1109" y="413"/>
                  <a:pt x="1111" y="413"/>
                </a:cubicBezTo>
                <a:cubicBezTo>
                  <a:pt x="1113" y="411"/>
                  <a:pt x="1110" y="410"/>
                  <a:pt x="1111" y="407"/>
                </a:cubicBezTo>
                <a:cubicBezTo>
                  <a:pt x="1110" y="407"/>
                  <a:pt x="1108" y="407"/>
                  <a:pt x="1108" y="408"/>
                </a:cubicBezTo>
                <a:close/>
                <a:moveTo>
                  <a:pt x="1147" y="417"/>
                </a:moveTo>
                <a:cubicBezTo>
                  <a:pt x="1150" y="416"/>
                  <a:pt x="1152" y="414"/>
                  <a:pt x="1155" y="414"/>
                </a:cubicBezTo>
                <a:cubicBezTo>
                  <a:pt x="1156" y="410"/>
                  <a:pt x="1152" y="413"/>
                  <a:pt x="1152" y="411"/>
                </a:cubicBezTo>
                <a:cubicBezTo>
                  <a:pt x="1153" y="411"/>
                  <a:pt x="1154" y="411"/>
                  <a:pt x="1154" y="410"/>
                </a:cubicBezTo>
                <a:cubicBezTo>
                  <a:pt x="1150" y="409"/>
                  <a:pt x="1149" y="411"/>
                  <a:pt x="1147" y="412"/>
                </a:cubicBezTo>
                <a:cubicBezTo>
                  <a:pt x="1147" y="413"/>
                  <a:pt x="1145" y="417"/>
                  <a:pt x="1147" y="417"/>
                </a:cubicBezTo>
                <a:close/>
                <a:moveTo>
                  <a:pt x="1179" y="431"/>
                </a:moveTo>
                <a:cubicBezTo>
                  <a:pt x="1183" y="429"/>
                  <a:pt x="1188" y="427"/>
                  <a:pt x="1193" y="425"/>
                </a:cubicBezTo>
                <a:cubicBezTo>
                  <a:pt x="1195" y="426"/>
                  <a:pt x="1192" y="428"/>
                  <a:pt x="1194" y="429"/>
                </a:cubicBezTo>
                <a:cubicBezTo>
                  <a:pt x="1200" y="429"/>
                  <a:pt x="1200" y="429"/>
                  <a:pt x="1200" y="429"/>
                </a:cubicBezTo>
                <a:cubicBezTo>
                  <a:pt x="1202" y="426"/>
                  <a:pt x="1204" y="421"/>
                  <a:pt x="1209" y="419"/>
                </a:cubicBezTo>
                <a:cubicBezTo>
                  <a:pt x="1210" y="418"/>
                  <a:pt x="1206" y="416"/>
                  <a:pt x="1209" y="416"/>
                </a:cubicBezTo>
                <a:cubicBezTo>
                  <a:pt x="1210" y="411"/>
                  <a:pt x="1197" y="413"/>
                  <a:pt x="1191" y="416"/>
                </a:cubicBezTo>
                <a:cubicBezTo>
                  <a:pt x="1191" y="421"/>
                  <a:pt x="1179" y="427"/>
                  <a:pt x="1179" y="431"/>
                </a:cubicBezTo>
                <a:close/>
                <a:moveTo>
                  <a:pt x="1073" y="425"/>
                </a:moveTo>
                <a:cubicBezTo>
                  <a:pt x="1075" y="425"/>
                  <a:pt x="1075" y="426"/>
                  <a:pt x="1077" y="426"/>
                </a:cubicBezTo>
                <a:cubicBezTo>
                  <a:pt x="1076" y="420"/>
                  <a:pt x="1083" y="422"/>
                  <a:pt x="1082" y="416"/>
                </a:cubicBezTo>
                <a:cubicBezTo>
                  <a:pt x="1079" y="416"/>
                  <a:pt x="1079" y="416"/>
                  <a:pt x="1079" y="416"/>
                </a:cubicBezTo>
                <a:cubicBezTo>
                  <a:pt x="1080" y="420"/>
                  <a:pt x="1075" y="418"/>
                  <a:pt x="1074" y="420"/>
                </a:cubicBezTo>
                <a:cubicBezTo>
                  <a:pt x="1077" y="422"/>
                  <a:pt x="1072" y="422"/>
                  <a:pt x="1073" y="425"/>
                </a:cubicBezTo>
                <a:close/>
                <a:moveTo>
                  <a:pt x="1152" y="425"/>
                </a:moveTo>
                <a:cubicBezTo>
                  <a:pt x="1154" y="425"/>
                  <a:pt x="1157" y="425"/>
                  <a:pt x="1158" y="424"/>
                </a:cubicBezTo>
                <a:cubicBezTo>
                  <a:pt x="1160" y="417"/>
                  <a:pt x="1152" y="422"/>
                  <a:pt x="1157" y="417"/>
                </a:cubicBezTo>
                <a:cubicBezTo>
                  <a:pt x="1154" y="418"/>
                  <a:pt x="1150" y="418"/>
                  <a:pt x="1149" y="421"/>
                </a:cubicBezTo>
                <a:cubicBezTo>
                  <a:pt x="1152" y="422"/>
                  <a:pt x="1154" y="419"/>
                  <a:pt x="1154" y="421"/>
                </a:cubicBezTo>
                <a:cubicBezTo>
                  <a:pt x="1152" y="421"/>
                  <a:pt x="1152" y="423"/>
                  <a:pt x="1152" y="425"/>
                </a:cubicBezTo>
                <a:close/>
                <a:moveTo>
                  <a:pt x="1104" y="424"/>
                </a:moveTo>
                <a:cubicBezTo>
                  <a:pt x="1107" y="423"/>
                  <a:pt x="1110" y="420"/>
                  <a:pt x="1109" y="418"/>
                </a:cubicBezTo>
                <a:cubicBezTo>
                  <a:pt x="1108" y="420"/>
                  <a:pt x="1104" y="420"/>
                  <a:pt x="1104" y="424"/>
                </a:cubicBezTo>
                <a:close/>
                <a:moveTo>
                  <a:pt x="68" y="432"/>
                </a:moveTo>
                <a:cubicBezTo>
                  <a:pt x="68" y="429"/>
                  <a:pt x="68" y="429"/>
                  <a:pt x="68" y="429"/>
                </a:cubicBezTo>
                <a:cubicBezTo>
                  <a:pt x="67" y="429"/>
                  <a:pt x="65" y="428"/>
                  <a:pt x="65" y="429"/>
                </a:cubicBezTo>
                <a:cubicBezTo>
                  <a:pt x="66" y="430"/>
                  <a:pt x="65" y="433"/>
                  <a:pt x="68" y="432"/>
                </a:cubicBezTo>
                <a:close/>
                <a:moveTo>
                  <a:pt x="1185" y="436"/>
                </a:moveTo>
                <a:cubicBezTo>
                  <a:pt x="1190" y="436"/>
                  <a:pt x="1193" y="434"/>
                  <a:pt x="1195" y="431"/>
                </a:cubicBezTo>
                <a:cubicBezTo>
                  <a:pt x="1192" y="430"/>
                  <a:pt x="1187" y="434"/>
                  <a:pt x="1185" y="436"/>
                </a:cubicBezTo>
                <a:close/>
                <a:moveTo>
                  <a:pt x="1159" y="432"/>
                </a:moveTo>
                <a:cubicBezTo>
                  <a:pt x="1158" y="436"/>
                  <a:pt x="1154" y="437"/>
                  <a:pt x="1153" y="441"/>
                </a:cubicBezTo>
                <a:cubicBezTo>
                  <a:pt x="1158" y="440"/>
                  <a:pt x="1161" y="438"/>
                  <a:pt x="1164" y="435"/>
                </a:cubicBezTo>
                <a:cubicBezTo>
                  <a:pt x="1161" y="435"/>
                  <a:pt x="1162" y="432"/>
                  <a:pt x="1159" y="432"/>
                </a:cubicBezTo>
                <a:close/>
                <a:moveTo>
                  <a:pt x="1201" y="437"/>
                </a:moveTo>
                <a:cubicBezTo>
                  <a:pt x="1199" y="437"/>
                  <a:pt x="1199" y="437"/>
                  <a:pt x="1199" y="437"/>
                </a:cubicBezTo>
                <a:cubicBezTo>
                  <a:pt x="1198" y="442"/>
                  <a:pt x="1192" y="441"/>
                  <a:pt x="1191" y="445"/>
                </a:cubicBezTo>
                <a:cubicBezTo>
                  <a:pt x="1194" y="442"/>
                  <a:pt x="1201" y="443"/>
                  <a:pt x="1201" y="437"/>
                </a:cubicBezTo>
                <a:close/>
                <a:moveTo>
                  <a:pt x="1240" y="443"/>
                </a:moveTo>
                <a:cubicBezTo>
                  <a:pt x="1239" y="440"/>
                  <a:pt x="1241" y="439"/>
                  <a:pt x="1241" y="437"/>
                </a:cubicBezTo>
                <a:cubicBezTo>
                  <a:pt x="1234" y="438"/>
                  <a:pt x="1228" y="441"/>
                  <a:pt x="1226" y="447"/>
                </a:cubicBezTo>
                <a:cubicBezTo>
                  <a:pt x="1233" y="448"/>
                  <a:pt x="1234" y="443"/>
                  <a:pt x="1240" y="443"/>
                </a:cubicBezTo>
                <a:close/>
                <a:moveTo>
                  <a:pt x="1059" y="439"/>
                </a:moveTo>
                <a:cubicBezTo>
                  <a:pt x="1051" y="438"/>
                  <a:pt x="1048" y="443"/>
                  <a:pt x="1048" y="450"/>
                </a:cubicBezTo>
                <a:cubicBezTo>
                  <a:pt x="1043" y="453"/>
                  <a:pt x="1037" y="456"/>
                  <a:pt x="1032" y="459"/>
                </a:cubicBezTo>
                <a:cubicBezTo>
                  <a:pt x="1031" y="463"/>
                  <a:pt x="1033" y="464"/>
                  <a:pt x="1035" y="466"/>
                </a:cubicBezTo>
                <a:cubicBezTo>
                  <a:pt x="1039" y="464"/>
                  <a:pt x="1042" y="461"/>
                  <a:pt x="1048" y="461"/>
                </a:cubicBezTo>
                <a:cubicBezTo>
                  <a:pt x="1049" y="458"/>
                  <a:pt x="1045" y="460"/>
                  <a:pt x="1046" y="457"/>
                </a:cubicBezTo>
                <a:cubicBezTo>
                  <a:pt x="1051" y="456"/>
                  <a:pt x="1055" y="454"/>
                  <a:pt x="1058" y="451"/>
                </a:cubicBezTo>
                <a:cubicBezTo>
                  <a:pt x="1055" y="450"/>
                  <a:pt x="1054" y="452"/>
                  <a:pt x="1052" y="452"/>
                </a:cubicBezTo>
                <a:cubicBezTo>
                  <a:pt x="1055" y="449"/>
                  <a:pt x="1050" y="450"/>
                  <a:pt x="1050" y="449"/>
                </a:cubicBezTo>
                <a:cubicBezTo>
                  <a:pt x="1051" y="444"/>
                  <a:pt x="1057" y="444"/>
                  <a:pt x="1059" y="439"/>
                </a:cubicBezTo>
                <a:close/>
                <a:moveTo>
                  <a:pt x="1030" y="451"/>
                </a:moveTo>
                <a:cubicBezTo>
                  <a:pt x="1032" y="453"/>
                  <a:pt x="1034" y="451"/>
                  <a:pt x="1037" y="451"/>
                </a:cubicBezTo>
                <a:cubicBezTo>
                  <a:pt x="1037" y="448"/>
                  <a:pt x="1035" y="448"/>
                  <a:pt x="1036" y="446"/>
                </a:cubicBezTo>
                <a:cubicBezTo>
                  <a:pt x="1032" y="446"/>
                  <a:pt x="1031" y="448"/>
                  <a:pt x="1030" y="451"/>
                </a:cubicBezTo>
                <a:close/>
                <a:moveTo>
                  <a:pt x="1194" y="448"/>
                </a:moveTo>
                <a:cubicBezTo>
                  <a:pt x="1193" y="449"/>
                  <a:pt x="1193" y="451"/>
                  <a:pt x="1193" y="453"/>
                </a:cubicBezTo>
                <a:cubicBezTo>
                  <a:pt x="1196" y="452"/>
                  <a:pt x="1198" y="451"/>
                  <a:pt x="1199" y="449"/>
                </a:cubicBezTo>
                <a:cubicBezTo>
                  <a:pt x="1197" y="449"/>
                  <a:pt x="1197" y="447"/>
                  <a:pt x="1194" y="448"/>
                </a:cubicBezTo>
                <a:close/>
                <a:moveTo>
                  <a:pt x="1245" y="449"/>
                </a:moveTo>
                <a:cubicBezTo>
                  <a:pt x="1243" y="449"/>
                  <a:pt x="1243" y="450"/>
                  <a:pt x="1241" y="450"/>
                </a:cubicBezTo>
                <a:cubicBezTo>
                  <a:pt x="1241" y="449"/>
                  <a:pt x="1240" y="448"/>
                  <a:pt x="1239" y="448"/>
                </a:cubicBezTo>
                <a:cubicBezTo>
                  <a:pt x="1239" y="450"/>
                  <a:pt x="1237" y="452"/>
                  <a:pt x="1238" y="455"/>
                </a:cubicBezTo>
                <a:cubicBezTo>
                  <a:pt x="1241" y="454"/>
                  <a:pt x="1242" y="451"/>
                  <a:pt x="1245" y="449"/>
                </a:cubicBezTo>
                <a:close/>
                <a:moveTo>
                  <a:pt x="1212" y="456"/>
                </a:moveTo>
                <a:cubicBezTo>
                  <a:pt x="1213" y="457"/>
                  <a:pt x="1211" y="452"/>
                  <a:pt x="1209" y="452"/>
                </a:cubicBezTo>
                <a:cubicBezTo>
                  <a:pt x="1207" y="455"/>
                  <a:pt x="1205" y="452"/>
                  <a:pt x="1203" y="453"/>
                </a:cubicBezTo>
                <a:cubicBezTo>
                  <a:pt x="1195" y="454"/>
                  <a:pt x="1192" y="462"/>
                  <a:pt x="1185" y="466"/>
                </a:cubicBezTo>
                <a:cubicBezTo>
                  <a:pt x="1177" y="470"/>
                  <a:pt x="1168" y="473"/>
                  <a:pt x="1159" y="477"/>
                </a:cubicBezTo>
                <a:cubicBezTo>
                  <a:pt x="1159" y="480"/>
                  <a:pt x="1156" y="481"/>
                  <a:pt x="1156" y="484"/>
                </a:cubicBezTo>
                <a:cubicBezTo>
                  <a:pt x="1168" y="484"/>
                  <a:pt x="1178" y="470"/>
                  <a:pt x="1195" y="468"/>
                </a:cubicBezTo>
                <a:cubicBezTo>
                  <a:pt x="1200" y="463"/>
                  <a:pt x="1207" y="460"/>
                  <a:pt x="1212" y="456"/>
                </a:cubicBezTo>
                <a:close/>
                <a:moveTo>
                  <a:pt x="1055" y="455"/>
                </a:moveTo>
                <a:cubicBezTo>
                  <a:pt x="1055" y="457"/>
                  <a:pt x="1051" y="456"/>
                  <a:pt x="1051" y="458"/>
                </a:cubicBezTo>
                <a:cubicBezTo>
                  <a:pt x="1053" y="458"/>
                  <a:pt x="1052" y="461"/>
                  <a:pt x="1054" y="461"/>
                </a:cubicBezTo>
                <a:cubicBezTo>
                  <a:pt x="1053" y="459"/>
                  <a:pt x="1058" y="457"/>
                  <a:pt x="1055" y="455"/>
                </a:cubicBezTo>
                <a:close/>
                <a:moveTo>
                  <a:pt x="128" y="500"/>
                </a:moveTo>
                <a:cubicBezTo>
                  <a:pt x="131" y="500"/>
                  <a:pt x="133" y="499"/>
                  <a:pt x="134" y="497"/>
                </a:cubicBezTo>
                <a:cubicBezTo>
                  <a:pt x="132" y="495"/>
                  <a:pt x="129" y="498"/>
                  <a:pt x="128" y="500"/>
                </a:cubicBezTo>
                <a:close/>
                <a:moveTo>
                  <a:pt x="123" y="531"/>
                </a:moveTo>
                <a:cubicBezTo>
                  <a:pt x="127" y="529"/>
                  <a:pt x="131" y="527"/>
                  <a:pt x="137" y="528"/>
                </a:cubicBezTo>
                <a:cubicBezTo>
                  <a:pt x="141" y="524"/>
                  <a:pt x="139" y="514"/>
                  <a:pt x="144" y="511"/>
                </a:cubicBezTo>
                <a:cubicBezTo>
                  <a:pt x="141" y="507"/>
                  <a:pt x="134" y="509"/>
                  <a:pt x="130" y="512"/>
                </a:cubicBezTo>
                <a:cubicBezTo>
                  <a:pt x="134" y="516"/>
                  <a:pt x="131" y="519"/>
                  <a:pt x="133" y="521"/>
                </a:cubicBezTo>
                <a:cubicBezTo>
                  <a:pt x="131" y="526"/>
                  <a:pt x="126" y="527"/>
                  <a:pt x="123" y="531"/>
                </a:cubicBezTo>
                <a:close/>
                <a:moveTo>
                  <a:pt x="1252" y="521"/>
                </a:moveTo>
                <a:cubicBezTo>
                  <a:pt x="1255" y="520"/>
                  <a:pt x="1259" y="520"/>
                  <a:pt x="1260" y="517"/>
                </a:cubicBezTo>
                <a:cubicBezTo>
                  <a:pt x="1256" y="517"/>
                  <a:pt x="1253" y="518"/>
                  <a:pt x="1252" y="521"/>
                </a:cubicBezTo>
                <a:close/>
                <a:moveTo>
                  <a:pt x="163" y="524"/>
                </a:moveTo>
                <a:cubicBezTo>
                  <a:pt x="162" y="528"/>
                  <a:pt x="157" y="529"/>
                  <a:pt x="154" y="533"/>
                </a:cubicBezTo>
                <a:cubicBezTo>
                  <a:pt x="160" y="533"/>
                  <a:pt x="160" y="533"/>
                  <a:pt x="160" y="533"/>
                </a:cubicBezTo>
                <a:cubicBezTo>
                  <a:pt x="160" y="530"/>
                  <a:pt x="166" y="527"/>
                  <a:pt x="163" y="524"/>
                </a:cubicBezTo>
                <a:close/>
                <a:moveTo>
                  <a:pt x="143" y="551"/>
                </a:moveTo>
                <a:cubicBezTo>
                  <a:pt x="142" y="551"/>
                  <a:pt x="143" y="548"/>
                  <a:pt x="141" y="548"/>
                </a:cubicBezTo>
                <a:cubicBezTo>
                  <a:pt x="140" y="549"/>
                  <a:pt x="139" y="549"/>
                  <a:pt x="138" y="549"/>
                </a:cubicBezTo>
                <a:cubicBezTo>
                  <a:pt x="136" y="554"/>
                  <a:pt x="143" y="554"/>
                  <a:pt x="143" y="551"/>
                </a:cubicBezTo>
                <a:close/>
                <a:moveTo>
                  <a:pt x="133" y="576"/>
                </a:moveTo>
                <a:cubicBezTo>
                  <a:pt x="130" y="576"/>
                  <a:pt x="126" y="580"/>
                  <a:pt x="128" y="582"/>
                </a:cubicBezTo>
                <a:cubicBezTo>
                  <a:pt x="129" y="580"/>
                  <a:pt x="132" y="579"/>
                  <a:pt x="133" y="576"/>
                </a:cubicBezTo>
                <a:close/>
                <a:moveTo>
                  <a:pt x="139" y="587"/>
                </a:moveTo>
                <a:cubicBezTo>
                  <a:pt x="145" y="585"/>
                  <a:pt x="152" y="583"/>
                  <a:pt x="153" y="576"/>
                </a:cubicBezTo>
                <a:cubicBezTo>
                  <a:pt x="145" y="576"/>
                  <a:pt x="145" y="585"/>
                  <a:pt x="139" y="587"/>
                </a:cubicBezTo>
                <a:close/>
                <a:moveTo>
                  <a:pt x="129" y="597"/>
                </a:moveTo>
                <a:cubicBezTo>
                  <a:pt x="128" y="600"/>
                  <a:pt x="135" y="597"/>
                  <a:pt x="136" y="597"/>
                </a:cubicBezTo>
                <a:cubicBezTo>
                  <a:pt x="134" y="595"/>
                  <a:pt x="131" y="596"/>
                  <a:pt x="129" y="597"/>
                </a:cubicBezTo>
                <a:close/>
                <a:moveTo>
                  <a:pt x="1159" y="601"/>
                </a:moveTo>
                <a:cubicBezTo>
                  <a:pt x="1154" y="604"/>
                  <a:pt x="1147" y="604"/>
                  <a:pt x="1147" y="611"/>
                </a:cubicBezTo>
                <a:cubicBezTo>
                  <a:pt x="1152" y="610"/>
                  <a:pt x="1163" y="605"/>
                  <a:pt x="1159" y="601"/>
                </a:cubicBezTo>
                <a:close/>
                <a:moveTo>
                  <a:pt x="95" y="617"/>
                </a:moveTo>
                <a:cubicBezTo>
                  <a:pt x="100" y="616"/>
                  <a:pt x="103" y="611"/>
                  <a:pt x="105" y="607"/>
                </a:cubicBezTo>
                <a:cubicBezTo>
                  <a:pt x="99" y="607"/>
                  <a:pt x="96" y="612"/>
                  <a:pt x="95" y="617"/>
                </a:cubicBezTo>
                <a:close/>
                <a:moveTo>
                  <a:pt x="1184" y="609"/>
                </a:moveTo>
                <a:cubicBezTo>
                  <a:pt x="1182" y="610"/>
                  <a:pt x="1179" y="611"/>
                  <a:pt x="1177" y="612"/>
                </a:cubicBezTo>
                <a:cubicBezTo>
                  <a:pt x="1176" y="614"/>
                  <a:pt x="1177" y="617"/>
                  <a:pt x="1179" y="619"/>
                </a:cubicBezTo>
                <a:cubicBezTo>
                  <a:pt x="1181" y="616"/>
                  <a:pt x="1184" y="613"/>
                  <a:pt x="1184" y="609"/>
                </a:cubicBezTo>
                <a:close/>
                <a:moveTo>
                  <a:pt x="1170" y="621"/>
                </a:moveTo>
                <a:cubicBezTo>
                  <a:pt x="1172" y="623"/>
                  <a:pt x="1173" y="620"/>
                  <a:pt x="1175" y="620"/>
                </a:cubicBezTo>
                <a:cubicBezTo>
                  <a:pt x="1175" y="618"/>
                  <a:pt x="1175" y="616"/>
                  <a:pt x="1172" y="616"/>
                </a:cubicBezTo>
                <a:cubicBezTo>
                  <a:pt x="1172" y="618"/>
                  <a:pt x="1171" y="619"/>
                  <a:pt x="1170" y="621"/>
                </a:cubicBezTo>
                <a:close/>
                <a:moveTo>
                  <a:pt x="229" y="618"/>
                </a:moveTo>
                <a:cubicBezTo>
                  <a:pt x="222" y="620"/>
                  <a:pt x="218" y="616"/>
                  <a:pt x="208" y="617"/>
                </a:cubicBezTo>
                <a:cubicBezTo>
                  <a:pt x="209" y="621"/>
                  <a:pt x="212" y="624"/>
                  <a:pt x="215" y="626"/>
                </a:cubicBezTo>
                <a:cubicBezTo>
                  <a:pt x="223" y="627"/>
                  <a:pt x="227" y="623"/>
                  <a:pt x="229" y="618"/>
                </a:cubicBezTo>
                <a:close/>
                <a:moveTo>
                  <a:pt x="131" y="618"/>
                </a:moveTo>
                <a:cubicBezTo>
                  <a:pt x="131" y="620"/>
                  <a:pt x="129" y="620"/>
                  <a:pt x="129" y="622"/>
                </a:cubicBezTo>
                <a:cubicBezTo>
                  <a:pt x="131" y="622"/>
                  <a:pt x="135" y="623"/>
                  <a:pt x="135" y="620"/>
                </a:cubicBezTo>
                <a:cubicBezTo>
                  <a:pt x="132" y="621"/>
                  <a:pt x="134" y="617"/>
                  <a:pt x="131" y="618"/>
                </a:cubicBezTo>
                <a:close/>
                <a:moveTo>
                  <a:pt x="119" y="637"/>
                </a:moveTo>
                <a:cubicBezTo>
                  <a:pt x="114" y="634"/>
                  <a:pt x="123" y="630"/>
                  <a:pt x="118" y="626"/>
                </a:cubicBezTo>
                <a:cubicBezTo>
                  <a:pt x="116" y="630"/>
                  <a:pt x="113" y="622"/>
                  <a:pt x="111" y="625"/>
                </a:cubicBezTo>
                <a:cubicBezTo>
                  <a:pt x="113" y="626"/>
                  <a:pt x="114" y="627"/>
                  <a:pt x="114" y="629"/>
                </a:cubicBezTo>
                <a:cubicBezTo>
                  <a:pt x="113" y="631"/>
                  <a:pt x="109" y="630"/>
                  <a:pt x="109" y="633"/>
                </a:cubicBezTo>
                <a:cubicBezTo>
                  <a:pt x="110" y="636"/>
                  <a:pt x="106" y="641"/>
                  <a:pt x="105" y="645"/>
                </a:cubicBezTo>
                <a:cubicBezTo>
                  <a:pt x="109" y="642"/>
                  <a:pt x="116" y="641"/>
                  <a:pt x="119" y="637"/>
                </a:cubicBezTo>
                <a:close/>
                <a:moveTo>
                  <a:pt x="126" y="633"/>
                </a:moveTo>
                <a:cubicBezTo>
                  <a:pt x="127" y="632"/>
                  <a:pt x="128" y="631"/>
                  <a:pt x="128" y="629"/>
                </a:cubicBezTo>
                <a:cubicBezTo>
                  <a:pt x="125" y="628"/>
                  <a:pt x="123" y="628"/>
                  <a:pt x="121" y="630"/>
                </a:cubicBezTo>
                <a:cubicBezTo>
                  <a:pt x="124" y="630"/>
                  <a:pt x="123" y="633"/>
                  <a:pt x="126" y="633"/>
                </a:cubicBezTo>
                <a:close/>
                <a:moveTo>
                  <a:pt x="85" y="656"/>
                </a:moveTo>
                <a:cubicBezTo>
                  <a:pt x="90" y="653"/>
                  <a:pt x="99" y="656"/>
                  <a:pt x="101" y="646"/>
                </a:cubicBezTo>
                <a:cubicBezTo>
                  <a:pt x="98" y="647"/>
                  <a:pt x="96" y="645"/>
                  <a:pt x="95" y="644"/>
                </a:cubicBezTo>
                <a:cubicBezTo>
                  <a:pt x="94" y="646"/>
                  <a:pt x="92" y="648"/>
                  <a:pt x="93" y="651"/>
                </a:cubicBezTo>
                <a:cubicBezTo>
                  <a:pt x="90" y="653"/>
                  <a:pt x="86" y="653"/>
                  <a:pt x="85" y="656"/>
                </a:cubicBezTo>
                <a:close/>
                <a:moveTo>
                  <a:pt x="1150" y="651"/>
                </a:moveTo>
                <a:cubicBezTo>
                  <a:pt x="1149" y="649"/>
                  <a:pt x="1145" y="650"/>
                  <a:pt x="1145" y="651"/>
                </a:cubicBezTo>
                <a:cubicBezTo>
                  <a:pt x="1146" y="652"/>
                  <a:pt x="1145" y="655"/>
                  <a:pt x="1148" y="654"/>
                </a:cubicBezTo>
                <a:cubicBezTo>
                  <a:pt x="1148" y="652"/>
                  <a:pt x="1150" y="652"/>
                  <a:pt x="1150" y="651"/>
                </a:cubicBezTo>
                <a:close/>
                <a:moveTo>
                  <a:pt x="1164" y="657"/>
                </a:moveTo>
                <a:cubicBezTo>
                  <a:pt x="1165" y="654"/>
                  <a:pt x="1165" y="652"/>
                  <a:pt x="1162" y="651"/>
                </a:cubicBezTo>
                <a:cubicBezTo>
                  <a:pt x="1160" y="653"/>
                  <a:pt x="1162" y="656"/>
                  <a:pt x="1164" y="657"/>
                </a:cubicBezTo>
                <a:close/>
                <a:moveTo>
                  <a:pt x="1195" y="662"/>
                </a:moveTo>
                <a:cubicBezTo>
                  <a:pt x="1195" y="659"/>
                  <a:pt x="1193" y="658"/>
                  <a:pt x="1192" y="657"/>
                </a:cubicBezTo>
                <a:cubicBezTo>
                  <a:pt x="1191" y="659"/>
                  <a:pt x="1189" y="660"/>
                  <a:pt x="1187" y="661"/>
                </a:cubicBezTo>
                <a:cubicBezTo>
                  <a:pt x="1186" y="664"/>
                  <a:pt x="1188" y="665"/>
                  <a:pt x="1188" y="668"/>
                </a:cubicBezTo>
                <a:cubicBezTo>
                  <a:pt x="1193" y="669"/>
                  <a:pt x="1190" y="661"/>
                  <a:pt x="1195" y="662"/>
                </a:cubicBezTo>
                <a:close/>
                <a:moveTo>
                  <a:pt x="1196" y="671"/>
                </a:moveTo>
                <a:cubicBezTo>
                  <a:pt x="1196" y="672"/>
                  <a:pt x="1195" y="672"/>
                  <a:pt x="1194" y="671"/>
                </a:cubicBezTo>
                <a:cubicBezTo>
                  <a:pt x="1194" y="674"/>
                  <a:pt x="1191" y="675"/>
                  <a:pt x="1188" y="675"/>
                </a:cubicBezTo>
                <a:cubicBezTo>
                  <a:pt x="1188" y="676"/>
                  <a:pt x="1187" y="677"/>
                  <a:pt x="1187" y="678"/>
                </a:cubicBezTo>
                <a:cubicBezTo>
                  <a:pt x="1192" y="680"/>
                  <a:pt x="1192" y="675"/>
                  <a:pt x="1196" y="676"/>
                </a:cubicBezTo>
                <a:cubicBezTo>
                  <a:pt x="1195" y="673"/>
                  <a:pt x="1199" y="672"/>
                  <a:pt x="1196" y="671"/>
                </a:cubicBezTo>
                <a:close/>
                <a:moveTo>
                  <a:pt x="1161" y="690"/>
                </a:moveTo>
                <a:cubicBezTo>
                  <a:pt x="1171" y="690"/>
                  <a:pt x="1166" y="685"/>
                  <a:pt x="1161" y="690"/>
                </a:cubicBezTo>
                <a:close/>
                <a:moveTo>
                  <a:pt x="1213" y="728"/>
                </a:moveTo>
                <a:cubicBezTo>
                  <a:pt x="1210" y="728"/>
                  <a:pt x="1208" y="730"/>
                  <a:pt x="1207" y="733"/>
                </a:cubicBezTo>
                <a:cubicBezTo>
                  <a:pt x="1208" y="735"/>
                  <a:pt x="1209" y="736"/>
                  <a:pt x="1211" y="737"/>
                </a:cubicBezTo>
                <a:cubicBezTo>
                  <a:pt x="1210" y="735"/>
                  <a:pt x="1213" y="736"/>
                  <a:pt x="1213" y="734"/>
                </a:cubicBezTo>
                <a:cubicBezTo>
                  <a:pt x="1211" y="733"/>
                  <a:pt x="1214" y="730"/>
                  <a:pt x="1213" y="728"/>
                </a:cubicBezTo>
                <a:close/>
                <a:moveTo>
                  <a:pt x="1152" y="730"/>
                </a:moveTo>
                <a:cubicBezTo>
                  <a:pt x="1149" y="731"/>
                  <a:pt x="1145" y="734"/>
                  <a:pt x="1149" y="735"/>
                </a:cubicBezTo>
                <a:cubicBezTo>
                  <a:pt x="1149" y="732"/>
                  <a:pt x="1152" y="733"/>
                  <a:pt x="1152" y="730"/>
                </a:cubicBezTo>
                <a:close/>
                <a:moveTo>
                  <a:pt x="1090" y="772"/>
                </a:moveTo>
                <a:cubicBezTo>
                  <a:pt x="1090" y="770"/>
                  <a:pt x="1094" y="771"/>
                  <a:pt x="1093" y="768"/>
                </a:cubicBezTo>
                <a:cubicBezTo>
                  <a:pt x="1092" y="768"/>
                  <a:pt x="1092" y="766"/>
                  <a:pt x="1091" y="767"/>
                </a:cubicBezTo>
                <a:cubicBezTo>
                  <a:pt x="1090" y="768"/>
                  <a:pt x="1087" y="771"/>
                  <a:pt x="1090" y="772"/>
                </a:cubicBezTo>
                <a:close/>
                <a:moveTo>
                  <a:pt x="176" y="780"/>
                </a:moveTo>
                <a:cubicBezTo>
                  <a:pt x="173" y="779"/>
                  <a:pt x="167" y="778"/>
                  <a:pt x="165" y="782"/>
                </a:cubicBezTo>
                <a:cubicBezTo>
                  <a:pt x="170" y="783"/>
                  <a:pt x="175" y="783"/>
                  <a:pt x="176" y="780"/>
                </a:cubicBezTo>
                <a:close/>
                <a:moveTo>
                  <a:pt x="1020" y="798"/>
                </a:moveTo>
                <a:cubicBezTo>
                  <a:pt x="1020" y="795"/>
                  <a:pt x="1022" y="794"/>
                  <a:pt x="1023" y="792"/>
                </a:cubicBezTo>
                <a:cubicBezTo>
                  <a:pt x="1021" y="792"/>
                  <a:pt x="1022" y="789"/>
                  <a:pt x="1019" y="790"/>
                </a:cubicBezTo>
                <a:cubicBezTo>
                  <a:pt x="1022" y="794"/>
                  <a:pt x="1016" y="796"/>
                  <a:pt x="1020" y="798"/>
                </a:cubicBezTo>
                <a:close/>
                <a:moveTo>
                  <a:pt x="1191" y="812"/>
                </a:moveTo>
                <a:cubicBezTo>
                  <a:pt x="1191" y="811"/>
                  <a:pt x="1191" y="810"/>
                  <a:pt x="1191" y="810"/>
                </a:cubicBezTo>
                <a:cubicBezTo>
                  <a:pt x="1191" y="814"/>
                  <a:pt x="1190" y="815"/>
                  <a:pt x="1192" y="817"/>
                </a:cubicBezTo>
                <a:cubicBezTo>
                  <a:pt x="1193" y="815"/>
                  <a:pt x="1198" y="811"/>
                  <a:pt x="1200" y="813"/>
                </a:cubicBezTo>
                <a:cubicBezTo>
                  <a:pt x="1200" y="817"/>
                  <a:pt x="1197" y="812"/>
                  <a:pt x="1198" y="816"/>
                </a:cubicBezTo>
                <a:cubicBezTo>
                  <a:pt x="1199" y="816"/>
                  <a:pt x="1200" y="816"/>
                  <a:pt x="1201" y="817"/>
                </a:cubicBezTo>
                <a:cubicBezTo>
                  <a:pt x="1201" y="813"/>
                  <a:pt x="1205" y="811"/>
                  <a:pt x="1204" y="809"/>
                </a:cubicBezTo>
                <a:cubicBezTo>
                  <a:pt x="1207" y="809"/>
                  <a:pt x="1207" y="812"/>
                  <a:pt x="1208" y="813"/>
                </a:cubicBezTo>
                <a:cubicBezTo>
                  <a:pt x="1212" y="812"/>
                  <a:pt x="1213" y="808"/>
                  <a:pt x="1218" y="808"/>
                </a:cubicBezTo>
                <a:cubicBezTo>
                  <a:pt x="1217" y="803"/>
                  <a:pt x="1218" y="802"/>
                  <a:pt x="1220" y="798"/>
                </a:cubicBezTo>
                <a:cubicBezTo>
                  <a:pt x="1208" y="801"/>
                  <a:pt x="1205" y="811"/>
                  <a:pt x="1191" y="812"/>
                </a:cubicBezTo>
                <a:close/>
                <a:moveTo>
                  <a:pt x="1157" y="815"/>
                </a:moveTo>
                <a:cubicBezTo>
                  <a:pt x="1158" y="815"/>
                  <a:pt x="1159" y="816"/>
                  <a:pt x="1160" y="816"/>
                </a:cubicBezTo>
                <a:cubicBezTo>
                  <a:pt x="1161" y="813"/>
                  <a:pt x="1164" y="813"/>
                  <a:pt x="1164" y="810"/>
                </a:cubicBezTo>
                <a:cubicBezTo>
                  <a:pt x="1163" y="810"/>
                  <a:pt x="1162" y="810"/>
                  <a:pt x="1161" y="809"/>
                </a:cubicBezTo>
                <a:cubicBezTo>
                  <a:pt x="1160" y="812"/>
                  <a:pt x="1157" y="812"/>
                  <a:pt x="1157" y="815"/>
                </a:cubicBezTo>
                <a:close/>
                <a:moveTo>
                  <a:pt x="963" y="823"/>
                </a:moveTo>
                <a:cubicBezTo>
                  <a:pt x="963" y="825"/>
                  <a:pt x="961" y="824"/>
                  <a:pt x="961" y="825"/>
                </a:cubicBezTo>
                <a:cubicBezTo>
                  <a:pt x="961" y="827"/>
                  <a:pt x="961" y="830"/>
                  <a:pt x="962" y="831"/>
                </a:cubicBezTo>
                <a:cubicBezTo>
                  <a:pt x="963" y="829"/>
                  <a:pt x="966" y="829"/>
                  <a:pt x="967" y="828"/>
                </a:cubicBezTo>
                <a:cubicBezTo>
                  <a:pt x="966" y="826"/>
                  <a:pt x="966" y="824"/>
                  <a:pt x="963" y="823"/>
                </a:cubicBezTo>
                <a:close/>
                <a:moveTo>
                  <a:pt x="928" y="831"/>
                </a:moveTo>
                <a:cubicBezTo>
                  <a:pt x="928" y="834"/>
                  <a:pt x="922" y="838"/>
                  <a:pt x="927" y="840"/>
                </a:cubicBezTo>
                <a:cubicBezTo>
                  <a:pt x="927" y="838"/>
                  <a:pt x="931" y="833"/>
                  <a:pt x="928" y="831"/>
                </a:cubicBezTo>
                <a:close/>
                <a:moveTo>
                  <a:pt x="991" y="831"/>
                </a:moveTo>
                <a:cubicBezTo>
                  <a:pt x="991" y="833"/>
                  <a:pt x="988" y="832"/>
                  <a:pt x="989" y="834"/>
                </a:cubicBezTo>
                <a:cubicBezTo>
                  <a:pt x="991" y="834"/>
                  <a:pt x="991" y="836"/>
                  <a:pt x="992" y="836"/>
                </a:cubicBezTo>
                <a:cubicBezTo>
                  <a:pt x="991" y="835"/>
                  <a:pt x="993" y="831"/>
                  <a:pt x="991" y="831"/>
                </a:cubicBezTo>
                <a:close/>
                <a:moveTo>
                  <a:pt x="1016" y="833"/>
                </a:moveTo>
                <a:cubicBezTo>
                  <a:pt x="1013" y="830"/>
                  <a:pt x="1010" y="834"/>
                  <a:pt x="1010" y="837"/>
                </a:cubicBezTo>
                <a:cubicBezTo>
                  <a:pt x="1013" y="837"/>
                  <a:pt x="1016" y="837"/>
                  <a:pt x="1016" y="833"/>
                </a:cubicBezTo>
                <a:close/>
                <a:moveTo>
                  <a:pt x="1096" y="833"/>
                </a:moveTo>
                <a:cubicBezTo>
                  <a:pt x="1096" y="834"/>
                  <a:pt x="1096" y="834"/>
                  <a:pt x="1096" y="834"/>
                </a:cubicBezTo>
                <a:cubicBezTo>
                  <a:pt x="1095" y="835"/>
                  <a:pt x="1093" y="834"/>
                  <a:pt x="1092" y="835"/>
                </a:cubicBezTo>
                <a:cubicBezTo>
                  <a:pt x="1094" y="836"/>
                  <a:pt x="1094" y="837"/>
                  <a:pt x="1096" y="836"/>
                </a:cubicBezTo>
                <a:cubicBezTo>
                  <a:pt x="1096" y="836"/>
                  <a:pt x="1098" y="833"/>
                  <a:pt x="1096" y="833"/>
                </a:cubicBezTo>
                <a:close/>
                <a:moveTo>
                  <a:pt x="1012" y="845"/>
                </a:moveTo>
                <a:cubicBezTo>
                  <a:pt x="1012" y="840"/>
                  <a:pt x="1017" y="846"/>
                  <a:pt x="1019" y="840"/>
                </a:cubicBezTo>
                <a:cubicBezTo>
                  <a:pt x="1015" y="841"/>
                  <a:pt x="1019" y="838"/>
                  <a:pt x="1019" y="836"/>
                </a:cubicBezTo>
                <a:cubicBezTo>
                  <a:pt x="1016" y="838"/>
                  <a:pt x="1009" y="840"/>
                  <a:pt x="1012" y="845"/>
                </a:cubicBezTo>
                <a:close/>
                <a:moveTo>
                  <a:pt x="111" y="855"/>
                </a:moveTo>
                <a:cubicBezTo>
                  <a:pt x="108" y="856"/>
                  <a:pt x="107" y="858"/>
                  <a:pt x="105" y="860"/>
                </a:cubicBezTo>
                <a:cubicBezTo>
                  <a:pt x="108" y="861"/>
                  <a:pt x="113" y="857"/>
                  <a:pt x="111" y="855"/>
                </a:cubicBezTo>
                <a:close/>
                <a:moveTo>
                  <a:pt x="967" y="855"/>
                </a:moveTo>
                <a:cubicBezTo>
                  <a:pt x="968" y="860"/>
                  <a:pt x="965" y="856"/>
                  <a:pt x="962" y="857"/>
                </a:cubicBezTo>
                <a:cubicBezTo>
                  <a:pt x="962" y="859"/>
                  <a:pt x="963" y="861"/>
                  <a:pt x="964" y="861"/>
                </a:cubicBezTo>
                <a:cubicBezTo>
                  <a:pt x="965" y="859"/>
                  <a:pt x="969" y="860"/>
                  <a:pt x="970" y="857"/>
                </a:cubicBezTo>
                <a:cubicBezTo>
                  <a:pt x="968" y="857"/>
                  <a:pt x="969" y="854"/>
                  <a:pt x="967" y="855"/>
                </a:cubicBezTo>
                <a:close/>
                <a:moveTo>
                  <a:pt x="100" y="870"/>
                </a:moveTo>
                <a:cubicBezTo>
                  <a:pt x="102" y="869"/>
                  <a:pt x="105" y="869"/>
                  <a:pt x="105" y="866"/>
                </a:cubicBezTo>
                <a:cubicBezTo>
                  <a:pt x="102" y="866"/>
                  <a:pt x="102" y="866"/>
                  <a:pt x="102" y="866"/>
                </a:cubicBezTo>
                <a:cubicBezTo>
                  <a:pt x="103" y="869"/>
                  <a:pt x="100" y="868"/>
                  <a:pt x="100" y="870"/>
                </a:cubicBezTo>
                <a:close/>
                <a:moveTo>
                  <a:pt x="177" y="879"/>
                </a:moveTo>
                <a:cubicBezTo>
                  <a:pt x="172" y="873"/>
                  <a:pt x="164" y="880"/>
                  <a:pt x="161" y="885"/>
                </a:cubicBezTo>
                <a:cubicBezTo>
                  <a:pt x="166" y="888"/>
                  <a:pt x="174" y="884"/>
                  <a:pt x="177" y="879"/>
                </a:cubicBezTo>
                <a:close/>
                <a:moveTo>
                  <a:pt x="1111" y="885"/>
                </a:moveTo>
                <a:cubicBezTo>
                  <a:pt x="1109" y="888"/>
                  <a:pt x="1105" y="888"/>
                  <a:pt x="1104" y="892"/>
                </a:cubicBezTo>
                <a:cubicBezTo>
                  <a:pt x="1112" y="898"/>
                  <a:pt x="1111" y="900"/>
                  <a:pt x="1112" y="909"/>
                </a:cubicBezTo>
                <a:cubicBezTo>
                  <a:pt x="1116" y="907"/>
                  <a:pt x="1118" y="904"/>
                  <a:pt x="1120" y="899"/>
                </a:cubicBezTo>
                <a:cubicBezTo>
                  <a:pt x="1114" y="899"/>
                  <a:pt x="1113" y="889"/>
                  <a:pt x="1111" y="885"/>
                </a:cubicBezTo>
                <a:close/>
                <a:moveTo>
                  <a:pt x="146" y="887"/>
                </a:moveTo>
                <a:cubicBezTo>
                  <a:pt x="139" y="888"/>
                  <a:pt x="134" y="892"/>
                  <a:pt x="132" y="898"/>
                </a:cubicBezTo>
                <a:cubicBezTo>
                  <a:pt x="137" y="895"/>
                  <a:pt x="152" y="890"/>
                  <a:pt x="145" y="887"/>
                </a:cubicBezTo>
                <a:cubicBezTo>
                  <a:pt x="146" y="887"/>
                  <a:pt x="146" y="887"/>
                  <a:pt x="146" y="887"/>
                </a:cubicBezTo>
                <a:close/>
                <a:moveTo>
                  <a:pt x="152" y="894"/>
                </a:moveTo>
                <a:cubicBezTo>
                  <a:pt x="155" y="894"/>
                  <a:pt x="155" y="894"/>
                  <a:pt x="155" y="894"/>
                </a:cubicBezTo>
                <a:cubicBezTo>
                  <a:pt x="156" y="891"/>
                  <a:pt x="154" y="891"/>
                  <a:pt x="152" y="890"/>
                </a:cubicBezTo>
                <a:cubicBezTo>
                  <a:pt x="152" y="891"/>
                  <a:pt x="151" y="892"/>
                  <a:pt x="152" y="894"/>
                </a:cubicBezTo>
                <a:close/>
                <a:moveTo>
                  <a:pt x="1199" y="891"/>
                </a:moveTo>
                <a:cubicBezTo>
                  <a:pt x="1195" y="894"/>
                  <a:pt x="1193" y="894"/>
                  <a:pt x="1192" y="900"/>
                </a:cubicBezTo>
                <a:cubicBezTo>
                  <a:pt x="1195" y="898"/>
                  <a:pt x="1199" y="899"/>
                  <a:pt x="1201" y="896"/>
                </a:cubicBezTo>
                <a:cubicBezTo>
                  <a:pt x="1198" y="895"/>
                  <a:pt x="1203" y="891"/>
                  <a:pt x="1199" y="891"/>
                </a:cubicBezTo>
                <a:close/>
                <a:moveTo>
                  <a:pt x="1133" y="913"/>
                </a:moveTo>
                <a:cubicBezTo>
                  <a:pt x="1134" y="916"/>
                  <a:pt x="1142" y="909"/>
                  <a:pt x="1141" y="915"/>
                </a:cubicBezTo>
                <a:cubicBezTo>
                  <a:pt x="1149" y="915"/>
                  <a:pt x="1144" y="910"/>
                  <a:pt x="1147" y="906"/>
                </a:cubicBezTo>
                <a:cubicBezTo>
                  <a:pt x="1141" y="905"/>
                  <a:pt x="1136" y="909"/>
                  <a:pt x="1133" y="913"/>
                </a:cubicBezTo>
                <a:close/>
                <a:moveTo>
                  <a:pt x="118" y="907"/>
                </a:moveTo>
                <a:cubicBezTo>
                  <a:pt x="117" y="911"/>
                  <a:pt x="113" y="910"/>
                  <a:pt x="111" y="913"/>
                </a:cubicBezTo>
                <a:cubicBezTo>
                  <a:pt x="116" y="915"/>
                  <a:pt x="116" y="912"/>
                  <a:pt x="120" y="913"/>
                </a:cubicBezTo>
                <a:cubicBezTo>
                  <a:pt x="120" y="910"/>
                  <a:pt x="121" y="906"/>
                  <a:pt x="118" y="907"/>
                </a:cubicBezTo>
                <a:close/>
                <a:moveTo>
                  <a:pt x="1122" y="910"/>
                </a:moveTo>
                <a:cubicBezTo>
                  <a:pt x="1121" y="910"/>
                  <a:pt x="1121" y="908"/>
                  <a:pt x="1121" y="907"/>
                </a:cubicBezTo>
                <a:cubicBezTo>
                  <a:pt x="1118" y="907"/>
                  <a:pt x="1118" y="907"/>
                  <a:pt x="1118" y="907"/>
                </a:cubicBezTo>
                <a:cubicBezTo>
                  <a:pt x="1118" y="909"/>
                  <a:pt x="1117" y="909"/>
                  <a:pt x="1117" y="911"/>
                </a:cubicBezTo>
                <a:cubicBezTo>
                  <a:pt x="1119" y="910"/>
                  <a:pt x="1122" y="912"/>
                  <a:pt x="1122" y="910"/>
                </a:cubicBezTo>
                <a:close/>
                <a:moveTo>
                  <a:pt x="47" y="910"/>
                </a:moveTo>
                <a:cubicBezTo>
                  <a:pt x="44" y="907"/>
                  <a:pt x="38" y="912"/>
                  <a:pt x="41" y="914"/>
                </a:cubicBezTo>
                <a:cubicBezTo>
                  <a:pt x="42" y="912"/>
                  <a:pt x="46" y="913"/>
                  <a:pt x="47" y="910"/>
                </a:cubicBezTo>
                <a:close/>
                <a:moveTo>
                  <a:pt x="1167" y="913"/>
                </a:moveTo>
                <a:cubicBezTo>
                  <a:pt x="1168" y="914"/>
                  <a:pt x="1168" y="915"/>
                  <a:pt x="1170" y="914"/>
                </a:cubicBezTo>
                <a:cubicBezTo>
                  <a:pt x="1170" y="912"/>
                  <a:pt x="1171" y="911"/>
                  <a:pt x="1171" y="909"/>
                </a:cubicBezTo>
                <a:cubicBezTo>
                  <a:pt x="1169" y="909"/>
                  <a:pt x="1167" y="911"/>
                  <a:pt x="1167" y="913"/>
                </a:cubicBezTo>
                <a:close/>
                <a:moveTo>
                  <a:pt x="1158" y="911"/>
                </a:moveTo>
                <a:cubicBezTo>
                  <a:pt x="1157" y="914"/>
                  <a:pt x="1153" y="913"/>
                  <a:pt x="1151" y="913"/>
                </a:cubicBezTo>
                <a:cubicBezTo>
                  <a:pt x="1151" y="915"/>
                  <a:pt x="1148" y="916"/>
                  <a:pt x="1146" y="917"/>
                </a:cubicBezTo>
                <a:cubicBezTo>
                  <a:pt x="1145" y="922"/>
                  <a:pt x="1145" y="922"/>
                  <a:pt x="1146" y="926"/>
                </a:cubicBezTo>
                <a:cubicBezTo>
                  <a:pt x="1149" y="926"/>
                  <a:pt x="1152" y="923"/>
                  <a:pt x="1155" y="925"/>
                </a:cubicBezTo>
                <a:cubicBezTo>
                  <a:pt x="1154" y="926"/>
                  <a:pt x="1153" y="927"/>
                  <a:pt x="1153" y="928"/>
                </a:cubicBezTo>
                <a:cubicBezTo>
                  <a:pt x="1157" y="926"/>
                  <a:pt x="1161" y="925"/>
                  <a:pt x="1158" y="921"/>
                </a:cubicBezTo>
                <a:cubicBezTo>
                  <a:pt x="1161" y="921"/>
                  <a:pt x="1161" y="921"/>
                  <a:pt x="1161" y="921"/>
                </a:cubicBezTo>
                <a:cubicBezTo>
                  <a:pt x="1161" y="923"/>
                  <a:pt x="1160" y="924"/>
                  <a:pt x="1162" y="926"/>
                </a:cubicBezTo>
                <a:cubicBezTo>
                  <a:pt x="1163" y="921"/>
                  <a:pt x="1166" y="919"/>
                  <a:pt x="1165" y="914"/>
                </a:cubicBezTo>
                <a:cubicBezTo>
                  <a:pt x="1159" y="916"/>
                  <a:pt x="1160" y="911"/>
                  <a:pt x="1158" y="911"/>
                </a:cubicBezTo>
                <a:close/>
                <a:moveTo>
                  <a:pt x="1147" y="923"/>
                </a:moveTo>
                <a:cubicBezTo>
                  <a:pt x="1146" y="920"/>
                  <a:pt x="1149" y="921"/>
                  <a:pt x="1148" y="917"/>
                </a:cubicBezTo>
                <a:cubicBezTo>
                  <a:pt x="1149" y="918"/>
                  <a:pt x="1150" y="918"/>
                  <a:pt x="1151" y="918"/>
                </a:cubicBezTo>
                <a:cubicBezTo>
                  <a:pt x="1151" y="921"/>
                  <a:pt x="1150" y="923"/>
                  <a:pt x="1147" y="923"/>
                </a:cubicBezTo>
                <a:close/>
                <a:moveTo>
                  <a:pt x="88" y="926"/>
                </a:moveTo>
                <a:cubicBezTo>
                  <a:pt x="92" y="922"/>
                  <a:pt x="97" y="920"/>
                  <a:pt x="101" y="916"/>
                </a:cubicBezTo>
                <a:cubicBezTo>
                  <a:pt x="95" y="911"/>
                  <a:pt x="91" y="920"/>
                  <a:pt x="87" y="923"/>
                </a:cubicBezTo>
                <a:cubicBezTo>
                  <a:pt x="88" y="923"/>
                  <a:pt x="87" y="925"/>
                  <a:pt x="88" y="926"/>
                </a:cubicBezTo>
                <a:close/>
                <a:moveTo>
                  <a:pt x="994" y="937"/>
                </a:moveTo>
                <a:cubicBezTo>
                  <a:pt x="1001" y="937"/>
                  <a:pt x="1006" y="930"/>
                  <a:pt x="1012" y="931"/>
                </a:cubicBezTo>
                <a:cubicBezTo>
                  <a:pt x="1013" y="927"/>
                  <a:pt x="1012" y="927"/>
                  <a:pt x="1012" y="922"/>
                </a:cubicBezTo>
                <a:cubicBezTo>
                  <a:pt x="1002" y="920"/>
                  <a:pt x="1004" y="933"/>
                  <a:pt x="996" y="931"/>
                </a:cubicBezTo>
                <a:cubicBezTo>
                  <a:pt x="998" y="927"/>
                  <a:pt x="1001" y="926"/>
                  <a:pt x="1005" y="924"/>
                </a:cubicBezTo>
                <a:cubicBezTo>
                  <a:pt x="1001" y="923"/>
                  <a:pt x="997" y="922"/>
                  <a:pt x="994" y="925"/>
                </a:cubicBezTo>
                <a:cubicBezTo>
                  <a:pt x="997" y="930"/>
                  <a:pt x="993" y="931"/>
                  <a:pt x="994" y="937"/>
                </a:cubicBezTo>
                <a:close/>
                <a:moveTo>
                  <a:pt x="178" y="931"/>
                </a:moveTo>
                <a:cubicBezTo>
                  <a:pt x="175" y="931"/>
                  <a:pt x="176" y="933"/>
                  <a:pt x="174" y="935"/>
                </a:cubicBezTo>
                <a:cubicBezTo>
                  <a:pt x="178" y="935"/>
                  <a:pt x="178" y="933"/>
                  <a:pt x="178" y="931"/>
                </a:cubicBezTo>
                <a:close/>
                <a:moveTo>
                  <a:pt x="1184" y="948"/>
                </a:moveTo>
                <a:cubicBezTo>
                  <a:pt x="1186" y="945"/>
                  <a:pt x="1188" y="942"/>
                  <a:pt x="1189" y="939"/>
                </a:cubicBezTo>
                <a:cubicBezTo>
                  <a:pt x="1184" y="941"/>
                  <a:pt x="1188" y="934"/>
                  <a:pt x="1184" y="935"/>
                </a:cubicBezTo>
                <a:cubicBezTo>
                  <a:pt x="1177" y="945"/>
                  <a:pt x="1160" y="942"/>
                  <a:pt x="1160" y="956"/>
                </a:cubicBezTo>
                <a:cubicBezTo>
                  <a:pt x="1159" y="954"/>
                  <a:pt x="1158" y="957"/>
                  <a:pt x="1158" y="955"/>
                </a:cubicBezTo>
                <a:cubicBezTo>
                  <a:pt x="1158" y="954"/>
                  <a:pt x="1159" y="953"/>
                  <a:pt x="1158" y="952"/>
                </a:cubicBezTo>
                <a:cubicBezTo>
                  <a:pt x="1156" y="954"/>
                  <a:pt x="1155" y="956"/>
                  <a:pt x="1154" y="958"/>
                </a:cubicBezTo>
                <a:cubicBezTo>
                  <a:pt x="1149" y="959"/>
                  <a:pt x="1153" y="956"/>
                  <a:pt x="1149" y="955"/>
                </a:cubicBezTo>
                <a:cubicBezTo>
                  <a:pt x="1150" y="963"/>
                  <a:pt x="1143" y="964"/>
                  <a:pt x="1135" y="964"/>
                </a:cubicBezTo>
                <a:cubicBezTo>
                  <a:pt x="1132" y="973"/>
                  <a:pt x="1125" y="977"/>
                  <a:pt x="1117" y="980"/>
                </a:cubicBezTo>
                <a:cubicBezTo>
                  <a:pt x="1114" y="975"/>
                  <a:pt x="1120" y="972"/>
                  <a:pt x="1122" y="969"/>
                </a:cubicBezTo>
                <a:cubicBezTo>
                  <a:pt x="1117" y="969"/>
                  <a:pt x="1126" y="967"/>
                  <a:pt x="1122" y="965"/>
                </a:cubicBezTo>
                <a:cubicBezTo>
                  <a:pt x="1121" y="968"/>
                  <a:pt x="1119" y="965"/>
                  <a:pt x="1118" y="965"/>
                </a:cubicBezTo>
                <a:cubicBezTo>
                  <a:pt x="1116" y="966"/>
                  <a:pt x="1115" y="969"/>
                  <a:pt x="1114" y="972"/>
                </a:cubicBezTo>
                <a:cubicBezTo>
                  <a:pt x="1109" y="971"/>
                  <a:pt x="1108" y="974"/>
                  <a:pt x="1106" y="977"/>
                </a:cubicBezTo>
                <a:cubicBezTo>
                  <a:pt x="1110" y="976"/>
                  <a:pt x="1110" y="973"/>
                  <a:pt x="1114" y="974"/>
                </a:cubicBezTo>
                <a:cubicBezTo>
                  <a:pt x="1118" y="982"/>
                  <a:pt x="1110" y="982"/>
                  <a:pt x="1107" y="987"/>
                </a:cubicBezTo>
                <a:cubicBezTo>
                  <a:pt x="1115" y="986"/>
                  <a:pt x="1119" y="980"/>
                  <a:pt x="1127" y="978"/>
                </a:cubicBezTo>
                <a:cubicBezTo>
                  <a:pt x="1128" y="981"/>
                  <a:pt x="1129" y="983"/>
                  <a:pt x="1130" y="984"/>
                </a:cubicBezTo>
                <a:cubicBezTo>
                  <a:pt x="1134" y="981"/>
                  <a:pt x="1140" y="978"/>
                  <a:pt x="1143" y="973"/>
                </a:cubicBezTo>
                <a:cubicBezTo>
                  <a:pt x="1153" y="977"/>
                  <a:pt x="1151" y="960"/>
                  <a:pt x="1158" y="958"/>
                </a:cubicBezTo>
                <a:cubicBezTo>
                  <a:pt x="1161" y="958"/>
                  <a:pt x="1161" y="961"/>
                  <a:pt x="1164" y="960"/>
                </a:cubicBezTo>
                <a:cubicBezTo>
                  <a:pt x="1171" y="957"/>
                  <a:pt x="1174" y="946"/>
                  <a:pt x="1184" y="948"/>
                </a:cubicBezTo>
                <a:close/>
                <a:moveTo>
                  <a:pt x="215" y="940"/>
                </a:moveTo>
                <a:cubicBezTo>
                  <a:pt x="216" y="940"/>
                  <a:pt x="218" y="940"/>
                  <a:pt x="218" y="942"/>
                </a:cubicBezTo>
                <a:cubicBezTo>
                  <a:pt x="219" y="942"/>
                  <a:pt x="221" y="942"/>
                  <a:pt x="221" y="940"/>
                </a:cubicBezTo>
                <a:cubicBezTo>
                  <a:pt x="220" y="940"/>
                  <a:pt x="220" y="940"/>
                  <a:pt x="220" y="939"/>
                </a:cubicBezTo>
                <a:cubicBezTo>
                  <a:pt x="218" y="939"/>
                  <a:pt x="215" y="938"/>
                  <a:pt x="215" y="940"/>
                </a:cubicBezTo>
                <a:close/>
                <a:moveTo>
                  <a:pt x="1064" y="943"/>
                </a:moveTo>
                <a:cubicBezTo>
                  <a:pt x="1065" y="946"/>
                  <a:pt x="1063" y="946"/>
                  <a:pt x="1062" y="948"/>
                </a:cubicBezTo>
                <a:cubicBezTo>
                  <a:pt x="1066" y="947"/>
                  <a:pt x="1065" y="950"/>
                  <a:pt x="1068" y="950"/>
                </a:cubicBezTo>
                <a:cubicBezTo>
                  <a:pt x="1069" y="948"/>
                  <a:pt x="1073" y="948"/>
                  <a:pt x="1072" y="944"/>
                </a:cubicBezTo>
                <a:cubicBezTo>
                  <a:pt x="1070" y="943"/>
                  <a:pt x="1069" y="948"/>
                  <a:pt x="1069" y="945"/>
                </a:cubicBezTo>
                <a:cubicBezTo>
                  <a:pt x="1069" y="944"/>
                  <a:pt x="1070" y="943"/>
                  <a:pt x="1070" y="942"/>
                </a:cubicBezTo>
                <a:cubicBezTo>
                  <a:pt x="1068" y="942"/>
                  <a:pt x="1067" y="940"/>
                  <a:pt x="1064" y="939"/>
                </a:cubicBezTo>
                <a:cubicBezTo>
                  <a:pt x="1063" y="944"/>
                  <a:pt x="1057" y="942"/>
                  <a:pt x="1058" y="948"/>
                </a:cubicBezTo>
                <a:cubicBezTo>
                  <a:pt x="1063" y="949"/>
                  <a:pt x="1061" y="944"/>
                  <a:pt x="1064" y="943"/>
                </a:cubicBezTo>
                <a:close/>
                <a:moveTo>
                  <a:pt x="942" y="948"/>
                </a:moveTo>
                <a:cubicBezTo>
                  <a:pt x="942" y="944"/>
                  <a:pt x="942" y="944"/>
                  <a:pt x="942" y="944"/>
                </a:cubicBezTo>
                <a:cubicBezTo>
                  <a:pt x="939" y="943"/>
                  <a:pt x="939" y="949"/>
                  <a:pt x="942" y="948"/>
                </a:cubicBezTo>
                <a:close/>
                <a:moveTo>
                  <a:pt x="1171" y="961"/>
                </a:moveTo>
                <a:cubicBezTo>
                  <a:pt x="1171" y="966"/>
                  <a:pt x="1164" y="965"/>
                  <a:pt x="1164" y="970"/>
                </a:cubicBezTo>
                <a:cubicBezTo>
                  <a:pt x="1176" y="963"/>
                  <a:pt x="1186" y="960"/>
                  <a:pt x="1195" y="950"/>
                </a:cubicBezTo>
                <a:cubicBezTo>
                  <a:pt x="1185" y="945"/>
                  <a:pt x="1181" y="960"/>
                  <a:pt x="1171" y="961"/>
                </a:cubicBezTo>
                <a:close/>
                <a:moveTo>
                  <a:pt x="199" y="950"/>
                </a:moveTo>
                <a:cubicBezTo>
                  <a:pt x="197" y="950"/>
                  <a:pt x="194" y="950"/>
                  <a:pt x="195" y="952"/>
                </a:cubicBezTo>
                <a:cubicBezTo>
                  <a:pt x="197" y="952"/>
                  <a:pt x="199" y="952"/>
                  <a:pt x="199" y="950"/>
                </a:cubicBezTo>
                <a:close/>
                <a:moveTo>
                  <a:pt x="72" y="952"/>
                </a:moveTo>
                <a:cubicBezTo>
                  <a:pt x="70" y="949"/>
                  <a:pt x="65" y="951"/>
                  <a:pt x="64" y="954"/>
                </a:cubicBezTo>
                <a:cubicBezTo>
                  <a:pt x="67" y="954"/>
                  <a:pt x="71" y="955"/>
                  <a:pt x="72" y="952"/>
                </a:cubicBezTo>
                <a:close/>
                <a:moveTo>
                  <a:pt x="1136" y="954"/>
                </a:moveTo>
                <a:cubicBezTo>
                  <a:pt x="1139" y="955"/>
                  <a:pt x="1141" y="954"/>
                  <a:pt x="1140" y="951"/>
                </a:cubicBezTo>
                <a:cubicBezTo>
                  <a:pt x="1137" y="951"/>
                  <a:pt x="1137" y="951"/>
                  <a:pt x="1137" y="951"/>
                </a:cubicBezTo>
                <a:cubicBezTo>
                  <a:pt x="1138" y="952"/>
                  <a:pt x="1136" y="953"/>
                  <a:pt x="1136" y="954"/>
                </a:cubicBezTo>
                <a:close/>
                <a:moveTo>
                  <a:pt x="90" y="958"/>
                </a:moveTo>
                <a:cubicBezTo>
                  <a:pt x="89" y="960"/>
                  <a:pt x="87" y="960"/>
                  <a:pt x="87" y="962"/>
                </a:cubicBezTo>
                <a:cubicBezTo>
                  <a:pt x="91" y="962"/>
                  <a:pt x="91" y="962"/>
                  <a:pt x="91" y="962"/>
                </a:cubicBezTo>
                <a:cubicBezTo>
                  <a:pt x="91" y="960"/>
                  <a:pt x="91" y="958"/>
                  <a:pt x="90" y="958"/>
                </a:cubicBezTo>
                <a:close/>
                <a:moveTo>
                  <a:pt x="130" y="964"/>
                </a:moveTo>
                <a:cubicBezTo>
                  <a:pt x="134" y="965"/>
                  <a:pt x="135" y="959"/>
                  <a:pt x="133" y="958"/>
                </a:cubicBezTo>
                <a:cubicBezTo>
                  <a:pt x="132" y="959"/>
                  <a:pt x="128" y="961"/>
                  <a:pt x="130" y="964"/>
                </a:cubicBezTo>
                <a:close/>
                <a:moveTo>
                  <a:pt x="236" y="965"/>
                </a:moveTo>
                <a:cubicBezTo>
                  <a:pt x="236" y="967"/>
                  <a:pt x="236" y="968"/>
                  <a:pt x="237" y="969"/>
                </a:cubicBezTo>
                <a:cubicBezTo>
                  <a:pt x="243" y="967"/>
                  <a:pt x="247" y="971"/>
                  <a:pt x="248" y="975"/>
                </a:cubicBezTo>
                <a:cubicBezTo>
                  <a:pt x="248" y="967"/>
                  <a:pt x="247" y="967"/>
                  <a:pt x="247" y="960"/>
                </a:cubicBezTo>
                <a:cubicBezTo>
                  <a:pt x="242" y="960"/>
                  <a:pt x="240" y="963"/>
                  <a:pt x="236" y="965"/>
                </a:cubicBezTo>
                <a:close/>
                <a:moveTo>
                  <a:pt x="171" y="965"/>
                </a:moveTo>
                <a:cubicBezTo>
                  <a:pt x="167" y="965"/>
                  <a:pt x="167" y="968"/>
                  <a:pt x="164" y="969"/>
                </a:cubicBezTo>
                <a:cubicBezTo>
                  <a:pt x="168" y="969"/>
                  <a:pt x="170" y="968"/>
                  <a:pt x="171" y="965"/>
                </a:cubicBezTo>
                <a:close/>
                <a:moveTo>
                  <a:pt x="1060" y="970"/>
                </a:moveTo>
                <a:cubicBezTo>
                  <a:pt x="1064" y="970"/>
                  <a:pt x="1066" y="969"/>
                  <a:pt x="1067" y="966"/>
                </a:cubicBezTo>
                <a:cubicBezTo>
                  <a:pt x="1064" y="967"/>
                  <a:pt x="1061" y="967"/>
                  <a:pt x="1060" y="970"/>
                </a:cubicBezTo>
                <a:close/>
                <a:moveTo>
                  <a:pt x="187" y="977"/>
                </a:moveTo>
                <a:cubicBezTo>
                  <a:pt x="187" y="978"/>
                  <a:pt x="188" y="981"/>
                  <a:pt x="186" y="981"/>
                </a:cubicBezTo>
                <a:cubicBezTo>
                  <a:pt x="182" y="981"/>
                  <a:pt x="178" y="982"/>
                  <a:pt x="176" y="985"/>
                </a:cubicBezTo>
                <a:cubicBezTo>
                  <a:pt x="173" y="986"/>
                  <a:pt x="175" y="982"/>
                  <a:pt x="172" y="983"/>
                </a:cubicBezTo>
                <a:cubicBezTo>
                  <a:pt x="166" y="985"/>
                  <a:pt x="164" y="989"/>
                  <a:pt x="161" y="992"/>
                </a:cubicBezTo>
                <a:cubicBezTo>
                  <a:pt x="156" y="997"/>
                  <a:pt x="149" y="999"/>
                  <a:pt x="145" y="1001"/>
                </a:cubicBezTo>
                <a:cubicBezTo>
                  <a:pt x="159" y="1005"/>
                  <a:pt x="173" y="992"/>
                  <a:pt x="179" y="985"/>
                </a:cubicBezTo>
                <a:cubicBezTo>
                  <a:pt x="191" y="984"/>
                  <a:pt x="196" y="977"/>
                  <a:pt x="204" y="972"/>
                </a:cubicBezTo>
                <a:cubicBezTo>
                  <a:pt x="196" y="971"/>
                  <a:pt x="193" y="975"/>
                  <a:pt x="187" y="977"/>
                </a:cubicBezTo>
                <a:close/>
                <a:moveTo>
                  <a:pt x="1174" y="972"/>
                </a:moveTo>
                <a:cubicBezTo>
                  <a:pt x="1175" y="975"/>
                  <a:pt x="1171" y="974"/>
                  <a:pt x="1172" y="977"/>
                </a:cubicBezTo>
                <a:cubicBezTo>
                  <a:pt x="1175" y="977"/>
                  <a:pt x="1177" y="973"/>
                  <a:pt x="1174" y="972"/>
                </a:cubicBezTo>
                <a:close/>
                <a:moveTo>
                  <a:pt x="1190" y="976"/>
                </a:moveTo>
                <a:cubicBezTo>
                  <a:pt x="1185" y="977"/>
                  <a:pt x="1178" y="975"/>
                  <a:pt x="1177" y="980"/>
                </a:cubicBezTo>
                <a:cubicBezTo>
                  <a:pt x="1183" y="977"/>
                  <a:pt x="1187" y="984"/>
                  <a:pt x="1190" y="980"/>
                </a:cubicBezTo>
                <a:cubicBezTo>
                  <a:pt x="1185" y="980"/>
                  <a:pt x="1188" y="977"/>
                  <a:pt x="1190" y="976"/>
                </a:cubicBezTo>
                <a:close/>
                <a:moveTo>
                  <a:pt x="989" y="985"/>
                </a:moveTo>
                <a:cubicBezTo>
                  <a:pt x="991" y="985"/>
                  <a:pt x="991" y="986"/>
                  <a:pt x="991" y="988"/>
                </a:cubicBezTo>
                <a:cubicBezTo>
                  <a:pt x="995" y="986"/>
                  <a:pt x="997" y="983"/>
                  <a:pt x="999" y="979"/>
                </a:cubicBezTo>
                <a:cubicBezTo>
                  <a:pt x="994" y="980"/>
                  <a:pt x="991" y="982"/>
                  <a:pt x="989" y="985"/>
                </a:cubicBezTo>
                <a:close/>
                <a:moveTo>
                  <a:pt x="207" y="982"/>
                </a:moveTo>
                <a:cubicBezTo>
                  <a:pt x="210" y="985"/>
                  <a:pt x="216" y="983"/>
                  <a:pt x="219" y="982"/>
                </a:cubicBezTo>
                <a:cubicBezTo>
                  <a:pt x="217" y="981"/>
                  <a:pt x="211" y="979"/>
                  <a:pt x="207" y="982"/>
                </a:cubicBezTo>
                <a:close/>
                <a:moveTo>
                  <a:pt x="4" y="982"/>
                </a:moveTo>
                <a:cubicBezTo>
                  <a:pt x="2" y="983"/>
                  <a:pt x="1" y="985"/>
                  <a:pt x="0" y="988"/>
                </a:cubicBezTo>
                <a:cubicBezTo>
                  <a:pt x="4" y="987"/>
                  <a:pt x="6" y="990"/>
                  <a:pt x="9" y="991"/>
                </a:cubicBezTo>
                <a:cubicBezTo>
                  <a:pt x="9" y="987"/>
                  <a:pt x="15" y="989"/>
                  <a:pt x="14" y="985"/>
                </a:cubicBezTo>
                <a:cubicBezTo>
                  <a:pt x="9" y="987"/>
                  <a:pt x="8" y="984"/>
                  <a:pt x="4" y="982"/>
                </a:cubicBezTo>
                <a:close/>
                <a:moveTo>
                  <a:pt x="1088" y="991"/>
                </a:moveTo>
                <a:cubicBezTo>
                  <a:pt x="1090" y="987"/>
                  <a:pt x="1095" y="986"/>
                  <a:pt x="1099" y="986"/>
                </a:cubicBezTo>
                <a:cubicBezTo>
                  <a:pt x="1098" y="977"/>
                  <a:pt x="1086" y="988"/>
                  <a:pt x="1088" y="991"/>
                </a:cubicBezTo>
                <a:close/>
                <a:moveTo>
                  <a:pt x="1136" y="986"/>
                </a:moveTo>
                <a:cubicBezTo>
                  <a:pt x="1138" y="986"/>
                  <a:pt x="1138" y="987"/>
                  <a:pt x="1139" y="988"/>
                </a:cubicBezTo>
                <a:cubicBezTo>
                  <a:pt x="1138" y="985"/>
                  <a:pt x="1142" y="987"/>
                  <a:pt x="1141" y="984"/>
                </a:cubicBezTo>
                <a:cubicBezTo>
                  <a:pt x="1139" y="984"/>
                  <a:pt x="1137" y="985"/>
                  <a:pt x="1136" y="986"/>
                </a:cubicBezTo>
                <a:close/>
                <a:moveTo>
                  <a:pt x="1151" y="990"/>
                </a:moveTo>
                <a:cubicBezTo>
                  <a:pt x="1152" y="990"/>
                  <a:pt x="1153" y="991"/>
                  <a:pt x="1154" y="991"/>
                </a:cubicBezTo>
                <a:cubicBezTo>
                  <a:pt x="1153" y="998"/>
                  <a:pt x="1147" y="992"/>
                  <a:pt x="1146" y="995"/>
                </a:cubicBezTo>
                <a:cubicBezTo>
                  <a:pt x="1150" y="996"/>
                  <a:pt x="1151" y="999"/>
                  <a:pt x="1154" y="1000"/>
                </a:cubicBezTo>
                <a:cubicBezTo>
                  <a:pt x="1152" y="997"/>
                  <a:pt x="1153" y="993"/>
                  <a:pt x="1157" y="992"/>
                </a:cubicBezTo>
                <a:cubicBezTo>
                  <a:pt x="1156" y="991"/>
                  <a:pt x="1156" y="989"/>
                  <a:pt x="1155" y="988"/>
                </a:cubicBezTo>
                <a:cubicBezTo>
                  <a:pt x="1155" y="990"/>
                  <a:pt x="1150" y="987"/>
                  <a:pt x="1151" y="990"/>
                </a:cubicBezTo>
                <a:close/>
                <a:moveTo>
                  <a:pt x="845" y="991"/>
                </a:moveTo>
                <a:cubicBezTo>
                  <a:pt x="842" y="993"/>
                  <a:pt x="834" y="994"/>
                  <a:pt x="836" y="998"/>
                </a:cubicBezTo>
                <a:cubicBezTo>
                  <a:pt x="839" y="996"/>
                  <a:pt x="843" y="995"/>
                  <a:pt x="845" y="991"/>
                </a:cubicBezTo>
                <a:close/>
                <a:moveTo>
                  <a:pt x="996" y="992"/>
                </a:moveTo>
                <a:cubicBezTo>
                  <a:pt x="994" y="993"/>
                  <a:pt x="992" y="994"/>
                  <a:pt x="991" y="995"/>
                </a:cubicBezTo>
                <a:cubicBezTo>
                  <a:pt x="994" y="995"/>
                  <a:pt x="996" y="995"/>
                  <a:pt x="996" y="992"/>
                </a:cubicBezTo>
                <a:close/>
                <a:moveTo>
                  <a:pt x="1031" y="997"/>
                </a:moveTo>
                <a:cubicBezTo>
                  <a:pt x="1031" y="995"/>
                  <a:pt x="1034" y="996"/>
                  <a:pt x="1035" y="994"/>
                </a:cubicBezTo>
                <a:cubicBezTo>
                  <a:pt x="1033" y="992"/>
                  <a:pt x="1028" y="996"/>
                  <a:pt x="1031" y="997"/>
                </a:cubicBezTo>
                <a:close/>
                <a:moveTo>
                  <a:pt x="856" y="1002"/>
                </a:moveTo>
                <a:cubicBezTo>
                  <a:pt x="861" y="1004"/>
                  <a:pt x="865" y="997"/>
                  <a:pt x="869" y="995"/>
                </a:cubicBezTo>
                <a:cubicBezTo>
                  <a:pt x="865" y="998"/>
                  <a:pt x="858" y="994"/>
                  <a:pt x="854" y="1000"/>
                </a:cubicBezTo>
                <a:cubicBezTo>
                  <a:pt x="856" y="1001"/>
                  <a:pt x="858" y="997"/>
                  <a:pt x="859" y="999"/>
                </a:cubicBezTo>
                <a:cubicBezTo>
                  <a:pt x="858" y="999"/>
                  <a:pt x="857" y="1000"/>
                  <a:pt x="856" y="1002"/>
                </a:cubicBezTo>
                <a:close/>
                <a:moveTo>
                  <a:pt x="882" y="994"/>
                </a:moveTo>
                <a:cubicBezTo>
                  <a:pt x="880" y="996"/>
                  <a:pt x="873" y="997"/>
                  <a:pt x="876" y="1001"/>
                </a:cubicBezTo>
                <a:cubicBezTo>
                  <a:pt x="880" y="1001"/>
                  <a:pt x="884" y="997"/>
                  <a:pt x="882" y="994"/>
                </a:cubicBezTo>
                <a:close/>
                <a:moveTo>
                  <a:pt x="327" y="1005"/>
                </a:moveTo>
                <a:cubicBezTo>
                  <a:pt x="328" y="1004"/>
                  <a:pt x="332" y="1005"/>
                  <a:pt x="331" y="1002"/>
                </a:cubicBezTo>
                <a:cubicBezTo>
                  <a:pt x="329" y="1002"/>
                  <a:pt x="325" y="1004"/>
                  <a:pt x="327" y="1005"/>
                </a:cubicBezTo>
                <a:close/>
                <a:moveTo>
                  <a:pt x="126" y="1017"/>
                </a:moveTo>
                <a:cubicBezTo>
                  <a:pt x="133" y="1015"/>
                  <a:pt x="141" y="1013"/>
                  <a:pt x="143" y="1006"/>
                </a:cubicBezTo>
                <a:cubicBezTo>
                  <a:pt x="136" y="1000"/>
                  <a:pt x="127" y="1008"/>
                  <a:pt x="126" y="1017"/>
                </a:cubicBezTo>
                <a:close/>
                <a:moveTo>
                  <a:pt x="825" y="1024"/>
                </a:moveTo>
                <a:cubicBezTo>
                  <a:pt x="837" y="1021"/>
                  <a:pt x="845" y="1013"/>
                  <a:pt x="852" y="1005"/>
                </a:cubicBezTo>
                <a:cubicBezTo>
                  <a:pt x="840" y="1006"/>
                  <a:pt x="834" y="1017"/>
                  <a:pt x="825" y="1018"/>
                </a:cubicBezTo>
                <a:cubicBezTo>
                  <a:pt x="827" y="1021"/>
                  <a:pt x="822" y="1022"/>
                  <a:pt x="825" y="1024"/>
                </a:cubicBezTo>
                <a:close/>
                <a:moveTo>
                  <a:pt x="834" y="1010"/>
                </a:moveTo>
                <a:cubicBezTo>
                  <a:pt x="836" y="1007"/>
                  <a:pt x="840" y="1009"/>
                  <a:pt x="840" y="1006"/>
                </a:cubicBezTo>
                <a:cubicBezTo>
                  <a:pt x="838" y="1004"/>
                  <a:pt x="830" y="1007"/>
                  <a:pt x="834" y="1010"/>
                </a:cubicBezTo>
                <a:close/>
                <a:moveTo>
                  <a:pt x="828" y="1006"/>
                </a:moveTo>
                <a:cubicBezTo>
                  <a:pt x="828" y="1009"/>
                  <a:pt x="824" y="1008"/>
                  <a:pt x="824" y="1011"/>
                </a:cubicBezTo>
                <a:cubicBezTo>
                  <a:pt x="827" y="1012"/>
                  <a:pt x="830" y="1012"/>
                  <a:pt x="832" y="1011"/>
                </a:cubicBezTo>
                <a:cubicBezTo>
                  <a:pt x="831" y="1009"/>
                  <a:pt x="830" y="1007"/>
                  <a:pt x="828" y="1006"/>
                </a:cubicBezTo>
                <a:close/>
                <a:moveTo>
                  <a:pt x="985" y="1009"/>
                </a:moveTo>
                <a:cubicBezTo>
                  <a:pt x="977" y="1010"/>
                  <a:pt x="972" y="1015"/>
                  <a:pt x="967" y="1019"/>
                </a:cubicBezTo>
                <a:cubicBezTo>
                  <a:pt x="976" y="1019"/>
                  <a:pt x="982" y="1015"/>
                  <a:pt x="985" y="1009"/>
                </a:cubicBezTo>
                <a:close/>
                <a:moveTo>
                  <a:pt x="1131" y="1012"/>
                </a:moveTo>
                <a:cubicBezTo>
                  <a:pt x="1133" y="1012"/>
                  <a:pt x="1135" y="1011"/>
                  <a:pt x="1136" y="1009"/>
                </a:cubicBezTo>
                <a:cubicBezTo>
                  <a:pt x="1133" y="1009"/>
                  <a:pt x="1131" y="1009"/>
                  <a:pt x="1131" y="1012"/>
                </a:cubicBezTo>
                <a:close/>
                <a:moveTo>
                  <a:pt x="816" y="1013"/>
                </a:moveTo>
                <a:cubicBezTo>
                  <a:pt x="813" y="1013"/>
                  <a:pt x="810" y="1014"/>
                  <a:pt x="808" y="1016"/>
                </a:cubicBezTo>
                <a:cubicBezTo>
                  <a:pt x="811" y="1015"/>
                  <a:pt x="815" y="1015"/>
                  <a:pt x="816" y="1013"/>
                </a:cubicBezTo>
                <a:close/>
                <a:moveTo>
                  <a:pt x="937" y="1026"/>
                </a:moveTo>
                <a:cubicBezTo>
                  <a:pt x="942" y="1026"/>
                  <a:pt x="945" y="1024"/>
                  <a:pt x="948" y="1021"/>
                </a:cubicBezTo>
                <a:cubicBezTo>
                  <a:pt x="947" y="1020"/>
                  <a:pt x="947" y="1017"/>
                  <a:pt x="946" y="1017"/>
                </a:cubicBezTo>
                <a:cubicBezTo>
                  <a:pt x="945" y="1018"/>
                  <a:pt x="942" y="1019"/>
                  <a:pt x="943" y="1016"/>
                </a:cubicBezTo>
                <a:cubicBezTo>
                  <a:pt x="938" y="1018"/>
                  <a:pt x="940" y="1022"/>
                  <a:pt x="937" y="1026"/>
                </a:cubicBezTo>
                <a:close/>
                <a:moveTo>
                  <a:pt x="239" y="1024"/>
                </a:moveTo>
                <a:cubicBezTo>
                  <a:pt x="239" y="1023"/>
                  <a:pt x="244" y="1021"/>
                  <a:pt x="241" y="1019"/>
                </a:cubicBezTo>
                <a:cubicBezTo>
                  <a:pt x="241" y="1021"/>
                  <a:pt x="235" y="1022"/>
                  <a:pt x="239" y="1024"/>
                </a:cubicBezTo>
                <a:close/>
                <a:moveTo>
                  <a:pt x="976" y="1035"/>
                </a:moveTo>
                <a:cubicBezTo>
                  <a:pt x="977" y="1036"/>
                  <a:pt x="983" y="1034"/>
                  <a:pt x="983" y="1030"/>
                </a:cubicBezTo>
                <a:cubicBezTo>
                  <a:pt x="976" y="1034"/>
                  <a:pt x="962" y="1038"/>
                  <a:pt x="956" y="1044"/>
                </a:cubicBezTo>
                <a:cubicBezTo>
                  <a:pt x="965" y="1044"/>
                  <a:pt x="970" y="1039"/>
                  <a:pt x="976" y="1035"/>
                </a:cubicBezTo>
                <a:close/>
                <a:moveTo>
                  <a:pt x="978" y="1043"/>
                </a:moveTo>
                <a:cubicBezTo>
                  <a:pt x="975" y="1043"/>
                  <a:pt x="973" y="1045"/>
                  <a:pt x="972" y="1046"/>
                </a:cubicBezTo>
                <a:cubicBezTo>
                  <a:pt x="974" y="1046"/>
                  <a:pt x="978" y="1046"/>
                  <a:pt x="978" y="1043"/>
                </a:cubicBezTo>
                <a:close/>
                <a:moveTo>
                  <a:pt x="245" y="1049"/>
                </a:moveTo>
                <a:cubicBezTo>
                  <a:pt x="243" y="1053"/>
                  <a:pt x="242" y="1059"/>
                  <a:pt x="240" y="1062"/>
                </a:cubicBezTo>
                <a:cubicBezTo>
                  <a:pt x="248" y="1060"/>
                  <a:pt x="255" y="1056"/>
                  <a:pt x="258" y="1048"/>
                </a:cubicBezTo>
                <a:cubicBezTo>
                  <a:pt x="254" y="1051"/>
                  <a:pt x="250" y="1050"/>
                  <a:pt x="245" y="1049"/>
                </a:cubicBezTo>
                <a:close/>
                <a:moveTo>
                  <a:pt x="921" y="1054"/>
                </a:moveTo>
                <a:cubicBezTo>
                  <a:pt x="923" y="1053"/>
                  <a:pt x="932" y="1052"/>
                  <a:pt x="933" y="1048"/>
                </a:cubicBezTo>
                <a:cubicBezTo>
                  <a:pt x="930" y="1050"/>
                  <a:pt x="923" y="1050"/>
                  <a:pt x="921" y="1054"/>
                </a:cubicBezTo>
                <a:close/>
                <a:moveTo>
                  <a:pt x="926" y="1062"/>
                </a:moveTo>
                <a:cubicBezTo>
                  <a:pt x="928" y="1057"/>
                  <a:pt x="934" y="1057"/>
                  <a:pt x="938" y="1054"/>
                </a:cubicBezTo>
                <a:cubicBezTo>
                  <a:pt x="931" y="1054"/>
                  <a:pt x="925" y="1057"/>
                  <a:pt x="921" y="1060"/>
                </a:cubicBezTo>
                <a:cubicBezTo>
                  <a:pt x="922" y="1061"/>
                  <a:pt x="925" y="1061"/>
                  <a:pt x="926" y="1062"/>
                </a:cubicBezTo>
                <a:close/>
                <a:moveTo>
                  <a:pt x="768" y="1057"/>
                </a:moveTo>
                <a:cubicBezTo>
                  <a:pt x="762" y="1054"/>
                  <a:pt x="760" y="1062"/>
                  <a:pt x="755" y="1060"/>
                </a:cubicBezTo>
                <a:cubicBezTo>
                  <a:pt x="755" y="1063"/>
                  <a:pt x="757" y="1063"/>
                  <a:pt x="758" y="1064"/>
                </a:cubicBezTo>
                <a:cubicBezTo>
                  <a:pt x="761" y="1060"/>
                  <a:pt x="766" y="1061"/>
                  <a:pt x="768" y="1057"/>
                </a:cubicBezTo>
                <a:close/>
                <a:moveTo>
                  <a:pt x="718" y="1059"/>
                </a:moveTo>
                <a:cubicBezTo>
                  <a:pt x="715" y="1059"/>
                  <a:pt x="713" y="1060"/>
                  <a:pt x="712" y="1062"/>
                </a:cubicBezTo>
                <a:cubicBezTo>
                  <a:pt x="713" y="1062"/>
                  <a:pt x="713" y="1063"/>
                  <a:pt x="712" y="1064"/>
                </a:cubicBezTo>
                <a:cubicBezTo>
                  <a:pt x="715" y="1063"/>
                  <a:pt x="718" y="1062"/>
                  <a:pt x="718" y="1059"/>
                </a:cubicBezTo>
                <a:close/>
                <a:moveTo>
                  <a:pt x="906" y="1070"/>
                </a:moveTo>
                <a:cubicBezTo>
                  <a:pt x="911" y="1069"/>
                  <a:pt x="915" y="1067"/>
                  <a:pt x="919" y="1064"/>
                </a:cubicBezTo>
                <a:cubicBezTo>
                  <a:pt x="919" y="1064"/>
                  <a:pt x="918" y="1063"/>
                  <a:pt x="918" y="1062"/>
                </a:cubicBezTo>
                <a:cubicBezTo>
                  <a:pt x="914" y="1065"/>
                  <a:pt x="906" y="1064"/>
                  <a:pt x="906" y="1070"/>
                </a:cubicBezTo>
                <a:close/>
                <a:moveTo>
                  <a:pt x="524" y="1069"/>
                </a:moveTo>
                <a:cubicBezTo>
                  <a:pt x="524" y="1066"/>
                  <a:pt x="526" y="1066"/>
                  <a:pt x="526" y="1063"/>
                </a:cubicBezTo>
                <a:cubicBezTo>
                  <a:pt x="523" y="1062"/>
                  <a:pt x="523" y="1065"/>
                  <a:pt x="522" y="1063"/>
                </a:cubicBezTo>
                <a:cubicBezTo>
                  <a:pt x="522" y="1069"/>
                  <a:pt x="515" y="1064"/>
                  <a:pt x="515" y="1068"/>
                </a:cubicBezTo>
                <a:cubicBezTo>
                  <a:pt x="516" y="1070"/>
                  <a:pt x="521" y="1068"/>
                  <a:pt x="524" y="1069"/>
                </a:cubicBezTo>
                <a:close/>
                <a:moveTo>
                  <a:pt x="678" y="1074"/>
                </a:moveTo>
                <a:cubicBezTo>
                  <a:pt x="691" y="1077"/>
                  <a:pt x="702" y="1069"/>
                  <a:pt x="710" y="1063"/>
                </a:cubicBezTo>
                <a:cubicBezTo>
                  <a:pt x="699" y="1065"/>
                  <a:pt x="688" y="1067"/>
                  <a:pt x="682" y="1073"/>
                </a:cubicBezTo>
                <a:cubicBezTo>
                  <a:pt x="682" y="1072"/>
                  <a:pt x="682" y="1071"/>
                  <a:pt x="681" y="1070"/>
                </a:cubicBezTo>
                <a:cubicBezTo>
                  <a:pt x="682" y="1074"/>
                  <a:pt x="677" y="1071"/>
                  <a:pt x="678" y="1074"/>
                </a:cubicBezTo>
                <a:close/>
                <a:moveTo>
                  <a:pt x="747" y="1066"/>
                </a:moveTo>
                <a:cubicBezTo>
                  <a:pt x="736" y="1067"/>
                  <a:pt x="724" y="1073"/>
                  <a:pt x="716" y="1078"/>
                </a:cubicBezTo>
                <a:cubicBezTo>
                  <a:pt x="727" y="1080"/>
                  <a:pt x="733" y="1070"/>
                  <a:pt x="744" y="1070"/>
                </a:cubicBezTo>
                <a:cubicBezTo>
                  <a:pt x="743" y="1067"/>
                  <a:pt x="746" y="1067"/>
                  <a:pt x="747" y="1066"/>
                </a:cubicBezTo>
                <a:close/>
                <a:moveTo>
                  <a:pt x="1029" y="1088"/>
                </a:moveTo>
                <a:cubicBezTo>
                  <a:pt x="1035" y="1088"/>
                  <a:pt x="1051" y="1081"/>
                  <a:pt x="1048" y="1075"/>
                </a:cubicBezTo>
                <a:cubicBezTo>
                  <a:pt x="1043" y="1080"/>
                  <a:pt x="1034" y="1083"/>
                  <a:pt x="1029" y="1088"/>
                </a:cubicBezTo>
                <a:close/>
                <a:moveTo>
                  <a:pt x="402" y="1084"/>
                </a:moveTo>
                <a:cubicBezTo>
                  <a:pt x="402" y="1086"/>
                  <a:pt x="399" y="1085"/>
                  <a:pt x="399" y="1086"/>
                </a:cubicBezTo>
                <a:cubicBezTo>
                  <a:pt x="402" y="1085"/>
                  <a:pt x="399" y="1089"/>
                  <a:pt x="402" y="1089"/>
                </a:cubicBezTo>
                <a:cubicBezTo>
                  <a:pt x="403" y="1088"/>
                  <a:pt x="405" y="1085"/>
                  <a:pt x="402" y="1084"/>
                </a:cubicBezTo>
                <a:close/>
                <a:moveTo>
                  <a:pt x="710" y="1088"/>
                </a:moveTo>
                <a:cubicBezTo>
                  <a:pt x="708" y="1090"/>
                  <a:pt x="702" y="1089"/>
                  <a:pt x="702" y="1093"/>
                </a:cubicBezTo>
                <a:cubicBezTo>
                  <a:pt x="704" y="1094"/>
                  <a:pt x="707" y="1094"/>
                  <a:pt x="711" y="1094"/>
                </a:cubicBezTo>
                <a:cubicBezTo>
                  <a:pt x="712" y="1092"/>
                  <a:pt x="713" y="1089"/>
                  <a:pt x="710" y="1088"/>
                </a:cubicBezTo>
                <a:close/>
                <a:moveTo>
                  <a:pt x="710" y="1097"/>
                </a:moveTo>
                <a:cubicBezTo>
                  <a:pt x="712" y="1098"/>
                  <a:pt x="715" y="1096"/>
                  <a:pt x="714" y="1099"/>
                </a:cubicBezTo>
                <a:cubicBezTo>
                  <a:pt x="709" y="1100"/>
                  <a:pt x="709" y="1101"/>
                  <a:pt x="709" y="1105"/>
                </a:cubicBezTo>
                <a:cubicBezTo>
                  <a:pt x="711" y="1105"/>
                  <a:pt x="713" y="1105"/>
                  <a:pt x="714" y="1107"/>
                </a:cubicBezTo>
                <a:cubicBezTo>
                  <a:pt x="711" y="1108"/>
                  <a:pt x="710" y="1107"/>
                  <a:pt x="710" y="1109"/>
                </a:cubicBezTo>
                <a:cubicBezTo>
                  <a:pt x="715" y="1109"/>
                  <a:pt x="718" y="1106"/>
                  <a:pt x="721" y="1104"/>
                </a:cubicBezTo>
                <a:cubicBezTo>
                  <a:pt x="718" y="1103"/>
                  <a:pt x="716" y="1107"/>
                  <a:pt x="714" y="1104"/>
                </a:cubicBezTo>
                <a:cubicBezTo>
                  <a:pt x="717" y="1103"/>
                  <a:pt x="722" y="1099"/>
                  <a:pt x="725" y="1101"/>
                </a:cubicBezTo>
                <a:cubicBezTo>
                  <a:pt x="725" y="1103"/>
                  <a:pt x="722" y="1102"/>
                  <a:pt x="722" y="1104"/>
                </a:cubicBezTo>
                <a:cubicBezTo>
                  <a:pt x="725" y="1106"/>
                  <a:pt x="729" y="1104"/>
                  <a:pt x="731" y="1102"/>
                </a:cubicBezTo>
                <a:cubicBezTo>
                  <a:pt x="728" y="1102"/>
                  <a:pt x="726" y="1099"/>
                  <a:pt x="728" y="1097"/>
                </a:cubicBezTo>
                <a:cubicBezTo>
                  <a:pt x="726" y="1097"/>
                  <a:pt x="724" y="1098"/>
                  <a:pt x="724" y="1096"/>
                </a:cubicBezTo>
                <a:cubicBezTo>
                  <a:pt x="724" y="1094"/>
                  <a:pt x="727" y="1095"/>
                  <a:pt x="727" y="1094"/>
                </a:cubicBezTo>
                <a:cubicBezTo>
                  <a:pt x="725" y="1092"/>
                  <a:pt x="723" y="1090"/>
                  <a:pt x="721" y="1089"/>
                </a:cubicBezTo>
                <a:cubicBezTo>
                  <a:pt x="720" y="1095"/>
                  <a:pt x="712" y="1092"/>
                  <a:pt x="710" y="1097"/>
                </a:cubicBezTo>
                <a:close/>
                <a:moveTo>
                  <a:pt x="939" y="1102"/>
                </a:moveTo>
                <a:cubicBezTo>
                  <a:pt x="932" y="1106"/>
                  <a:pt x="924" y="1109"/>
                  <a:pt x="917" y="1113"/>
                </a:cubicBezTo>
                <a:cubicBezTo>
                  <a:pt x="928" y="1113"/>
                  <a:pt x="933" y="1105"/>
                  <a:pt x="940" y="1105"/>
                </a:cubicBezTo>
                <a:cubicBezTo>
                  <a:pt x="940" y="1104"/>
                  <a:pt x="941" y="1102"/>
                  <a:pt x="939" y="1102"/>
                </a:cubicBezTo>
                <a:close/>
                <a:moveTo>
                  <a:pt x="625" y="1108"/>
                </a:moveTo>
                <a:cubicBezTo>
                  <a:pt x="629" y="1107"/>
                  <a:pt x="634" y="1107"/>
                  <a:pt x="635" y="1104"/>
                </a:cubicBezTo>
                <a:cubicBezTo>
                  <a:pt x="631" y="1105"/>
                  <a:pt x="628" y="1105"/>
                  <a:pt x="625" y="1108"/>
                </a:cubicBezTo>
                <a:close/>
                <a:moveTo>
                  <a:pt x="682" y="1117"/>
                </a:moveTo>
                <a:cubicBezTo>
                  <a:pt x="685" y="1117"/>
                  <a:pt x="695" y="1117"/>
                  <a:pt x="697" y="1113"/>
                </a:cubicBezTo>
                <a:cubicBezTo>
                  <a:pt x="693" y="1112"/>
                  <a:pt x="692" y="1113"/>
                  <a:pt x="688" y="1113"/>
                </a:cubicBezTo>
                <a:cubicBezTo>
                  <a:pt x="684" y="1110"/>
                  <a:pt x="689" y="1110"/>
                  <a:pt x="689" y="1108"/>
                </a:cubicBezTo>
                <a:cubicBezTo>
                  <a:pt x="682" y="1108"/>
                  <a:pt x="687" y="1111"/>
                  <a:pt x="682" y="1113"/>
                </a:cubicBezTo>
                <a:cubicBezTo>
                  <a:pt x="686" y="1115"/>
                  <a:pt x="683" y="1115"/>
                  <a:pt x="682" y="1117"/>
                </a:cubicBezTo>
                <a:close/>
                <a:moveTo>
                  <a:pt x="561" y="1110"/>
                </a:moveTo>
                <a:cubicBezTo>
                  <a:pt x="558" y="1112"/>
                  <a:pt x="550" y="1108"/>
                  <a:pt x="547" y="1112"/>
                </a:cubicBezTo>
                <a:cubicBezTo>
                  <a:pt x="551" y="1114"/>
                  <a:pt x="560" y="1114"/>
                  <a:pt x="561" y="1110"/>
                </a:cubicBezTo>
                <a:close/>
                <a:moveTo>
                  <a:pt x="870" y="1113"/>
                </a:moveTo>
                <a:cubicBezTo>
                  <a:pt x="867" y="1113"/>
                  <a:pt x="866" y="1115"/>
                  <a:pt x="863" y="1115"/>
                </a:cubicBezTo>
                <a:cubicBezTo>
                  <a:pt x="865" y="1119"/>
                  <a:pt x="863" y="1120"/>
                  <a:pt x="862" y="1122"/>
                </a:cubicBezTo>
                <a:cubicBezTo>
                  <a:pt x="871" y="1122"/>
                  <a:pt x="869" y="1120"/>
                  <a:pt x="870" y="1113"/>
                </a:cubicBezTo>
                <a:close/>
                <a:moveTo>
                  <a:pt x="809" y="1121"/>
                </a:moveTo>
                <a:cubicBezTo>
                  <a:pt x="806" y="1121"/>
                  <a:pt x="802" y="1120"/>
                  <a:pt x="801" y="1123"/>
                </a:cubicBezTo>
                <a:cubicBezTo>
                  <a:pt x="804" y="1123"/>
                  <a:pt x="807" y="1122"/>
                  <a:pt x="809" y="1121"/>
                </a:cubicBezTo>
                <a:close/>
                <a:moveTo>
                  <a:pt x="742" y="1145"/>
                </a:moveTo>
                <a:cubicBezTo>
                  <a:pt x="746" y="1144"/>
                  <a:pt x="748" y="1141"/>
                  <a:pt x="749" y="1137"/>
                </a:cubicBezTo>
                <a:cubicBezTo>
                  <a:pt x="745" y="1140"/>
                  <a:pt x="743" y="1140"/>
                  <a:pt x="742" y="1145"/>
                </a:cubicBezTo>
                <a:close/>
                <a:moveTo>
                  <a:pt x="571" y="1138"/>
                </a:moveTo>
                <a:cubicBezTo>
                  <a:pt x="568" y="1141"/>
                  <a:pt x="562" y="1142"/>
                  <a:pt x="559" y="1145"/>
                </a:cubicBezTo>
                <a:cubicBezTo>
                  <a:pt x="564" y="1147"/>
                  <a:pt x="569" y="1142"/>
                  <a:pt x="571" y="1138"/>
                </a:cubicBezTo>
                <a:close/>
                <a:moveTo>
                  <a:pt x="611" y="1147"/>
                </a:moveTo>
                <a:cubicBezTo>
                  <a:pt x="609" y="1143"/>
                  <a:pt x="603" y="1146"/>
                  <a:pt x="602" y="1148"/>
                </a:cubicBezTo>
                <a:cubicBezTo>
                  <a:pt x="606" y="1148"/>
                  <a:pt x="610" y="1149"/>
                  <a:pt x="611" y="1147"/>
                </a:cubicBezTo>
                <a:close/>
                <a:moveTo>
                  <a:pt x="634" y="1152"/>
                </a:moveTo>
                <a:cubicBezTo>
                  <a:pt x="638" y="1153"/>
                  <a:pt x="644" y="1149"/>
                  <a:pt x="649" y="1148"/>
                </a:cubicBezTo>
                <a:cubicBezTo>
                  <a:pt x="644" y="1148"/>
                  <a:pt x="637" y="1148"/>
                  <a:pt x="634" y="1152"/>
                </a:cubicBezTo>
                <a:close/>
                <a:moveTo>
                  <a:pt x="695" y="1156"/>
                </a:moveTo>
                <a:cubicBezTo>
                  <a:pt x="689" y="1154"/>
                  <a:pt x="686" y="1160"/>
                  <a:pt x="681" y="1161"/>
                </a:cubicBezTo>
                <a:cubicBezTo>
                  <a:pt x="681" y="1161"/>
                  <a:pt x="680" y="1159"/>
                  <a:pt x="678" y="1160"/>
                </a:cubicBezTo>
                <a:cubicBezTo>
                  <a:pt x="674" y="1160"/>
                  <a:pt x="669" y="1166"/>
                  <a:pt x="662" y="1165"/>
                </a:cubicBezTo>
                <a:cubicBezTo>
                  <a:pt x="667" y="1171"/>
                  <a:pt x="677" y="1165"/>
                  <a:pt x="686" y="1162"/>
                </a:cubicBezTo>
                <a:cubicBezTo>
                  <a:pt x="693" y="1160"/>
                  <a:pt x="701" y="1159"/>
                  <a:pt x="708" y="1157"/>
                </a:cubicBezTo>
                <a:cubicBezTo>
                  <a:pt x="706" y="1151"/>
                  <a:pt x="697" y="1151"/>
                  <a:pt x="695" y="1156"/>
                </a:cubicBezTo>
                <a:close/>
                <a:moveTo>
                  <a:pt x="557" y="1166"/>
                </a:moveTo>
                <a:cubicBezTo>
                  <a:pt x="557" y="1170"/>
                  <a:pt x="558" y="1171"/>
                  <a:pt x="559" y="1174"/>
                </a:cubicBezTo>
                <a:cubicBezTo>
                  <a:pt x="571" y="1173"/>
                  <a:pt x="577" y="1170"/>
                  <a:pt x="582" y="1160"/>
                </a:cubicBezTo>
                <a:cubicBezTo>
                  <a:pt x="572" y="1156"/>
                  <a:pt x="566" y="1165"/>
                  <a:pt x="557" y="1166"/>
                </a:cubicBezTo>
                <a:close/>
                <a:moveTo>
                  <a:pt x="605" y="1161"/>
                </a:moveTo>
                <a:cubicBezTo>
                  <a:pt x="607" y="1163"/>
                  <a:pt x="614" y="1162"/>
                  <a:pt x="615" y="1160"/>
                </a:cubicBezTo>
                <a:cubicBezTo>
                  <a:pt x="612" y="1161"/>
                  <a:pt x="605" y="1158"/>
                  <a:pt x="605" y="1161"/>
                </a:cubicBezTo>
                <a:close/>
                <a:moveTo>
                  <a:pt x="606" y="1170"/>
                </a:moveTo>
                <a:cubicBezTo>
                  <a:pt x="606" y="1168"/>
                  <a:pt x="604" y="1167"/>
                  <a:pt x="605" y="1164"/>
                </a:cubicBezTo>
                <a:cubicBezTo>
                  <a:pt x="601" y="1165"/>
                  <a:pt x="602" y="1162"/>
                  <a:pt x="599" y="1162"/>
                </a:cubicBezTo>
                <a:cubicBezTo>
                  <a:pt x="599" y="1164"/>
                  <a:pt x="599" y="1164"/>
                  <a:pt x="599" y="1164"/>
                </a:cubicBezTo>
                <a:cubicBezTo>
                  <a:pt x="598" y="1164"/>
                  <a:pt x="598" y="1164"/>
                  <a:pt x="598" y="1165"/>
                </a:cubicBezTo>
                <a:cubicBezTo>
                  <a:pt x="601" y="1165"/>
                  <a:pt x="604" y="1165"/>
                  <a:pt x="604" y="1168"/>
                </a:cubicBezTo>
                <a:cubicBezTo>
                  <a:pt x="601" y="1168"/>
                  <a:pt x="598" y="1169"/>
                  <a:pt x="595" y="1171"/>
                </a:cubicBezTo>
                <a:cubicBezTo>
                  <a:pt x="599" y="1174"/>
                  <a:pt x="602" y="1170"/>
                  <a:pt x="606" y="1170"/>
                </a:cubicBezTo>
                <a:close/>
                <a:moveTo>
                  <a:pt x="811" y="1194"/>
                </a:moveTo>
                <a:cubicBezTo>
                  <a:pt x="821" y="1191"/>
                  <a:pt x="837" y="1185"/>
                  <a:pt x="847" y="1179"/>
                </a:cubicBezTo>
                <a:cubicBezTo>
                  <a:pt x="838" y="1180"/>
                  <a:pt x="830" y="1185"/>
                  <a:pt x="822" y="1188"/>
                </a:cubicBezTo>
                <a:cubicBezTo>
                  <a:pt x="819" y="1189"/>
                  <a:pt x="811" y="1188"/>
                  <a:pt x="811" y="1194"/>
                </a:cubicBezTo>
                <a:close/>
                <a:moveTo>
                  <a:pt x="569" y="1181"/>
                </a:moveTo>
                <a:cubicBezTo>
                  <a:pt x="567" y="1182"/>
                  <a:pt x="563" y="1182"/>
                  <a:pt x="563" y="1185"/>
                </a:cubicBezTo>
                <a:cubicBezTo>
                  <a:pt x="566" y="1184"/>
                  <a:pt x="574" y="1187"/>
                  <a:pt x="577" y="1184"/>
                </a:cubicBezTo>
                <a:cubicBezTo>
                  <a:pt x="574" y="1183"/>
                  <a:pt x="568" y="1186"/>
                  <a:pt x="569" y="1181"/>
                </a:cubicBezTo>
                <a:close/>
                <a:moveTo>
                  <a:pt x="596" y="1188"/>
                </a:moveTo>
                <a:cubicBezTo>
                  <a:pt x="598" y="1188"/>
                  <a:pt x="599" y="1189"/>
                  <a:pt x="599" y="1191"/>
                </a:cubicBezTo>
                <a:cubicBezTo>
                  <a:pt x="604" y="1191"/>
                  <a:pt x="609" y="1191"/>
                  <a:pt x="612" y="1188"/>
                </a:cubicBezTo>
                <a:cubicBezTo>
                  <a:pt x="606" y="1188"/>
                  <a:pt x="602" y="1187"/>
                  <a:pt x="596" y="1188"/>
                </a:cubicBezTo>
                <a:close/>
                <a:moveTo>
                  <a:pt x="1057" y="131"/>
                </a:moveTo>
                <a:cubicBezTo>
                  <a:pt x="1067" y="127"/>
                  <a:pt x="1072" y="123"/>
                  <a:pt x="1082" y="118"/>
                </a:cubicBezTo>
                <a:cubicBezTo>
                  <a:pt x="1083" y="123"/>
                  <a:pt x="1077" y="128"/>
                  <a:pt x="1081" y="129"/>
                </a:cubicBezTo>
                <a:cubicBezTo>
                  <a:pt x="1086" y="124"/>
                  <a:pt x="1095" y="123"/>
                  <a:pt x="1102" y="116"/>
                </a:cubicBezTo>
                <a:cubicBezTo>
                  <a:pt x="1102" y="118"/>
                  <a:pt x="1103" y="117"/>
                  <a:pt x="1103" y="118"/>
                </a:cubicBezTo>
                <a:cubicBezTo>
                  <a:pt x="1104" y="130"/>
                  <a:pt x="1088" y="126"/>
                  <a:pt x="1085" y="135"/>
                </a:cubicBezTo>
                <a:cubicBezTo>
                  <a:pt x="1086" y="136"/>
                  <a:pt x="1089" y="136"/>
                  <a:pt x="1089" y="139"/>
                </a:cubicBezTo>
                <a:cubicBezTo>
                  <a:pt x="1103" y="136"/>
                  <a:pt x="1112" y="135"/>
                  <a:pt x="1125" y="131"/>
                </a:cubicBezTo>
                <a:cubicBezTo>
                  <a:pt x="1135" y="149"/>
                  <a:pt x="1100" y="141"/>
                  <a:pt x="1105" y="156"/>
                </a:cubicBezTo>
                <a:cubicBezTo>
                  <a:pt x="1108" y="158"/>
                  <a:pt x="1109" y="155"/>
                  <a:pt x="1111" y="157"/>
                </a:cubicBezTo>
                <a:cubicBezTo>
                  <a:pt x="1106" y="157"/>
                  <a:pt x="1109" y="161"/>
                  <a:pt x="1111" y="162"/>
                </a:cubicBezTo>
                <a:cubicBezTo>
                  <a:pt x="1108" y="165"/>
                  <a:pt x="1099" y="166"/>
                  <a:pt x="1100" y="169"/>
                </a:cubicBezTo>
                <a:cubicBezTo>
                  <a:pt x="1104" y="167"/>
                  <a:pt x="1110" y="164"/>
                  <a:pt x="1115" y="165"/>
                </a:cubicBezTo>
                <a:cubicBezTo>
                  <a:pt x="1115" y="161"/>
                  <a:pt x="1118" y="161"/>
                  <a:pt x="1118" y="158"/>
                </a:cubicBezTo>
                <a:cubicBezTo>
                  <a:pt x="1116" y="158"/>
                  <a:pt x="1115" y="157"/>
                  <a:pt x="1115" y="154"/>
                </a:cubicBezTo>
                <a:cubicBezTo>
                  <a:pt x="1118" y="152"/>
                  <a:pt x="1119" y="148"/>
                  <a:pt x="1123" y="146"/>
                </a:cubicBezTo>
                <a:cubicBezTo>
                  <a:pt x="1127" y="146"/>
                  <a:pt x="1129" y="150"/>
                  <a:pt x="1129" y="154"/>
                </a:cubicBezTo>
                <a:cubicBezTo>
                  <a:pt x="1143" y="157"/>
                  <a:pt x="1173" y="157"/>
                  <a:pt x="1180" y="143"/>
                </a:cubicBezTo>
                <a:cubicBezTo>
                  <a:pt x="1182" y="144"/>
                  <a:pt x="1184" y="144"/>
                  <a:pt x="1184" y="146"/>
                </a:cubicBezTo>
                <a:cubicBezTo>
                  <a:pt x="1184" y="154"/>
                  <a:pt x="1178" y="159"/>
                  <a:pt x="1185" y="163"/>
                </a:cubicBezTo>
                <a:cubicBezTo>
                  <a:pt x="1184" y="166"/>
                  <a:pt x="1181" y="166"/>
                  <a:pt x="1179" y="167"/>
                </a:cubicBezTo>
                <a:cubicBezTo>
                  <a:pt x="1189" y="181"/>
                  <a:pt x="1172" y="189"/>
                  <a:pt x="1167" y="197"/>
                </a:cubicBezTo>
                <a:cubicBezTo>
                  <a:pt x="1178" y="197"/>
                  <a:pt x="1189" y="194"/>
                  <a:pt x="1195" y="190"/>
                </a:cubicBezTo>
                <a:cubicBezTo>
                  <a:pt x="1191" y="185"/>
                  <a:pt x="1196" y="177"/>
                  <a:pt x="1201" y="176"/>
                </a:cubicBezTo>
                <a:cubicBezTo>
                  <a:pt x="1201" y="177"/>
                  <a:pt x="1202" y="178"/>
                  <a:pt x="1201" y="180"/>
                </a:cubicBezTo>
                <a:cubicBezTo>
                  <a:pt x="1205" y="178"/>
                  <a:pt x="1208" y="175"/>
                  <a:pt x="1213" y="175"/>
                </a:cubicBezTo>
                <a:cubicBezTo>
                  <a:pt x="1213" y="173"/>
                  <a:pt x="1212" y="172"/>
                  <a:pt x="1214" y="170"/>
                </a:cubicBezTo>
                <a:cubicBezTo>
                  <a:pt x="1217" y="170"/>
                  <a:pt x="1214" y="175"/>
                  <a:pt x="1216" y="174"/>
                </a:cubicBezTo>
                <a:cubicBezTo>
                  <a:pt x="1218" y="172"/>
                  <a:pt x="1221" y="172"/>
                  <a:pt x="1221" y="168"/>
                </a:cubicBezTo>
                <a:cubicBezTo>
                  <a:pt x="1216" y="171"/>
                  <a:pt x="1214" y="167"/>
                  <a:pt x="1212" y="164"/>
                </a:cubicBezTo>
                <a:cubicBezTo>
                  <a:pt x="1214" y="162"/>
                  <a:pt x="1218" y="163"/>
                  <a:pt x="1220" y="161"/>
                </a:cubicBezTo>
                <a:cubicBezTo>
                  <a:pt x="1217" y="153"/>
                  <a:pt x="1223" y="145"/>
                  <a:pt x="1223" y="138"/>
                </a:cubicBezTo>
                <a:cubicBezTo>
                  <a:pt x="1229" y="135"/>
                  <a:pt x="1233" y="128"/>
                  <a:pt x="1236" y="122"/>
                </a:cubicBezTo>
                <a:cubicBezTo>
                  <a:pt x="1228" y="125"/>
                  <a:pt x="1216" y="140"/>
                  <a:pt x="1208" y="128"/>
                </a:cubicBezTo>
                <a:cubicBezTo>
                  <a:pt x="1211" y="116"/>
                  <a:pt x="1226" y="108"/>
                  <a:pt x="1230" y="97"/>
                </a:cubicBezTo>
                <a:cubicBezTo>
                  <a:pt x="1225" y="99"/>
                  <a:pt x="1221" y="103"/>
                  <a:pt x="1214" y="102"/>
                </a:cubicBezTo>
                <a:cubicBezTo>
                  <a:pt x="1215" y="98"/>
                  <a:pt x="1211" y="94"/>
                  <a:pt x="1210" y="89"/>
                </a:cubicBezTo>
                <a:cubicBezTo>
                  <a:pt x="1211" y="84"/>
                  <a:pt x="1215" y="81"/>
                  <a:pt x="1219" y="78"/>
                </a:cubicBezTo>
                <a:cubicBezTo>
                  <a:pt x="1206" y="82"/>
                  <a:pt x="1196" y="91"/>
                  <a:pt x="1182" y="89"/>
                </a:cubicBezTo>
                <a:cubicBezTo>
                  <a:pt x="1182" y="86"/>
                  <a:pt x="1184" y="85"/>
                  <a:pt x="1186" y="85"/>
                </a:cubicBezTo>
                <a:cubicBezTo>
                  <a:pt x="1187" y="85"/>
                  <a:pt x="1187" y="88"/>
                  <a:pt x="1190" y="87"/>
                </a:cubicBezTo>
                <a:cubicBezTo>
                  <a:pt x="1192" y="86"/>
                  <a:pt x="1191" y="83"/>
                  <a:pt x="1193" y="82"/>
                </a:cubicBezTo>
                <a:cubicBezTo>
                  <a:pt x="1197" y="82"/>
                  <a:pt x="1199" y="79"/>
                  <a:pt x="1202" y="76"/>
                </a:cubicBezTo>
                <a:cubicBezTo>
                  <a:pt x="1208" y="74"/>
                  <a:pt x="1214" y="73"/>
                  <a:pt x="1213" y="65"/>
                </a:cubicBezTo>
                <a:cubicBezTo>
                  <a:pt x="1211" y="63"/>
                  <a:pt x="1211" y="66"/>
                  <a:pt x="1208" y="65"/>
                </a:cubicBezTo>
                <a:cubicBezTo>
                  <a:pt x="1209" y="63"/>
                  <a:pt x="1207" y="63"/>
                  <a:pt x="1207" y="61"/>
                </a:cubicBezTo>
                <a:cubicBezTo>
                  <a:pt x="1211" y="57"/>
                  <a:pt x="1216" y="53"/>
                  <a:pt x="1220" y="49"/>
                </a:cubicBezTo>
                <a:cubicBezTo>
                  <a:pt x="1211" y="49"/>
                  <a:pt x="1207" y="54"/>
                  <a:pt x="1197" y="53"/>
                </a:cubicBezTo>
                <a:cubicBezTo>
                  <a:pt x="1201" y="47"/>
                  <a:pt x="1207" y="43"/>
                  <a:pt x="1211" y="37"/>
                </a:cubicBezTo>
                <a:cubicBezTo>
                  <a:pt x="1204" y="37"/>
                  <a:pt x="1197" y="45"/>
                  <a:pt x="1191" y="40"/>
                </a:cubicBezTo>
                <a:cubicBezTo>
                  <a:pt x="1187" y="33"/>
                  <a:pt x="1196" y="30"/>
                  <a:pt x="1195" y="27"/>
                </a:cubicBezTo>
                <a:cubicBezTo>
                  <a:pt x="1195" y="29"/>
                  <a:pt x="1190" y="29"/>
                  <a:pt x="1191" y="27"/>
                </a:cubicBezTo>
                <a:cubicBezTo>
                  <a:pt x="1191" y="24"/>
                  <a:pt x="1191" y="24"/>
                  <a:pt x="1193" y="21"/>
                </a:cubicBezTo>
                <a:cubicBezTo>
                  <a:pt x="1188" y="22"/>
                  <a:pt x="1187" y="19"/>
                  <a:pt x="1185" y="17"/>
                </a:cubicBezTo>
                <a:cubicBezTo>
                  <a:pt x="1186" y="13"/>
                  <a:pt x="1192" y="14"/>
                  <a:pt x="1191" y="9"/>
                </a:cubicBezTo>
                <a:cubicBezTo>
                  <a:pt x="1169" y="0"/>
                  <a:pt x="1158" y="26"/>
                  <a:pt x="1138" y="26"/>
                </a:cubicBezTo>
                <a:cubicBezTo>
                  <a:pt x="1138" y="30"/>
                  <a:pt x="1137" y="33"/>
                  <a:pt x="1135" y="37"/>
                </a:cubicBezTo>
                <a:cubicBezTo>
                  <a:pt x="1139" y="37"/>
                  <a:pt x="1144" y="31"/>
                  <a:pt x="1146" y="36"/>
                </a:cubicBezTo>
                <a:cubicBezTo>
                  <a:pt x="1134" y="51"/>
                  <a:pt x="1109" y="51"/>
                  <a:pt x="1093" y="63"/>
                </a:cubicBezTo>
                <a:cubicBezTo>
                  <a:pt x="1096" y="62"/>
                  <a:pt x="1095" y="64"/>
                  <a:pt x="1094" y="65"/>
                </a:cubicBezTo>
                <a:cubicBezTo>
                  <a:pt x="1098" y="66"/>
                  <a:pt x="1101" y="68"/>
                  <a:pt x="1103" y="70"/>
                </a:cubicBezTo>
                <a:cubicBezTo>
                  <a:pt x="1104" y="74"/>
                  <a:pt x="1100" y="74"/>
                  <a:pt x="1101" y="78"/>
                </a:cubicBezTo>
                <a:cubicBezTo>
                  <a:pt x="1108" y="90"/>
                  <a:pt x="1107" y="106"/>
                  <a:pt x="1094" y="112"/>
                </a:cubicBezTo>
                <a:cubicBezTo>
                  <a:pt x="1090" y="108"/>
                  <a:pt x="1082" y="112"/>
                  <a:pt x="1079" y="109"/>
                </a:cubicBezTo>
                <a:cubicBezTo>
                  <a:pt x="1080" y="106"/>
                  <a:pt x="1082" y="105"/>
                  <a:pt x="1084" y="104"/>
                </a:cubicBezTo>
                <a:cubicBezTo>
                  <a:pt x="1085" y="106"/>
                  <a:pt x="1086" y="106"/>
                  <a:pt x="1085" y="108"/>
                </a:cubicBezTo>
                <a:cubicBezTo>
                  <a:pt x="1094" y="106"/>
                  <a:pt x="1099" y="95"/>
                  <a:pt x="1098" y="86"/>
                </a:cubicBezTo>
                <a:cubicBezTo>
                  <a:pt x="1096" y="85"/>
                  <a:pt x="1094" y="88"/>
                  <a:pt x="1093" y="86"/>
                </a:cubicBezTo>
                <a:cubicBezTo>
                  <a:pt x="1095" y="83"/>
                  <a:pt x="1094" y="83"/>
                  <a:pt x="1093" y="79"/>
                </a:cubicBezTo>
                <a:cubicBezTo>
                  <a:pt x="1083" y="79"/>
                  <a:pt x="1080" y="86"/>
                  <a:pt x="1074" y="90"/>
                </a:cubicBezTo>
                <a:cubicBezTo>
                  <a:pt x="1076" y="96"/>
                  <a:pt x="1078" y="103"/>
                  <a:pt x="1074" y="108"/>
                </a:cubicBezTo>
                <a:cubicBezTo>
                  <a:pt x="1065" y="111"/>
                  <a:pt x="1061" y="120"/>
                  <a:pt x="1055" y="127"/>
                </a:cubicBezTo>
                <a:cubicBezTo>
                  <a:pt x="1057" y="127"/>
                  <a:pt x="1055" y="131"/>
                  <a:pt x="1057" y="131"/>
                </a:cubicBezTo>
                <a:close/>
                <a:moveTo>
                  <a:pt x="1218" y="20"/>
                </a:moveTo>
                <a:cubicBezTo>
                  <a:pt x="1212" y="21"/>
                  <a:pt x="1203" y="24"/>
                  <a:pt x="1201" y="26"/>
                </a:cubicBezTo>
                <a:cubicBezTo>
                  <a:pt x="1208" y="25"/>
                  <a:pt x="1214" y="25"/>
                  <a:pt x="1218" y="20"/>
                </a:cubicBezTo>
                <a:close/>
                <a:moveTo>
                  <a:pt x="1239" y="43"/>
                </a:moveTo>
                <a:cubicBezTo>
                  <a:pt x="1239" y="44"/>
                  <a:pt x="1237" y="44"/>
                  <a:pt x="1236" y="43"/>
                </a:cubicBezTo>
                <a:cubicBezTo>
                  <a:pt x="1236" y="41"/>
                  <a:pt x="1239" y="42"/>
                  <a:pt x="1239" y="40"/>
                </a:cubicBezTo>
                <a:cubicBezTo>
                  <a:pt x="1237" y="41"/>
                  <a:pt x="1237" y="38"/>
                  <a:pt x="1236" y="37"/>
                </a:cubicBezTo>
                <a:cubicBezTo>
                  <a:pt x="1238" y="36"/>
                  <a:pt x="1238" y="33"/>
                  <a:pt x="1240" y="32"/>
                </a:cubicBezTo>
                <a:cubicBezTo>
                  <a:pt x="1237" y="32"/>
                  <a:pt x="1236" y="35"/>
                  <a:pt x="1234" y="37"/>
                </a:cubicBezTo>
                <a:cubicBezTo>
                  <a:pt x="1238" y="42"/>
                  <a:pt x="1223" y="44"/>
                  <a:pt x="1221" y="50"/>
                </a:cubicBezTo>
                <a:cubicBezTo>
                  <a:pt x="1228" y="50"/>
                  <a:pt x="1239" y="48"/>
                  <a:pt x="1239" y="43"/>
                </a:cubicBezTo>
                <a:close/>
                <a:moveTo>
                  <a:pt x="1204" y="47"/>
                </a:moveTo>
                <a:cubicBezTo>
                  <a:pt x="1210" y="48"/>
                  <a:pt x="1212" y="45"/>
                  <a:pt x="1214" y="43"/>
                </a:cubicBezTo>
                <a:cubicBezTo>
                  <a:pt x="1211" y="45"/>
                  <a:pt x="1206" y="42"/>
                  <a:pt x="1204" y="47"/>
                </a:cubicBezTo>
                <a:close/>
                <a:moveTo>
                  <a:pt x="1117" y="481"/>
                </a:moveTo>
                <a:cubicBezTo>
                  <a:pt x="1118" y="481"/>
                  <a:pt x="1118" y="481"/>
                  <a:pt x="1119" y="481"/>
                </a:cubicBezTo>
                <a:cubicBezTo>
                  <a:pt x="1118" y="481"/>
                  <a:pt x="1118" y="481"/>
                  <a:pt x="1117" y="481"/>
                </a:cubicBezTo>
                <a:close/>
                <a:moveTo>
                  <a:pt x="1284" y="478"/>
                </a:moveTo>
                <a:cubicBezTo>
                  <a:pt x="1280" y="478"/>
                  <a:pt x="1276" y="483"/>
                  <a:pt x="1274" y="481"/>
                </a:cubicBezTo>
                <a:cubicBezTo>
                  <a:pt x="1274" y="479"/>
                  <a:pt x="1277" y="479"/>
                  <a:pt x="1277" y="476"/>
                </a:cubicBezTo>
                <a:cubicBezTo>
                  <a:pt x="1263" y="476"/>
                  <a:pt x="1257" y="490"/>
                  <a:pt x="1237" y="485"/>
                </a:cubicBezTo>
                <a:cubicBezTo>
                  <a:pt x="1236" y="486"/>
                  <a:pt x="1232" y="490"/>
                  <a:pt x="1229" y="487"/>
                </a:cubicBezTo>
                <a:cubicBezTo>
                  <a:pt x="1233" y="485"/>
                  <a:pt x="1236" y="483"/>
                  <a:pt x="1239" y="480"/>
                </a:cubicBezTo>
                <a:cubicBezTo>
                  <a:pt x="1236" y="480"/>
                  <a:pt x="1232" y="485"/>
                  <a:pt x="1230" y="483"/>
                </a:cubicBezTo>
                <a:cubicBezTo>
                  <a:pt x="1233" y="480"/>
                  <a:pt x="1237" y="479"/>
                  <a:pt x="1240" y="475"/>
                </a:cubicBezTo>
                <a:cubicBezTo>
                  <a:pt x="1239" y="474"/>
                  <a:pt x="1238" y="473"/>
                  <a:pt x="1238" y="471"/>
                </a:cubicBezTo>
                <a:cubicBezTo>
                  <a:pt x="1239" y="471"/>
                  <a:pt x="1240" y="470"/>
                  <a:pt x="1242" y="469"/>
                </a:cubicBezTo>
                <a:cubicBezTo>
                  <a:pt x="1250" y="479"/>
                  <a:pt x="1256" y="465"/>
                  <a:pt x="1266" y="463"/>
                </a:cubicBezTo>
                <a:cubicBezTo>
                  <a:pt x="1266" y="467"/>
                  <a:pt x="1266" y="467"/>
                  <a:pt x="1266" y="467"/>
                </a:cubicBezTo>
                <a:cubicBezTo>
                  <a:pt x="1269" y="468"/>
                  <a:pt x="1272" y="463"/>
                  <a:pt x="1270" y="462"/>
                </a:cubicBezTo>
                <a:cubicBezTo>
                  <a:pt x="1270" y="463"/>
                  <a:pt x="1268" y="463"/>
                  <a:pt x="1267" y="462"/>
                </a:cubicBezTo>
                <a:cubicBezTo>
                  <a:pt x="1270" y="457"/>
                  <a:pt x="1282" y="456"/>
                  <a:pt x="1281" y="451"/>
                </a:cubicBezTo>
                <a:cubicBezTo>
                  <a:pt x="1277" y="456"/>
                  <a:pt x="1269" y="456"/>
                  <a:pt x="1263" y="457"/>
                </a:cubicBezTo>
                <a:cubicBezTo>
                  <a:pt x="1265" y="462"/>
                  <a:pt x="1259" y="464"/>
                  <a:pt x="1256" y="465"/>
                </a:cubicBezTo>
                <a:cubicBezTo>
                  <a:pt x="1253" y="461"/>
                  <a:pt x="1247" y="466"/>
                  <a:pt x="1244" y="465"/>
                </a:cubicBezTo>
                <a:cubicBezTo>
                  <a:pt x="1244" y="467"/>
                  <a:pt x="1243" y="468"/>
                  <a:pt x="1242" y="468"/>
                </a:cubicBezTo>
                <a:cubicBezTo>
                  <a:pt x="1230" y="469"/>
                  <a:pt x="1219" y="479"/>
                  <a:pt x="1209" y="485"/>
                </a:cubicBezTo>
                <a:cubicBezTo>
                  <a:pt x="1212" y="487"/>
                  <a:pt x="1210" y="494"/>
                  <a:pt x="1208" y="496"/>
                </a:cubicBezTo>
                <a:cubicBezTo>
                  <a:pt x="1205" y="497"/>
                  <a:pt x="1202" y="498"/>
                  <a:pt x="1200" y="499"/>
                </a:cubicBezTo>
                <a:cubicBezTo>
                  <a:pt x="1200" y="504"/>
                  <a:pt x="1204" y="505"/>
                  <a:pt x="1203" y="510"/>
                </a:cubicBezTo>
                <a:cubicBezTo>
                  <a:pt x="1199" y="511"/>
                  <a:pt x="1195" y="513"/>
                  <a:pt x="1192" y="508"/>
                </a:cubicBezTo>
                <a:cubicBezTo>
                  <a:pt x="1188" y="507"/>
                  <a:pt x="1188" y="510"/>
                  <a:pt x="1184" y="510"/>
                </a:cubicBezTo>
                <a:cubicBezTo>
                  <a:pt x="1184" y="504"/>
                  <a:pt x="1184" y="504"/>
                  <a:pt x="1184" y="504"/>
                </a:cubicBezTo>
                <a:cubicBezTo>
                  <a:pt x="1192" y="501"/>
                  <a:pt x="1199" y="497"/>
                  <a:pt x="1204" y="491"/>
                </a:cubicBezTo>
                <a:cubicBezTo>
                  <a:pt x="1200" y="491"/>
                  <a:pt x="1199" y="495"/>
                  <a:pt x="1194" y="494"/>
                </a:cubicBezTo>
                <a:cubicBezTo>
                  <a:pt x="1194" y="493"/>
                  <a:pt x="1194" y="492"/>
                  <a:pt x="1193" y="492"/>
                </a:cubicBezTo>
                <a:cubicBezTo>
                  <a:pt x="1191" y="493"/>
                  <a:pt x="1189" y="495"/>
                  <a:pt x="1186" y="495"/>
                </a:cubicBezTo>
                <a:cubicBezTo>
                  <a:pt x="1184" y="494"/>
                  <a:pt x="1185" y="491"/>
                  <a:pt x="1182" y="490"/>
                </a:cubicBezTo>
                <a:cubicBezTo>
                  <a:pt x="1181" y="492"/>
                  <a:pt x="1181" y="496"/>
                  <a:pt x="1178" y="496"/>
                </a:cubicBezTo>
                <a:cubicBezTo>
                  <a:pt x="1180" y="496"/>
                  <a:pt x="1180" y="499"/>
                  <a:pt x="1179" y="501"/>
                </a:cubicBezTo>
                <a:cubicBezTo>
                  <a:pt x="1179" y="504"/>
                  <a:pt x="1172" y="505"/>
                  <a:pt x="1173" y="508"/>
                </a:cubicBezTo>
                <a:cubicBezTo>
                  <a:pt x="1177" y="507"/>
                  <a:pt x="1179" y="501"/>
                  <a:pt x="1183" y="504"/>
                </a:cubicBezTo>
                <a:cubicBezTo>
                  <a:pt x="1179" y="506"/>
                  <a:pt x="1175" y="509"/>
                  <a:pt x="1173" y="514"/>
                </a:cubicBezTo>
                <a:cubicBezTo>
                  <a:pt x="1170" y="513"/>
                  <a:pt x="1170" y="516"/>
                  <a:pt x="1168" y="516"/>
                </a:cubicBezTo>
                <a:cubicBezTo>
                  <a:pt x="1166" y="512"/>
                  <a:pt x="1166" y="512"/>
                  <a:pt x="1167" y="508"/>
                </a:cubicBezTo>
                <a:cubicBezTo>
                  <a:pt x="1159" y="508"/>
                  <a:pt x="1160" y="498"/>
                  <a:pt x="1156" y="494"/>
                </a:cubicBezTo>
                <a:cubicBezTo>
                  <a:pt x="1152" y="493"/>
                  <a:pt x="1153" y="496"/>
                  <a:pt x="1150" y="495"/>
                </a:cubicBezTo>
                <a:cubicBezTo>
                  <a:pt x="1150" y="493"/>
                  <a:pt x="1147" y="493"/>
                  <a:pt x="1147" y="492"/>
                </a:cubicBezTo>
                <a:cubicBezTo>
                  <a:pt x="1147" y="490"/>
                  <a:pt x="1149" y="486"/>
                  <a:pt x="1147" y="485"/>
                </a:cubicBezTo>
                <a:cubicBezTo>
                  <a:pt x="1146" y="487"/>
                  <a:pt x="1141" y="485"/>
                  <a:pt x="1140" y="484"/>
                </a:cubicBezTo>
                <a:cubicBezTo>
                  <a:pt x="1140" y="481"/>
                  <a:pt x="1140" y="478"/>
                  <a:pt x="1144" y="476"/>
                </a:cubicBezTo>
                <a:cubicBezTo>
                  <a:pt x="1139" y="475"/>
                  <a:pt x="1138" y="476"/>
                  <a:pt x="1134" y="477"/>
                </a:cubicBezTo>
                <a:cubicBezTo>
                  <a:pt x="1133" y="470"/>
                  <a:pt x="1145" y="471"/>
                  <a:pt x="1145" y="467"/>
                </a:cubicBezTo>
                <a:cubicBezTo>
                  <a:pt x="1135" y="466"/>
                  <a:pt x="1132" y="477"/>
                  <a:pt x="1127" y="481"/>
                </a:cubicBezTo>
                <a:cubicBezTo>
                  <a:pt x="1127" y="477"/>
                  <a:pt x="1127" y="477"/>
                  <a:pt x="1127" y="477"/>
                </a:cubicBezTo>
                <a:cubicBezTo>
                  <a:pt x="1123" y="478"/>
                  <a:pt x="1122" y="480"/>
                  <a:pt x="1119" y="481"/>
                </a:cubicBezTo>
                <a:cubicBezTo>
                  <a:pt x="1120" y="481"/>
                  <a:pt x="1118" y="482"/>
                  <a:pt x="1118" y="483"/>
                </a:cubicBezTo>
                <a:cubicBezTo>
                  <a:pt x="1120" y="484"/>
                  <a:pt x="1121" y="479"/>
                  <a:pt x="1123" y="482"/>
                </a:cubicBezTo>
                <a:cubicBezTo>
                  <a:pt x="1122" y="483"/>
                  <a:pt x="1121" y="485"/>
                  <a:pt x="1122" y="487"/>
                </a:cubicBezTo>
                <a:cubicBezTo>
                  <a:pt x="1123" y="489"/>
                  <a:pt x="1126" y="488"/>
                  <a:pt x="1127" y="490"/>
                </a:cubicBezTo>
                <a:cubicBezTo>
                  <a:pt x="1126" y="492"/>
                  <a:pt x="1125" y="494"/>
                  <a:pt x="1122" y="494"/>
                </a:cubicBezTo>
                <a:cubicBezTo>
                  <a:pt x="1122" y="493"/>
                  <a:pt x="1123" y="492"/>
                  <a:pt x="1122" y="492"/>
                </a:cubicBezTo>
                <a:cubicBezTo>
                  <a:pt x="1121" y="496"/>
                  <a:pt x="1117" y="492"/>
                  <a:pt x="1114" y="495"/>
                </a:cubicBezTo>
                <a:cubicBezTo>
                  <a:pt x="1115" y="494"/>
                  <a:pt x="1116" y="493"/>
                  <a:pt x="1116" y="492"/>
                </a:cubicBezTo>
                <a:cubicBezTo>
                  <a:pt x="1113" y="491"/>
                  <a:pt x="1112" y="493"/>
                  <a:pt x="1108" y="493"/>
                </a:cubicBezTo>
                <a:cubicBezTo>
                  <a:pt x="1107" y="497"/>
                  <a:pt x="1110" y="498"/>
                  <a:pt x="1112" y="499"/>
                </a:cubicBezTo>
                <a:cubicBezTo>
                  <a:pt x="1106" y="505"/>
                  <a:pt x="1101" y="501"/>
                  <a:pt x="1094" y="505"/>
                </a:cubicBezTo>
                <a:cubicBezTo>
                  <a:pt x="1094" y="504"/>
                  <a:pt x="1094" y="502"/>
                  <a:pt x="1093" y="502"/>
                </a:cubicBezTo>
                <a:cubicBezTo>
                  <a:pt x="1092" y="505"/>
                  <a:pt x="1090" y="508"/>
                  <a:pt x="1086" y="508"/>
                </a:cubicBezTo>
                <a:cubicBezTo>
                  <a:pt x="1086" y="508"/>
                  <a:pt x="1085" y="507"/>
                  <a:pt x="1085" y="507"/>
                </a:cubicBezTo>
                <a:cubicBezTo>
                  <a:pt x="1089" y="500"/>
                  <a:pt x="1096" y="497"/>
                  <a:pt x="1104" y="494"/>
                </a:cubicBezTo>
                <a:cubicBezTo>
                  <a:pt x="1104" y="490"/>
                  <a:pt x="1109" y="491"/>
                  <a:pt x="1111" y="488"/>
                </a:cubicBezTo>
                <a:cubicBezTo>
                  <a:pt x="1100" y="492"/>
                  <a:pt x="1093" y="498"/>
                  <a:pt x="1083" y="499"/>
                </a:cubicBezTo>
                <a:cubicBezTo>
                  <a:pt x="1083" y="498"/>
                  <a:pt x="1082" y="496"/>
                  <a:pt x="1080" y="496"/>
                </a:cubicBezTo>
                <a:cubicBezTo>
                  <a:pt x="1080" y="500"/>
                  <a:pt x="1077" y="501"/>
                  <a:pt x="1075" y="498"/>
                </a:cubicBezTo>
                <a:cubicBezTo>
                  <a:pt x="1075" y="502"/>
                  <a:pt x="1070" y="500"/>
                  <a:pt x="1070" y="504"/>
                </a:cubicBezTo>
                <a:cubicBezTo>
                  <a:pt x="1071" y="504"/>
                  <a:pt x="1072" y="505"/>
                  <a:pt x="1072" y="506"/>
                </a:cubicBezTo>
                <a:cubicBezTo>
                  <a:pt x="1068" y="506"/>
                  <a:pt x="1068" y="510"/>
                  <a:pt x="1066" y="511"/>
                </a:cubicBezTo>
                <a:cubicBezTo>
                  <a:pt x="1054" y="509"/>
                  <a:pt x="1047" y="530"/>
                  <a:pt x="1036" y="521"/>
                </a:cubicBezTo>
                <a:cubicBezTo>
                  <a:pt x="1048" y="505"/>
                  <a:pt x="1064" y="499"/>
                  <a:pt x="1084" y="493"/>
                </a:cubicBezTo>
                <a:cubicBezTo>
                  <a:pt x="1088" y="495"/>
                  <a:pt x="1101" y="492"/>
                  <a:pt x="1103" y="487"/>
                </a:cubicBezTo>
                <a:cubicBezTo>
                  <a:pt x="1101" y="484"/>
                  <a:pt x="1097" y="487"/>
                  <a:pt x="1095" y="485"/>
                </a:cubicBezTo>
                <a:cubicBezTo>
                  <a:pt x="1098" y="482"/>
                  <a:pt x="1097" y="480"/>
                  <a:pt x="1096" y="477"/>
                </a:cubicBezTo>
                <a:cubicBezTo>
                  <a:pt x="1096" y="479"/>
                  <a:pt x="1090" y="480"/>
                  <a:pt x="1089" y="479"/>
                </a:cubicBezTo>
                <a:cubicBezTo>
                  <a:pt x="1093" y="475"/>
                  <a:pt x="1099" y="467"/>
                  <a:pt x="1101" y="463"/>
                </a:cubicBezTo>
                <a:cubicBezTo>
                  <a:pt x="1094" y="466"/>
                  <a:pt x="1087" y="474"/>
                  <a:pt x="1081" y="469"/>
                </a:cubicBezTo>
                <a:cubicBezTo>
                  <a:pt x="1082" y="477"/>
                  <a:pt x="1084" y="475"/>
                  <a:pt x="1083" y="483"/>
                </a:cubicBezTo>
                <a:cubicBezTo>
                  <a:pt x="1078" y="485"/>
                  <a:pt x="1073" y="492"/>
                  <a:pt x="1066" y="489"/>
                </a:cubicBezTo>
                <a:cubicBezTo>
                  <a:pt x="1074" y="487"/>
                  <a:pt x="1061" y="482"/>
                  <a:pt x="1067" y="480"/>
                </a:cubicBezTo>
                <a:cubicBezTo>
                  <a:pt x="1058" y="477"/>
                  <a:pt x="1056" y="487"/>
                  <a:pt x="1049" y="489"/>
                </a:cubicBezTo>
                <a:cubicBezTo>
                  <a:pt x="1044" y="477"/>
                  <a:pt x="1060" y="474"/>
                  <a:pt x="1067" y="467"/>
                </a:cubicBezTo>
                <a:cubicBezTo>
                  <a:pt x="1061" y="466"/>
                  <a:pt x="1059" y="471"/>
                  <a:pt x="1053" y="471"/>
                </a:cubicBezTo>
                <a:cubicBezTo>
                  <a:pt x="1053" y="469"/>
                  <a:pt x="1059" y="468"/>
                  <a:pt x="1057" y="467"/>
                </a:cubicBezTo>
                <a:cubicBezTo>
                  <a:pt x="1053" y="469"/>
                  <a:pt x="1047" y="472"/>
                  <a:pt x="1042" y="471"/>
                </a:cubicBezTo>
                <a:cubicBezTo>
                  <a:pt x="1040" y="468"/>
                  <a:pt x="1047" y="468"/>
                  <a:pt x="1044" y="466"/>
                </a:cubicBezTo>
                <a:cubicBezTo>
                  <a:pt x="1042" y="469"/>
                  <a:pt x="1039" y="470"/>
                  <a:pt x="1036" y="471"/>
                </a:cubicBezTo>
                <a:cubicBezTo>
                  <a:pt x="1035" y="474"/>
                  <a:pt x="1036" y="473"/>
                  <a:pt x="1036" y="477"/>
                </a:cubicBezTo>
                <a:cubicBezTo>
                  <a:pt x="1031" y="479"/>
                  <a:pt x="1028" y="483"/>
                  <a:pt x="1022" y="483"/>
                </a:cubicBezTo>
                <a:cubicBezTo>
                  <a:pt x="1012" y="476"/>
                  <a:pt x="1004" y="492"/>
                  <a:pt x="995" y="493"/>
                </a:cubicBezTo>
                <a:cubicBezTo>
                  <a:pt x="995" y="493"/>
                  <a:pt x="995" y="494"/>
                  <a:pt x="993" y="493"/>
                </a:cubicBezTo>
                <a:cubicBezTo>
                  <a:pt x="993" y="493"/>
                  <a:pt x="994" y="493"/>
                  <a:pt x="995" y="493"/>
                </a:cubicBezTo>
                <a:cubicBezTo>
                  <a:pt x="994" y="492"/>
                  <a:pt x="993" y="490"/>
                  <a:pt x="994" y="490"/>
                </a:cubicBezTo>
                <a:cubicBezTo>
                  <a:pt x="996" y="486"/>
                  <a:pt x="1004" y="483"/>
                  <a:pt x="999" y="478"/>
                </a:cubicBezTo>
                <a:cubicBezTo>
                  <a:pt x="995" y="481"/>
                  <a:pt x="990" y="480"/>
                  <a:pt x="986" y="483"/>
                </a:cubicBezTo>
                <a:cubicBezTo>
                  <a:pt x="986" y="490"/>
                  <a:pt x="982" y="493"/>
                  <a:pt x="977" y="494"/>
                </a:cubicBezTo>
                <a:cubicBezTo>
                  <a:pt x="977" y="498"/>
                  <a:pt x="980" y="498"/>
                  <a:pt x="980" y="502"/>
                </a:cubicBezTo>
                <a:cubicBezTo>
                  <a:pt x="977" y="504"/>
                  <a:pt x="971" y="509"/>
                  <a:pt x="968" y="505"/>
                </a:cubicBezTo>
                <a:cubicBezTo>
                  <a:pt x="975" y="501"/>
                  <a:pt x="976" y="488"/>
                  <a:pt x="979" y="482"/>
                </a:cubicBezTo>
                <a:cubicBezTo>
                  <a:pt x="980" y="482"/>
                  <a:pt x="981" y="483"/>
                  <a:pt x="982" y="483"/>
                </a:cubicBezTo>
                <a:cubicBezTo>
                  <a:pt x="987" y="475"/>
                  <a:pt x="1000" y="476"/>
                  <a:pt x="1005" y="467"/>
                </a:cubicBezTo>
                <a:cubicBezTo>
                  <a:pt x="1000" y="465"/>
                  <a:pt x="999" y="471"/>
                  <a:pt x="996" y="468"/>
                </a:cubicBezTo>
                <a:cubicBezTo>
                  <a:pt x="998" y="466"/>
                  <a:pt x="998" y="464"/>
                  <a:pt x="997" y="463"/>
                </a:cubicBezTo>
                <a:cubicBezTo>
                  <a:pt x="993" y="468"/>
                  <a:pt x="992" y="476"/>
                  <a:pt x="985" y="476"/>
                </a:cubicBezTo>
                <a:cubicBezTo>
                  <a:pt x="982" y="476"/>
                  <a:pt x="983" y="472"/>
                  <a:pt x="980" y="474"/>
                </a:cubicBezTo>
                <a:cubicBezTo>
                  <a:pt x="980" y="470"/>
                  <a:pt x="980" y="470"/>
                  <a:pt x="980" y="470"/>
                </a:cubicBezTo>
                <a:cubicBezTo>
                  <a:pt x="978" y="470"/>
                  <a:pt x="976" y="473"/>
                  <a:pt x="975" y="470"/>
                </a:cubicBezTo>
                <a:cubicBezTo>
                  <a:pt x="980" y="468"/>
                  <a:pt x="982" y="453"/>
                  <a:pt x="988" y="457"/>
                </a:cubicBezTo>
                <a:cubicBezTo>
                  <a:pt x="988" y="455"/>
                  <a:pt x="990" y="453"/>
                  <a:pt x="993" y="451"/>
                </a:cubicBezTo>
                <a:cubicBezTo>
                  <a:pt x="1007" y="446"/>
                  <a:pt x="1018" y="439"/>
                  <a:pt x="1033" y="433"/>
                </a:cubicBezTo>
                <a:cubicBezTo>
                  <a:pt x="1035" y="435"/>
                  <a:pt x="1033" y="435"/>
                  <a:pt x="1032" y="437"/>
                </a:cubicBezTo>
                <a:cubicBezTo>
                  <a:pt x="1043" y="428"/>
                  <a:pt x="1057" y="419"/>
                  <a:pt x="1073" y="417"/>
                </a:cubicBezTo>
                <a:cubicBezTo>
                  <a:pt x="1079" y="415"/>
                  <a:pt x="1084" y="406"/>
                  <a:pt x="1092" y="407"/>
                </a:cubicBezTo>
                <a:cubicBezTo>
                  <a:pt x="1094" y="401"/>
                  <a:pt x="1100" y="400"/>
                  <a:pt x="1106" y="398"/>
                </a:cubicBezTo>
                <a:cubicBezTo>
                  <a:pt x="1105" y="404"/>
                  <a:pt x="1099" y="401"/>
                  <a:pt x="1095" y="406"/>
                </a:cubicBezTo>
                <a:cubicBezTo>
                  <a:pt x="1097" y="407"/>
                  <a:pt x="1096" y="410"/>
                  <a:pt x="1098" y="411"/>
                </a:cubicBezTo>
                <a:cubicBezTo>
                  <a:pt x="1103" y="409"/>
                  <a:pt x="1105" y="404"/>
                  <a:pt x="1109" y="402"/>
                </a:cubicBezTo>
                <a:cubicBezTo>
                  <a:pt x="1110" y="403"/>
                  <a:pt x="1111" y="404"/>
                  <a:pt x="1110" y="405"/>
                </a:cubicBezTo>
                <a:cubicBezTo>
                  <a:pt x="1113" y="405"/>
                  <a:pt x="1114" y="404"/>
                  <a:pt x="1118" y="404"/>
                </a:cubicBezTo>
                <a:cubicBezTo>
                  <a:pt x="1117" y="397"/>
                  <a:pt x="1121" y="395"/>
                  <a:pt x="1125" y="392"/>
                </a:cubicBezTo>
                <a:cubicBezTo>
                  <a:pt x="1122" y="392"/>
                  <a:pt x="1120" y="394"/>
                  <a:pt x="1117" y="394"/>
                </a:cubicBezTo>
                <a:cubicBezTo>
                  <a:pt x="1117" y="393"/>
                  <a:pt x="1116" y="393"/>
                  <a:pt x="1116" y="392"/>
                </a:cubicBezTo>
                <a:cubicBezTo>
                  <a:pt x="1121" y="387"/>
                  <a:pt x="1128" y="383"/>
                  <a:pt x="1136" y="382"/>
                </a:cubicBezTo>
                <a:cubicBezTo>
                  <a:pt x="1134" y="384"/>
                  <a:pt x="1142" y="385"/>
                  <a:pt x="1137" y="389"/>
                </a:cubicBezTo>
                <a:cubicBezTo>
                  <a:pt x="1138" y="386"/>
                  <a:pt x="1134" y="386"/>
                  <a:pt x="1136" y="389"/>
                </a:cubicBezTo>
                <a:cubicBezTo>
                  <a:pt x="1133" y="390"/>
                  <a:pt x="1138" y="387"/>
                  <a:pt x="1137" y="390"/>
                </a:cubicBezTo>
                <a:cubicBezTo>
                  <a:pt x="1136" y="394"/>
                  <a:pt x="1131" y="397"/>
                  <a:pt x="1132" y="400"/>
                </a:cubicBezTo>
                <a:cubicBezTo>
                  <a:pt x="1132" y="397"/>
                  <a:pt x="1135" y="398"/>
                  <a:pt x="1136" y="400"/>
                </a:cubicBezTo>
                <a:cubicBezTo>
                  <a:pt x="1135" y="402"/>
                  <a:pt x="1131" y="402"/>
                  <a:pt x="1132" y="405"/>
                </a:cubicBezTo>
                <a:cubicBezTo>
                  <a:pt x="1135" y="407"/>
                  <a:pt x="1136" y="402"/>
                  <a:pt x="1136" y="404"/>
                </a:cubicBezTo>
                <a:cubicBezTo>
                  <a:pt x="1137" y="407"/>
                  <a:pt x="1134" y="407"/>
                  <a:pt x="1135" y="410"/>
                </a:cubicBezTo>
                <a:cubicBezTo>
                  <a:pt x="1138" y="411"/>
                  <a:pt x="1143" y="405"/>
                  <a:pt x="1146" y="403"/>
                </a:cubicBezTo>
                <a:cubicBezTo>
                  <a:pt x="1144" y="400"/>
                  <a:pt x="1139" y="405"/>
                  <a:pt x="1137" y="403"/>
                </a:cubicBezTo>
                <a:cubicBezTo>
                  <a:pt x="1147" y="401"/>
                  <a:pt x="1150" y="392"/>
                  <a:pt x="1158" y="387"/>
                </a:cubicBezTo>
                <a:cubicBezTo>
                  <a:pt x="1156" y="387"/>
                  <a:pt x="1154" y="387"/>
                  <a:pt x="1154" y="386"/>
                </a:cubicBezTo>
                <a:cubicBezTo>
                  <a:pt x="1160" y="382"/>
                  <a:pt x="1155" y="378"/>
                  <a:pt x="1162" y="374"/>
                </a:cubicBezTo>
                <a:cubicBezTo>
                  <a:pt x="1159" y="373"/>
                  <a:pt x="1157" y="376"/>
                  <a:pt x="1157" y="373"/>
                </a:cubicBezTo>
                <a:cubicBezTo>
                  <a:pt x="1159" y="370"/>
                  <a:pt x="1166" y="366"/>
                  <a:pt x="1165" y="364"/>
                </a:cubicBezTo>
                <a:cubicBezTo>
                  <a:pt x="1164" y="363"/>
                  <a:pt x="1155" y="366"/>
                  <a:pt x="1153" y="370"/>
                </a:cubicBezTo>
                <a:cubicBezTo>
                  <a:pt x="1152" y="370"/>
                  <a:pt x="1151" y="369"/>
                  <a:pt x="1149" y="368"/>
                </a:cubicBezTo>
                <a:cubicBezTo>
                  <a:pt x="1146" y="370"/>
                  <a:pt x="1145" y="373"/>
                  <a:pt x="1140" y="373"/>
                </a:cubicBezTo>
                <a:cubicBezTo>
                  <a:pt x="1140" y="371"/>
                  <a:pt x="1141" y="367"/>
                  <a:pt x="1139" y="366"/>
                </a:cubicBezTo>
                <a:cubicBezTo>
                  <a:pt x="1129" y="369"/>
                  <a:pt x="1120" y="381"/>
                  <a:pt x="1111" y="377"/>
                </a:cubicBezTo>
                <a:cubicBezTo>
                  <a:pt x="1104" y="387"/>
                  <a:pt x="1093" y="386"/>
                  <a:pt x="1083" y="390"/>
                </a:cubicBezTo>
                <a:cubicBezTo>
                  <a:pt x="1083" y="400"/>
                  <a:pt x="1069" y="397"/>
                  <a:pt x="1063" y="403"/>
                </a:cubicBezTo>
                <a:cubicBezTo>
                  <a:pt x="1061" y="400"/>
                  <a:pt x="1065" y="398"/>
                  <a:pt x="1061" y="397"/>
                </a:cubicBezTo>
                <a:cubicBezTo>
                  <a:pt x="1069" y="390"/>
                  <a:pt x="1076" y="376"/>
                  <a:pt x="1091" y="383"/>
                </a:cubicBezTo>
                <a:cubicBezTo>
                  <a:pt x="1093" y="381"/>
                  <a:pt x="1094" y="379"/>
                  <a:pt x="1098" y="378"/>
                </a:cubicBezTo>
                <a:cubicBezTo>
                  <a:pt x="1099" y="375"/>
                  <a:pt x="1097" y="376"/>
                  <a:pt x="1096" y="375"/>
                </a:cubicBezTo>
                <a:cubicBezTo>
                  <a:pt x="1099" y="373"/>
                  <a:pt x="1099" y="373"/>
                  <a:pt x="1098" y="370"/>
                </a:cubicBezTo>
                <a:cubicBezTo>
                  <a:pt x="1102" y="369"/>
                  <a:pt x="1104" y="366"/>
                  <a:pt x="1109" y="365"/>
                </a:cubicBezTo>
                <a:cubicBezTo>
                  <a:pt x="1112" y="365"/>
                  <a:pt x="1111" y="369"/>
                  <a:pt x="1114" y="369"/>
                </a:cubicBezTo>
                <a:cubicBezTo>
                  <a:pt x="1120" y="367"/>
                  <a:pt x="1124" y="363"/>
                  <a:pt x="1126" y="357"/>
                </a:cubicBezTo>
                <a:cubicBezTo>
                  <a:pt x="1121" y="356"/>
                  <a:pt x="1122" y="353"/>
                  <a:pt x="1122" y="350"/>
                </a:cubicBezTo>
                <a:cubicBezTo>
                  <a:pt x="1117" y="349"/>
                  <a:pt x="1117" y="344"/>
                  <a:pt x="1111" y="345"/>
                </a:cubicBezTo>
                <a:cubicBezTo>
                  <a:pt x="1111" y="342"/>
                  <a:pt x="1109" y="342"/>
                  <a:pt x="1110" y="339"/>
                </a:cubicBezTo>
                <a:cubicBezTo>
                  <a:pt x="1115" y="336"/>
                  <a:pt x="1120" y="333"/>
                  <a:pt x="1126" y="330"/>
                </a:cubicBezTo>
                <a:cubicBezTo>
                  <a:pt x="1125" y="323"/>
                  <a:pt x="1139" y="315"/>
                  <a:pt x="1144" y="318"/>
                </a:cubicBezTo>
                <a:cubicBezTo>
                  <a:pt x="1143" y="320"/>
                  <a:pt x="1139" y="320"/>
                  <a:pt x="1138" y="322"/>
                </a:cubicBezTo>
                <a:cubicBezTo>
                  <a:pt x="1147" y="322"/>
                  <a:pt x="1152" y="319"/>
                  <a:pt x="1158" y="315"/>
                </a:cubicBezTo>
                <a:cubicBezTo>
                  <a:pt x="1156" y="304"/>
                  <a:pt x="1167" y="311"/>
                  <a:pt x="1167" y="304"/>
                </a:cubicBezTo>
                <a:cubicBezTo>
                  <a:pt x="1159" y="307"/>
                  <a:pt x="1154" y="304"/>
                  <a:pt x="1147" y="308"/>
                </a:cubicBezTo>
                <a:cubicBezTo>
                  <a:pt x="1144" y="309"/>
                  <a:pt x="1142" y="315"/>
                  <a:pt x="1139" y="316"/>
                </a:cubicBezTo>
                <a:cubicBezTo>
                  <a:pt x="1139" y="316"/>
                  <a:pt x="1118" y="311"/>
                  <a:pt x="1116" y="311"/>
                </a:cubicBezTo>
                <a:cubicBezTo>
                  <a:pt x="1115" y="312"/>
                  <a:pt x="1112" y="316"/>
                  <a:pt x="1110" y="316"/>
                </a:cubicBezTo>
                <a:cubicBezTo>
                  <a:pt x="1107" y="317"/>
                  <a:pt x="1104" y="317"/>
                  <a:pt x="1102" y="321"/>
                </a:cubicBezTo>
                <a:cubicBezTo>
                  <a:pt x="1095" y="314"/>
                  <a:pt x="1088" y="326"/>
                  <a:pt x="1081" y="327"/>
                </a:cubicBezTo>
                <a:cubicBezTo>
                  <a:pt x="1076" y="326"/>
                  <a:pt x="1073" y="326"/>
                  <a:pt x="1070" y="324"/>
                </a:cubicBezTo>
                <a:cubicBezTo>
                  <a:pt x="1073" y="318"/>
                  <a:pt x="1078" y="314"/>
                  <a:pt x="1085" y="311"/>
                </a:cubicBezTo>
                <a:cubicBezTo>
                  <a:pt x="1087" y="312"/>
                  <a:pt x="1087" y="314"/>
                  <a:pt x="1089" y="315"/>
                </a:cubicBezTo>
                <a:cubicBezTo>
                  <a:pt x="1089" y="311"/>
                  <a:pt x="1089" y="312"/>
                  <a:pt x="1090" y="309"/>
                </a:cubicBezTo>
                <a:cubicBezTo>
                  <a:pt x="1098" y="307"/>
                  <a:pt x="1102" y="300"/>
                  <a:pt x="1108" y="295"/>
                </a:cubicBezTo>
                <a:cubicBezTo>
                  <a:pt x="1104" y="295"/>
                  <a:pt x="1104" y="297"/>
                  <a:pt x="1102" y="295"/>
                </a:cubicBezTo>
                <a:cubicBezTo>
                  <a:pt x="1107" y="291"/>
                  <a:pt x="1113" y="287"/>
                  <a:pt x="1121" y="285"/>
                </a:cubicBezTo>
                <a:cubicBezTo>
                  <a:pt x="1121" y="289"/>
                  <a:pt x="1124" y="288"/>
                  <a:pt x="1126" y="287"/>
                </a:cubicBezTo>
                <a:cubicBezTo>
                  <a:pt x="1126" y="286"/>
                  <a:pt x="1126" y="283"/>
                  <a:pt x="1125" y="282"/>
                </a:cubicBezTo>
                <a:cubicBezTo>
                  <a:pt x="1125" y="283"/>
                  <a:pt x="1120" y="283"/>
                  <a:pt x="1121" y="282"/>
                </a:cubicBezTo>
                <a:cubicBezTo>
                  <a:pt x="1121" y="281"/>
                  <a:pt x="1120" y="281"/>
                  <a:pt x="1120" y="280"/>
                </a:cubicBezTo>
                <a:cubicBezTo>
                  <a:pt x="1126" y="276"/>
                  <a:pt x="1130" y="273"/>
                  <a:pt x="1130" y="267"/>
                </a:cubicBezTo>
                <a:cubicBezTo>
                  <a:pt x="1126" y="267"/>
                  <a:pt x="1126" y="262"/>
                  <a:pt x="1122" y="262"/>
                </a:cubicBezTo>
                <a:cubicBezTo>
                  <a:pt x="1125" y="256"/>
                  <a:pt x="1132" y="253"/>
                  <a:pt x="1135" y="246"/>
                </a:cubicBezTo>
                <a:cubicBezTo>
                  <a:pt x="1123" y="249"/>
                  <a:pt x="1107" y="239"/>
                  <a:pt x="1098" y="249"/>
                </a:cubicBezTo>
                <a:cubicBezTo>
                  <a:pt x="1100" y="249"/>
                  <a:pt x="1099" y="253"/>
                  <a:pt x="1101" y="254"/>
                </a:cubicBezTo>
                <a:cubicBezTo>
                  <a:pt x="1096" y="256"/>
                  <a:pt x="1087" y="262"/>
                  <a:pt x="1082" y="259"/>
                </a:cubicBezTo>
                <a:cubicBezTo>
                  <a:pt x="1082" y="253"/>
                  <a:pt x="1083" y="249"/>
                  <a:pt x="1088" y="248"/>
                </a:cubicBezTo>
                <a:cubicBezTo>
                  <a:pt x="1093" y="241"/>
                  <a:pt x="1097" y="232"/>
                  <a:pt x="1099" y="224"/>
                </a:cubicBezTo>
                <a:cubicBezTo>
                  <a:pt x="1094" y="223"/>
                  <a:pt x="1092" y="222"/>
                  <a:pt x="1086" y="223"/>
                </a:cubicBezTo>
                <a:cubicBezTo>
                  <a:pt x="1085" y="221"/>
                  <a:pt x="1084" y="219"/>
                  <a:pt x="1083" y="216"/>
                </a:cubicBezTo>
                <a:cubicBezTo>
                  <a:pt x="1085" y="215"/>
                  <a:pt x="1087" y="214"/>
                  <a:pt x="1088" y="212"/>
                </a:cubicBezTo>
                <a:cubicBezTo>
                  <a:pt x="1077" y="213"/>
                  <a:pt x="1065" y="213"/>
                  <a:pt x="1061" y="223"/>
                </a:cubicBezTo>
                <a:cubicBezTo>
                  <a:pt x="1063" y="227"/>
                  <a:pt x="1066" y="228"/>
                  <a:pt x="1067" y="233"/>
                </a:cubicBezTo>
                <a:cubicBezTo>
                  <a:pt x="1062" y="235"/>
                  <a:pt x="1053" y="238"/>
                  <a:pt x="1047" y="235"/>
                </a:cubicBezTo>
                <a:cubicBezTo>
                  <a:pt x="1048" y="233"/>
                  <a:pt x="1050" y="230"/>
                  <a:pt x="1052" y="228"/>
                </a:cubicBezTo>
                <a:cubicBezTo>
                  <a:pt x="1049" y="228"/>
                  <a:pt x="1049" y="232"/>
                  <a:pt x="1046" y="233"/>
                </a:cubicBezTo>
                <a:cubicBezTo>
                  <a:pt x="1046" y="230"/>
                  <a:pt x="1043" y="230"/>
                  <a:pt x="1042" y="229"/>
                </a:cubicBezTo>
                <a:cubicBezTo>
                  <a:pt x="1047" y="219"/>
                  <a:pt x="1049" y="222"/>
                  <a:pt x="1051" y="211"/>
                </a:cubicBezTo>
                <a:cubicBezTo>
                  <a:pt x="1047" y="209"/>
                  <a:pt x="1038" y="216"/>
                  <a:pt x="1035" y="211"/>
                </a:cubicBezTo>
                <a:cubicBezTo>
                  <a:pt x="1035" y="210"/>
                  <a:pt x="1036" y="210"/>
                  <a:pt x="1037" y="208"/>
                </a:cubicBezTo>
                <a:cubicBezTo>
                  <a:pt x="1027" y="209"/>
                  <a:pt x="1025" y="218"/>
                  <a:pt x="1019" y="222"/>
                </a:cubicBezTo>
                <a:cubicBezTo>
                  <a:pt x="1014" y="227"/>
                  <a:pt x="1006" y="228"/>
                  <a:pt x="997" y="229"/>
                </a:cubicBezTo>
                <a:cubicBezTo>
                  <a:pt x="997" y="227"/>
                  <a:pt x="999" y="226"/>
                  <a:pt x="997" y="224"/>
                </a:cubicBezTo>
                <a:cubicBezTo>
                  <a:pt x="988" y="224"/>
                  <a:pt x="984" y="232"/>
                  <a:pt x="973" y="233"/>
                </a:cubicBezTo>
                <a:cubicBezTo>
                  <a:pt x="973" y="229"/>
                  <a:pt x="975" y="229"/>
                  <a:pt x="973" y="226"/>
                </a:cubicBezTo>
                <a:cubicBezTo>
                  <a:pt x="969" y="225"/>
                  <a:pt x="970" y="230"/>
                  <a:pt x="965" y="229"/>
                </a:cubicBezTo>
                <a:cubicBezTo>
                  <a:pt x="965" y="228"/>
                  <a:pt x="964" y="228"/>
                  <a:pt x="964" y="227"/>
                </a:cubicBezTo>
                <a:cubicBezTo>
                  <a:pt x="967" y="224"/>
                  <a:pt x="968" y="220"/>
                  <a:pt x="972" y="220"/>
                </a:cubicBezTo>
                <a:cubicBezTo>
                  <a:pt x="972" y="217"/>
                  <a:pt x="971" y="215"/>
                  <a:pt x="970" y="214"/>
                </a:cubicBezTo>
                <a:cubicBezTo>
                  <a:pt x="972" y="210"/>
                  <a:pt x="976" y="208"/>
                  <a:pt x="981" y="210"/>
                </a:cubicBezTo>
                <a:cubicBezTo>
                  <a:pt x="982" y="203"/>
                  <a:pt x="991" y="205"/>
                  <a:pt x="994" y="200"/>
                </a:cubicBezTo>
                <a:cubicBezTo>
                  <a:pt x="996" y="202"/>
                  <a:pt x="993" y="203"/>
                  <a:pt x="995" y="205"/>
                </a:cubicBezTo>
                <a:cubicBezTo>
                  <a:pt x="1000" y="205"/>
                  <a:pt x="1003" y="198"/>
                  <a:pt x="1007" y="202"/>
                </a:cubicBezTo>
                <a:cubicBezTo>
                  <a:pt x="1006" y="203"/>
                  <a:pt x="1007" y="206"/>
                  <a:pt x="1005" y="207"/>
                </a:cubicBezTo>
                <a:cubicBezTo>
                  <a:pt x="1008" y="208"/>
                  <a:pt x="1008" y="211"/>
                  <a:pt x="1012" y="210"/>
                </a:cubicBezTo>
                <a:cubicBezTo>
                  <a:pt x="1012" y="207"/>
                  <a:pt x="1012" y="207"/>
                  <a:pt x="1012" y="207"/>
                </a:cubicBezTo>
                <a:cubicBezTo>
                  <a:pt x="1012" y="205"/>
                  <a:pt x="1009" y="206"/>
                  <a:pt x="1009" y="205"/>
                </a:cubicBezTo>
                <a:cubicBezTo>
                  <a:pt x="1010" y="202"/>
                  <a:pt x="1011" y="203"/>
                  <a:pt x="1010" y="200"/>
                </a:cubicBezTo>
                <a:cubicBezTo>
                  <a:pt x="1022" y="195"/>
                  <a:pt x="1030" y="186"/>
                  <a:pt x="1037" y="176"/>
                </a:cubicBezTo>
                <a:cubicBezTo>
                  <a:pt x="1021" y="180"/>
                  <a:pt x="1012" y="194"/>
                  <a:pt x="998" y="197"/>
                </a:cubicBezTo>
                <a:cubicBezTo>
                  <a:pt x="1000" y="195"/>
                  <a:pt x="1002" y="194"/>
                  <a:pt x="1004" y="192"/>
                </a:cubicBezTo>
                <a:cubicBezTo>
                  <a:pt x="992" y="198"/>
                  <a:pt x="975" y="200"/>
                  <a:pt x="965" y="209"/>
                </a:cubicBezTo>
                <a:cubicBezTo>
                  <a:pt x="959" y="208"/>
                  <a:pt x="956" y="205"/>
                  <a:pt x="954" y="200"/>
                </a:cubicBezTo>
                <a:cubicBezTo>
                  <a:pt x="956" y="192"/>
                  <a:pt x="966" y="192"/>
                  <a:pt x="969" y="185"/>
                </a:cubicBezTo>
                <a:cubicBezTo>
                  <a:pt x="961" y="190"/>
                  <a:pt x="951" y="197"/>
                  <a:pt x="940" y="196"/>
                </a:cubicBezTo>
                <a:cubicBezTo>
                  <a:pt x="940" y="190"/>
                  <a:pt x="946" y="191"/>
                  <a:pt x="949" y="188"/>
                </a:cubicBezTo>
                <a:cubicBezTo>
                  <a:pt x="945" y="187"/>
                  <a:pt x="941" y="190"/>
                  <a:pt x="939" y="188"/>
                </a:cubicBezTo>
                <a:cubicBezTo>
                  <a:pt x="955" y="185"/>
                  <a:pt x="955" y="167"/>
                  <a:pt x="972" y="168"/>
                </a:cubicBezTo>
                <a:cubicBezTo>
                  <a:pt x="973" y="161"/>
                  <a:pt x="983" y="156"/>
                  <a:pt x="990" y="162"/>
                </a:cubicBezTo>
                <a:cubicBezTo>
                  <a:pt x="1000" y="158"/>
                  <a:pt x="993" y="135"/>
                  <a:pt x="1009" y="139"/>
                </a:cubicBezTo>
                <a:cubicBezTo>
                  <a:pt x="1006" y="143"/>
                  <a:pt x="1004" y="147"/>
                  <a:pt x="1002" y="152"/>
                </a:cubicBezTo>
                <a:cubicBezTo>
                  <a:pt x="1002" y="155"/>
                  <a:pt x="1007" y="157"/>
                  <a:pt x="1004" y="160"/>
                </a:cubicBezTo>
                <a:cubicBezTo>
                  <a:pt x="1010" y="160"/>
                  <a:pt x="1014" y="152"/>
                  <a:pt x="1021" y="155"/>
                </a:cubicBezTo>
                <a:cubicBezTo>
                  <a:pt x="1021" y="158"/>
                  <a:pt x="1018" y="156"/>
                  <a:pt x="1017" y="158"/>
                </a:cubicBezTo>
                <a:cubicBezTo>
                  <a:pt x="1029" y="158"/>
                  <a:pt x="1033" y="150"/>
                  <a:pt x="1038" y="143"/>
                </a:cubicBezTo>
                <a:cubicBezTo>
                  <a:pt x="1034" y="137"/>
                  <a:pt x="1039" y="133"/>
                  <a:pt x="1041" y="130"/>
                </a:cubicBezTo>
                <a:cubicBezTo>
                  <a:pt x="1034" y="132"/>
                  <a:pt x="1025" y="134"/>
                  <a:pt x="1022" y="128"/>
                </a:cubicBezTo>
                <a:cubicBezTo>
                  <a:pt x="1024" y="126"/>
                  <a:pt x="1025" y="125"/>
                  <a:pt x="1027" y="124"/>
                </a:cubicBezTo>
                <a:cubicBezTo>
                  <a:pt x="1024" y="123"/>
                  <a:pt x="1021" y="121"/>
                  <a:pt x="1016" y="122"/>
                </a:cubicBezTo>
                <a:cubicBezTo>
                  <a:pt x="1016" y="121"/>
                  <a:pt x="1017" y="120"/>
                  <a:pt x="1017" y="119"/>
                </a:cubicBezTo>
                <a:cubicBezTo>
                  <a:pt x="1014" y="118"/>
                  <a:pt x="1010" y="119"/>
                  <a:pt x="1007" y="121"/>
                </a:cubicBezTo>
                <a:cubicBezTo>
                  <a:pt x="1011" y="128"/>
                  <a:pt x="1002" y="129"/>
                  <a:pt x="997" y="131"/>
                </a:cubicBezTo>
                <a:cubicBezTo>
                  <a:pt x="997" y="128"/>
                  <a:pt x="1000" y="129"/>
                  <a:pt x="1000" y="127"/>
                </a:cubicBezTo>
                <a:cubicBezTo>
                  <a:pt x="997" y="126"/>
                  <a:pt x="993" y="128"/>
                  <a:pt x="992" y="126"/>
                </a:cubicBezTo>
                <a:cubicBezTo>
                  <a:pt x="990" y="124"/>
                  <a:pt x="993" y="121"/>
                  <a:pt x="991" y="119"/>
                </a:cubicBezTo>
                <a:cubicBezTo>
                  <a:pt x="979" y="119"/>
                  <a:pt x="971" y="128"/>
                  <a:pt x="960" y="125"/>
                </a:cubicBezTo>
                <a:cubicBezTo>
                  <a:pt x="962" y="117"/>
                  <a:pt x="978" y="122"/>
                  <a:pt x="980" y="113"/>
                </a:cubicBezTo>
                <a:cubicBezTo>
                  <a:pt x="976" y="111"/>
                  <a:pt x="976" y="112"/>
                  <a:pt x="978" y="109"/>
                </a:cubicBezTo>
                <a:cubicBezTo>
                  <a:pt x="976" y="107"/>
                  <a:pt x="967" y="113"/>
                  <a:pt x="964" y="108"/>
                </a:cubicBezTo>
                <a:cubicBezTo>
                  <a:pt x="966" y="107"/>
                  <a:pt x="973" y="102"/>
                  <a:pt x="971" y="103"/>
                </a:cubicBezTo>
                <a:cubicBezTo>
                  <a:pt x="963" y="105"/>
                  <a:pt x="956" y="107"/>
                  <a:pt x="949" y="108"/>
                </a:cubicBezTo>
                <a:cubicBezTo>
                  <a:pt x="946" y="106"/>
                  <a:pt x="944" y="104"/>
                  <a:pt x="942" y="101"/>
                </a:cubicBezTo>
                <a:cubicBezTo>
                  <a:pt x="943" y="98"/>
                  <a:pt x="946" y="97"/>
                  <a:pt x="950" y="97"/>
                </a:cubicBezTo>
                <a:cubicBezTo>
                  <a:pt x="949" y="98"/>
                  <a:pt x="948" y="98"/>
                  <a:pt x="949" y="100"/>
                </a:cubicBezTo>
                <a:cubicBezTo>
                  <a:pt x="951" y="99"/>
                  <a:pt x="954" y="99"/>
                  <a:pt x="954" y="97"/>
                </a:cubicBezTo>
                <a:cubicBezTo>
                  <a:pt x="952" y="95"/>
                  <a:pt x="949" y="93"/>
                  <a:pt x="947" y="91"/>
                </a:cubicBezTo>
                <a:cubicBezTo>
                  <a:pt x="937" y="94"/>
                  <a:pt x="931" y="100"/>
                  <a:pt x="928" y="109"/>
                </a:cubicBezTo>
                <a:cubicBezTo>
                  <a:pt x="925" y="108"/>
                  <a:pt x="923" y="106"/>
                  <a:pt x="920" y="105"/>
                </a:cubicBezTo>
                <a:cubicBezTo>
                  <a:pt x="924" y="104"/>
                  <a:pt x="923" y="98"/>
                  <a:pt x="922" y="96"/>
                </a:cubicBezTo>
                <a:cubicBezTo>
                  <a:pt x="921" y="97"/>
                  <a:pt x="922" y="100"/>
                  <a:pt x="920" y="100"/>
                </a:cubicBezTo>
                <a:cubicBezTo>
                  <a:pt x="919" y="100"/>
                  <a:pt x="917" y="100"/>
                  <a:pt x="917" y="101"/>
                </a:cubicBezTo>
                <a:cubicBezTo>
                  <a:pt x="919" y="98"/>
                  <a:pt x="914" y="97"/>
                  <a:pt x="913" y="95"/>
                </a:cubicBezTo>
                <a:cubicBezTo>
                  <a:pt x="902" y="97"/>
                  <a:pt x="897" y="105"/>
                  <a:pt x="885" y="103"/>
                </a:cubicBezTo>
                <a:cubicBezTo>
                  <a:pt x="883" y="100"/>
                  <a:pt x="889" y="98"/>
                  <a:pt x="889" y="95"/>
                </a:cubicBezTo>
                <a:cubicBezTo>
                  <a:pt x="886" y="94"/>
                  <a:pt x="885" y="89"/>
                  <a:pt x="882" y="88"/>
                </a:cubicBezTo>
                <a:cubicBezTo>
                  <a:pt x="882" y="87"/>
                  <a:pt x="888" y="86"/>
                  <a:pt x="885" y="85"/>
                </a:cubicBezTo>
                <a:cubicBezTo>
                  <a:pt x="881" y="88"/>
                  <a:pt x="880" y="82"/>
                  <a:pt x="876" y="85"/>
                </a:cubicBezTo>
                <a:cubicBezTo>
                  <a:pt x="864" y="96"/>
                  <a:pt x="859" y="114"/>
                  <a:pt x="848" y="126"/>
                </a:cubicBezTo>
                <a:cubicBezTo>
                  <a:pt x="848" y="132"/>
                  <a:pt x="848" y="132"/>
                  <a:pt x="848" y="132"/>
                </a:cubicBezTo>
                <a:cubicBezTo>
                  <a:pt x="843" y="134"/>
                  <a:pt x="831" y="140"/>
                  <a:pt x="830" y="129"/>
                </a:cubicBezTo>
                <a:cubicBezTo>
                  <a:pt x="827" y="131"/>
                  <a:pt x="824" y="128"/>
                  <a:pt x="819" y="128"/>
                </a:cubicBezTo>
                <a:cubicBezTo>
                  <a:pt x="817" y="127"/>
                  <a:pt x="820" y="124"/>
                  <a:pt x="819" y="123"/>
                </a:cubicBezTo>
                <a:cubicBezTo>
                  <a:pt x="816" y="123"/>
                  <a:pt x="815" y="125"/>
                  <a:pt x="814" y="122"/>
                </a:cubicBezTo>
                <a:cubicBezTo>
                  <a:pt x="816" y="117"/>
                  <a:pt x="813" y="115"/>
                  <a:pt x="814" y="113"/>
                </a:cubicBezTo>
                <a:cubicBezTo>
                  <a:pt x="803" y="117"/>
                  <a:pt x="788" y="117"/>
                  <a:pt x="783" y="128"/>
                </a:cubicBezTo>
                <a:cubicBezTo>
                  <a:pt x="780" y="127"/>
                  <a:pt x="776" y="129"/>
                  <a:pt x="778" y="130"/>
                </a:cubicBezTo>
                <a:cubicBezTo>
                  <a:pt x="787" y="126"/>
                  <a:pt x="797" y="127"/>
                  <a:pt x="805" y="121"/>
                </a:cubicBezTo>
                <a:cubicBezTo>
                  <a:pt x="806" y="122"/>
                  <a:pt x="809" y="123"/>
                  <a:pt x="809" y="125"/>
                </a:cubicBezTo>
                <a:cubicBezTo>
                  <a:pt x="807" y="125"/>
                  <a:pt x="806" y="127"/>
                  <a:pt x="806" y="128"/>
                </a:cubicBezTo>
                <a:cubicBezTo>
                  <a:pt x="808" y="130"/>
                  <a:pt x="811" y="127"/>
                  <a:pt x="811" y="128"/>
                </a:cubicBezTo>
                <a:cubicBezTo>
                  <a:pt x="808" y="130"/>
                  <a:pt x="807" y="133"/>
                  <a:pt x="808" y="137"/>
                </a:cubicBezTo>
                <a:cubicBezTo>
                  <a:pt x="804" y="138"/>
                  <a:pt x="798" y="138"/>
                  <a:pt x="794" y="137"/>
                </a:cubicBezTo>
                <a:cubicBezTo>
                  <a:pt x="792" y="137"/>
                  <a:pt x="794" y="141"/>
                  <a:pt x="792" y="141"/>
                </a:cubicBezTo>
                <a:cubicBezTo>
                  <a:pt x="781" y="142"/>
                  <a:pt x="775" y="147"/>
                  <a:pt x="769" y="153"/>
                </a:cubicBezTo>
                <a:cubicBezTo>
                  <a:pt x="761" y="150"/>
                  <a:pt x="756" y="155"/>
                  <a:pt x="750" y="157"/>
                </a:cubicBezTo>
                <a:cubicBezTo>
                  <a:pt x="750" y="161"/>
                  <a:pt x="753" y="161"/>
                  <a:pt x="753" y="165"/>
                </a:cubicBezTo>
                <a:cubicBezTo>
                  <a:pt x="757" y="164"/>
                  <a:pt x="759" y="160"/>
                  <a:pt x="762" y="158"/>
                </a:cubicBezTo>
                <a:cubicBezTo>
                  <a:pt x="764" y="160"/>
                  <a:pt x="768" y="160"/>
                  <a:pt x="770" y="162"/>
                </a:cubicBezTo>
                <a:cubicBezTo>
                  <a:pt x="759" y="170"/>
                  <a:pt x="749" y="184"/>
                  <a:pt x="731" y="179"/>
                </a:cubicBezTo>
                <a:cubicBezTo>
                  <a:pt x="727" y="172"/>
                  <a:pt x="723" y="166"/>
                  <a:pt x="722" y="156"/>
                </a:cubicBezTo>
                <a:cubicBezTo>
                  <a:pt x="714" y="156"/>
                  <a:pt x="714" y="142"/>
                  <a:pt x="716" y="138"/>
                </a:cubicBezTo>
                <a:cubicBezTo>
                  <a:pt x="719" y="129"/>
                  <a:pt x="741" y="128"/>
                  <a:pt x="735" y="115"/>
                </a:cubicBezTo>
                <a:cubicBezTo>
                  <a:pt x="734" y="114"/>
                  <a:pt x="731" y="115"/>
                  <a:pt x="729" y="115"/>
                </a:cubicBezTo>
                <a:cubicBezTo>
                  <a:pt x="723" y="109"/>
                  <a:pt x="723" y="96"/>
                  <a:pt x="715" y="94"/>
                </a:cubicBezTo>
                <a:cubicBezTo>
                  <a:pt x="712" y="93"/>
                  <a:pt x="709" y="98"/>
                  <a:pt x="707" y="93"/>
                </a:cubicBezTo>
                <a:cubicBezTo>
                  <a:pt x="714" y="88"/>
                  <a:pt x="716" y="77"/>
                  <a:pt x="721" y="70"/>
                </a:cubicBezTo>
                <a:cubicBezTo>
                  <a:pt x="708" y="72"/>
                  <a:pt x="691" y="71"/>
                  <a:pt x="678" y="76"/>
                </a:cubicBezTo>
                <a:cubicBezTo>
                  <a:pt x="679" y="74"/>
                  <a:pt x="682" y="74"/>
                  <a:pt x="682" y="72"/>
                </a:cubicBezTo>
                <a:cubicBezTo>
                  <a:pt x="678" y="74"/>
                  <a:pt x="676" y="74"/>
                  <a:pt x="672" y="75"/>
                </a:cubicBezTo>
                <a:cubicBezTo>
                  <a:pt x="672" y="77"/>
                  <a:pt x="672" y="79"/>
                  <a:pt x="673" y="80"/>
                </a:cubicBezTo>
                <a:cubicBezTo>
                  <a:pt x="668" y="83"/>
                  <a:pt x="661" y="91"/>
                  <a:pt x="655" y="87"/>
                </a:cubicBezTo>
                <a:cubicBezTo>
                  <a:pt x="648" y="89"/>
                  <a:pt x="648" y="97"/>
                  <a:pt x="640" y="98"/>
                </a:cubicBezTo>
                <a:cubicBezTo>
                  <a:pt x="638" y="96"/>
                  <a:pt x="641" y="96"/>
                  <a:pt x="639" y="95"/>
                </a:cubicBezTo>
                <a:cubicBezTo>
                  <a:pt x="634" y="108"/>
                  <a:pt x="620" y="113"/>
                  <a:pt x="611" y="123"/>
                </a:cubicBezTo>
                <a:cubicBezTo>
                  <a:pt x="615" y="123"/>
                  <a:pt x="609" y="127"/>
                  <a:pt x="612" y="128"/>
                </a:cubicBezTo>
                <a:cubicBezTo>
                  <a:pt x="613" y="125"/>
                  <a:pt x="616" y="127"/>
                  <a:pt x="616" y="128"/>
                </a:cubicBezTo>
                <a:cubicBezTo>
                  <a:pt x="612" y="133"/>
                  <a:pt x="604" y="133"/>
                  <a:pt x="598" y="136"/>
                </a:cubicBezTo>
                <a:cubicBezTo>
                  <a:pt x="591" y="128"/>
                  <a:pt x="572" y="131"/>
                  <a:pt x="566" y="137"/>
                </a:cubicBezTo>
                <a:cubicBezTo>
                  <a:pt x="537" y="144"/>
                  <a:pt x="518" y="160"/>
                  <a:pt x="491" y="170"/>
                </a:cubicBezTo>
                <a:cubicBezTo>
                  <a:pt x="489" y="168"/>
                  <a:pt x="486" y="167"/>
                  <a:pt x="484" y="166"/>
                </a:cubicBezTo>
                <a:cubicBezTo>
                  <a:pt x="486" y="164"/>
                  <a:pt x="486" y="158"/>
                  <a:pt x="484" y="156"/>
                </a:cubicBezTo>
                <a:cubicBezTo>
                  <a:pt x="480" y="156"/>
                  <a:pt x="480" y="159"/>
                  <a:pt x="477" y="159"/>
                </a:cubicBezTo>
                <a:cubicBezTo>
                  <a:pt x="477" y="155"/>
                  <a:pt x="480" y="153"/>
                  <a:pt x="480" y="150"/>
                </a:cubicBezTo>
                <a:cubicBezTo>
                  <a:pt x="454" y="144"/>
                  <a:pt x="433" y="163"/>
                  <a:pt x="415" y="167"/>
                </a:cubicBezTo>
                <a:cubicBezTo>
                  <a:pt x="424" y="161"/>
                  <a:pt x="430" y="153"/>
                  <a:pt x="438" y="148"/>
                </a:cubicBezTo>
                <a:cubicBezTo>
                  <a:pt x="439" y="145"/>
                  <a:pt x="437" y="146"/>
                  <a:pt x="437" y="143"/>
                </a:cubicBezTo>
                <a:cubicBezTo>
                  <a:pt x="438" y="143"/>
                  <a:pt x="440" y="142"/>
                  <a:pt x="442" y="142"/>
                </a:cubicBezTo>
                <a:cubicBezTo>
                  <a:pt x="442" y="130"/>
                  <a:pt x="459" y="133"/>
                  <a:pt x="461" y="123"/>
                </a:cubicBezTo>
                <a:cubicBezTo>
                  <a:pt x="461" y="120"/>
                  <a:pt x="456" y="121"/>
                  <a:pt x="455" y="118"/>
                </a:cubicBezTo>
                <a:cubicBezTo>
                  <a:pt x="454" y="114"/>
                  <a:pt x="456" y="112"/>
                  <a:pt x="456" y="108"/>
                </a:cubicBezTo>
                <a:cubicBezTo>
                  <a:pt x="451" y="103"/>
                  <a:pt x="446" y="105"/>
                  <a:pt x="441" y="106"/>
                </a:cubicBezTo>
                <a:cubicBezTo>
                  <a:pt x="426" y="109"/>
                  <a:pt x="417" y="110"/>
                  <a:pt x="406" y="115"/>
                </a:cubicBezTo>
                <a:cubicBezTo>
                  <a:pt x="401" y="117"/>
                  <a:pt x="397" y="121"/>
                  <a:pt x="391" y="123"/>
                </a:cubicBezTo>
                <a:cubicBezTo>
                  <a:pt x="387" y="124"/>
                  <a:pt x="383" y="124"/>
                  <a:pt x="380" y="125"/>
                </a:cubicBezTo>
                <a:cubicBezTo>
                  <a:pt x="340" y="136"/>
                  <a:pt x="304" y="163"/>
                  <a:pt x="273" y="177"/>
                </a:cubicBezTo>
                <a:cubicBezTo>
                  <a:pt x="273" y="176"/>
                  <a:pt x="273" y="175"/>
                  <a:pt x="272" y="175"/>
                </a:cubicBezTo>
                <a:cubicBezTo>
                  <a:pt x="271" y="177"/>
                  <a:pt x="271" y="178"/>
                  <a:pt x="270" y="179"/>
                </a:cubicBezTo>
                <a:cubicBezTo>
                  <a:pt x="252" y="188"/>
                  <a:pt x="234" y="197"/>
                  <a:pt x="220" y="210"/>
                </a:cubicBezTo>
                <a:cubicBezTo>
                  <a:pt x="225" y="224"/>
                  <a:pt x="199" y="227"/>
                  <a:pt x="196" y="237"/>
                </a:cubicBezTo>
                <a:cubicBezTo>
                  <a:pt x="198" y="237"/>
                  <a:pt x="201" y="236"/>
                  <a:pt x="203" y="237"/>
                </a:cubicBezTo>
                <a:cubicBezTo>
                  <a:pt x="197" y="239"/>
                  <a:pt x="194" y="243"/>
                  <a:pt x="190" y="246"/>
                </a:cubicBezTo>
                <a:cubicBezTo>
                  <a:pt x="202" y="242"/>
                  <a:pt x="216" y="236"/>
                  <a:pt x="226" y="241"/>
                </a:cubicBezTo>
                <a:cubicBezTo>
                  <a:pt x="224" y="244"/>
                  <a:pt x="219" y="244"/>
                  <a:pt x="219" y="249"/>
                </a:cubicBezTo>
                <a:cubicBezTo>
                  <a:pt x="227" y="247"/>
                  <a:pt x="229" y="247"/>
                  <a:pt x="238" y="246"/>
                </a:cubicBezTo>
                <a:cubicBezTo>
                  <a:pt x="238" y="244"/>
                  <a:pt x="237" y="242"/>
                  <a:pt x="239" y="242"/>
                </a:cubicBezTo>
                <a:cubicBezTo>
                  <a:pt x="247" y="246"/>
                  <a:pt x="251" y="236"/>
                  <a:pt x="258" y="235"/>
                </a:cubicBezTo>
                <a:cubicBezTo>
                  <a:pt x="261" y="240"/>
                  <a:pt x="269" y="242"/>
                  <a:pt x="267" y="249"/>
                </a:cubicBezTo>
                <a:cubicBezTo>
                  <a:pt x="272" y="253"/>
                  <a:pt x="282" y="242"/>
                  <a:pt x="282" y="252"/>
                </a:cubicBezTo>
                <a:cubicBezTo>
                  <a:pt x="289" y="251"/>
                  <a:pt x="293" y="255"/>
                  <a:pt x="298" y="257"/>
                </a:cubicBezTo>
                <a:cubicBezTo>
                  <a:pt x="298" y="258"/>
                  <a:pt x="297" y="259"/>
                  <a:pt x="297" y="260"/>
                </a:cubicBezTo>
                <a:cubicBezTo>
                  <a:pt x="300" y="260"/>
                  <a:pt x="308" y="256"/>
                  <a:pt x="308" y="261"/>
                </a:cubicBezTo>
                <a:cubicBezTo>
                  <a:pt x="278" y="290"/>
                  <a:pt x="235" y="307"/>
                  <a:pt x="198" y="329"/>
                </a:cubicBezTo>
                <a:cubicBezTo>
                  <a:pt x="198" y="326"/>
                  <a:pt x="195" y="328"/>
                  <a:pt x="193" y="328"/>
                </a:cubicBezTo>
                <a:cubicBezTo>
                  <a:pt x="193" y="333"/>
                  <a:pt x="193" y="333"/>
                  <a:pt x="193" y="333"/>
                </a:cubicBezTo>
                <a:cubicBezTo>
                  <a:pt x="183" y="339"/>
                  <a:pt x="172" y="344"/>
                  <a:pt x="160" y="343"/>
                </a:cubicBezTo>
                <a:cubicBezTo>
                  <a:pt x="159" y="346"/>
                  <a:pt x="160" y="345"/>
                  <a:pt x="160" y="349"/>
                </a:cubicBezTo>
                <a:cubicBezTo>
                  <a:pt x="157" y="350"/>
                  <a:pt x="155" y="353"/>
                  <a:pt x="152" y="354"/>
                </a:cubicBezTo>
                <a:cubicBezTo>
                  <a:pt x="143" y="348"/>
                  <a:pt x="138" y="361"/>
                  <a:pt x="130" y="358"/>
                </a:cubicBezTo>
                <a:cubicBezTo>
                  <a:pt x="127" y="373"/>
                  <a:pt x="112" y="371"/>
                  <a:pt x="104" y="380"/>
                </a:cubicBezTo>
                <a:cubicBezTo>
                  <a:pt x="100" y="377"/>
                  <a:pt x="95" y="382"/>
                  <a:pt x="97" y="388"/>
                </a:cubicBezTo>
                <a:cubicBezTo>
                  <a:pt x="90" y="391"/>
                  <a:pt x="86" y="391"/>
                  <a:pt x="79" y="389"/>
                </a:cubicBezTo>
                <a:cubicBezTo>
                  <a:pt x="76" y="393"/>
                  <a:pt x="72" y="396"/>
                  <a:pt x="65" y="394"/>
                </a:cubicBezTo>
                <a:cubicBezTo>
                  <a:pt x="64" y="397"/>
                  <a:pt x="61" y="400"/>
                  <a:pt x="63" y="404"/>
                </a:cubicBezTo>
                <a:cubicBezTo>
                  <a:pt x="62" y="402"/>
                  <a:pt x="64" y="401"/>
                  <a:pt x="66" y="402"/>
                </a:cubicBezTo>
                <a:cubicBezTo>
                  <a:pt x="63" y="411"/>
                  <a:pt x="51" y="417"/>
                  <a:pt x="48" y="424"/>
                </a:cubicBezTo>
                <a:cubicBezTo>
                  <a:pt x="52" y="424"/>
                  <a:pt x="57" y="420"/>
                  <a:pt x="60" y="422"/>
                </a:cubicBezTo>
                <a:cubicBezTo>
                  <a:pt x="60" y="425"/>
                  <a:pt x="56" y="424"/>
                  <a:pt x="56" y="427"/>
                </a:cubicBezTo>
                <a:cubicBezTo>
                  <a:pt x="62" y="428"/>
                  <a:pt x="74" y="422"/>
                  <a:pt x="78" y="429"/>
                </a:cubicBezTo>
                <a:cubicBezTo>
                  <a:pt x="77" y="430"/>
                  <a:pt x="76" y="432"/>
                  <a:pt x="76" y="435"/>
                </a:cubicBezTo>
                <a:cubicBezTo>
                  <a:pt x="81" y="441"/>
                  <a:pt x="92" y="436"/>
                  <a:pt x="97" y="434"/>
                </a:cubicBezTo>
                <a:cubicBezTo>
                  <a:pt x="97" y="435"/>
                  <a:pt x="97" y="435"/>
                  <a:pt x="98" y="436"/>
                </a:cubicBezTo>
                <a:cubicBezTo>
                  <a:pt x="99" y="440"/>
                  <a:pt x="96" y="440"/>
                  <a:pt x="96" y="442"/>
                </a:cubicBezTo>
                <a:cubicBezTo>
                  <a:pt x="104" y="446"/>
                  <a:pt x="118" y="444"/>
                  <a:pt x="118" y="456"/>
                </a:cubicBezTo>
                <a:cubicBezTo>
                  <a:pt x="141" y="448"/>
                  <a:pt x="161" y="432"/>
                  <a:pt x="185" y="422"/>
                </a:cubicBezTo>
                <a:cubicBezTo>
                  <a:pt x="185" y="430"/>
                  <a:pt x="181" y="436"/>
                  <a:pt x="176" y="440"/>
                </a:cubicBezTo>
                <a:cubicBezTo>
                  <a:pt x="178" y="440"/>
                  <a:pt x="181" y="439"/>
                  <a:pt x="181" y="441"/>
                </a:cubicBezTo>
                <a:cubicBezTo>
                  <a:pt x="178" y="445"/>
                  <a:pt x="175" y="449"/>
                  <a:pt x="170" y="451"/>
                </a:cubicBezTo>
                <a:cubicBezTo>
                  <a:pt x="169" y="456"/>
                  <a:pt x="164" y="461"/>
                  <a:pt x="159" y="459"/>
                </a:cubicBezTo>
                <a:cubicBezTo>
                  <a:pt x="153" y="466"/>
                  <a:pt x="156" y="482"/>
                  <a:pt x="146" y="488"/>
                </a:cubicBezTo>
                <a:cubicBezTo>
                  <a:pt x="143" y="486"/>
                  <a:pt x="143" y="491"/>
                  <a:pt x="141" y="492"/>
                </a:cubicBezTo>
                <a:cubicBezTo>
                  <a:pt x="145" y="493"/>
                  <a:pt x="153" y="487"/>
                  <a:pt x="156" y="494"/>
                </a:cubicBezTo>
                <a:cubicBezTo>
                  <a:pt x="157" y="498"/>
                  <a:pt x="152" y="496"/>
                  <a:pt x="152" y="500"/>
                </a:cubicBezTo>
                <a:cubicBezTo>
                  <a:pt x="158" y="500"/>
                  <a:pt x="166" y="497"/>
                  <a:pt x="167" y="503"/>
                </a:cubicBezTo>
                <a:cubicBezTo>
                  <a:pt x="163" y="508"/>
                  <a:pt x="154" y="509"/>
                  <a:pt x="150" y="514"/>
                </a:cubicBezTo>
                <a:cubicBezTo>
                  <a:pt x="158" y="511"/>
                  <a:pt x="180" y="494"/>
                  <a:pt x="177" y="515"/>
                </a:cubicBezTo>
                <a:cubicBezTo>
                  <a:pt x="184" y="519"/>
                  <a:pt x="191" y="507"/>
                  <a:pt x="196" y="512"/>
                </a:cubicBezTo>
                <a:cubicBezTo>
                  <a:pt x="196" y="514"/>
                  <a:pt x="194" y="513"/>
                  <a:pt x="195" y="516"/>
                </a:cubicBezTo>
                <a:cubicBezTo>
                  <a:pt x="197" y="516"/>
                  <a:pt x="198" y="518"/>
                  <a:pt x="199" y="519"/>
                </a:cubicBezTo>
                <a:cubicBezTo>
                  <a:pt x="202" y="531"/>
                  <a:pt x="200" y="545"/>
                  <a:pt x="185" y="547"/>
                </a:cubicBezTo>
                <a:cubicBezTo>
                  <a:pt x="183" y="545"/>
                  <a:pt x="180" y="544"/>
                  <a:pt x="181" y="539"/>
                </a:cubicBezTo>
                <a:cubicBezTo>
                  <a:pt x="180" y="539"/>
                  <a:pt x="176" y="540"/>
                  <a:pt x="176" y="538"/>
                </a:cubicBezTo>
                <a:cubicBezTo>
                  <a:pt x="174" y="534"/>
                  <a:pt x="179" y="533"/>
                  <a:pt x="183" y="534"/>
                </a:cubicBezTo>
                <a:cubicBezTo>
                  <a:pt x="182" y="531"/>
                  <a:pt x="183" y="530"/>
                  <a:pt x="184" y="528"/>
                </a:cubicBezTo>
                <a:cubicBezTo>
                  <a:pt x="170" y="529"/>
                  <a:pt x="162" y="535"/>
                  <a:pt x="152" y="540"/>
                </a:cubicBezTo>
                <a:cubicBezTo>
                  <a:pt x="157" y="544"/>
                  <a:pt x="155" y="556"/>
                  <a:pt x="154" y="561"/>
                </a:cubicBezTo>
                <a:cubicBezTo>
                  <a:pt x="159" y="559"/>
                  <a:pt x="166" y="561"/>
                  <a:pt x="173" y="560"/>
                </a:cubicBezTo>
                <a:cubicBezTo>
                  <a:pt x="172" y="564"/>
                  <a:pt x="168" y="564"/>
                  <a:pt x="168" y="569"/>
                </a:cubicBezTo>
                <a:cubicBezTo>
                  <a:pt x="173" y="570"/>
                  <a:pt x="183" y="570"/>
                  <a:pt x="184" y="563"/>
                </a:cubicBezTo>
                <a:cubicBezTo>
                  <a:pt x="181" y="563"/>
                  <a:pt x="175" y="566"/>
                  <a:pt x="174" y="562"/>
                </a:cubicBezTo>
                <a:cubicBezTo>
                  <a:pt x="178" y="558"/>
                  <a:pt x="181" y="560"/>
                  <a:pt x="187" y="559"/>
                </a:cubicBezTo>
                <a:cubicBezTo>
                  <a:pt x="188" y="546"/>
                  <a:pt x="202" y="543"/>
                  <a:pt x="209" y="540"/>
                </a:cubicBezTo>
                <a:cubicBezTo>
                  <a:pt x="209" y="542"/>
                  <a:pt x="207" y="542"/>
                  <a:pt x="207" y="544"/>
                </a:cubicBezTo>
                <a:cubicBezTo>
                  <a:pt x="208" y="544"/>
                  <a:pt x="209" y="544"/>
                  <a:pt x="209" y="546"/>
                </a:cubicBezTo>
                <a:cubicBezTo>
                  <a:pt x="208" y="547"/>
                  <a:pt x="207" y="549"/>
                  <a:pt x="206" y="550"/>
                </a:cubicBezTo>
                <a:cubicBezTo>
                  <a:pt x="212" y="550"/>
                  <a:pt x="215" y="547"/>
                  <a:pt x="219" y="545"/>
                </a:cubicBezTo>
                <a:cubicBezTo>
                  <a:pt x="221" y="547"/>
                  <a:pt x="223" y="545"/>
                  <a:pt x="225" y="547"/>
                </a:cubicBezTo>
                <a:cubicBezTo>
                  <a:pt x="226" y="540"/>
                  <a:pt x="228" y="536"/>
                  <a:pt x="235" y="535"/>
                </a:cubicBezTo>
                <a:cubicBezTo>
                  <a:pt x="235" y="532"/>
                  <a:pt x="238" y="530"/>
                  <a:pt x="243" y="529"/>
                </a:cubicBezTo>
                <a:cubicBezTo>
                  <a:pt x="243" y="530"/>
                  <a:pt x="242" y="531"/>
                  <a:pt x="243" y="532"/>
                </a:cubicBezTo>
                <a:cubicBezTo>
                  <a:pt x="247" y="532"/>
                  <a:pt x="257" y="528"/>
                  <a:pt x="262" y="533"/>
                </a:cubicBezTo>
                <a:cubicBezTo>
                  <a:pt x="263" y="537"/>
                  <a:pt x="261" y="539"/>
                  <a:pt x="259" y="542"/>
                </a:cubicBezTo>
                <a:cubicBezTo>
                  <a:pt x="262" y="541"/>
                  <a:pt x="262" y="545"/>
                  <a:pt x="262" y="547"/>
                </a:cubicBezTo>
                <a:cubicBezTo>
                  <a:pt x="261" y="549"/>
                  <a:pt x="260" y="552"/>
                  <a:pt x="258" y="553"/>
                </a:cubicBezTo>
                <a:cubicBezTo>
                  <a:pt x="244" y="550"/>
                  <a:pt x="243" y="562"/>
                  <a:pt x="237" y="566"/>
                </a:cubicBezTo>
                <a:cubicBezTo>
                  <a:pt x="233" y="568"/>
                  <a:pt x="230" y="568"/>
                  <a:pt x="229" y="573"/>
                </a:cubicBezTo>
                <a:cubicBezTo>
                  <a:pt x="230" y="573"/>
                  <a:pt x="232" y="572"/>
                  <a:pt x="231" y="574"/>
                </a:cubicBezTo>
                <a:cubicBezTo>
                  <a:pt x="227" y="580"/>
                  <a:pt x="221" y="583"/>
                  <a:pt x="221" y="592"/>
                </a:cubicBezTo>
                <a:cubicBezTo>
                  <a:pt x="225" y="596"/>
                  <a:pt x="220" y="604"/>
                  <a:pt x="215" y="603"/>
                </a:cubicBezTo>
                <a:cubicBezTo>
                  <a:pt x="217" y="607"/>
                  <a:pt x="215" y="608"/>
                  <a:pt x="214" y="611"/>
                </a:cubicBezTo>
                <a:cubicBezTo>
                  <a:pt x="221" y="612"/>
                  <a:pt x="227" y="616"/>
                  <a:pt x="233" y="617"/>
                </a:cubicBezTo>
                <a:cubicBezTo>
                  <a:pt x="241" y="619"/>
                  <a:pt x="252" y="615"/>
                  <a:pt x="259" y="615"/>
                </a:cubicBezTo>
                <a:cubicBezTo>
                  <a:pt x="265" y="615"/>
                  <a:pt x="273" y="622"/>
                  <a:pt x="281" y="619"/>
                </a:cubicBezTo>
                <a:cubicBezTo>
                  <a:pt x="269" y="621"/>
                  <a:pt x="263" y="628"/>
                  <a:pt x="255" y="634"/>
                </a:cubicBezTo>
                <a:cubicBezTo>
                  <a:pt x="232" y="636"/>
                  <a:pt x="212" y="624"/>
                  <a:pt x="196" y="630"/>
                </a:cubicBezTo>
                <a:cubicBezTo>
                  <a:pt x="192" y="641"/>
                  <a:pt x="209" y="638"/>
                  <a:pt x="204" y="645"/>
                </a:cubicBezTo>
                <a:cubicBezTo>
                  <a:pt x="208" y="642"/>
                  <a:pt x="217" y="644"/>
                  <a:pt x="218" y="650"/>
                </a:cubicBezTo>
                <a:cubicBezTo>
                  <a:pt x="210" y="649"/>
                  <a:pt x="209" y="655"/>
                  <a:pt x="206" y="658"/>
                </a:cubicBezTo>
                <a:cubicBezTo>
                  <a:pt x="211" y="655"/>
                  <a:pt x="218" y="655"/>
                  <a:pt x="219" y="648"/>
                </a:cubicBezTo>
                <a:cubicBezTo>
                  <a:pt x="223" y="649"/>
                  <a:pt x="221" y="651"/>
                  <a:pt x="222" y="652"/>
                </a:cubicBezTo>
                <a:cubicBezTo>
                  <a:pt x="222" y="651"/>
                  <a:pt x="224" y="651"/>
                  <a:pt x="225" y="651"/>
                </a:cubicBezTo>
                <a:cubicBezTo>
                  <a:pt x="234" y="657"/>
                  <a:pt x="249" y="651"/>
                  <a:pt x="256" y="658"/>
                </a:cubicBezTo>
                <a:cubicBezTo>
                  <a:pt x="252" y="671"/>
                  <a:pt x="237" y="674"/>
                  <a:pt x="234" y="689"/>
                </a:cubicBezTo>
                <a:cubicBezTo>
                  <a:pt x="231" y="688"/>
                  <a:pt x="231" y="690"/>
                  <a:pt x="229" y="691"/>
                </a:cubicBezTo>
                <a:cubicBezTo>
                  <a:pt x="230" y="694"/>
                  <a:pt x="231" y="697"/>
                  <a:pt x="230" y="701"/>
                </a:cubicBezTo>
                <a:cubicBezTo>
                  <a:pt x="218" y="704"/>
                  <a:pt x="215" y="717"/>
                  <a:pt x="201" y="719"/>
                </a:cubicBezTo>
                <a:cubicBezTo>
                  <a:pt x="198" y="725"/>
                  <a:pt x="196" y="728"/>
                  <a:pt x="196" y="735"/>
                </a:cubicBezTo>
                <a:cubicBezTo>
                  <a:pt x="186" y="742"/>
                  <a:pt x="177" y="752"/>
                  <a:pt x="177" y="765"/>
                </a:cubicBezTo>
                <a:cubicBezTo>
                  <a:pt x="178" y="767"/>
                  <a:pt x="183" y="764"/>
                  <a:pt x="183" y="766"/>
                </a:cubicBezTo>
                <a:cubicBezTo>
                  <a:pt x="181" y="766"/>
                  <a:pt x="182" y="768"/>
                  <a:pt x="183" y="769"/>
                </a:cubicBezTo>
                <a:cubicBezTo>
                  <a:pt x="180" y="769"/>
                  <a:pt x="179" y="770"/>
                  <a:pt x="177" y="771"/>
                </a:cubicBezTo>
                <a:cubicBezTo>
                  <a:pt x="180" y="773"/>
                  <a:pt x="184" y="772"/>
                  <a:pt x="186" y="774"/>
                </a:cubicBezTo>
                <a:cubicBezTo>
                  <a:pt x="185" y="776"/>
                  <a:pt x="180" y="776"/>
                  <a:pt x="179" y="779"/>
                </a:cubicBezTo>
                <a:cubicBezTo>
                  <a:pt x="185" y="779"/>
                  <a:pt x="190" y="779"/>
                  <a:pt x="191" y="774"/>
                </a:cubicBezTo>
                <a:cubicBezTo>
                  <a:pt x="194" y="775"/>
                  <a:pt x="195" y="776"/>
                  <a:pt x="197" y="778"/>
                </a:cubicBezTo>
                <a:cubicBezTo>
                  <a:pt x="197" y="780"/>
                  <a:pt x="195" y="781"/>
                  <a:pt x="194" y="783"/>
                </a:cubicBezTo>
                <a:cubicBezTo>
                  <a:pt x="199" y="780"/>
                  <a:pt x="205" y="777"/>
                  <a:pt x="210" y="781"/>
                </a:cubicBezTo>
                <a:cubicBezTo>
                  <a:pt x="203" y="785"/>
                  <a:pt x="199" y="793"/>
                  <a:pt x="192" y="798"/>
                </a:cubicBezTo>
                <a:cubicBezTo>
                  <a:pt x="188" y="797"/>
                  <a:pt x="187" y="800"/>
                  <a:pt x="184" y="800"/>
                </a:cubicBezTo>
                <a:cubicBezTo>
                  <a:pt x="178" y="811"/>
                  <a:pt x="164" y="813"/>
                  <a:pt x="157" y="821"/>
                </a:cubicBezTo>
                <a:cubicBezTo>
                  <a:pt x="159" y="822"/>
                  <a:pt x="161" y="819"/>
                  <a:pt x="162" y="821"/>
                </a:cubicBezTo>
                <a:cubicBezTo>
                  <a:pt x="162" y="824"/>
                  <a:pt x="161" y="825"/>
                  <a:pt x="161" y="827"/>
                </a:cubicBezTo>
                <a:cubicBezTo>
                  <a:pt x="163" y="827"/>
                  <a:pt x="165" y="828"/>
                  <a:pt x="166" y="829"/>
                </a:cubicBezTo>
                <a:cubicBezTo>
                  <a:pt x="166" y="831"/>
                  <a:pt x="165" y="834"/>
                  <a:pt x="164" y="835"/>
                </a:cubicBezTo>
                <a:cubicBezTo>
                  <a:pt x="167" y="836"/>
                  <a:pt x="167" y="834"/>
                  <a:pt x="170" y="834"/>
                </a:cubicBezTo>
                <a:cubicBezTo>
                  <a:pt x="173" y="836"/>
                  <a:pt x="168" y="839"/>
                  <a:pt x="171" y="840"/>
                </a:cubicBezTo>
                <a:cubicBezTo>
                  <a:pt x="172" y="839"/>
                  <a:pt x="174" y="837"/>
                  <a:pt x="177" y="837"/>
                </a:cubicBezTo>
                <a:cubicBezTo>
                  <a:pt x="174" y="843"/>
                  <a:pt x="166" y="842"/>
                  <a:pt x="165" y="849"/>
                </a:cubicBezTo>
                <a:cubicBezTo>
                  <a:pt x="171" y="853"/>
                  <a:pt x="177" y="848"/>
                  <a:pt x="181" y="844"/>
                </a:cubicBezTo>
                <a:cubicBezTo>
                  <a:pt x="188" y="844"/>
                  <a:pt x="190" y="839"/>
                  <a:pt x="195" y="836"/>
                </a:cubicBezTo>
                <a:cubicBezTo>
                  <a:pt x="194" y="834"/>
                  <a:pt x="192" y="829"/>
                  <a:pt x="195" y="828"/>
                </a:cubicBezTo>
                <a:cubicBezTo>
                  <a:pt x="198" y="829"/>
                  <a:pt x="198" y="828"/>
                  <a:pt x="201" y="828"/>
                </a:cubicBezTo>
                <a:cubicBezTo>
                  <a:pt x="201" y="829"/>
                  <a:pt x="201" y="831"/>
                  <a:pt x="202" y="832"/>
                </a:cubicBezTo>
                <a:cubicBezTo>
                  <a:pt x="204" y="829"/>
                  <a:pt x="209" y="829"/>
                  <a:pt x="212" y="827"/>
                </a:cubicBezTo>
                <a:cubicBezTo>
                  <a:pt x="212" y="828"/>
                  <a:pt x="214" y="828"/>
                  <a:pt x="214" y="829"/>
                </a:cubicBezTo>
                <a:cubicBezTo>
                  <a:pt x="214" y="834"/>
                  <a:pt x="214" y="834"/>
                  <a:pt x="214" y="834"/>
                </a:cubicBezTo>
                <a:cubicBezTo>
                  <a:pt x="207" y="834"/>
                  <a:pt x="206" y="841"/>
                  <a:pt x="201" y="844"/>
                </a:cubicBezTo>
                <a:cubicBezTo>
                  <a:pt x="207" y="841"/>
                  <a:pt x="209" y="842"/>
                  <a:pt x="217" y="843"/>
                </a:cubicBezTo>
                <a:cubicBezTo>
                  <a:pt x="216" y="845"/>
                  <a:pt x="214" y="845"/>
                  <a:pt x="214" y="847"/>
                </a:cubicBezTo>
                <a:cubicBezTo>
                  <a:pt x="215" y="848"/>
                  <a:pt x="217" y="848"/>
                  <a:pt x="218" y="849"/>
                </a:cubicBezTo>
                <a:cubicBezTo>
                  <a:pt x="216" y="853"/>
                  <a:pt x="213" y="860"/>
                  <a:pt x="208" y="860"/>
                </a:cubicBezTo>
                <a:cubicBezTo>
                  <a:pt x="208" y="863"/>
                  <a:pt x="211" y="862"/>
                  <a:pt x="210" y="865"/>
                </a:cubicBezTo>
                <a:cubicBezTo>
                  <a:pt x="197" y="876"/>
                  <a:pt x="185" y="889"/>
                  <a:pt x="169" y="898"/>
                </a:cubicBezTo>
                <a:cubicBezTo>
                  <a:pt x="169" y="897"/>
                  <a:pt x="168" y="897"/>
                  <a:pt x="168" y="896"/>
                </a:cubicBezTo>
                <a:cubicBezTo>
                  <a:pt x="167" y="892"/>
                  <a:pt x="173" y="890"/>
                  <a:pt x="172" y="888"/>
                </a:cubicBezTo>
                <a:cubicBezTo>
                  <a:pt x="165" y="891"/>
                  <a:pt x="162" y="898"/>
                  <a:pt x="154" y="900"/>
                </a:cubicBezTo>
                <a:cubicBezTo>
                  <a:pt x="153" y="903"/>
                  <a:pt x="156" y="906"/>
                  <a:pt x="152" y="908"/>
                </a:cubicBezTo>
                <a:cubicBezTo>
                  <a:pt x="149" y="908"/>
                  <a:pt x="147" y="908"/>
                  <a:pt x="144" y="909"/>
                </a:cubicBezTo>
                <a:cubicBezTo>
                  <a:pt x="141" y="921"/>
                  <a:pt x="124" y="923"/>
                  <a:pt x="119" y="931"/>
                </a:cubicBezTo>
                <a:cubicBezTo>
                  <a:pt x="117" y="931"/>
                  <a:pt x="107" y="936"/>
                  <a:pt x="108" y="939"/>
                </a:cubicBezTo>
                <a:cubicBezTo>
                  <a:pt x="114" y="935"/>
                  <a:pt x="117" y="932"/>
                  <a:pt x="125" y="930"/>
                </a:cubicBezTo>
                <a:cubicBezTo>
                  <a:pt x="124" y="930"/>
                  <a:pt x="123" y="929"/>
                  <a:pt x="123" y="927"/>
                </a:cubicBezTo>
                <a:cubicBezTo>
                  <a:pt x="139" y="919"/>
                  <a:pt x="157" y="910"/>
                  <a:pt x="170" y="901"/>
                </a:cubicBezTo>
                <a:cubicBezTo>
                  <a:pt x="170" y="903"/>
                  <a:pt x="170" y="904"/>
                  <a:pt x="172" y="903"/>
                </a:cubicBezTo>
                <a:cubicBezTo>
                  <a:pt x="174" y="897"/>
                  <a:pt x="179" y="894"/>
                  <a:pt x="185" y="892"/>
                </a:cubicBezTo>
                <a:cubicBezTo>
                  <a:pt x="187" y="891"/>
                  <a:pt x="184" y="888"/>
                  <a:pt x="187" y="887"/>
                </a:cubicBezTo>
                <a:cubicBezTo>
                  <a:pt x="189" y="890"/>
                  <a:pt x="192" y="886"/>
                  <a:pt x="193" y="888"/>
                </a:cubicBezTo>
                <a:cubicBezTo>
                  <a:pt x="193" y="892"/>
                  <a:pt x="190" y="895"/>
                  <a:pt x="187" y="893"/>
                </a:cubicBezTo>
                <a:cubicBezTo>
                  <a:pt x="183" y="898"/>
                  <a:pt x="180" y="903"/>
                  <a:pt x="176" y="908"/>
                </a:cubicBezTo>
                <a:cubicBezTo>
                  <a:pt x="178" y="908"/>
                  <a:pt x="181" y="905"/>
                  <a:pt x="182" y="907"/>
                </a:cubicBezTo>
                <a:cubicBezTo>
                  <a:pt x="183" y="919"/>
                  <a:pt x="166" y="918"/>
                  <a:pt x="164" y="925"/>
                </a:cubicBezTo>
                <a:cubicBezTo>
                  <a:pt x="175" y="921"/>
                  <a:pt x="188" y="915"/>
                  <a:pt x="199" y="914"/>
                </a:cubicBezTo>
                <a:cubicBezTo>
                  <a:pt x="200" y="912"/>
                  <a:pt x="201" y="911"/>
                  <a:pt x="204" y="911"/>
                </a:cubicBezTo>
                <a:cubicBezTo>
                  <a:pt x="204" y="914"/>
                  <a:pt x="201" y="914"/>
                  <a:pt x="199" y="915"/>
                </a:cubicBezTo>
                <a:cubicBezTo>
                  <a:pt x="202" y="915"/>
                  <a:pt x="203" y="916"/>
                  <a:pt x="203" y="918"/>
                </a:cubicBezTo>
                <a:cubicBezTo>
                  <a:pt x="196" y="933"/>
                  <a:pt x="176" y="935"/>
                  <a:pt x="165" y="947"/>
                </a:cubicBezTo>
                <a:cubicBezTo>
                  <a:pt x="170" y="948"/>
                  <a:pt x="172" y="945"/>
                  <a:pt x="174" y="943"/>
                </a:cubicBezTo>
                <a:cubicBezTo>
                  <a:pt x="185" y="944"/>
                  <a:pt x="191" y="934"/>
                  <a:pt x="199" y="929"/>
                </a:cubicBezTo>
                <a:cubicBezTo>
                  <a:pt x="209" y="924"/>
                  <a:pt x="222" y="921"/>
                  <a:pt x="231" y="915"/>
                </a:cubicBezTo>
                <a:cubicBezTo>
                  <a:pt x="232" y="917"/>
                  <a:pt x="234" y="917"/>
                  <a:pt x="236" y="917"/>
                </a:cubicBezTo>
                <a:cubicBezTo>
                  <a:pt x="238" y="916"/>
                  <a:pt x="239" y="915"/>
                  <a:pt x="242" y="915"/>
                </a:cubicBezTo>
                <a:cubicBezTo>
                  <a:pt x="242" y="918"/>
                  <a:pt x="238" y="918"/>
                  <a:pt x="238" y="920"/>
                </a:cubicBezTo>
                <a:cubicBezTo>
                  <a:pt x="240" y="923"/>
                  <a:pt x="245" y="920"/>
                  <a:pt x="247" y="921"/>
                </a:cubicBezTo>
                <a:cubicBezTo>
                  <a:pt x="241" y="923"/>
                  <a:pt x="242" y="927"/>
                  <a:pt x="238" y="930"/>
                </a:cubicBezTo>
                <a:cubicBezTo>
                  <a:pt x="237" y="928"/>
                  <a:pt x="234" y="928"/>
                  <a:pt x="232" y="927"/>
                </a:cubicBezTo>
                <a:cubicBezTo>
                  <a:pt x="231" y="930"/>
                  <a:pt x="228" y="931"/>
                  <a:pt x="225" y="932"/>
                </a:cubicBezTo>
                <a:cubicBezTo>
                  <a:pt x="225" y="934"/>
                  <a:pt x="224" y="938"/>
                  <a:pt x="226" y="939"/>
                </a:cubicBezTo>
                <a:cubicBezTo>
                  <a:pt x="233" y="932"/>
                  <a:pt x="239" y="930"/>
                  <a:pt x="251" y="929"/>
                </a:cubicBezTo>
                <a:cubicBezTo>
                  <a:pt x="250" y="932"/>
                  <a:pt x="252" y="933"/>
                  <a:pt x="251" y="936"/>
                </a:cubicBezTo>
                <a:cubicBezTo>
                  <a:pt x="251" y="936"/>
                  <a:pt x="250" y="937"/>
                  <a:pt x="250" y="937"/>
                </a:cubicBezTo>
                <a:cubicBezTo>
                  <a:pt x="247" y="936"/>
                  <a:pt x="243" y="936"/>
                  <a:pt x="240" y="936"/>
                </a:cubicBezTo>
                <a:cubicBezTo>
                  <a:pt x="234" y="943"/>
                  <a:pt x="227" y="949"/>
                  <a:pt x="221" y="956"/>
                </a:cubicBezTo>
                <a:cubicBezTo>
                  <a:pt x="214" y="957"/>
                  <a:pt x="211" y="962"/>
                  <a:pt x="207" y="966"/>
                </a:cubicBezTo>
                <a:cubicBezTo>
                  <a:pt x="206" y="966"/>
                  <a:pt x="202" y="967"/>
                  <a:pt x="205" y="967"/>
                </a:cubicBezTo>
                <a:cubicBezTo>
                  <a:pt x="212" y="968"/>
                  <a:pt x="212" y="961"/>
                  <a:pt x="220" y="964"/>
                </a:cubicBezTo>
                <a:cubicBezTo>
                  <a:pt x="221" y="958"/>
                  <a:pt x="229" y="960"/>
                  <a:pt x="231" y="956"/>
                </a:cubicBezTo>
                <a:cubicBezTo>
                  <a:pt x="234" y="958"/>
                  <a:pt x="233" y="959"/>
                  <a:pt x="234" y="961"/>
                </a:cubicBezTo>
                <a:cubicBezTo>
                  <a:pt x="234" y="958"/>
                  <a:pt x="238" y="963"/>
                  <a:pt x="237" y="959"/>
                </a:cubicBezTo>
                <a:cubicBezTo>
                  <a:pt x="236" y="958"/>
                  <a:pt x="233" y="960"/>
                  <a:pt x="234" y="955"/>
                </a:cubicBezTo>
                <a:cubicBezTo>
                  <a:pt x="236" y="954"/>
                  <a:pt x="238" y="950"/>
                  <a:pt x="240" y="952"/>
                </a:cubicBezTo>
                <a:cubicBezTo>
                  <a:pt x="241" y="956"/>
                  <a:pt x="235" y="954"/>
                  <a:pt x="238" y="957"/>
                </a:cubicBezTo>
                <a:cubicBezTo>
                  <a:pt x="240" y="956"/>
                  <a:pt x="243" y="956"/>
                  <a:pt x="246" y="955"/>
                </a:cubicBezTo>
                <a:cubicBezTo>
                  <a:pt x="242" y="950"/>
                  <a:pt x="251" y="954"/>
                  <a:pt x="252" y="952"/>
                </a:cubicBezTo>
                <a:cubicBezTo>
                  <a:pt x="248" y="950"/>
                  <a:pt x="253" y="948"/>
                  <a:pt x="253" y="946"/>
                </a:cubicBezTo>
                <a:cubicBezTo>
                  <a:pt x="249" y="944"/>
                  <a:pt x="250" y="949"/>
                  <a:pt x="248" y="947"/>
                </a:cubicBezTo>
                <a:cubicBezTo>
                  <a:pt x="248" y="946"/>
                  <a:pt x="249" y="945"/>
                  <a:pt x="251" y="944"/>
                </a:cubicBezTo>
                <a:cubicBezTo>
                  <a:pt x="258" y="946"/>
                  <a:pt x="261" y="934"/>
                  <a:pt x="266" y="936"/>
                </a:cubicBezTo>
                <a:cubicBezTo>
                  <a:pt x="263" y="938"/>
                  <a:pt x="265" y="939"/>
                  <a:pt x="264" y="942"/>
                </a:cubicBezTo>
                <a:cubicBezTo>
                  <a:pt x="261" y="940"/>
                  <a:pt x="260" y="947"/>
                  <a:pt x="256" y="948"/>
                </a:cubicBezTo>
                <a:cubicBezTo>
                  <a:pt x="258" y="949"/>
                  <a:pt x="257" y="955"/>
                  <a:pt x="254" y="957"/>
                </a:cubicBezTo>
                <a:cubicBezTo>
                  <a:pt x="262" y="956"/>
                  <a:pt x="271" y="953"/>
                  <a:pt x="272" y="963"/>
                </a:cubicBezTo>
                <a:cubicBezTo>
                  <a:pt x="269" y="966"/>
                  <a:pt x="259" y="967"/>
                  <a:pt x="262" y="972"/>
                </a:cubicBezTo>
                <a:cubicBezTo>
                  <a:pt x="266" y="967"/>
                  <a:pt x="273" y="964"/>
                  <a:pt x="278" y="960"/>
                </a:cubicBezTo>
                <a:cubicBezTo>
                  <a:pt x="277" y="959"/>
                  <a:pt x="273" y="961"/>
                  <a:pt x="273" y="959"/>
                </a:cubicBezTo>
                <a:cubicBezTo>
                  <a:pt x="276" y="959"/>
                  <a:pt x="278" y="957"/>
                  <a:pt x="276" y="955"/>
                </a:cubicBezTo>
                <a:cubicBezTo>
                  <a:pt x="276" y="953"/>
                  <a:pt x="272" y="955"/>
                  <a:pt x="272" y="952"/>
                </a:cubicBezTo>
                <a:cubicBezTo>
                  <a:pt x="277" y="948"/>
                  <a:pt x="283" y="945"/>
                  <a:pt x="289" y="941"/>
                </a:cubicBezTo>
                <a:cubicBezTo>
                  <a:pt x="292" y="944"/>
                  <a:pt x="286" y="947"/>
                  <a:pt x="290" y="949"/>
                </a:cubicBezTo>
                <a:cubicBezTo>
                  <a:pt x="287" y="953"/>
                  <a:pt x="283" y="956"/>
                  <a:pt x="280" y="960"/>
                </a:cubicBezTo>
                <a:cubicBezTo>
                  <a:pt x="283" y="959"/>
                  <a:pt x="281" y="963"/>
                  <a:pt x="282" y="965"/>
                </a:cubicBezTo>
                <a:cubicBezTo>
                  <a:pt x="275" y="968"/>
                  <a:pt x="273" y="977"/>
                  <a:pt x="263" y="978"/>
                </a:cubicBezTo>
                <a:cubicBezTo>
                  <a:pt x="266" y="983"/>
                  <a:pt x="257" y="979"/>
                  <a:pt x="257" y="983"/>
                </a:cubicBezTo>
                <a:cubicBezTo>
                  <a:pt x="271" y="983"/>
                  <a:pt x="278" y="967"/>
                  <a:pt x="296" y="968"/>
                </a:cubicBezTo>
                <a:cubicBezTo>
                  <a:pt x="298" y="973"/>
                  <a:pt x="297" y="975"/>
                  <a:pt x="300" y="978"/>
                </a:cubicBezTo>
                <a:cubicBezTo>
                  <a:pt x="297" y="992"/>
                  <a:pt x="280" y="991"/>
                  <a:pt x="273" y="1001"/>
                </a:cubicBezTo>
                <a:cubicBezTo>
                  <a:pt x="276" y="1001"/>
                  <a:pt x="278" y="998"/>
                  <a:pt x="279" y="1002"/>
                </a:cubicBezTo>
                <a:cubicBezTo>
                  <a:pt x="279" y="1006"/>
                  <a:pt x="275" y="1007"/>
                  <a:pt x="274" y="1011"/>
                </a:cubicBezTo>
                <a:cubicBezTo>
                  <a:pt x="277" y="1011"/>
                  <a:pt x="280" y="1010"/>
                  <a:pt x="280" y="1013"/>
                </a:cubicBezTo>
                <a:cubicBezTo>
                  <a:pt x="278" y="1017"/>
                  <a:pt x="269" y="1020"/>
                  <a:pt x="265" y="1015"/>
                </a:cubicBezTo>
                <a:cubicBezTo>
                  <a:pt x="256" y="1023"/>
                  <a:pt x="242" y="1026"/>
                  <a:pt x="234" y="1036"/>
                </a:cubicBezTo>
                <a:cubicBezTo>
                  <a:pt x="240" y="1036"/>
                  <a:pt x="237" y="1041"/>
                  <a:pt x="240" y="1043"/>
                </a:cubicBezTo>
                <a:cubicBezTo>
                  <a:pt x="243" y="1041"/>
                  <a:pt x="246" y="1040"/>
                  <a:pt x="251" y="1039"/>
                </a:cubicBezTo>
                <a:cubicBezTo>
                  <a:pt x="251" y="1042"/>
                  <a:pt x="247" y="1041"/>
                  <a:pt x="248" y="1044"/>
                </a:cubicBezTo>
                <a:cubicBezTo>
                  <a:pt x="258" y="1041"/>
                  <a:pt x="273" y="1045"/>
                  <a:pt x="280" y="1034"/>
                </a:cubicBezTo>
                <a:cubicBezTo>
                  <a:pt x="277" y="1034"/>
                  <a:pt x="276" y="1034"/>
                  <a:pt x="276" y="1031"/>
                </a:cubicBezTo>
                <a:cubicBezTo>
                  <a:pt x="278" y="1023"/>
                  <a:pt x="285" y="1020"/>
                  <a:pt x="290" y="1015"/>
                </a:cubicBezTo>
                <a:cubicBezTo>
                  <a:pt x="296" y="1015"/>
                  <a:pt x="304" y="1015"/>
                  <a:pt x="311" y="1015"/>
                </a:cubicBezTo>
                <a:cubicBezTo>
                  <a:pt x="314" y="1006"/>
                  <a:pt x="323" y="1003"/>
                  <a:pt x="327" y="995"/>
                </a:cubicBezTo>
                <a:cubicBezTo>
                  <a:pt x="326" y="991"/>
                  <a:pt x="327" y="989"/>
                  <a:pt x="328" y="986"/>
                </a:cubicBezTo>
                <a:cubicBezTo>
                  <a:pt x="326" y="985"/>
                  <a:pt x="326" y="982"/>
                  <a:pt x="325" y="980"/>
                </a:cubicBezTo>
                <a:cubicBezTo>
                  <a:pt x="328" y="973"/>
                  <a:pt x="341" y="971"/>
                  <a:pt x="338" y="985"/>
                </a:cubicBezTo>
                <a:cubicBezTo>
                  <a:pt x="342" y="986"/>
                  <a:pt x="345" y="990"/>
                  <a:pt x="349" y="992"/>
                </a:cubicBezTo>
                <a:cubicBezTo>
                  <a:pt x="350" y="996"/>
                  <a:pt x="347" y="996"/>
                  <a:pt x="347" y="999"/>
                </a:cubicBezTo>
                <a:cubicBezTo>
                  <a:pt x="349" y="999"/>
                  <a:pt x="351" y="1003"/>
                  <a:pt x="349" y="1005"/>
                </a:cubicBezTo>
                <a:cubicBezTo>
                  <a:pt x="356" y="1006"/>
                  <a:pt x="363" y="1007"/>
                  <a:pt x="364" y="1011"/>
                </a:cubicBezTo>
                <a:cubicBezTo>
                  <a:pt x="369" y="1008"/>
                  <a:pt x="375" y="1011"/>
                  <a:pt x="378" y="1015"/>
                </a:cubicBezTo>
                <a:cubicBezTo>
                  <a:pt x="378" y="1017"/>
                  <a:pt x="375" y="1016"/>
                  <a:pt x="376" y="1018"/>
                </a:cubicBezTo>
                <a:cubicBezTo>
                  <a:pt x="379" y="1019"/>
                  <a:pt x="380" y="1016"/>
                  <a:pt x="381" y="1019"/>
                </a:cubicBezTo>
                <a:cubicBezTo>
                  <a:pt x="381" y="1021"/>
                  <a:pt x="378" y="1020"/>
                  <a:pt x="378" y="1022"/>
                </a:cubicBezTo>
                <a:cubicBezTo>
                  <a:pt x="382" y="1022"/>
                  <a:pt x="383" y="1020"/>
                  <a:pt x="387" y="1020"/>
                </a:cubicBezTo>
                <a:cubicBezTo>
                  <a:pt x="389" y="1023"/>
                  <a:pt x="388" y="1024"/>
                  <a:pt x="390" y="1027"/>
                </a:cubicBezTo>
                <a:cubicBezTo>
                  <a:pt x="394" y="1025"/>
                  <a:pt x="396" y="1030"/>
                  <a:pt x="398" y="1033"/>
                </a:cubicBezTo>
                <a:cubicBezTo>
                  <a:pt x="385" y="1041"/>
                  <a:pt x="383" y="1053"/>
                  <a:pt x="378" y="1067"/>
                </a:cubicBezTo>
                <a:cubicBezTo>
                  <a:pt x="387" y="1070"/>
                  <a:pt x="401" y="1068"/>
                  <a:pt x="402" y="1080"/>
                </a:cubicBezTo>
                <a:cubicBezTo>
                  <a:pt x="407" y="1084"/>
                  <a:pt x="411" y="1089"/>
                  <a:pt x="417" y="1092"/>
                </a:cubicBezTo>
                <a:cubicBezTo>
                  <a:pt x="415" y="1096"/>
                  <a:pt x="418" y="1100"/>
                  <a:pt x="416" y="1103"/>
                </a:cubicBezTo>
                <a:cubicBezTo>
                  <a:pt x="420" y="1104"/>
                  <a:pt x="424" y="1105"/>
                  <a:pt x="428" y="1106"/>
                </a:cubicBezTo>
                <a:cubicBezTo>
                  <a:pt x="433" y="1104"/>
                  <a:pt x="435" y="1099"/>
                  <a:pt x="440" y="1096"/>
                </a:cubicBezTo>
                <a:cubicBezTo>
                  <a:pt x="451" y="1082"/>
                  <a:pt x="471" y="1076"/>
                  <a:pt x="486" y="1066"/>
                </a:cubicBezTo>
                <a:cubicBezTo>
                  <a:pt x="493" y="1070"/>
                  <a:pt x="499" y="1058"/>
                  <a:pt x="504" y="1054"/>
                </a:cubicBezTo>
                <a:cubicBezTo>
                  <a:pt x="507" y="1054"/>
                  <a:pt x="508" y="1057"/>
                  <a:pt x="512" y="1056"/>
                </a:cubicBezTo>
                <a:cubicBezTo>
                  <a:pt x="512" y="1049"/>
                  <a:pt x="522" y="1050"/>
                  <a:pt x="524" y="1051"/>
                </a:cubicBezTo>
                <a:cubicBezTo>
                  <a:pt x="520" y="1049"/>
                  <a:pt x="527" y="1043"/>
                  <a:pt x="530" y="1042"/>
                </a:cubicBezTo>
                <a:cubicBezTo>
                  <a:pt x="530" y="1048"/>
                  <a:pt x="540" y="1051"/>
                  <a:pt x="541" y="1059"/>
                </a:cubicBezTo>
                <a:cubicBezTo>
                  <a:pt x="538" y="1058"/>
                  <a:pt x="537" y="1062"/>
                  <a:pt x="533" y="1059"/>
                </a:cubicBezTo>
                <a:cubicBezTo>
                  <a:pt x="532" y="1065"/>
                  <a:pt x="533" y="1067"/>
                  <a:pt x="533" y="1073"/>
                </a:cubicBezTo>
                <a:cubicBezTo>
                  <a:pt x="537" y="1073"/>
                  <a:pt x="537" y="1078"/>
                  <a:pt x="541" y="1078"/>
                </a:cubicBezTo>
                <a:cubicBezTo>
                  <a:pt x="542" y="1074"/>
                  <a:pt x="540" y="1072"/>
                  <a:pt x="545" y="1072"/>
                </a:cubicBezTo>
                <a:cubicBezTo>
                  <a:pt x="545" y="1075"/>
                  <a:pt x="540" y="1077"/>
                  <a:pt x="545" y="1077"/>
                </a:cubicBezTo>
                <a:cubicBezTo>
                  <a:pt x="547" y="1078"/>
                  <a:pt x="544" y="1073"/>
                  <a:pt x="546" y="1073"/>
                </a:cubicBezTo>
                <a:cubicBezTo>
                  <a:pt x="549" y="1074"/>
                  <a:pt x="553" y="1074"/>
                  <a:pt x="553" y="1078"/>
                </a:cubicBezTo>
                <a:cubicBezTo>
                  <a:pt x="551" y="1078"/>
                  <a:pt x="551" y="1076"/>
                  <a:pt x="548" y="1077"/>
                </a:cubicBezTo>
                <a:cubicBezTo>
                  <a:pt x="548" y="1081"/>
                  <a:pt x="548" y="1085"/>
                  <a:pt x="545" y="1085"/>
                </a:cubicBezTo>
                <a:cubicBezTo>
                  <a:pt x="546" y="1080"/>
                  <a:pt x="541" y="1086"/>
                  <a:pt x="541" y="1082"/>
                </a:cubicBezTo>
                <a:cubicBezTo>
                  <a:pt x="542" y="1080"/>
                  <a:pt x="544" y="1079"/>
                  <a:pt x="541" y="1078"/>
                </a:cubicBezTo>
                <a:cubicBezTo>
                  <a:pt x="539" y="1079"/>
                  <a:pt x="541" y="1082"/>
                  <a:pt x="538" y="1082"/>
                </a:cubicBezTo>
                <a:cubicBezTo>
                  <a:pt x="541" y="1079"/>
                  <a:pt x="533" y="1082"/>
                  <a:pt x="532" y="1078"/>
                </a:cubicBezTo>
                <a:cubicBezTo>
                  <a:pt x="531" y="1080"/>
                  <a:pt x="530" y="1082"/>
                  <a:pt x="529" y="1085"/>
                </a:cubicBezTo>
                <a:cubicBezTo>
                  <a:pt x="533" y="1085"/>
                  <a:pt x="536" y="1088"/>
                  <a:pt x="533" y="1090"/>
                </a:cubicBezTo>
                <a:cubicBezTo>
                  <a:pt x="534" y="1091"/>
                  <a:pt x="538" y="1089"/>
                  <a:pt x="538" y="1091"/>
                </a:cubicBezTo>
                <a:cubicBezTo>
                  <a:pt x="529" y="1095"/>
                  <a:pt x="513" y="1093"/>
                  <a:pt x="508" y="1101"/>
                </a:cubicBezTo>
                <a:cubicBezTo>
                  <a:pt x="518" y="1101"/>
                  <a:pt x="530" y="1093"/>
                  <a:pt x="539" y="1097"/>
                </a:cubicBezTo>
                <a:cubicBezTo>
                  <a:pt x="538" y="1103"/>
                  <a:pt x="532" y="1097"/>
                  <a:pt x="531" y="1101"/>
                </a:cubicBezTo>
                <a:cubicBezTo>
                  <a:pt x="533" y="1104"/>
                  <a:pt x="541" y="1101"/>
                  <a:pt x="541" y="1106"/>
                </a:cubicBezTo>
                <a:cubicBezTo>
                  <a:pt x="541" y="1108"/>
                  <a:pt x="537" y="1107"/>
                  <a:pt x="537" y="1110"/>
                </a:cubicBezTo>
                <a:cubicBezTo>
                  <a:pt x="544" y="1109"/>
                  <a:pt x="552" y="1104"/>
                  <a:pt x="552" y="1098"/>
                </a:cubicBezTo>
                <a:cubicBezTo>
                  <a:pt x="570" y="1092"/>
                  <a:pt x="580" y="1083"/>
                  <a:pt x="601" y="1083"/>
                </a:cubicBezTo>
                <a:cubicBezTo>
                  <a:pt x="608" y="1079"/>
                  <a:pt x="621" y="1083"/>
                  <a:pt x="627" y="1088"/>
                </a:cubicBezTo>
                <a:cubicBezTo>
                  <a:pt x="639" y="1088"/>
                  <a:pt x="638" y="1074"/>
                  <a:pt x="651" y="1074"/>
                </a:cubicBezTo>
                <a:cubicBezTo>
                  <a:pt x="652" y="1077"/>
                  <a:pt x="650" y="1077"/>
                  <a:pt x="650" y="1079"/>
                </a:cubicBezTo>
                <a:cubicBezTo>
                  <a:pt x="665" y="1076"/>
                  <a:pt x="677" y="1070"/>
                  <a:pt x="688" y="1064"/>
                </a:cubicBezTo>
                <a:cubicBezTo>
                  <a:pt x="694" y="1064"/>
                  <a:pt x="699" y="1063"/>
                  <a:pt x="701" y="1059"/>
                </a:cubicBezTo>
                <a:cubicBezTo>
                  <a:pt x="693" y="1057"/>
                  <a:pt x="682" y="1067"/>
                  <a:pt x="672" y="1060"/>
                </a:cubicBezTo>
                <a:cubicBezTo>
                  <a:pt x="683" y="1053"/>
                  <a:pt x="695" y="1048"/>
                  <a:pt x="710" y="1044"/>
                </a:cubicBezTo>
                <a:cubicBezTo>
                  <a:pt x="712" y="1042"/>
                  <a:pt x="712" y="1039"/>
                  <a:pt x="714" y="1038"/>
                </a:cubicBezTo>
                <a:cubicBezTo>
                  <a:pt x="722" y="1040"/>
                  <a:pt x="729" y="1035"/>
                  <a:pt x="735" y="1031"/>
                </a:cubicBezTo>
                <a:cubicBezTo>
                  <a:pt x="736" y="1035"/>
                  <a:pt x="733" y="1036"/>
                  <a:pt x="735" y="1038"/>
                </a:cubicBezTo>
                <a:cubicBezTo>
                  <a:pt x="737" y="1040"/>
                  <a:pt x="739" y="1038"/>
                  <a:pt x="742" y="1038"/>
                </a:cubicBezTo>
                <a:cubicBezTo>
                  <a:pt x="742" y="1040"/>
                  <a:pt x="740" y="1040"/>
                  <a:pt x="742" y="1041"/>
                </a:cubicBezTo>
                <a:cubicBezTo>
                  <a:pt x="755" y="1034"/>
                  <a:pt x="772" y="1031"/>
                  <a:pt x="783" y="1021"/>
                </a:cubicBezTo>
                <a:cubicBezTo>
                  <a:pt x="788" y="1020"/>
                  <a:pt x="793" y="1023"/>
                  <a:pt x="797" y="1020"/>
                </a:cubicBezTo>
                <a:cubicBezTo>
                  <a:pt x="796" y="1024"/>
                  <a:pt x="800" y="1023"/>
                  <a:pt x="800" y="1025"/>
                </a:cubicBezTo>
                <a:cubicBezTo>
                  <a:pt x="793" y="1032"/>
                  <a:pt x="780" y="1028"/>
                  <a:pt x="777" y="1040"/>
                </a:cubicBezTo>
                <a:cubicBezTo>
                  <a:pt x="753" y="1052"/>
                  <a:pt x="724" y="1060"/>
                  <a:pt x="702" y="1074"/>
                </a:cubicBezTo>
                <a:cubicBezTo>
                  <a:pt x="700" y="1074"/>
                  <a:pt x="700" y="1073"/>
                  <a:pt x="699" y="1073"/>
                </a:cubicBezTo>
                <a:cubicBezTo>
                  <a:pt x="680" y="1080"/>
                  <a:pt x="661" y="1085"/>
                  <a:pt x="645" y="1094"/>
                </a:cubicBezTo>
                <a:cubicBezTo>
                  <a:pt x="656" y="1092"/>
                  <a:pt x="665" y="1087"/>
                  <a:pt x="673" y="1087"/>
                </a:cubicBezTo>
                <a:cubicBezTo>
                  <a:pt x="671" y="1094"/>
                  <a:pt x="663" y="1097"/>
                  <a:pt x="657" y="1095"/>
                </a:cubicBezTo>
                <a:cubicBezTo>
                  <a:pt x="657" y="1096"/>
                  <a:pt x="659" y="1096"/>
                  <a:pt x="659" y="1097"/>
                </a:cubicBezTo>
                <a:cubicBezTo>
                  <a:pt x="653" y="1100"/>
                  <a:pt x="646" y="1101"/>
                  <a:pt x="641" y="1104"/>
                </a:cubicBezTo>
                <a:cubicBezTo>
                  <a:pt x="659" y="1107"/>
                  <a:pt x="666" y="1090"/>
                  <a:pt x="680" y="1097"/>
                </a:cubicBezTo>
                <a:cubicBezTo>
                  <a:pt x="680" y="1098"/>
                  <a:pt x="678" y="1101"/>
                  <a:pt x="680" y="1101"/>
                </a:cubicBezTo>
                <a:cubicBezTo>
                  <a:pt x="681" y="1099"/>
                  <a:pt x="684" y="1101"/>
                  <a:pt x="686" y="1101"/>
                </a:cubicBezTo>
                <a:cubicBezTo>
                  <a:pt x="687" y="1099"/>
                  <a:pt x="688" y="1097"/>
                  <a:pt x="688" y="1094"/>
                </a:cubicBezTo>
                <a:cubicBezTo>
                  <a:pt x="694" y="1094"/>
                  <a:pt x="695" y="1086"/>
                  <a:pt x="701" y="1088"/>
                </a:cubicBezTo>
                <a:cubicBezTo>
                  <a:pt x="701" y="1087"/>
                  <a:pt x="701" y="1086"/>
                  <a:pt x="702" y="1086"/>
                </a:cubicBezTo>
                <a:cubicBezTo>
                  <a:pt x="702" y="1086"/>
                  <a:pt x="701" y="1086"/>
                  <a:pt x="701" y="1086"/>
                </a:cubicBezTo>
                <a:cubicBezTo>
                  <a:pt x="699" y="1086"/>
                  <a:pt x="698" y="1085"/>
                  <a:pt x="698" y="1083"/>
                </a:cubicBezTo>
                <a:cubicBezTo>
                  <a:pt x="701" y="1079"/>
                  <a:pt x="706" y="1077"/>
                  <a:pt x="709" y="1072"/>
                </a:cubicBezTo>
                <a:cubicBezTo>
                  <a:pt x="736" y="1068"/>
                  <a:pt x="755" y="1051"/>
                  <a:pt x="781" y="1048"/>
                </a:cubicBezTo>
                <a:cubicBezTo>
                  <a:pt x="779" y="1054"/>
                  <a:pt x="778" y="1059"/>
                  <a:pt x="779" y="1063"/>
                </a:cubicBezTo>
                <a:cubicBezTo>
                  <a:pt x="783" y="1064"/>
                  <a:pt x="785" y="1063"/>
                  <a:pt x="788" y="1062"/>
                </a:cubicBezTo>
                <a:cubicBezTo>
                  <a:pt x="792" y="1053"/>
                  <a:pt x="802" y="1054"/>
                  <a:pt x="808" y="1050"/>
                </a:cubicBezTo>
                <a:cubicBezTo>
                  <a:pt x="806" y="1040"/>
                  <a:pt x="812" y="1048"/>
                  <a:pt x="819" y="1045"/>
                </a:cubicBezTo>
                <a:cubicBezTo>
                  <a:pt x="817" y="1036"/>
                  <a:pt x="806" y="1046"/>
                  <a:pt x="802" y="1043"/>
                </a:cubicBezTo>
                <a:cubicBezTo>
                  <a:pt x="803" y="1040"/>
                  <a:pt x="805" y="1037"/>
                  <a:pt x="802" y="1036"/>
                </a:cubicBezTo>
                <a:cubicBezTo>
                  <a:pt x="807" y="1034"/>
                  <a:pt x="811" y="1031"/>
                  <a:pt x="814" y="1027"/>
                </a:cubicBezTo>
                <a:cubicBezTo>
                  <a:pt x="813" y="1026"/>
                  <a:pt x="812" y="1026"/>
                  <a:pt x="812" y="1024"/>
                </a:cubicBezTo>
                <a:cubicBezTo>
                  <a:pt x="808" y="1025"/>
                  <a:pt x="804" y="1026"/>
                  <a:pt x="802" y="1029"/>
                </a:cubicBezTo>
                <a:cubicBezTo>
                  <a:pt x="802" y="1022"/>
                  <a:pt x="798" y="1020"/>
                  <a:pt x="797" y="1015"/>
                </a:cubicBezTo>
                <a:cubicBezTo>
                  <a:pt x="807" y="1013"/>
                  <a:pt x="818" y="1011"/>
                  <a:pt x="821" y="1002"/>
                </a:cubicBezTo>
                <a:cubicBezTo>
                  <a:pt x="815" y="1004"/>
                  <a:pt x="810" y="1007"/>
                  <a:pt x="804" y="1010"/>
                </a:cubicBezTo>
                <a:cubicBezTo>
                  <a:pt x="803" y="1010"/>
                  <a:pt x="802" y="1009"/>
                  <a:pt x="800" y="1008"/>
                </a:cubicBezTo>
                <a:cubicBezTo>
                  <a:pt x="782" y="1016"/>
                  <a:pt x="765" y="1024"/>
                  <a:pt x="748" y="1032"/>
                </a:cubicBezTo>
                <a:cubicBezTo>
                  <a:pt x="746" y="1032"/>
                  <a:pt x="745" y="1031"/>
                  <a:pt x="742" y="1030"/>
                </a:cubicBezTo>
                <a:cubicBezTo>
                  <a:pt x="743" y="1034"/>
                  <a:pt x="740" y="1035"/>
                  <a:pt x="736" y="1035"/>
                </a:cubicBezTo>
                <a:cubicBezTo>
                  <a:pt x="736" y="1031"/>
                  <a:pt x="736" y="1031"/>
                  <a:pt x="736" y="1031"/>
                </a:cubicBezTo>
                <a:cubicBezTo>
                  <a:pt x="744" y="1030"/>
                  <a:pt x="749" y="1025"/>
                  <a:pt x="756" y="1022"/>
                </a:cubicBezTo>
                <a:cubicBezTo>
                  <a:pt x="754" y="1022"/>
                  <a:pt x="757" y="1021"/>
                  <a:pt x="756" y="1018"/>
                </a:cubicBezTo>
                <a:cubicBezTo>
                  <a:pt x="752" y="1020"/>
                  <a:pt x="745" y="1022"/>
                  <a:pt x="745" y="1025"/>
                </a:cubicBezTo>
                <a:cubicBezTo>
                  <a:pt x="743" y="1019"/>
                  <a:pt x="738" y="1027"/>
                  <a:pt x="735" y="1022"/>
                </a:cubicBezTo>
                <a:cubicBezTo>
                  <a:pt x="744" y="1019"/>
                  <a:pt x="752" y="1013"/>
                  <a:pt x="762" y="1010"/>
                </a:cubicBezTo>
                <a:cubicBezTo>
                  <a:pt x="763" y="1016"/>
                  <a:pt x="773" y="1011"/>
                  <a:pt x="775" y="1015"/>
                </a:cubicBezTo>
                <a:cubicBezTo>
                  <a:pt x="780" y="1012"/>
                  <a:pt x="780" y="1006"/>
                  <a:pt x="786" y="1005"/>
                </a:cubicBezTo>
                <a:cubicBezTo>
                  <a:pt x="787" y="1007"/>
                  <a:pt x="782" y="1009"/>
                  <a:pt x="785" y="1010"/>
                </a:cubicBezTo>
                <a:cubicBezTo>
                  <a:pt x="789" y="1005"/>
                  <a:pt x="793" y="1000"/>
                  <a:pt x="801" y="999"/>
                </a:cubicBezTo>
                <a:cubicBezTo>
                  <a:pt x="800" y="1005"/>
                  <a:pt x="809" y="1000"/>
                  <a:pt x="804" y="1005"/>
                </a:cubicBezTo>
                <a:cubicBezTo>
                  <a:pt x="812" y="1004"/>
                  <a:pt x="819" y="1002"/>
                  <a:pt x="820" y="998"/>
                </a:cubicBezTo>
                <a:cubicBezTo>
                  <a:pt x="817" y="999"/>
                  <a:pt x="814" y="1000"/>
                  <a:pt x="811" y="1002"/>
                </a:cubicBezTo>
                <a:cubicBezTo>
                  <a:pt x="811" y="999"/>
                  <a:pt x="811" y="995"/>
                  <a:pt x="812" y="993"/>
                </a:cubicBezTo>
                <a:cubicBezTo>
                  <a:pt x="821" y="995"/>
                  <a:pt x="837" y="988"/>
                  <a:pt x="841" y="979"/>
                </a:cubicBezTo>
                <a:cubicBezTo>
                  <a:pt x="843" y="979"/>
                  <a:pt x="844" y="978"/>
                  <a:pt x="846" y="978"/>
                </a:cubicBezTo>
                <a:cubicBezTo>
                  <a:pt x="844" y="973"/>
                  <a:pt x="852" y="974"/>
                  <a:pt x="859" y="974"/>
                </a:cubicBezTo>
                <a:cubicBezTo>
                  <a:pt x="859" y="969"/>
                  <a:pt x="865" y="967"/>
                  <a:pt x="868" y="968"/>
                </a:cubicBezTo>
                <a:cubicBezTo>
                  <a:pt x="868" y="972"/>
                  <a:pt x="865" y="967"/>
                  <a:pt x="865" y="971"/>
                </a:cubicBezTo>
                <a:cubicBezTo>
                  <a:pt x="872" y="971"/>
                  <a:pt x="886" y="969"/>
                  <a:pt x="886" y="961"/>
                </a:cubicBezTo>
                <a:cubicBezTo>
                  <a:pt x="889" y="960"/>
                  <a:pt x="889" y="963"/>
                  <a:pt x="889" y="965"/>
                </a:cubicBezTo>
                <a:cubicBezTo>
                  <a:pt x="895" y="963"/>
                  <a:pt x="897" y="957"/>
                  <a:pt x="905" y="956"/>
                </a:cubicBezTo>
                <a:cubicBezTo>
                  <a:pt x="906" y="954"/>
                  <a:pt x="902" y="953"/>
                  <a:pt x="905" y="952"/>
                </a:cubicBezTo>
                <a:cubicBezTo>
                  <a:pt x="907" y="950"/>
                  <a:pt x="909" y="954"/>
                  <a:pt x="911" y="954"/>
                </a:cubicBezTo>
                <a:cubicBezTo>
                  <a:pt x="910" y="955"/>
                  <a:pt x="906" y="956"/>
                  <a:pt x="909" y="957"/>
                </a:cubicBezTo>
                <a:cubicBezTo>
                  <a:pt x="909" y="956"/>
                  <a:pt x="911" y="956"/>
                  <a:pt x="912" y="956"/>
                </a:cubicBezTo>
                <a:cubicBezTo>
                  <a:pt x="912" y="952"/>
                  <a:pt x="912" y="948"/>
                  <a:pt x="915" y="947"/>
                </a:cubicBezTo>
                <a:cubicBezTo>
                  <a:pt x="918" y="946"/>
                  <a:pt x="918" y="948"/>
                  <a:pt x="919" y="950"/>
                </a:cubicBezTo>
                <a:cubicBezTo>
                  <a:pt x="919" y="952"/>
                  <a:pt x="917" y="951"/>
                  <a:pt x="917" y="953"/>
                </a:cubicBezTo>
                <a:cubicBezTo>
                  <a:pt x="923" y="956"/>
                  <a:pt x="925" y="949"/>
                  <a:pt x="928" y="946"/>
                </a:cubicBezTo>
                <a:cubicBezTo>
                  <a:pt x="935" y="945"/>
                  <a:pt x="939" y="939"/>
                  <a:pt x="944" y="935"/>
                </a:cubicBezTo>
                <a:cubicBezTo>
                  <a:pt x="949" y="936"/>
                  <a:pt x="952" y="933"/>
                  <a:pt x="957" y="937"/>
                </a:cubicBezTo>
                <a:cubicBezTo>
                  <a:pt x="958" y="934"/>
                  <a:pt x="955" y="934"/>
                  <a:pt x="956" y="931"/>
                </a:cubicBezTo>
                <a:cubicBezTo>
                  <a:pt x="960" y="930"/>
                  <a:pt x="961" y="927"/>
                  <a:pt x="965" y="926"/>
                </a:cubicBezTo>
                <a:cubicBezTo>
                  <a:pt x="968" y="925"/>
                  <a:pt x="969" y="931"/>
                  <a:pt x="972" y="927"/>
                </a:cubicBezTo>
                <a:cubicBezTo>
                  <a:pt x="967" y="917"/>
                  <a:pt x="982" y="912"/>
                  <a:pt x="983" y="902"/>
                </a:cubicBezTo>
                <a:cubicBezTo>
                  <a:pt x="987" y="901"/>
                  <a:pt x="988" y="905"/>
                  <a:pt x="990" y="906"/>
                </a:cubicBezTo>
                <a:cubicBezTo>
                  <a:pt x="990" y="907"/>
                  <a:pt x="988" y="908"/>
                  <a:pt x="988" y="909"/>
                </a:cubicBezTo>
                <a:cubicBezTo>
                  <a:pt x="992" y="911"/>
                  <a:pt x="996" y="911"/>
                  <a:pt x="1000" y="909"/>
                </a:cubicBezTo>
                <a:cubicBezTo>
                  <a:pt x="1000" y="911"/>
                  <a:pt x="997" y="910"/>
                  <a:pt x="996" y="912"/>
                </a:cubicBezTo>
                <a:cubicBezTo>
                  <a:pt x="998" y="912"/>
                  <a:pt x="1000" y="912"/>
                  <a:pt x="1001" y="913"/>
                </a:cubicBezTo>
                <a:cubicBezTo>
                  <a:pt x="1001" y="917"/>
                  <a:pt x="997" y="918"/>
                  <a:pt x="999" y="920"/>
                </a:cubicBezTo>
                <a:cubicBezTo>
                  <a:pt x="1005" y="919"/>
                  <a:pt x="1009" y="915"/>
                  <a:pt x="1008" y="910"/>
                </a:cubicBezTo>
                <a:cubicBezTo>
                  <a:pt x="1004" y="911"/>
                  <a:pt x="1001" y="910"/>
                  <a:pt x="1000" y="906"/>
                </a:cubicBezTo>
                <a:cubicBezTo>
                  <a:pt x="1004" y="905"/>
                  <a:pt x="1004" y="900"/>
                  <a:pt x="1010" y="900"/>
                </a:cubicBezTo>
                <a:cubicBezTo>
                  <a:pt x="1009" y="897"/>
                  <a:pt x="1012" y="897"/>
                  <a:pt x="1012" y="894"/>
                </a:cubicBezTo>
                <a:cubicBezTo>
                  <a:pt x="1009" y="892"/>
                  <a:pt x="1010" y="888"/>
                  <a:pt x="1010" y="884"/>
                </a:cubicBezTo>
                <a:cubicBezTo>
                  <a:pt x="1019" y="883"/>
                  <a:pt x="1022" y="866"/>
                  <a:pt x="1034" y="868"/>
                </a:cubicBezTo>
                <a:cubicBezTo>
                  <a:pt x="1035" y="874"/>
                  <a:pt x="1029" y="874"/>
                  <a:pt x="1027" y="877"/>
                </a:cubicBezTo>
                <a:cubicBezTo>
                  <a:pt x="1027" y="881"/>
                  <a:pt x="1031" y="881"/>
                  <a:pt x="1030" y="885"/>
                </a:cubicBezTo>
                <a:cubicBezTo>
                  <a:pt x="1029" y="885"/>
                  <a:pt x="1026" y="884"/>
                  <a:pt x="1027" y="887"/>
                </a:cubicBezTo>
                <a:cubicBezTo>
                  <a:pt x="1031" y="887"/>
                  <a:pt x="1028" y="890"/>
                  <a:pt x="1031" y="893"/>
                </a:cubicBezTo>
                <a:cubicBezTo>
                  <a:pt x="1028" y="892"/>
                  <a:pt x="1027" y="894"/>
                  <a:pt x="1027" y="896"/>
                </a:cubicBezTo>
                <a:cubicBezTo>
                  <a:pt x="1032" y="895"/>
                  <a:pt x="1034" y="900"/>
                  <a:pt x="1034" y="901"/>
                </a:cubicBezTo>
                <a:cubicBezTo>
                  <a:pt x="1034" y="899"/>
                  <a:pt x="1037" y="899"/>
                  <a:pt x="1039" y="899"/>
                </a:cubicBezTo>
                <a:cubicBezTo>
                  <a:pt x="1040" y="902"/>
                  <a:pt x="1037" y="904"/>
                  <a:pt x="1039" y="906"/>
                </a:cubicBezTo>
                <a:cubicBezTo>
                  <a:pt x="1040" y="904"/>
                  <a:pt x="1040" y="902"/>
                  <a:pt x="1041" y="901"/>
                </a:cubicBezTo>
                <a:cubicBezTo>
                  <a:pt x="1041" y="903"/>
                  <a:pt x="1044" y="902"/>
                  <a:pt x="1044" y="903"/>
                </a:cubicBezTo>
                <a:cubicBezTo>
                  <a:pt x="1042" y="908"/>
                  <a:pt x="1042" y="904"/>
                  <a:pt x="1041" y="909"/>
                </a:cubicBezTo>
                <a:cubicBezTo>
                  <a:pt x="1044" y="909"/>
                  <a:pt x="1047" y="912"/>
                  <a:pt x="1050" y="910"/>
                </a:cubicBezTo>
                <a:cubicBezTo>
                  <a:pt x="1049" y="909"/>
                  <a:pt x="1049" y="908"/>
                  <a:pt x="1048" y="906"/>
                </a:cubicBezTo>
                <a:cubicBezTo>
                  <a:pt x="1051" y="903"/>
                  <a:pt x="1052" y="903"/>
                  <a:pt x="1056" y="905"/>
                </a:cubicBezTo>
                <a:cubicBezTo>
                  <a:pt x="1056" y="903"/>
                  <a:pt x="1054" y="902"/>
                  <a:pt x="1055" y="900"/>
                </a:cubicBezTo>
                <a:cubicBezTo>
                  <a:pt x="1050" y="897"/>
                  <a:pt x="1049" y="903"/>
                  <a:pt x="1046" y="904"/>
                </a:cubicBezTo>
                <a:cubicBezTo>
                  <a:pt x="1045" y="900"/>
                  <a:pt x="1044" y="897"/>
                  <a:pt x="1044" y="894"/>
                </a:cubicBezTo>
                <a:cubicBezTo>
                  <a:pt x="1044" y="896"/>
                  <a:pt x="1040" y="895"/>
                  <a:pt x="1040" y="893"/>
                </a:cubicBezTo>
                <a:cubicBezTo>
                  <a:pt x="1046" y="891"/>
                  <a:pt x="1047" y="887"/>
                  <a:pt x="1047" y="881"/>
                </a:cubicBezTo>
                <a:cubicBezTo>
                  <a:pt x="1041" y="883"/>
                  <a:pt x="1042" y="892"/>
                  <a:pt x="1035" y="893"/>
                </a:cubicBezTo>
                <a:cubicBezTo>
                  <a:pt x="1033" y="887"/>
                  <a:pt x="1030" y="884"/>
                  <a:pt x="1034" y="880"/>
                </a:cubicBezTo>
                <a:cubicBezTo>
                  <a:pt x="1035" y="880"/>
                  <a:pt x="1036" y="880"/>
                  <a:pt x="1037" y="879"/>
                </a:cubicBezTo>
                <a:cubicBezTo>
                  <a:pt x="1037" y="881"/>
                  <a:pt x="1037" y="883"/>
                  <a:pt x="1038" y="884"/>
                </a:cubicBezTo>
                <a:cubicBezTo>
                  <a:pt x="1039" y="881"/>
                  <a:pt x="1039" y="879"/>
                  <a:pt x="1038" y="876"/>
                </a:cubicBezTo>
                <a:cubicBezTo>
                  <a:pt x="1041" y="879"/>
                  <a:pt x="1042" y="872"/>
                  <a:pt x="1047" y="873"/>
                </a:cubicBezTo>
                <a:cubicBezTo>
                  <a:pt x="1047" y="871"/>
                  <a:pt x="1046" y="871"/>
                  <a:pt x="1046" y="869"/>
                </a:cubicBezTo>
                <a:cubicBezTo>
                  <a:pt x="1055" y="861"/>
                  <a:pt x="1064" y="856"/>
                  <a:pt x="1076" y="855"/>
                </a:cubicBezTo>
                <a:cubicBezTo>
                  <a:pt x="1072" y="852"/>
                  <a:pt x="1078" y="849"/>
                  <a:pt x="1077" y="848"/>
                </a:cubicBezTo>
                <a:cubicBezTo>
                  <a:pt x="1076" y="851"/>
                  <a:pt x="1071" y="846"/>
                  <a:pt x="1071" y="848"/>
                </a:cubicBezTo>
                <a:cubicBezTo>
                  <a:pt x="1074" y="851"/>
                  <a:pt x="1067" y="856"/>
                  <a:pt x="1065" y="855"/>
                </a:cubicBezTo>
                <a:cubicBezTo>
                  <a:pt x="1066" y="849"/>
                  <a:pt x="1073" y="845"/>
                  <a:pt x="1072" y="841"/>
                </a:cubicBezTo>
                <a:cubicBezTo>
                  <a:pt x="1071" y="840"/>
                  <a:pt x="1067" y="842"/>
                  <a:pt x="1066" y="838"/>
                </a:cubicBezTo>
                <a:cubicBezTo>
                  <a:pt x="1065" y="840"/>
                  <a:pt x="1065" y="842"/>
                  <a:pt x="1062" y="842"/>
                </a:cubicBezTo>
                <a:cubicBezTo>
                  <a:pt x="1062" y="839"/>
                  <a:pt x="1060" y="838"/>
                  <a:pt x="1059" y="835"/>
                </a:cubicBezTo>
                <a:cubicBezTo>
                  <a:pt x="1064" y="833"/>
                  <a:pt x="1074" y="826"/>
                  <a:pt x="1077" y="832"/>
                </a:cubicBezTo>
                <a:cubicBezTo>
                  <a:pt x="1077" y="834"/>
                  <a:pt x="1073" y="837"/>
                  <a:pt x="1076" y="839"/>
                </a:cubicBezTo>
                <a:cubicBezTo>
                  <a:pt x="1076" y="838"/>
                  <a:pt x="1077" y="837"/>
                  <a:pt x="1078" y="836"/>
                </a:cubicBezTo>
                <a:cubicBezTo>
                  <a:pt x="1081" y="838"/>
                  <a:pt x="1076" y="840"/>
                  <a:pt x="1078" y="841"/>
                </a:cubicBezTo>
                <a:cubicBezTo>
                  <a:pt x="1081" y="839"/>
                  <a:pt x="1081" y="833"/>
                  <a:pt x="1085" y="832"/>
                </a:cubicBezTo>
                <a:cubicBezTo>
                  <a:pt x="1083" y="827"/>
                  <a:pt x="1086" y="824"/>
                  <a:pt x="1091" y="824"/>
                </a:cubicBezTo>
                <a:cubicBezTo>
                  <a:pt x="1091" y="825"/>
                  <a:pt x="1091" y="825"/>
                  <a:pt x="1092" y="826"/>
                </a:cubicBezTo>
                <a:cubicBezTo>
                  <a:pt x="1092" y="829"/>
                  <a:pt x="1089" y="828"/>
                  <a:pt x="1090" y="831"/>
                </a:cubicBezTo>
                <a:cubicBezTo>
                  <a:pt x="1092" y="832"/>
                  <a:pt x="1092" y="830"/>
                  <a:pt x="1093" y="833"/>
                </a:cubicBezTo>
                <a:cubicBezTo>
                  <a:pt x="1097" y="831"/>
                  <a:pt x="1092" y="828"/>
                  <a:pt x="1096" y="827"/>
                </a:cubicBezTo>
                <a:cubicBezTo>
                  <a:pt x="1097" y="830"/>
                  <a:pt x="1101" y="832"/>
                  <a:pt x="1103" y="835"/>
                </a:cubicBezTo>
                <a:cubicBezTo>
                  <a:pt x="1106" y="830"/>
                  <a:pt x="1118" y="829"/>
                  <a:pt x="1116" y="823"/>
                </a:cubicBezTo>
                <a:cubicBezTo>
                  <a:pt x="1113" y="826"/>
                  <a:pt x="1111" y="819"/>
                  <a:pt x="1108" y="818"/>
                </a:cubicBezTo>
                <a:cubicBezTo>
                  <a:pt x="1111" y="815"/>
                  <a:pt x="1112" y="820"/>
                  <a:pt x="1114" y="821"/>
                </a:cubicBezTo>
                <a:cubicBezTo>
                  <a:pt x="1116" y="816"/>
                  <a:pt x="1119" y="811"/>
                  <a:pt x="1126" y="809"/>
                </a:cubicBezTo>
                <a:cubicBezTo>
                  <a:pt x="1128" y="815"/>
                  <a:pt x="1129" y="817"/>
                  <a:pt x="1133" y="816"/>
                </a:cubicBezTo>
                <a:cubicBezTo>
                  <a:pt x="1132" y="818"/>
                  <a:pt x="1128" y="820"/>
                  <a:pt x="1130" y="822"/>
                </a:cubicBezTo>
                <a:cubicBezTo>
                  <a:pt x="1134" y="820"/>
                  <a:pt x="1137" y="818"/>
                  <a:pt x="1142" y="820"/>
                </a:cubicBezTo>
                <a:cubicBezTo>
                  <a:pt x="1142" y="821"/>
                  <a:pt x="1140" y="822"/>
                  <a:pt x="1140" y="824"/>
                </a:cubicBezTo>
                <a:cubicBezTo>
                  <a:pt x="1144" y="824"/>
                  <a:pt x="1145" y="821"/>
                  <a:pt x="1148" y="821"/>
                </a:cubicBezTo>
                <a:cubicBezTo>
                  <a:pt x="1149" y="825"/>
                  <a:pt x="1145" y="824"/>
                  <a:pt x="1146" y="828"/>
                </a:cubicBezTo>
                <a:cubicBezTo>
                  <a:pt x="1147" y="831"/>
                  <a:pt x="1150" y="831"/>
                  <a:pt x="1150" y="835"/>
                </a:cubicBezTo>
                <a:cubicBezTo>
                  <a:pt x="1146" y="835"/>
                  <a:pt x="1148" y="837"/>
                  <a:pt x="1147" y="840"/>
                </a:cubicBezTo>
                <a:cubicBezTo>
                  <a:pt x="1145" y="836"/>
                  <a:pt x="1143" y="843"/>
                  <a:pt x="1140" y="840"/>
                </a:cubicBezTo>
                <a:cubicBezTo>
                  <a:pt x="1140" y="844"/>
                  <a:pt x="1139" y="847"/>
                  <a:pt x="1136" y="848"/>
                </a:cubicBezTo>
                <a:cubicBezTo>
                  <a:pt x="1137" y="843"/>
                  <a:pt x="1132" y="849"/>
                  <a:pt x="1135" y="847"/>
                </a:cubicBezTo>
                <a:cubicBezTo>
                  <a:pt x="1138" y="851"/>
                  <a:pt x="1128" y="850"/>
                  <a:pt x="1127" y="850"/>
                </a:cubicBezTo>
                <a:cubicBezTo>
                  <a:pt x="1128" y="853"/>
                  <a:pt x="1133" y="853"/>
                  <a:pt x="1134" y="853"/>
                </a:cubicBezTo>
                <a:cubicBezTo>
                  <a:pt x="1136" y="859"/>
                  <a:pt x="1129" y="859"/>
                  <a:pt x="1130" y="860"/>
                </a:cubicBezTo>
                <a:cubicBezTo>
                  <a:pt x="1133" y="860"/>
                  <a:pt x="1134" y="859"/>
                  <a:pt x="1135" y="858"/>
                </a:cubicBezTo>
                <a:cubicBezTo>
                  <a:pt x="1135" y="859"/>
                  <a:pt x="1137" y="863"/>
                  <a:pt x="1137" y="860"/>
                </a:cubicBezTo>
                <a:cubicBezTo>
                  <a:pt x="1140" y="856"/>
                  <a:pt x="1147" y="849"/>
                  <a:pt x="1154" y="846"/>
                </a:cubicBezTo>
                <a:cubicBezTo>
                  <a:pt x="1154" y="851"/>
                  <a:pt x="1154" y="851"/>
                  <a:pt x="1154" y="851"/>
                </a:cubicBezTo>
                <a:cubicBezTo>
                  <a:pt x="1150" y="851"/>
                  <a:pt x="1151" y="855"/>
                  <a:pt x="1148" y="856"/>
                </a:cubicBezTo>
                <a:cubicBezTo>
                  <a:pt x="1149" y="859"/>
                  <a:pt x="1152" y="859"/>
                  <a:pt x="1151" y="864"/>
                </a:cubicBezTo>
                <a:cubicBezTo>
                  <a:pt x="1149" y="864"/>
                  <a:pt x="1149" y="866"/>
                  <a:pt x="1147" y="865"/>
                </a:cubicBezTo>
                <a:cubicBezTo>
                  <a:pt x="1147" y="863"/>
                  <a:pt x="1146" y="862"/>
                  <a:pt x="1145" y="861"/>
                </a:cubicBezTo>
                <a:cubicBezTo>
                  <a:pt x="1143" y="866"/>
                  <a:pt x="1145" y="867"/>
                  <a:pt x="1145" y="872"/>
                </a:cubicBezTo>
                <a:cubicBezTo>
                  <a:pt x="1139" y="876"/>
                  <a:pt x="1131" y="878"/>
                  <a:pt x="1127" y="885"/>
                </a:cubicBezTo>
                <a:cubicBezTo>
                  <a:pt x="1129" y="885"/>
                  <a:pt x="1133" y="884"/>
                  <a:pt x="1134" y="888"/>
                </a:cubicBezTo>
                <a:cubicBezTo>
                  <a:pt x="1132" y="891"/>
                  <a:pt x="1128" y="892"/>
                  <a:pt x="1130" y="896"/>
                </a:cubicBezTo>
                <a:cubicBezTo>
                  <a:pt x="1135" y="892"/>
                  <a:pt x="1143" y="891"/>
                  <a:pt x="1139" y="881"/>
                </a:cubicBezTo>
                <a:cubicBezTo>
                  <a:pt x="1142" y="876"/>
                  <a:pt x="1151" y="870"/>
                  <a:pt x="1155" y="875"/>
                </a:cubicBezTo>
                <a:cubicBezTo>
                  <a:pt x="1153" y="877"/>
                  <a:pt x="1149" y="877"/>
                  <a:pt x="1149" y="881"/>
                </a:cubicBezTo>
                <a:cubicBezTo>
                  <a:pt x="1153" y="881"/>
                  <a:pt x="1155" y="878"/>
                  <a:pt x="1158" y="880"/>
                </a:cubicBezTo>
                <a:cubicBezTo>
                  <a:pt x="1161" y="874"/>
                  <a:pt x="1169" y="873"/>
                  <a:pt x="1172" y="868"/>
                </a:cubicBezTo>
                <a:cubicBezTo>
                  <a:pt x="1175" y="869"/>
                  <a:pt x="1176" y="867"/>
                  <a:pt x="1178" y="867"/>
                </a:cubicBezTo>
                <a:cubicBezTo>
                  <a:pt x="1177" y="862"/>
                  <a:pt x="1182" y="863"/>
                  <a:pt x="1185" y="862"/>
                </a:cubicBezTo>
                <a:cubicBezTo>
                  <a:pt x="1185" y="864"/>
                  <a:pt x="1185" y="865"/>
                  <a:pt x="1186" y="866"/>
                </a:cubicBezTo>
                <a:cubicBezTo>
                  <a:pt x="1192" y="864"/>
                  <a:pt x="1192" y="856"/>
                  <a:pt x="1199" y="854"/>
                </a:cubicBezTo>
                <a:cubicBezTo>
                  <a:pt x="1201" y="855"/>
                  <a:pt x="1198" y="857"/>
                  <a:pt x="1200" y="858"/>
                </a:cubicBezTo>
                <a:cubicBezTo>
                  <a:pt x="1200" y="856"/>
                  <a:pt x="1201" y="856"/>
                  <a:pt x="1203" y="856"/>
                </a:cubicBezTo>
                <a:cubicBezTo>
                  <a:pt x="1204" y="859"/>
                  <a:pt x="1203" y="860"/>
                  <a:pt x="1202" y="862"/>
                </a:cubicBezTo>
                <a:cubicBezTo>
                  <a:pt x="1203" y="864"/>
                  <a:pt x="1208" y="862"/>
                  <a:pt x="1209" y="864"/>
                </a:cubicBezTo>
                <a:cubicBezTo>
                  <a:pt x="1204" y="874"/>
                  <a:pt x="1195" y="881"/>
                  <a:pt x="1190" y="890"/>
                </a:cubicBezTo>
                <a:cubicBezTo>
                  <a:pt x="1198" y="890"/>
                  <a:pt x="1205" y="877"/>
                  <a:pt x="1211" y="884"/>
                </a:cubicBezTo>
                <a:cubicBezTo>
                  <a:pt x="1211" y="880"/>
                  <a:pt x="1214" y="882"/>
                  <a:pt x="1215" y="881"/>
                </a:cubicBezTo>
                <a:cubicBezTo>
                  <a:pt x="1221" y="876"/>
                  <a:pt x="1223" y="865"/>
                  <a:pt x="1234" y="865"/>
                </a:cubicBezTo>
                <a:cubicBezTo>
                  <a:pt x="1234" y="868"/>
                  <a:pt x="1234" y="868"/>
                  <a:pt x="1234" y="868"/>
                </a:cubicBezTo>
                <a:cubicBezTo>
                  <a:pt x="1238" y="867"/>
                  <a:pt x="1242" y="860"/>
                  <a:pt x="1240" y="857"/>
                </a:cubicBezTo>
                <a:cubicBezTo>
                  <a:pt x="1230" y="856"/>
                  <a:pt x="1225" y="861"/>
                  <a:pt x="1218" y="865"/>
                </a:cubicBezTo>
                <a:cubicBezTo>
                  <a:pt x="1216" y="865"/>
                  <a:pt x="1217" y="862"/>
                  <a:pt x="1215" y="862"/>
                </a:cubicBezTo>
                <a:cubicBezTo>
                  <a:pt x="1214" y="865"/>
                  <a:pt x="1212" y="864"/>
                  <a:pt x="1210" y="863"/>
                </a:cubicBezTo>
                <a:cubicBezTo>
                  <a:pt x="1212" y="856"/>
                  <a:pt x="1224" y="854"/>
                  <a:pt x="1225" y="848"/>
                </a:cubicBezTo>
                <a:cubicBezTo>
                  <a:pt x="1220" y="851"/>
                  <a:pt x="1211" y="853"/>
                  <a:pt x="1204" y="857"/>
                </a:cubicBezTo>
                <a:cubicBezTo>
                  <a:pt x="1204" y="851"/>
                  <a:pt x="1209" y="850"/>
                  <a:pt x="1210" y="846"/>
                </a:cubicBezTo>
                <a:cubicBezTo>
                  <a:pt x="1207" y="845"/>
                  <a:pt x="1206" y="847"/>
                  <a:pt x="1204" y="847"/>
                </a:cubicBezTo>
                <a:cubicBezTo>
                  <a:pt x="1208" y="841"/>
                  <a:pt x="1215" y="842"/>
                  <a:pt x="1220" y="836"/>
                </a:cubicBezTo>
                <a:cubicBezTo>
                  <a:pt x="1217" y="833"/>
                  <a:pt x="1223" y="831"/>
                  <a:pt x="1224" y="829"/>
                </a:cubicBezTo>
                <a:cubicBezTo>
                  <a:pt x="1225" y="826"/>
                  <a:pt x="1223" y="825"/>
                  <a:pt x="1223" y="823"/>
                </a:cubicBezTo>
                <a:cubicBezTo>
                  <a:pt x="1225" y="822"/>
                  <a:pt x="1228" y="820"/>
                  <a:pt x="1231" y="819"/>
                </a:cubicBezTo>
                <a:cubicBezTo>
                  <a:pt x="1231" y="816"/>
                  <a:pt x="1230" y="812"/>
                  <a:pt x="1233" y="812"/>
                </a:cubicBezTo>
                <a:cubicBezTo>
                  <a:pt x="1235" y="812"/>
                  <a:pt x="1235" y="814"/>
                  <a:pt x="1238" y="813"/>
                </a:cubicBezTo>
                <a:cubicBezTo>
                  <a:pt x="1238" y="809"/>
                  <a:pt x="1245" y="808"/>
                  <a:pt x="1244" y="806"/>
                </a:cubicBezTo>
                <a:cubicBezTo>
                  <a:pt x="1241" y="808"/>
                  <a:pt x="1236" y="805"/>
                  <a:pt x="1240" y="803"/>
                </a:cubicBezTo>
                <a:cubicBezTo>
                  <a:pt x="1232" y="805"/>
                  <a:pt x="1232" y="816"/>
                  <a:pt x="1221" y="815"/>
                </a:cubicBezTo>
                <a:cubicBezTo>
                  <a:pt x="1221" y="814"/>
                  <a:pt x="1222" y="814"/>
                  <a:pt x="1222" y="812"/>
                </a:cubicBezTo>
                <a:cubicBezTo>
                  <a:pt x="1217" y="815"/>
                  <a:pt x="1211" y="816"/>
                  <a:pt x="1206" y="816"/>
                </a:cubicBezTo>
                <a:cubicBezTo>
                  <a:pt x="1205" y="819"/>
                  <a:pt x="1207" y="819"/>
                  <a:pt x="1208" y="821"/>
                </a:cubicBezTo>
                <a:cubicBezTo>
                  <a:pt x="1204" y="820"/>
                  <a:pt x="1204" y="824"/>
                  <a:pt x="1201" y="824"/>
                </a:cubicBezTo>
                <a:cubicBezTo>
                  <a:pt x="1201" y="827"/>
                  <a:pt x="1201" y="830"/>
                  <a:pt x="1200" y="831"/>
                </a:cubicBezTo>
                <a:cubicBezTo>
                  <a:pt x="1201" y="831"/>
                  <a:pt x="1202" y="829"/>
                  <a:pt x="1202" y="831"/>
                </a:cubicBezTo>
                <a:cubicBezTo>
                  <a:pt x="1202" y="832"/>
                  <a:pt x="1201" y="833"/>
                  <a:pt x="1201" y="834"/>
                </a:cubicBezTo>
                <a:cubicBezTo>
                  <a:pt x="1202" y="836"/>
                  <a:pt x="1205" y="836"/>
                  <a:pt x="1204" y="839"/>
                </a:cubicBezTo>
                <a:cubicBezTo>
                  <a:pt x="1189" y="842"/>
                  <a:pt x="1183" y="854"/>
                  <a:pt x="1172" y="860"/>
                </a:cubicBezTo>
                <a:cubicBezTo>
                  <a:pt x="1169" y="858"/>
                  <a:pt x="1170" y="856"/>
                  <a:pt x="1167" y="855"/>
                </a:cubicBezTo>
                <a:cubicBezTo>
                  <a:pt x="1167" y="853"/>
                  <a:pt x="1168" y="851"/>
                  <a:pt x="1170" y="851"/>
                </a:cubicBezTo>
                <a:cubicBezTo>
                  <a:pt x="1173" y="850"/>
                  <a:pt x="1173" y="853"/>
                  <a:pt x="1175" y="853"/>
                </a:cubicBezTo>
                <a:cubicBezTo>
                  <a:pt x="1177" y="850"/>
                  <a:pt x="1185" y="848"/>
                  <a:pt x="1182" y="844"/>
                </a:cubicBezTo>
                <a:cubicBezTo>
                  <a:pt x="1182" y="846"/>
                  <a:pt x="1178" y="849"/>
                  <a:pt x="1177" y="848"/>
                </a:cubicBezTo>
                <a:cubicBezTo>
                  <a:pt x="1180" y="843"/>
                  <a:pt x="1185" y="835"/>
                  <a:pt x="1191" y="836"/>
                </a:cubicBezTo>
                <a:cubicBezTo>
                  <a:pt x="1187" y="838"/>
                  <a:pt x="1185" y="840"/>
                  <a:pt x="1184" y="845"/>
                </a:cubicBezTo>
                <a:cubicBezTo>
                  <a:pt x="1190" y="844"/>
                  <a:pt x="1192" y="841"/>
                  <a:pt x="1196" y="838"/>
                </a:cubicBezTo>
                <a:cubicBezTo>
                  <a:pt x="1193" y="837"/>
                  <a:pt x="1192" y="839"/>
                  <a:pt x="1191" y="837"/>
                </a:cubicBezTo>
                <a:cubicBezTo>
                  <a:pt x="1193" y="837"/>
                  <a:pt x="1191" y="833"/>
                  <a:pt x="1191" y="832"/>
                </a:cubicBezTo>
                <a:cubicBezTo>
                  <a:pt x="1183" y="831"/>
                  <a:pt x="1181" y="840"/>
                  <a:pt x="1175" y="835"/>
                </a:cubicBezTo>
                <a:cubicBezTo>
                  <a:pt x="1172" y="844"/>
                  <a:pt x="1163" y="841"/>
                  <a:pt x="1159" y="846"/>
                </a:cubicBezTo>
                <a:cubicBezTo>
                  <a:pt x="1158" y="844"/>
                  <a:pt x="1157" y="842"/>
                  <a:pt x="1155" y="841"/>
                </a:cubicBezTo>
                <a:cubicBezTo>
                  <a:pt x="1157" y="841"/>
                  <a:pt x="1157" y="840"/>
                  <a:pt x="1158" y="839"/>
                </a:cubicBezTo>
                <a:cubicBezTo>
                  <a:pt x="1159" y="839"/>
                  <a:pt x="1159" y="842"/>
                  <a:pt x="1161" y="841"/>
                </a:cubicBezTo>
                <a:cubicBezTo>
                  <a:pt x="1161" y="837"/>
                  <a:pt x="1164" y="837"/>
                  <a:pt x="1167" y="835"/>
                </a:cubicBezTo>
                <a:cubicBezTo>
                  <a:pt x="1166" y="832"/>
                  <a:pt x="1168" y="832"/>
                  <a:pt x="1167" y="829"/>
                </a:cubicBezTo>
                <a:cubicBezTo>
                  <a:pt x="1169" y="826"/>
                  <a:pt x="1173" y="826"/>
                  <a:pt x="1175" y="823"/>
                </a:cubicBezTo>
                <a:cubicBezTo>
                  <a:pt x="1171" y="823"/>
                  <a:pt x="1166" y="831"/>
                  <a:pt x="1158" y="830"/>
                </a:cubicBezTo>
                <a:cubicBezTo>
                  <a:pt x="1160" y="824"/>
                  <a:pt x="1158" y="828"/>
                  <a:pt x="1156" y="826"/>
                </a:cubicBezTo>
                <a:cubicBezTo>
                  <a:pt x="1157" y="824"/>
                  <a:pt x="1156" y="824"/>
                  <a:pt x="1157" y="821"/>
                </a:cubicBezTo>
                <a:cubicBezTo>
                  <a:pt x="1154" y="822"/>
                  <a:pt x="1152" y="822"/>
                  <a:pt x="1152" y="820"/>
                </a:cubicBezTo>
                <a:cubicBezTo>
                  <a:pt x="1154" y="819"/>
                  <a:pt x="1154" y="817"/>
                  <a:pt x="1154" y="815"/>
                </a:cubicBezTo>
                <a:cubicBezTo>
                  <a:pt x="1151" y="816"/>
                  <a:pt x="1148" y="818"/>
                  <a:pt x="1145" y="820"/>
                </a:cubicBezTo>
                <a:cubicBezTo>
                  <a:pt x="1142" y="817"/>
                  <a:pt x="1137" y="816"/>
                  <a:pt x="1141" y="812"/>
                </a:cubicBezTo>
                <a:cubicBezTo>
                  <a:pt x="1143" y="812"/>
                  <a:pt x="1142" y="815"/>
                  <a:pt x="1144" y="815"/>
                </a:cubicBezTo>
                <a:cubicBezTo>
                  <a:pt x="1144" y="812"/>
                  <a:pt x="1145" y="810"/>
                  <a:pt x="1147" y="809"/>
                </a:cubicBezTo>
                <a:cubicBezTo>
                  <a:pt x="1149" y="809"/>
                  <a:pt x="1148" y="812"/>
                  <a:pt x="1151" y="811"/>
                </a:cubicBezTo>
                <a:cubicBezTo>
                  <a:pt x="1152" y="805"/>
                  <a:pt x="1159" y="806"/>
                  <a:pt x="1164" y="805"/>
                </a:cubicBezTo>
                <a:cubicBezTo>
                  <a:pt x="1157" y="799"/>
                  <a:pt x="1167" y="796"/>
                  <a:pt x="1170" y="792"/>
                </a:cubicBezTo>
                <a:cubicBezTo>
                  <a:pt x="1168" y="792"/>
                  <a:pt x="1168" y="790"/>
                  <a:pt x="1168" y="788"/>
                </a:cubicBezTo>
                <a:cubicBezTo>
                  <a:pt x="1173" y="786"/>
                  <a:pt x="1171" y="785"/>
                  <a:pt x="1171" y="781"/>
                </a:cubicBezTo>
                <a:cubicBezTo>
                  <a:pt x="1174" y="781"/>
                  <a:pt x="1174" y="779"/>
                  <a:pt x="1176" y="779"/>
                </a:cubicBezTo>
                <a:cubicBezTo>
                  <a:pt x="1177" y="780"/>
                  <a:pt x="1177" y="783"/>
                  <a:pt x="1179" y="783"/>
                </a:cubicBezTo>
                <a:cubicBezTo>
                  <a:pt x="1178" y="785"/>
                  <a:pt x="1176" y="786"/>
                  <a:pt x="1176" y="788"/>
                </a:cubicBezTo>
                <a:cubicBezTo>
                  <a:pt x="1179" y="788"/>
                  <a:pt x="1179" y="790"/>
                  <a:pt x="1181" y="793"/>
                </a:cubicBezTo>
                <a:cubicBezTo>
                  <a:pt x="1193" y="792"/>
                  <a:pt x="1199" y="782"/>
                  <a:pt x="1208" y="776"/>
                </a:cubicBezTo>
                <a:cubicBezTo>
                  <a:pt x="1214" y="772"/>
                  <a:pt x="1225" y="772"/>
                  <a:pt x="1227" y="764"/>
                </a:cubicBezTo>
                <a:cubicBezTo>
                  <a:pt x="1224" y="767"/>
                  <a:pt x="1217" y="768"/>
                  <a:pt x="1213" y="769"/>
                </a:cubicBezTo>
                <a:cubicBezTo>
                  <a:pt x="1214" y="767"/>
                  <a:pt x="1217" y="767"/>
                  <a:pt x="1218" y="766"/>
                </a:cubicBezTo>
                <a:cubicBezTo>
                  <a:pt x="1217" y="763"/>
                  <a:pt x="1218" y="763"/>
                  <a:pt x="1217" y="761"/>
                </a:cubicBezTo>
                <a:cubicBezTo>
                  <a:pt x="1221" y="759"/>
                  <a:pt x="1224" y="757"/>
                  <a:pt x="1225" y="754"/>
                </a:cubicBezTo>
                <a:cubicBezTo>
                  <a:pt x="1218" y="753"/>
                  <a:pt x="1220" y="764"/>
                  <a:pt x="1212" y="760"/>
                </a:cubicBezTo>
                <a:cubicBezTo>
                  <a:pt x="1212" y="761"/>
                  <a:pt x="1211" y="763"/>
                  <a:pt x="1210" y="764"/>
                </a:cubicBezTo>
                <a:cubicBezTo>
                  <a:pt x="1214" y="771"/>
                  <a:pt x="1209" y="776"/>
                  <a:pt x="1200" y="772"/>
                </a:cubicBezTo>
                <a:cubicBezTo>
                  <a:pt x="1203" y="769"/>
                  <a:pt x="1199" y="769"/>
                  <a:pt x="1197" y="767"/>
                </a:cubicBezTo>
                <a:cubicBezTo>
                  <a:pt x="1201" y="765"/>
                  <a:pt x="1202" y="758"/>
                  <a:pt x="1208" y="761"/>
                </a:cubicBezTo>
                <a:cubicBezTo>
                  <a:pt x="1211" y="760"/>
                  <a:pt x="1209" y="754"/>
                  <a:pt x="1211" y="753"/>
                </a:cubicBezTo>
                <a:cubicBezTo>
                  <a:pt x="1215" y="752"/>
                  <a:pt x="1215" y="756"/>
                  <a:pt x="1219" y="756"/>
                </a:cubicBezTo>
                <a:cubicBezTo>
                  <a:pt x="1220" y="752"/>
                  <a:pt x="1220" y="751"/>
                  <a:pt x="1221" y="747"/>
                </a:cubicBezTo>
                <a:cubicBezTo>
                  <a:pt x="1211" y="750"/>
                  <a:pt x="1202" y="755"/>
                  <a:pt x="1193" y="759"/>
                </a:cubicBezTo>
                <a:cubicBezTo>
                  <a:pt x="1196" y="756"/>
                  <a:pt x="1198" y="752"/>
                  <a:pt x="1204" y="752"/>
                </a:cubicBezTo>
                <a:cubicBezTo>
                  <a:pt x="1210" y="742"/>
                  <a:pt x="1224" y="739"/>
                  <a:pt x="1232" y="731"/>
                </a:cubicBezTo>
                <a:cubicBezTo>
                  <a:pt x="1220" y="735"/>
                  <a:pt x="1209" y="743"/>
                  <a:pt x="1197" y="748"/>
                </a:cubicBezTo>
                <a:cubicBezTo>
                  <a:pt x="1197" y="746"/>
                  <a:pt x="1194" y="747"/>
                  <a:pt x="1194" y="745"/>
                </a:cubicBezTo>
                <a:cubicBezTo>
                  <a:pt x="1195" y="744"/>
                  <a:pt x="1195" y="742"/>
                  <a:pt x="1196" y="741"/>
                </a:cubicBezTo>
                <a:cubicBezTo>
                  <a:pt x="1191" y="741"/>
                  <a:pt x="1190" y="746"/>
                  <a:pt x="1185" y="743"/>
                </a:cubicBezTo>
                <a:cubicBezTo>
                  <a:pt x="1187" y="738"/>
                  <a:pt x="1181" y="741"/>
                  <a:pt x="1180" y="740"/>
                </a:cubicBezTo>
                <a:cubicBezTo>
                  <a:pt x="1181" y="735"/>
                  <a:pt x="1187" y="737"/>
                  <a:pt x="1187" y="731"/>
                </a:cubicBezTo>
                <a:cubicBezTo>
                  <a:pt x="1184" y="732"/>
                  <a:pt x="1181" y="734"/>
                  <a:pt x="1179" y="732"/>
                </a:cubicBezTo>
                <a:cubicBezTo>
                  <a:pt x="1180" y="731"/>
                  <a:pt x="1180" y="729"/>
                  <a:pt x="1181" y="728"/>
                </a:cubicBezTo>
                <a:cubicBezTo>
                  <a:pt x="1179" y="728"/>
                  <a:pt x="1178" y="727"/>
                  <a:pt x="1178" y="726"/>
                </a:cubicBezTo>
                <a:cubicBezTo>
                  <a:pt x="1180" y="723"/>
                  <a:pt x="1181" y="718"/>
                  <a:pt x="1182" y="714"/>
                </a:cubicBezTo>
                <a:cubicBezTo>
                  <a:pt x="1179" y="714"/>
                  <a:pt x="1177" y="716"/>
                  <a:pt x="1177" y="712"/>
                </a:cubicBezTo>
                <a:cubicBezTo>
                  <a:pt x="1180" y="709"/>
                  <a:pt x="1182" y="706"/>
                  <a:pt x="1183" y="702"/>
                </a:cubicBezTo>
                <a:cubicBezTo>
                  <a:pt x="1178" y="704"/>
                  <a:pt x="1170" y="708"/>
                  <a:pt x="1174" y="714"/>
                </a:cubicBezTo>
                <a:cubicBezTo>
                  <a:pt x="1172" y="716"/>
                  <a:pt x="1171" y="713"/>
                  <a:pt x="1169" y="715"/>
                </a:cubicBezTo>
                <a:cubicBezTo>
                  <a:pt x="1171" y="719"/>
                  <a:pt x="1169" y="727"/>
                  <a:pt x="1169" y="731"/>
                </a:cubicBezTo>
                <a:cubicBezTo>
                  <a:pt x="1172" y="730"/>
                  <a:pt x="1175" y="729"/>
                  <a:pt x="1179" y="729"/>
                </a:cubicBezTo>
                <a:cubicBezTo>
                  <a:pt x="1177" y="738"/>
                  <a:pt x="1168" y="743"/>
                  <a:pt x="1160" y="743"/>
                </a:cubicBezTo>
                <a:cubicBezTo>
                  <a:pt x="1159" y="749"/>
                  <a:pt x="1147" y="754"/>
                  <a:pt x="1147" y="747"/>
                </a:cubicBezTo>
                <a:cubicBezTo>
                  <a:pt x="1147" y="748"/>
                  <a:pt x="1144" y="750"/>
                  <a:pt x="1144" y="748"/>
                </a:cubicBezTo>
                <a:cubicBezTo>
                  <a:pt x="1151" y="738"/>
                  <a:pt x="1144" y="748"/>
                  <a:pt x="1139" y="744"/>
                </a:cubicBezTo>
                <a:cubicBezTo>
                  <a:pt x="1139" y="744"/>
                  <a:pt x="1138" y="739"/>
                  <a:pt x="1138" y="738"/>
                </a:cubicBezTo>
                <a:cubicBezTo>
                  <a:pt x="1139" y="737"/>
                  <a:pt x="1143" y="739"/>
                  <a:pt x="1142" y="736"/>
                </a:cubicBezTo>
                <a:cubicBezTo>
                  <a:pt x="1138" y="735"/>
                  <a:pt x="1138" y="738"/>
                  <a:pt x="1136" y="738"/>
                </a:cubicBezTo>
                <a:cubicBezTo>
                  <a:pt x="1136" y="733"/>
                  <a:pt x="1135" y="731"/>
                  <a:pt x="1133" y="731"/>
                </a:cubicBezTo>
                <a:cubicBezTo>
                  <a:pt x="1133" y="719"/>
                  <a:pt x="1153" y="722"/>
                  <a:pt x="1152" y="711"/>
                </a:cubicBezTo>
                <a:cubicBezTo>
                  <a:pt x="1143" y="717"/>
                  <a:pt x="1134" y="723"/>
                  <a:pt x="1124" y="727"/>
                </a:cubicBezTo>
                <a:cubicBezTo>
                  <a:pt x="1123" y="725"/>
                  <a:pt x="1122" y="725"/>
                  <a:pt x="1122" y="724"/>
                </a:cubicBezTo>
                <a:cubicBezTo>
                  <a:pt x="1125" y="718"/>
                  <a:pt x="1134" y="716"/>
                  <a:pt x="1140" y="713"/>
                </a:cubicBezTo>
                <a:cubicBezTo>
                  <a:pt x="1138" y="705"/>
                  <a:pt x="1143" y="704"/>
                  <a:pt x="1147" y="704"/>
                </a:cubicBezTo>
                <a:cubicBezTo>
                  <a:pt x="1149" y="700"/>
                  <a:pt x="1145" y="701"/>
                  <a:pt x="1146" y="698"/>
                </a:cubicBezTo>
                <a:cubicBezTo>
                  <a:pt x="1150" y="691"/>
                  <a:pt x="1156" y="684"/>
                  <a:pt x="1161" y="681"/>
                </a:cubicBezTo>
                <a:cubicBezTo>
                  <a:pt x="1159" y="678"/>
                  <a:pt x="1161" y="673"/>
                  <a:pt x="1156" y="672"/>
                </a:cubicBezTo>
                <a:cubicBezTo>
                  <a:pt x="1156" y="668"/>
                  <a:pt x="1158" y="666"/>
                  <a:pt x="1162" y="666"/>
                </a:cubicBezTo>
                <a:cubicBezTo>
                  <a:pt x="1162" y="656"/>
                  <a:pt x="1183" y="664"/>
                  <a:pt x="1176" y="652"/>
                </a:cubicBezTo>
                <a:cubicBezTo>
                  <a:pt x="1169" y="655"/>
                  <a:pt x="1164" y="660"/>
                  <a:pt x="1159" y="664"/>
                </a:cubicBezTo>
                <a:cubicBezTo>
                  <a:pt x="1156" y="664"/>
                  <a:pt x="1157" y="660"/>
                  <a:pt x="1155" y="658"/>
                </a:cubicBezTo>
                <a:cubicBezTo>
                  <a:pt x="1152" y="662"/>
                  <a:pt x="1155" y="664"/>
                  <a:pt x="1156" y="667"/>
                </a:cubicBezTo>
                <a:cubicBezTo>
                  <a:pt x="1150" y="672"/>
                  <a:pt x="1147" y="665"/>
                  <a:pt x="1145" y="661"/>
                </a:cubicBezTo>
                <a:cubicBezTo>
                  <a:pt x="1145" y="660"/>
                  <a:pt x="1149" y="657"/>
                  <a:pt x="1147" y="656"/>
                </a:cubicBezTo>
                <a:cubicBezTo>
                  <a:pt x="1146" y="659"/>
                  <a:pt x="1144" y="661"/>
                  <a:pt x="1142" y="662"/>
                </a:cubicBezTo>
                <a:cubicBezTo>
                  <a:pt x="1141" y="659"/>
                  <a:pt x="1144" y="660"/>
                  <a:pt x="1144" y="657"/>
                </a:cubicBezTo>
                <a:cubicBezTo>
                  <a:pt x="1140" y="658"/>
                  <a:pt x="1139" y="662"/>
                  <a:pt x="1136" y="664"/>
                </a:cubicBezTo>
                <a:cubicBezTo>
                  <a:pt x="1138" y="667"/>
                  <a:pt x="1140" y="660"/>
                  <a:pt x="1141" y="663"/>
                </a:cubicBezTo>
                <a:cubicBezTo>
                  <a:pt x="1138" y="669"/>
                  <a:pt x="1130" y="671"/>
                  <a:pt x="1128" y="678"/>
                </a:cubicBezTo>
                <a:cubicBezTo>
                  <a:pt x="1131" y="678"/>
                  <a:pt x="1131" y="676"/>
                  <a:pt x="1135" y="676"/>
                </a:cubicBezTo>
                <a:cubicBezTo>
                  <a:pt x="1135" y="677"/>
                  <a:pt x="1136" y="677"/>
                  <a:pt x="1136" y="678"/>
                </a:cubicBezTo>
                <a:cubicBezTo>
                  <a:pt x="1133" y="680"/>
                  <a:pt x="1132" y="682"/>
                  <a:pt x="1129" y="680"/>
                </a:cubicBezTo>
                <a:cubicBezTo>
                  <a:pt x="1127" y="685"/>
                  <a:pt x="1118" y="690"/>
                  <a:pt x="1112" y="690"/>
                </a:cubicBezTo>
                <a:cubicBezTo>
                  <a:pt x="1114" y="687"/>
                  <a:pt x="1116" y="684"/>
                  <a:pt x="1118" y="681"/>
                </a:cubicBezTo>
                <a:cubicBezTo>
                  <a:pt x="1116" y="677"/>
                  <a:pt x="1114" y="673"/>
                  <a:pt x="1115" y="670"/>
                </a:cubicBezTo>
                <a:cubicBezTo>
                  <a:pt x="1114" y="676"/>
                  <a:pt x="1110" y="669"/>
                  <a:pt x="1108" y="673"/>
                </a:cubicBezTo>
                <a:cubicBezTo>
                  <a:pt x="1107" y="676"/>
                  <a:pt x="1109" y="676"/>
                  <a:pt x="1110" y="678"/>
                </a:cubicBezTo>
                <a:cubicBezTo>
                  <a:pt x="1106" y="679"/>
                  <a:pt x="1106" y="681"/>
                  <a:pt x="1107" y="686"/>
                </a:cubicBezTo>
                <a:cubicBezTo>
                  <a:pt x="1100" y="689"/>
                  <a:pt x="1098" y="686"/>
                  <a:pt x="1092" y="688"/>
                </a:cubicBezTo>
                <a:cubicBezTo>
                  <a:pt x="1104" y="698"/>
                  <a:pt x="1091" y="712"/>
                  <a:pt x="1080" y="715"/>
                </a:cubicBezTo>
                <a:cubicBezTo>
                  <a:pt x="1081" y="712"/>
                  <a:pt x="1077" y="714"/>
                  <a:pt x="1078" y="711"/>
                </a:cubicBezTo>
                <a:cubicBezTo>
                  <a:pt x="1080" y="710"/>
                  <a:pt x="1082" y="709"/>
                  <a:pt x="1083" y="712"/>
                </a:cubicBezTo>
                <a:cubicBezTo>
                  <a:pt x="1084" y="708"/>
                  <a:pt x="1088" y="708"/>
                  <a:pt x="1088" y="704"/>
                </a:cubicBezTo>
                <a:cubicBezTo>
                  <a:pt x="1079" y="699"/>
                  <a:pt x="1075" y="720"/>
                  <a:pt x="1067" y="710"/>
                </a:cubicBezTo>
                <a:cubicBezTo>
                  <a:pt x="1069" y="707"/>
                  <a:pt x="1072" y="703"/>
                  <a:pt x="1072" y="698"/>
                </a:cubicBezTo>
                <a:cubicBezTo>
                  <a:pt x="1068" y="699"/>
                  <a:pt x="1068" y="705"/>
                  <a:pt x="1063" y="705"/>
                </a:cubicBezTo>
                <a:cubicBezTo>
                  <a:pt x="1062" y="702"/>
                  <a:pt x="1066" y="704"/>
                  <a:pt x="1065" y="701"/>
                </a:cubicBezTo>
                <a:cubicBezTo>
                  <a:pt x="1060" y="705"/>
                  <a:pt x="1057" y="703"/>
                  <a:pt x="1051" y="704"/>
                </a:cubicBezTo>
                <a:cubicBezTo>
                  <a:pt x="1053" y="701"/>
                  <a:pt x="1055" y="699"/>
                  <a:pt x="1057" y="697"/>
                </a:cubicBezTo>
                <a:cubicBezTo>
                  <a:pt x="1055" y="694"/>
                  <a:pt x="1053" y="699"/>
                  <a:pt x="1052" y="697"/>
                </a:cubicBezTo>
                <a:cubicBezTo>
                  <a:pt x="1054" y="693"/>
                  <a:pt x="1053" y="688"/>
                  <a:pt x="1059" y="688"/>
                </a:cubicBezTo>
                <a:cubicBezTo>
                  <a:pt x="1061" y="689"/>
                  <a:pt x="1060" y="693"/>
                  <a:pt x="1063" y="692"/>
                </a:cubicBezTo>
                <a:cubicBezTo>
                  <a:pt x="1066" y="689"/>
                  <a:pt x="1068" y="687"/>
                  <a:pt x="1072" y="688"/>
                </a:cubicBezTo>
                <a:cubicBezTo>
                  <a:pt x="1072" y="682"/>
                  <a:pt x="1078" y="682"/>
                  <a:pt x="1079" y="678"/>
                </a:cubicBezTo>
                <a:cubicBezTo>
                  <a:pt x="1076" y="677"/>
                  <a:pt x="1077" y="680"/>
                  <a:pt x="1074" y="679"/>
                </a:cubicBezTo>
                <a:cubicBezTo>
                  <a:pt x="1074" y="677"/>
                  <a:pt x="1072" y="675"/>
                  <a:pt x="1071" y="673"/>
                </a:cubicBezTo>
                <a:cubicBezTo>
                  <a:pt x="1076" y="670"/>
                  <a:pt x="1076" y="665"/>
                  <a:pt x="1083" y="663"/>
                </a:cubicBezTo>
                <a:cubicBezTo>
                  <a:pt x="1083" y="668"/>
                  <a:pt x="1083" y="674"/>
                  <a:pt x="1087" y="676"/>
                </a:cubicBezTo>
                <a:cubicBezTo>
                  <a:pt x="1087" y="673"/>
                  <a:pt x="1091" y="675"/>
                  <a:pt x="1092" y="676"/>
                </a:cubicBezTo>
                <a:cubicBezTo>
                  <a:pt x="1093" y="673"/>
                  <a:pt x="1095" y="670"/>
                  <a:pt x="1096" y="667"/>
                </a:cubicBezTo>
                <a:cubicBezTo>
                  <a:pt x="1103" y="667"/>
                  <a:pt x="1105" y="663"/>
                  <a:pt x="1107" y="661"/>
                </a:cubicBezTo>
                <a:cubicBezTo>
                  <a:pt x="1102" y="659"/>
                  <a:pt x="1109" y="658"/>
                  <a:pt x="1110" y="653"/>
                </a:cubicBezTo>
                <a:cubicBezTo>
                  <a:pt x="1108" y="652"/>
                  <a:pt x="1106" y="655"/>
                  <a:pt x="1105" y="651"/>
                </a:cubicBezTo>
                <a:cubicBezTo>
                  <a:pt x="1106" y="647"/>
                  <a:pt x="1109" y="645"/>
                  <a:pt x="1114" y="644"/>
                </a:cubicBezTo>
                <a:cubicBezTo>
                  <a:pt x="1115" y="643"/>
                  <a:pt x="1112" y="640"/>
                  <a:pt x="1114" y="638"/>
                </a:cubicBezTo>
                <a:cubicBezTo>
                  <a:pt x="1117" y="640"/>
                  <a:pt x="1125" y="639"/>
                  <a:pt x="1122" y="645"/>
                </a:cubicBezTo>
                <a:cubicBezTo>
                  <a:pt x="1131" y="641"/>
                  <a:pt x="1137" y="634"/>
                  <a:pt x="1145" y="629"/>
                </a:cubicBezTo>
                <a:cubicBezTo>
                  <a:pt x="1144" y="625"/>
                  <a:pt x="1144" y="624"/>
                  <a:pt x="1145" y="620"/>
                </a:cubicBezTo>
                <a:cubicBezTo>
                  <a:pt x="1141" y="620"/>
                  <a:pt x="1140" y="624"/>
                  <a:pt x="1136" y="624"/>
                </a:cubicBezTo>
                <a:cubicBezTo>
                  <a:pt x="1135" y="622"/>
                  <a:pt x="1134" y="622"/>
                  <a:pt x="1135" y="621"/>
                </a:cubicBezTo>
                <a:cubicBezTo>
                  <a:pt x="1135" y="618"/>
                  <a:pt x="1142" y="618"/>
                  <a:pt x="1139" y="615"/>
                </a:cubicBezTo>
                <a:cubicBezTo>
                  <a:pt x="1139" y="619"/>
                  <a:pt x="1133" y="616"/>
                  <a:pt x="1132" y="615"/>
                </a:cubicBezTo>
                <a:cubicBezTo>
                  <a:pt x="1130" y="612"/>
                  <a:pt x="1135" y="610"/>
                  <a:pt x="1134" y="604"/>
                </a:cubicBezTo>
                <a:cubicBezTo>
                  <a:pt x="1136" y="602"/>
                  <a:pt x="1137" y="605"/>
                  <a:pt x="1138" y="603"/>
                </a:cubicBezTo>
                <a:cubicBezTo>
                  <a:pt x="1140" y="599"/>
                  <a:pt x="1142" y="591"/>
                  <a:pt x="1148" y="594"/>
                </a:cubicBezTo>
                <a:cubicBezTo>
                  <a:pt x="1150" y="589"/>
                  <a:pt x="1157" y="584"/>
                  <a:pt x="1162" y="583"/>
                </a:cubicBezTo>
                <a:cubicBezTo>
                  <a:pt x="1172" y="580"/>
                  <a:pt x="1182" y="571"/>
                  <a:pt x="1183" y="576"/>
                </a:cubicBezTo>
                <a:cubicBezTo>
                  <a:pt x="1187" y="569"/>
                  <a:pt x="1196" y="567"/>
                  <a:pt x="1201" y="560"/>
                </a:cubicBezTo>
                <a:cubicBezTo>
                  <a:pt x="1194" y="559"/>
                  <a:pt x="1196" y="565"/>
                  <a:pt x="1190" y="564"/>
                </a:cubicBezTo>
                <a:cubicBezTo>
                  <a:pt x="1188" y="560"/>
                  <a:pt x="1192" y="561"/>
                  <a:pt x="1191" y="559"/>
                </a:cubicBezTo>
                <a:cubicBezTo>
                  <a:pt x="1189" y="560"/>
                  <a:pt x="1186" y="557"/>
                  <a:pt x="1183" y="554"/>
                </a:cubicBezTo>
                <a:cubicBezTo>
                  <a:pt x="1184" y="551"/>
                  <a:pt x="1188" y="551"/>
                  <a:pt x="1188" y="547"/>
                </a:cubicBezTo>
                <a:cubicBezTo>
                  <a:pt x="1185" y="547"/>
                  <a:pt x="1185" y="550"/>
                  <a:pt x="1181" y="550"/>
                </a:cubicBezTo>
                <a:cubicBezTo>
                  <a:pt x="1182" y="546"/>
                  <a:pt x="1177" y="549"/>
                  <a:pt x="1176" y="547"/>
                </a:cubicBezTo>
                <a:cubicBezTo>
                  <a:pt x="1176" y="542"/>
                  <a:pt x="1179" y="538"/>
                  <a:pt x="1175" y="534"/>
                </a:cubicBezTo>
                <a:cubicBezTo>
                  <a:pt x="1176" y="527"/>
                  <a:pt x="1192" y="533"/>
                  <a:pt x="1191" y="535"/>
                </a:cubicBezTo>
                <a:cubicBezTo>
                  <a:pt x="1200" y="534"/>
                  <a:pt x="1201" y="524"/>
                  <a:pt x="1210" y="521"/>
                </a:cubicBezTo>
                <a:cubicBezTo>
                  <a:pt x="1211" y="525"/>
                  <a:pt x="1213" y="521"/>
                  <a:pt x="1215" y="521"/>
                </a:cubicBezTo>
                <a:cubicBezTo>
                  <a:pt x="1214" y="514"/>
                  <a:pt x="1226" y="510"/>
                  <a:pt x="1233" y="511"/>
                </a:cubicBezTo>
                <a:cubicBezTo>
                  <a:pt x="1233" y="508"/>
                  <a:pt x="1234" y="507"/>
                  <a:pt x="1237" y="508"/>
                </a:cubicBezTo>
                <a:cubicBezTo>
                  <a:pt x="1244" y="502"/>
                  <a:pt x="1253" y="494"/>
                  <a:pt x="1264" y="495"/>
                </a:cubicBezTo>
                <a:cubicBezTo>
                  <a:pt x="1266" y="494"/>
                  <a:pt x="1266" y="491"/>
                  <a:pt x="1270" y="492"/>
                </a:cubicBezTo>
                <a:cubicBezTo>
                  <a:pt x="1270" y="482"/>
                  <a:pt x="1282" y="485"/>
                  <a:pt x="1284" y="478"/>
                </a:cubicBezTo>
                <a:close/>
                <a:moveTo>
                  <a:pt x="1047" y="497"/>
                </a:moveTo>
                <a:cubicBezTo>
                  <a:pt x="1049" y="495"/>
                  <a:pt x="1050" y="498"/>
                  <a:pt x="1053" y="497"/>
                </a:cubicBezTo>
                <a:cubicBezTo>
                  <a:pt x="1053" y="500"/>
                  <a:pt x="1051" y="500"/>
                  <a:pt x="1048" y="501"/>
                </a:cubicBezTo>
                <a:cubicBezTo>
                  <a:pt x="1048" y="499"/>
                  <a:pt x="1046" y="500"/>
                  <a:pt x="1047" y="497"/>
                </a:cubicBezTo>
                <a:close/>
                <a:moveTo>
                  <a:pt x="1147" y="374"/>
                </a:moveTo>
                <a:cubicBezTo>
                  <a:pt x="1147" y="376"/>
                  <a:pt x="1146" y="378"/>
                  <a:pt x="1143" y="377"/>
                </a:cubicBezTo>
                <a:cubicBezTo>
                  <a:pt x="1143" y="375"/>
                  <a:pt x="1144" y="373"/>
                  <a:pt x="1147" y="374"/>
                </a:cubicBezTo>
                <a:close/>
                <a:moveTo>
                  <a:pt x="1067" y="324"/>
                </a:moveTo>
                <a:cubicBezTo>
                  <a:pt x="1070" y="326"/>
                  <a:pt x="1066" y="329"/>
                  <a:pt x="1064" y="328"/>
                </a:cubicBezTo>
                <a:cubicBezTo>
                  <a:pt x="1063" y="325"/>
                  <a:pt x="1066" y="326"/>
                  <a:pt x="1067" y="324"/>
                </a:cubicBezTo>
                <a:close/>
                <a:moveTo>
                  <a:pt x="1061" y="238"/>
                </a:moveTo>
                <a:cubicBezTo>
                  <a:pt x="1065" y="239"/>
                  <a:pt x="1062" y="244"/>
                  <a:pt x="1059" y="241"/>
                </a:cubicBezTo>
                <a:cubicBezTo>
                  <a:pt x="1060" y="240"/>
                  <a:pt x="1061" y="239"/>
                  <a:pt x="1061" y="238"/>
                </a:cubicBezTo>
                <a:close/>
                <a:moveTo>
                  <a:pt x="1054" y="394"/>
                </a:moveTo>
                <a:cubicBezTo>
                  <a:pt x="1054" y="398"/>
                  <a:pt x="1048" y="399"/>
                  <a:pt x="1048" y="395"/>
                </a:cubicBezTo>
                <a:cubicBezTo>
                  <a:pt x="1051" y="396"/>
                  <a:pt x="1051" y="394"/>
                  <a:pt x="1054" y="394"/>
                </a:cubicBezTo>
                <a:close/>
                <a:moveTo>
                  <a:pt x="1029" y="341"/>
                </a:moveTo>
                <a:cubicBezTo>
                  <a:pt x="1026" y="347"/>
                  <a:pt x="1019" y="344"/>
                  <a:pt x="1013" y="347"/>
                </a:cubicBezTo>
                <a:cubicBezTo>
                  <a:pt x="1014" y="341"/>
                  <a:pt x="1023" y="337"/>
                  <a:pt x="1029" y="341"/>
                </a:cubicBezTo>
                <a:close/>
                <a:moveTo>
                  <a:pt x="205" y="236"/>
                </a:moveTo>
                <a:cubicBezTo>
                  <a:pt x="204" y="235"/>
                  <a:pt x="209" y="232"/>
                  <a:pt x="212" y="231"/>
                </a:cubicBezTo>
                <a:cubicBezTo>
                  <a:pt x="211" y="234"/>
                  <a:pt x="207" y="234"/>
                  <a:pt x="205" y="236"/>
                </a:cubicBezTo>
                <a:close/>
                <a:moveTo>
                  <a:pt x="155" y="482"/>
                </a:moveTo>
                <a:cubicBezTo>
                  <a:pt x="154" y="473"/>
                  <a:pt x="158" y="470"/>
                  <a:pt x="159" y="462"/>
                </a:cubicBezTo>
                <a:cubicBezTo>
                  <a:pt x="162" y="460"/>
                  <a:pt x="162" y="463"/>
                  <a:pt x="166" y="463"/>
                </a:cubicBezTo>
                <a:cubicBezTo>
                  <a:pt x="165" y="471"/>
                  <a:pt x="161" y="478"/>
                  <a:pt x="155" y="482"/>
                </a:cubicBezTo>
                <a:close/>
                <a:moveTo>
                  <a:pt x="230" y="515"/>
                </a:moveTo>
                <a:cubicBezTo>
                  <a:pt x="227" y="515"/>
                  <a:pt x="227" y="512"/>
                  <a:pt x="224" y="511"/>
                </a:cubicBezTo>
                <a:cubicBezTo>
                  <a:pt x="221" y="498"/>
                  <a:pt x="230" y="496"/>
                  <a:pt x="241" y="494"/>
                </a:cubicBezTo>
                <a:cubicBezTo>
                  <a:pt x="242" y="502"/>
                  <a:pt x="238" y="513"/>
                  <a:pt x="230" y="515"/>
                </a:cubicBezTo>
                <a:close/>
                <a:moveTo>
                  <a:pt x="241" y="525"/>
                </a:moveTo>
                <a:cubicBezTo>
                  <a:pt x="241" y="523"/>
                  <a:pt x="243" y="522"/>
                  <a:pt x="245" y="522"/>
                </a:cubicBezTo>
                <a:cubicBezTo>
                  <a:pt x="245" y="525"/>
                  <a:pt x="244" y="525"/>
                  <a:pt x="241" y="525"/>
                </a:cubicBezTo>
                <a:close/>
                <a:moveTo>
                  <a:pt x="247" y="520"/>
                </a:moveTo>
                <a:cubicBezTo>
                  <a:pt x="247" y="518"/>
                  <a:pt x="246" y="518"/>
                  <a:pt x="246" y="516"/>
                </a:cubicBezTo>
                <a:cubicBezTo>
                  <a:pt x="249" y="517"/>
                  <a:pt x="249" y="515"/>
                  <a:pt x="251" y="515"/>
                </a:cubicBezTo>
                <a:cubicBezTo>
                  <a:pt x="252" y="518"/>
                  <a:pt x="249" y="519"/>
                  <a:pt x="247" y="520"/>
                </a:cubicBezTo>
                <a:close/>
                <a:moveTo>
                  <a:pt x="190" y="767"/>
                </a:moveTo>
                <a:cubicBezTo>
                  <a:pt x="190" y="763"/>
                  <a:pt x="193" y="763"/>
                  <a:pt x="196" y="762"/>
                </a:cubicBezTo>
                <a:cubicBezTo>
                  <a:pt x="196" y="766"/>
                  <a:pt x="193" y="766"/>
                  <a:pt x="190" y="767"/>
                </a:cubicBezTo>
                <a:close/>
                <a:moveTo>
                  <a:pt x="171" y="813"/>
                </a:moveTo>
                <a:cubicBezTo>
                  <a:pt x="173" y="813"/>
                  <a:pt x="171" y="817"/>
                  <a:pt x="171" y="818"/>
                </a:cubicBezTo>
                <a:cubicBezTo>
                  <a:pt x="169" y="818"/>
                  <a:pt x="169" y="817"/>
                  <a:pt x="168" y="817"/>
                </a:cubicBezTo>
                <a:cubicBezTo>
                  <a:pt x="168" y="815"/>
                  <a:pt x="170" y="814"/>
                  <a:pt x="171" y="813"/>
                </a:cubicBezTo>
                <a:close/>
                <a:moveTo>
                  <a:pt x="169" y="827"/>
                </a:moveTo>
                <a:cubicBezTo>
                  <a:pt x="168" y="825"/>
                  <a:pt x="170" y="824"/>
                  <a:pt x="168" y="821"/>
                </a:cubicBezTo>
                <a:cubicBezTo>
                  <a:pt x="173" y="817"/>
                  <a:pt x="180" y="812"/>
                  <a:pt x="188" y="815"/>
                </a:cubicBezTo>
                <a:cubicBezTo>
                  <a:pt x="181" y="818"/>
                  <a:pt x="174" y="821"/>
                  <a:pt x="169" y="827"/>
                </a:cubicBezTo>
                <a:close/>
                <a:moveTo>
                  <a:pt x="196" y="826"/>
                </a:moveTo>
                <a:cubicBezTo>
                  <a:pt x="195" y="824"/>
                  <a:pt x="192" y="825"/>
                  <a:pt x="193" y="821"/>
                </a:cubicBezTo>
                <a:cubicBezTo>
                  <a:pt x="191" y="821"/>
                  <a:pt x="191" y="821"/>
                  <a:pt x="191" y="821"/>
                </a:cubicBezTo>
                <a:cubicBezTo>
                  <a:pt x="195" y="814"/>
                  <a:pt x="196" y="826"/>
                  <a:pt x="200" y="822"/>
                </a:cubicBezTo>
                <a:cubicBezTo>
                  <a:pt x="199" y="824"/>
                  <a:pt x="198" y="826"/>
                  <a:pt x="196" y="826"/>
                </a:cubicBezTo>
                <a:close/>
                <a:moveTo>
                  <a:pt x="242" y="829"/>
                </a:moveTo>
                <a:cubicBezTo>
                  <a:pt x="241" y="836"/>
                  <a:pt x="235" y="844"/>
                  <a:pt x="229" y="841"/>
                </a:cubicBezTo>
                <a:cubicBezTo>
                  <a:pt x="236" y="840"/>
                  <a:pt x="236" y="831"/>
                  <a:pt x="242" y="829"/>
                </a:cubicBezTo>
                <a:close/>
                <a:moveTo>
                  <a:pt x="192" y="885"/>
                </a:moveTo>
                <a:cubicBezTo>
                  <a:pt x="190" y="883"/>
                  <a:pt x="195" y="880"/>
                  <a:pt x="197" y="879"/>
                </a:cubicBezTo>
                <a:cubicBezTo>
                  <a:pt x="196" y="882"/>
                  <a:pt x="194" y="883"/>
                  <a:pt x="192" y="885"/>
                </a:cubicBezTo>
                <a:close/>
                <a:moveTo>
                  <a:pt x="191" y="900"/>
                </a:moveTo>
                <a:cubicBezTo>
                  <a:pt x="191" y="897"/>
                  <a:pt x="195" y="898"/>
                  <a:pt x="197" y="897"/>
                </a:cubicBezTo>
                <a:cubicBezTo>
                  <a:pt x="197" y="900"/>
                  <a:pt x="194" y="900"/>
                  <a:pt x="191" y="900"/>
                </a:cubicBezTo>
                <a:close/>
                <a:moveTo>
                  <a:pt x="197" y="887"/>
                </a:moveTo>
                <a:cubicBezTo>
                  <a:pt x="196" y="887"/>
                  <a:pt x="197" y="886"/>
                  <a:pt x="196" y="886"/>
                </a:cubicBezTo>
                <a:cubicBezTo>
                  <a:pt x="200" y="883"/>
                  <a:pt x="203" y="881"/>
                  <a:pt x="208" y="878"/>
                </a:cubicBezTo>
                <a:cubicBezTo>
                  <a:pt x="206" y="883"/>
                  <a:pt x="201" y="884"/>
                  <a:pt x="197" y="887"/>
                </a:cubicBezTo>
                <a:close/>
                <a:moveTo>
                  <a:pt x="209" y="913"/>
                </a:moveTo>
                <a:cubicBezTo>
                  <a:pt x="209" y="911"/>
                  <a:pt x="212" y="910"/>
                  <a:pt x="214" y="910"/>
                </a:cubicBezTo>
                <a:cubicBezTo>
                  <a:pt x="214" y="912"/>
                  <a:pt x="212" y="914"/>
                  <a:pt x="209" y="913"/>
                </a:cubicBezTo>
                <a:close/>
                <a:moveTo>
                  <a:pt x="201" y="899"/>
                </a:moveTo>
                <a:cubicBezTo>
                  <a:pt x="200" y="898"/>
                  <a:pt x="200" y="896"/>
                  <a:pt x="199" y="896"/>
                </a:cubicBezTo>
                <a:cubicBezTo>
                  <a:pt x="201" y="891"/>
                  <a:pt x="206" y="889"/>
                  <a:pt x="210" y="887"/>
                </a:cubicBezTo>
                <a:cubicBezTo>
                  <a:pt x="204" y="887"/>
                  <a:pt x="216" y="881"/>
                  <a:pt x="219" y="883"/>
                </a:cubicBezTo>
                <a:cubicBezTo>
                  <a:pt x="213" y="888"/>
                  <a:pt x="211" y="897"/>
                  <a:pt x="201" y="899"/>
                </a:cubicBezTo>
                <a:close/>
                <a:moveTo>
                  <a:pt x="215" y="874"/>
                </a:moveTo>
                <a:cubicBezTo>
                  <a:pt x="215" y="877"/>
                  <a:pt x="214" y="878"/>
                  <a:pt x="211" y="878"/>
                </a:cubicBezTo>
                <a:cubicBezTo>
                  <a:pt x="209" y="876"/>
                  <a:pt x="212" y="873"/>
                  <a:pt x="215" y="874"/>
                </a:cubicBezTo>
                <a:close/>
                <a:moveTo>
                  <a:pt x="201" y="876"/>
                </a:moveTo>
                <a:cubicBezTo>
                  <a:pt x="207" y="872"/>
                  <a:pt x="210" y="864"/>
                  <a:pt x="219" y="862"/>
                </a:cubicBezTo>
                <a:cubicBezTo>
                  <a:pt x="216" y="869"/>
                  <a:pt x="208" y="872"/>
                  <a:pt x="201" y="876"/>
                </a:cubicBezTo>
                <a:close/>
                <a:moveTo>
                  <a:pt x="223" y="831"/>
                </a:moveTo>
                <a:cubicBezTo>
                  <a:pt x="227" y="828"/>
                  <a:pt x="234" y="825"/>
                  <a:pt x="239" y="827"/>
                </a:cubicBezTo>
                <a:cubicBezTo>
                  <a:pt x="240" y="831"/>
                  <a:pt x="230" y="833"/>
                  <a:pt x="226" y="834"/>
                </a:cubicBezTo>
                <a:cubicBezTo>
                  <a:pt x="226" y="832"/>
                  <a:pt x="222" y="834"/>
                  <a:pt x="223" y="831"/>
                </a:cubicBezTo>
                <a:close/>
                <a:moveTo>
                  <a:pt x="238" y="852"/>
                </a:moveTo>
                <a:cubicBezTo>
                  <a:pt x="235" y="853"/>
                  <a:pt x="231" y="856"/>
                  <a:pt x="228" y="853"/>
                </a:cubicBezTo>
                <a:cubicBezTo>
                  <a:pt x="232" y="848"/>
                  <a:pt x="234" y="842"/>
                  <a:pt x="244" y="843"/>
                </a:cubicBezTo>
                <a:cubicBezTo>
                  <a:pt x="242" y="846"/>
                  <a:pt x="237" y="847"/>
                  <a:pt x="238" y="852"/>
                </a:cubicBezTo>
                <a:close/>
                <a:moveTo>
                  <a:pt x="243" y="950"/>
                </a:moveTo>
                <a:cubicBezTo>
                  <a:pt x="244" y="948"/>
                  <a:pt x="245" y="948"/>
                  <a:pt x="245" y="947"/>
                </a:cubicBezTo>
                <a:cubicBezTo>
                  <a:pt x="247" y="947"/>
                  <a:pt x="247" y="949"/>
                  <a:pt x="248" y="951"/>
                </a:cubicBezTo>
                <a:cubicBezTo>
                  <a:pt x="245" y="951"/>
                  <a:pt x="245" y="949"/>
                  <a:pt x="243" y="950"/>
                </a:cubicBezTo>
                <a:close/>
                <a:moveTo>
                  <a:pt x="270" y="942"/>
                </a:moveTo>
                <a:cubicBezTo>
                  <a:pt x="270" y="941"/>
                  <a:pt x="269" y="940"/>
                  <a:pt x="268" y="939"/>
                </a:cubicBezTo>
                <a:cubicBezTo>
                  <a:pt x="269" y="939"/>
                  <a:pt x="272" y="939"/>
                  <a:pt x="274" y="939"/>
                </a:cubicBezTo>
                <a:cubicBezTo>
                  <a:pt x="275" y="942"/>
                  <a:pt x="272" y="941"/>
                  <a:pt x="270" y="942"/>
                </a:cubicBezTo>
                <a:close/>
                <a:moveTo>
                  <a:pt x="286" y="932"/>
                </a:moveTo>
                <a:cubicBezTo>
                  <a:pt x="285" y="935"/>
                  <a:pt x="283" y="932"/>
                  <a:pt x="283" y="929"/>
                </a:cubicBezTo>
                <a:cubicBezTo>
                  <a:pt x="285" y="929"/>
                  <a:pt x="285" y="930"/>
                  <a:pt x="287" y="930"/>
                </a:cubicBezTo>
                <a:cubicBezTo>
                  <a:pt x="287" y="931"/>
                  <a:pt x="285" y="932"/>
                  <a:pt x="286" y="932"/>
                </a:cubicBezTo>
                <a:close/>
                <a:moveTo>
                  <a:pt x="259" y="1031"/>
                </a:moveTo>
                <a:cubicBezTo>
                  <a:pt x="258" y="1031"/>
                  <a:pt x="258" y="1029"/>
                  <a:pt x="257" y="1029"/>
                </a:cubicBezTo>
                <a:cubicBezTo>
                  <a:pt x="258" y="1027"/>
                  <a:pt x="260" y="1025"/>
                  <a:pt x="262" y="1025"/>
                </a:cubicBezTo>
                <a:cubicBezTo>
                  <a:pt x="264" y="1028"/>
                  <a:pt x="263" y="1031"/>
                  <a:pt x="259" y="1031"/>
                </a:cubicBezTo>
                <a:close/>
                <a:moveTo>
                  <a:pt x="328" y="904"/>
                </a:moveTo>
                <a:cubicBezTo>
                  <a:pt x="327" y="906"/>
                  <a:pt x="323" y="906"/>
                  <a:pt x="322" y="908"/>
                </a:cubicBezTo>
                <a:cubicBezTo>
                  <a:pt x="320" y="908"/>
                  <a:pt x="321" y="905"/>
                  <a:pt x="319" y="905"/>
                </a:cubicBezTo>
                <a:cubicBezTo>
                  <a:pt x="321" y="904"/>
                  <a:pt x="326" y="902"/>
                  <a:pt x="328" y="904"/>
                </a:cubicBezTo>
                <a:close/>
                <a:moveTo>
                  <a:pt x="296" y="923"/>
                </a:moveTo>
                <a:cubicBezTo>
                  <a:pt x="293" y="923"/>
                  <a:pt x="296" y="925"/>
                  <a:pt x="294" y="927"/>
                </a:cubicBezTo>
                <a:cubicBezTo>
                  <a:pt x="291" y="927"/>
                  <a:pt x="291" y="927"/>
                  <a:pt x="289" y="926"/>
                </a:cubicBezTo>
                <a:cubicBezTo>
                  <a:pt x="289" y="922"/>
                  <a:pt x="294" y="920"/>
                  <a:pt x="297" y="923"/>
                </a:cubicBezTo>
                <a:cubicBezTo>
                  <a:pt x="297" y="924"/>
                  <a:pt x="296" y="923"/>
                  <a:pt x="296" y="923"/>
                </a:cubicBezTo>
                <a:close/>
                <a:moveTo>
                  <a:pt x="305" y="921"/>
                </a:moveTo>
                <a:cubicBezTo>
                  <a:pt x="301" y="921"/>
                  <a:pt x="301" y="921"/>
                  <a:pt x="301" y="921"/>
                </a:cubicBezTo>
                <a:cubicBezTo>
                  <a:pt x="302" y="915"/>
                  <a:pt x="297" y="917"/>
                  <a:pt x="296" y="913"/>
                </a:cubicBezTo>
                <a:cubicBezTo>
                  <a:pt x="298" y="914"/>
                  <a:pt x="301" y="915"/>
                  <a:pt x="301" y="912"/>
                </a:cubicBezTo>
                <a:cubicBezTo>
                  <a:pt x="302" y="911"/>
                  <a:pt x="302" y="912"/>
                  <a:pt x="302" y="913"/>
                </a:cubicBezTo>
                <a:cubicBezTo>
                  <a:pt x="302" y="915"/>
                  <a:pt x="307" y="912"/>
                  <a:pt x="308" y="914"/>
                </a:cubicBezTo>
                <a:cubicBezTo>
                  <a:pt x="308" y="918"/>
                  <a:pt x="306" y="918"/>
                  <a:pt x="305" y="921"/>
                </a:cubicBezTo>
                <a:close/>
                <a:moveTo>
                  <a:pt x="309" y="908"/>
                </a:moveTo>
                <a:cubicBezTo>
                  <a:pt x="308" y="908"/>
                  <a:pt x="308" y="909"/>
                  <a:pt x="308" y="910"/>
                </a:cubicBezTo>
                <a:cubicBezTo>
                  <a:pt x="307" y="909"/>
                  <a:pt x="308" y="908"/>
                  <a:pt x="308" y="907"/>
                </a:cubicBezTo>
                <a:cubicBezTo>
                  <a:pt x="312" y="907"/>
                  <a:pt x="314" y="910"/>
                  <a:pt x="316" y="913"/>
                </a:cubicBezTo>
                <a:cubicBezTo>
                  <a:pt x="315" y="914"/>
                  <a:pt x="313" y="912"/>
                  <a:pt x="312" y="915"/>
                </a:cubicBezTo>
                <a:cubicBezTo>
                  <a:pt x="312" y="912"/>
                  <a:pt x="309" y="912"/>
                  <a:pt x="309" y="908"/>
                </a:cubicBezTo>
                <a:close/>
                <a:moveTo>
                  <a:pt x="317" y="967"/>
                </a:moveTo>
                <a:cubicBezTo>
                  <a:pt x="315" y="967"/>
                  <a:pt x="318" y="964"/>
                  <a:pt x="317" y="963"/>
                </a:cubicBezTo>
                <a:cubicBezTo>
                  <a:pt x="317" y="961"/>
                  <a:pt x="314" y="964"/>
                  <a:pt x="313" y="962"/>
                </a:cubicBezTo>
                <a:cubicBezTo>
                  <a:pt x="311" y="951"/>
                  <a:pt x="326" y="950"/>
                  <a:pt x="325" y="959"/>
                </a:cubicBezTo>
                <a:cubicBezTo>
                  <a:pt x="329" y="959"/>
                  <a:pt x="329" y="959"/>
                  <a:pt x="329" y="959"/>
                </a:cubicBezTo>
                <a:cubicBezTo>
                  <a:pt x="330" y="961"/>
                  <a:pt x="327" y="962"/>
                  <a:pt x="330" y="962"/>
                </a:cubicBezTo>
                <a:cubicBezTo>
                  <a:pt x="327" y="965"/>
                  <a:pt x="322" y="967"/>
                  <a:pt x="317" y="967"/>
                </a:cubicBezTo>
                <a:close/>
                <a:moveTo>
                  <a:pt x="478" y="165"/>
                </a:moveTo>
                <a:cubicBezTo>
                  <a:pt x="476" y="165"/>
                  <a:pt x="474" y="165"/>
                  <a:pt x="473" y="164"/>
                </a:cubicBezTo>
                <a:cubicBezTo>
                  <a:pt x="473" y="159"/>
                  <a:pt x="479" y="159"/>
                  <a:pt x="478" y="165"/>
                </a:cubicBezTo>
                <a:close/>
                <a:moveTo>
                  <a:pt x="470" y="1060"/>
                </a:moveTo>
                <a:cubicBezTo>
                  <a:pt x="482" y="1051"/>
                  <a:pt x="496" y="1045"/>
                  <a:pt x="508" y="1036"/>
                </a:cubicBezTo>
                <a:cubicBezTo>
                  <a:pt x="509" y="1036"/>
                  <a:pt x="510" y="1037"/>
                  <a:pt x="511" y="1037"/>
                </a:cubicBezTo>
                <a:cubicBezTo>
                  <a:pt x="500" y="1048"/>
                  <a:pt x="486" y="1053"/>
                  <a:pt x="470" y="1060"/>
                </a:cubicBezTo>
                <a:close/>
                <a:moveTo>
                  <a:pt x="513" y="981"/>
                </a:moveTo>
                <a:cubicBezTo>
                  <a:pt x="513" y="978"/>
                  <a:pt x="513" y="978"/>
                  <a:pt x="513" y="978"/>
                </a:cubicBezTo>
                <a:cubicBezTo>
                  <a:pt x="515" y="977"/>
                  <a:pt x="518" y="978"/>
                  <a:pt x="519" y="979"/>
                </a:cubicBezTo>
                <a:cubicBezTo>
                  <a:pt x="519" y="984"/>
                  <a:pt x="516" y="981"/>
                  <a:pt x="513" y="981"/>
                </a:cubicBezTo>
                <a:close/>
                <a:moveTo>
                  <a:pt x="539" y="208"/>
                </a:moveTo>
                <a:cubicBezTo>
                  <a:pt x="547" y="189"/>
                  <a:pt x="577" y="181"/>
                  <a:pt x="594" y="167"/>
                </a:cubicBezTo>
                <a:cubicBezTo>
                  <a:pt x="602" y="161"/>
                  <a:pt x="606" y="151"/>
                  <a:pt x="618" y="156"/>
                </a:cubicBezTo>
                <a:cubicBezTo>
                  <a:pt x="618" y="159"/>
                  <a:pt x="619" y="161"/>
                  <a:pt x="622" y="162"/>
                </a:cubicBezTo>
                <a:cubicBezTo>
                  <a:pt x="610" y="176"/>
                  <a:pt x="599" y="190"/>
                  <a:pt x="583" y="198"/>
                </a:cubicBezTo>
                <a:cubicBezTo>
                  <a:pt x="569" y="203"/>
                  <a:pt x="553" y="206"/>
                  <a:pt x="539" y="208"/>
                </a:cubicBezTo>
                <a:close/>
                <a:moveTo>
                  <a:pt x="557" y="1047"/>
                </a:moveTo>
                <a:cubicBezTo>
                  <a:pt x="556" y="1044"/>
                  <a:pt x="563" y="1041"/>
                  <a:pt x="563" y="1046"/>
                </a:cubicBezTo>
                <a:cubicBezTo>
                  <a:pt x="561" y="1047"/>
                  <a:pt x="558" y="1049"/>
                  <a:pt x="557" y="1047"/>
                </a:cubicBezTo>
                <a:close/>
                <a:moveTo>
                  <a:pt x="666" y="996"/>
                </a:moveTo>
                <a:cubicBezTo>
                  <a:pt x="667" y="998"/>
                  <a:pt x="668" y="999"/>
                  <a:pt x="666" y="1001"/>
                </a:cubicBezTo>
                <a:cubicBezTo>
                  <a:pt x="653" y="1002"/>
                  <a:pt x="645" y="1000"/>
                  <a:pt x="637" y="1009"/>
                </a:cubicBezTo>
                <a:cubicBezTo>
                  <a:pt x="638" y="1005"/>
                  <a:pt x="634" y="1007"/>
                  <a:pt x="634" y="1005"/>
                </a:cubicBezTo>
                <a:cubicBezTo>
                  <a:pt x="629" y="1007"/>
                  <a:pt x="624" y="1009"/>
                  <a:pt x="617" y="1010"/>
                </a:cubicBezTo>
                <a:cubicBezTo>
                  <a:pt x="620" y="1014"/>
                  <a:pt x="617" y="1012"/>
                  <a:pt x="615" y="1016"/>
                </a:cubicBezTo>
                <a:cubicBezTo>
                  <a:pt x="618" y="1016"/>
                  <a:pt x="618" y="1014"/>
                  <a:pt x="621" y="1015"/>
                </a:cubicBezTo>
                <a:cubicBezTo>
                  <a:pt x="621" y="1017"/>
                  <a:pt x="618" y="1016"/>
                  <a:pt x="618" y="1017"/>
                </a:cubicBezTo>
                <a:cubicBezTo>
                  <a:pt x="623" y="1020"/>
                  <a:pt x="634" y="1014"/>
                  <a:pt x="642" y="1013"/>
                </a:cubicBezTo>
                <a:cubicBezTo>
                  <a:pt x="642" y="1015"/>
                  <a:pt x="641" y="1015"/>
                  <a:pt x="641" y="1017"/>
                </a:cubicBezTo>
                <a:cubicBezTo>
                  <a:pt x="634" y="1014"/>
                  <a:pt x="625" y="1022"/>
                  <a:pt x="617" y="1025"/>
                </a:cubicBezTo>
                <a:cubicBezTo>
                  <a:pt x="605" y="1019"/>
                  <a:pt x="593" y="1032"/>
                  <a:pt x="582" y="1029"/>
                </a:cubicBezTo>
                <a:cubicBezTo>
                  <a:pt x="582" y="1030"/>
                  <a:pt x="584" y="1029"/>
                  <a:pt x="586" y="1030"/>
                </a:cubicBezTo>
                <a:cubicBezTo>
                  <a:pt x="583" y="1036"/>
                  <a:pt x="570" y="1033"/>
                  <a:pt x="568" y="1038"/>
                </a:cubicBezTo>
                <a:cubicBezTo>
                  <a:pt x="567" y="1033"/>
                  <a:pt x="570" y="1031"/>
                  <a:pt x="573" y="1029"/>
                </a:cubicBezTo>
                <a:cubicBezTo>
                  <a:pt x="572" y="1027"/>
                  <a:pt x="570" y="1027"/>
                  <a:pt x="568" y="1027"/>
                </a:cubicBezTo>
                <a:cubicBezTo>
                  <a:pt x="572" y="1022"/>
                  <a:pt x="579" y="1022"/>
                  <a:pt x="589" y="1023"/>
                </a:cubicBezTo>
                <a:cubicBezTo>
                  <a:pt x="593" y="1018"/>
                  <a:pt x="606" y="1018"/>
                  <a:pt x="611" y="1017"/>
                </a:cubicBezTo>
                <a:cubicBezTo>
                  <a:pt x="610" y="1016"/>
                  <a:pt x="609" y="1015"/>
                  <a:pt x="610" y="1013"/>
                </a:cubicBezTo>
                <a:cubicBezTo>
                  <a:pt x="599" y="1016"/>
                  <a:pt x="590" y="1019"/>
                  <a:pt x="580" y="1020"/>
                </a:cubicBezTo>
                <a:cubicBezTo>
                  <a:pt x="591" y="1013"/>
                  <a:pt x="603" y="1008"/>
                  <a:pt x="621" y="1007"/>
                </a:cubicBezTo>
                <a:cubicBezTo>
                  <a:pt x="620" y="1006"/>
                  <a:pt x="619" y="1006"/>
                  <a:pt x="619" y="1005"/>
                </a:cubicBezTo>
                <a:cubicBezTo>
                  <a:pt x="615" y="1004"/>
                  <a:pt x="614" y="1007"/>
                  <a:pt x="611" y="1007"/>
                </a:cubicBezTo>
                <a:cubicBezTo>
                  <a:pt x="627" y="999"/>
                  <a:pt x="642" y="992"/>
                  <a:pt x="657" y="984"/>
                </a:cubicBezTo>
                <a:cubicBezTo>
                  <a:pt x="667" y="989"/>
                  <a:pt x="678" y="977"/>
                  <a:pt x="687" y="978"/>
                </a:cubicBezTo>
                <a:cubicBezTo>
                  <a:pt x="688" y="973"/>
                  <a:pt x="691" y="970"/>
                  <a:pt x="698" y="970"/>
                </a:cubicBezTo>
                <a:cubicBezTo>
                  <a:pt x="696" y="975"/>
                  <a:pt x="698" y="978"/>
                  <a:pt x="694" y="979"/>
                </a:cubicBezTo>
                <a:cubicBezTo>
                  <a:pt x="698" y="983"/>
                  <a:pt x="706" y="976"/>
                  <a:pt x="713" y="977"/>
                </a:cubicBezTo>
                <a:cubicBezTo>
                  <a:pt x="698" y="988"/>
                  <a:pt x="679" y="991"/>
                  <a:pt x="666" y="996"/>
                </a:cubicBezTo>
                <a:close/>
                <a:moveTo>
                  <a:pt x="683" y="1085"/>
                </a:moveTo>
                <a:cubicBezTo>
                  <a:pt x="682" y="1084"/>
                  <a:pt x="687" y="1080"/>
                  <a:pt x="691" y="1082"/>
                </a:cubicBezTo>
                <a:cubicBezTo>
                  <a:pt x="690" y="1087"/>
                  <a:pt x="685" y="1085"/>
                  <a:pt x="683" y="1085"/>
                </a:cubicBezTo>
                <a:close/>
                <a:moveTo>
                  <a:pt x="725" y="940"/>
                </a:moveTo>
                <a:cubicBezTo>
                  <a:pt x="728" y="940"/>
                  <a:pt x="729" y="939"/>
                  <a:pt x="732" y="940"/>
                </a:cubicBezTo>
                <a:cubicBezTo>
                  <a:pt x="732" y="944"/>
                  <a:pt x="732" y="944"/>
                  <a:pt x="732" y="944"/>
                </a:cubicBezTo>
                <a:cubicBezTo>
                  <a:pt x="730" y="947"/>
                  <a:pt x="726" y="942"/>
                  <a:pt x="726" y="947"/>
                </a:cubicBezTo>
                <a:cubicBezTo>
                  <a:pt x="724" y="947"/>
                  <a:pt x="726" y="942"/>
                  <a:pt x="725" y="940"/>
                </a:cubicBezTo>
                <a:close/>
                <a:moveTo>
                  <a:pt x="736" y="947"/>
                </a:moveTo>
                <a:cubicBezTo>
                  <a:pt x="737" y="952"/>
                  <a:pt x="730" y="950"/>
                  <a:pt x="727" y="952"/>
                </a:cubicBezTo>
                <a:cubicBezTo>
                  <a:pt x="728" y="949"/>
                  <a:pt x="731" y="947"/>
                  <a:pt x="736" y="947"/>
                </a:cubicBezTo>
                <a:close/>
                <a:moveTo>
                  <a:pt x="727" y="1030"/>
                </a:moveTo>
                <a:cubicBezTo>
                  <a:pt x="724" y="1027"/>
                  <a:pt x="724" y="1032"/>
                  <a:pt x="720" y="1031"/>
                </a:cubicBezTo>
                <a:cubicBezTo>
                  <a:pt x="722" y="1029"/>
                  <a:pt x="724" y="1027"/>
                  <a:pt x="728" y="1027"/>
                </a:cubicBezTo>
                <a:cubicBezTo>
                  <a:pt x="727" y="1028"/>
                  <a:pt x="727" y="1028"/>
                  <a:pt x="727" y="1030"/>
                </a:cubicBezTo>
                <a:close/>
                <a:moveTo>
                  <a:pt x="759" y="955"/>
                </a:moveTo>
                <a:cubicBezTo>
                  <a:pt x="756" y="955"/>
                  <a:pt x="756" y="957"/>
                  <a:pt x="754" y="955"/>
                </a:cubicBezTo>
                <a:cubicBezTo>
                  <a:pt x="753" y="957"/>
                  <a:pt x="755" y="957"/>
                  <a:pt x="754" y="960"/>
                </a:cubicBezTo>
                <a:cubicBezTo>
                  <a:pt x="747" y="960"/>
                  <a:pt x="739" y="965"/>
                  <a:pt x="737" y="960"/>
                </a:cubicBezTo>
                <a:cubicBezTo>
                  <a:pt x="734" y="961"/>
                  <a:pt x="737" y="962"/>
                  <a:pt x="736" y="965"/>
                </a:cubicBezTo>
                <a:cubicBezTo>
                  <a:pt x="730" y="971"/>
                  <a:pt x="724" y="967"/>
                  <a:pt x="719" y="965"/>
                </a:cubicBezTo>
                <a:cubicBezTo>
                  <a:pt x="720" y="961"/>
                  <a:pt x="727" y="962"/>
                  <a:pt x="726" y="956"/>
                </a:cubicBezTo>
                <a:cubicBezTo>
                  <a:pt x="729" y="956"/>
                  <a:pt x="731" y="954"/>
                  <a:pt x="734" y="953"/>
                </a:cubicBezTo>
                <a:cubicBezTo>
                  <a:pt x="732" y="957"/>
                  <a:pt x="736" y="955"/>
                  <a:pt x="736" y="958"/>
                </a:cubicBezTo>
                <a:cubicBezTo>
                  <a:pt x="743" y="954"/>
                  <a:pt x="749" y="950"/>
                  <a:pt x="761" y="951"/>
                </a:cubicBezTo>
                <a:cubicBezTo>
                  <a:pt x="760" y="952"/>
                  <a:pt x="758" y="952"/>
                  <a:pt x="759" y="955"/>
                </a:cubicBezTo>
                <a:close/>
                <a:moveTo>
                  <a:pt x="764" y="952"/>
                </a:moveTo>
                <a:cubicBezTo>
                  <a:pt x="765" y="950"/>
                  <a:pt x="765" y="947"/>
                  <a:pt x="769" y="948"/>
                </a:cubicBezTo>
                <a:cubicBezTo>
                  <a:pt x="769" y="951"/>
                  <a:pt x="767" y="952"/>
                  <a:pt x="764" y="952"/>
                </a:cubicBezTo>
                <a:close/>
                <a:moveTo>
                  <a:pt x="770" y="948"/>
                </a:moveTo>
                <a:cubicBezTo>
                  <a:pt x="770" y="942"/>
                  <a:pt x="779" y="947"/>
                  <a:pt x="778" y="943"/>
                </a:cubicBezTo>
                <a:cubicBezTo>
                  <a:pt x="782" y="945"/>
                  <a:pt x="774" y="948"/>
                  <a:pt x="770" y="948"/>
                </a:cubicBezTo>
                <a:close/>
                <a:moveTo>
                  <a:pt x="792" y="158"/>
                </a:moveTo>
                <a:cubicBezTo>
                  <a:pt x="787" y="161"/>
                  <a:pt x="782" y="156"/>
                  <a:pt x="777" y="158"/>
                </a:cubicBezTo>
                <a:cubicBezTo>
                  <a:pt x="781" y="157"/>
                  <a:pt x="784" y="147"/>
                  <a:pt x="792" y="147"/>
                </a:cubicBezTo>
                <a:cubicBezTo>
                  <a:pt x="795" y="149"/>
                  <a:pt x="793" y="155"/>
                  <a:pt x="792" y="158"/>
                </a:cubicBezTo>
                <a:close/>
                <a:moveTo>
                  <a:pt x="807" y="821"/>
                </a:moveTo>
                <a:cubicBezTo>
                  <a:pt x="803" y="821"/>
                  <a:pt x="802" y="820"/>
                  <a:pt x="800" y="819"/>
                </a:cubicBezTo>
                <a:cubicBezTo>
                  <a:pt x="800" y="818"/>
                  <a:pt x="801" y="818"/>
                  <a:pt x="801" y="819"/>
                </a:cubicBezTo>
                <a:cubicBezTo>
                  <a:pt x="804" y="819"/>
                  <a:pt x="803" y="816"/>
                  <a:pt x="806" y="816"/>
                </a:cubicBezTo>
                <a:cubicBezTo>
                  <a:pt x="806" y="813"/>
                  <a:pt x="805" y="813"/>
                  <a:pt x="805" y="810"/>
                </a:cubicBezTo>
                <a:cubicBezTo>
                  <a:pt x="808" y="809"/>
                  <a:pt x="811" y="808"/>
                  <a:pt x="809" y="804"/>
                </a:cubicBezTo>
                <a:cubicBezTo>
                  <a:pt x="812" y="802"/>
                  <a:pt x="815" y="802"/>
                  <a:pt x="817" y="800"/>
                </a:cubicBezTo>
                <a:cubicBezTo>
                  <a:pt x="816" y="799"/>
                  <a:pt x="815" y="798"/>
                  <a:pt x="816" y="795"/>
                </a:cubicBezTo>
                <a:cubicBezTo>
                  <a:pt x="818" y="795"/>
                  <a:pt x="819" y="796"/>
                  <a:pt x="819" y="798"/>
                </a:cubicBezTo>
                <a:cubicBezTo>
                  <a:pt x="820" y="798"/>
                  <a:pt x="820" y="796"/>
                  <a:pt x="822" y="796"/>
                </a:cubicBezTo>
                <a:cubicBezTo>
                  <a:pt x="821" y="794"/>
                  <a:pt x="820" y="792"/>
                  <a:pt x="821" y="789"/>
                </a:cubicBezTo>
                <a:cubicBezTo>
                  <a:pt x="827" y="789"/>
                  <a:pt x="828" y="788"/>
                  <a:pt x="831" y="791"/>
                </a:cubicBezTo>
                <a:cubicBezTo>
                  <a:pt x="830" y="795"/>
                  <a:pt x="827" y="797"/>
                  <a:pt x="825" y="800"/>
                </a:cubicBezTo>
                <a:cubicBezTo>
                  <a:pt x="825" y="802"/>
                  <a:pt x="828" y="801"/>
                  <a:pt x="827" y="804"/>
                </a:cubicBezTo>
                <a:cubicBezTo>
                  <a:pt x="830" y="803"/>
                  <a:pt x="830" y="798"/>
                  <a:pt x="834" y="798"/>
                </a:cubicBezTo>
                <a:cubicBezTo>
                  <a:pt x="828" y="809"/>
                  <a:pt x="815" y="812"/>
                  <a:pt x="807" y="821"/>
                </a:cubicBezTo>
                <a:close/>
                <a:moveTo>
                  <a:pt x="833" y="931"/>
                </a:moveTo>
                <a:cubicBezTo>
                  <a:pt x="834" y="930"/>
                  <a:pt x="836" y="929"/>
                  <a:pt x="836" y="927"/>
                </a:cubicBezTo>
                <a:cubicBezTo>
                  <a:pt x="837" y="927"/>
                  <a:pt x="838" y="928"/>
                  <a:pt x="839" y="928"/>
                </a:cubicBezTo>
                <a:cubicBezTo>
                  <a:pt x="839" y="931"/>
                  <a:pt x="835" y="933"/>
                  <a:pt x="833" y="931"/>
                </a:cubicBezTo>
                <a:close/>
                <a:moveTo>
                  <a:pt x="825" y="917"/>
                </a:moveTo>
                <a:cubicBezTo>
                  <a:pt x="827" y="913"/>
                  <a:pt x="831" y="911"/>
                  <a:pt x="839" y="912"/>
                </a:cubicBezTo>
                <a:cubicBezTo>
                  <a:pt x="837" y="918"/>
                  <a:pt x="830" y="918"/>
                  <a:pt x="825" y="917"/>
                </a:cubicBezTo>
                <a:close/>
                <a:moveTo>
                  <a:pt x="842" y="927"/>
                </a:moveTo>
                <a:cubicBezTo>
                  <a:pt x="842" y="925"/>
                  <a:pt x="843" y="924"/>
                  <a:pt x="843" y="923"/>
                </a:cubicBezTo>
                <a:cubicBezTo>
                  <a:pt x="847" y="923"/>
                  <a:pt x="846" y="928"/>
                  <a:pt x="842" y="927"/>
                </a:cubicBezTo>
                <a:close/>
                <a:moveTo>
                  <a:pt x="1212" y="837"/>
                </a:moveTo>
                <a:cubicBezTo>
                  <a:pt x="1209" y="840"/>
                  <a:pt x="1207" y="844"/>
                  <a:pt x="1202" y="844"/>
                </a:cubicBezTo>
                <a:cubicBezTo>
                  <a:pt x="1206" y="842"/>
                  <a:pt x="1207" y="838"/>
                  <a:pt x="1212" y="837"/>
                </a:cubicBezTo>
                <a:close/>
                <a:moveTo>
                  <a:pt x="1168" y="859"/>
                </a:moveTo>
                <a:cubicBezTo>
                  <a:pt x="1168" y="863"/>
                  <a:pt x="1163" y="862"/>
                  <a:pt x="1160" y="863"/>
                </a:cubicBezTo>
                <a:cubicBezTo>
                  <a:pt x="1162" y="861"/>
                  <a:pt x="1164" y="859"/>
                  <a:pt x="1168" y="859"/>
                </a:cubicBezTo>
                <a:close/>
                <a:moveTo>
                  <a:pt x="1156" y="828"/>
                </a:moveTo>
                <a:cubicBezTo>
                  <a:pt x="1158" y="828"/>
                  <a:pt x="1158" y="831"/>
                  <a:pt x="1157" y="833"/>
                </a:cubicBezTo>
                <a:cubicBezTo>
                  <a:pt x="1154" y="833"/>
                  <a:pt x="1154" y="829"/>
                  <a:pt x="1156" y="828"/>
                </a:cubicBezTo>
                <a:close/>
                <a:moveTo>
                  <a:pt x="1189" y="759"/>
                </a:moveTo>
                <a:cubicBezTo>
                  <a:pt x="1192" y="759"/>
                  <a:pt x="1192" y="759"/>
                  <a:pt x="1192" y="759"/>
                </a:cubicBezTo>
                <a:cubicBezTo>
                  <a:pt x="1193" y="764"/>
                  <a:pt x="1187" y="764"/>
                  <a:pt x="1189" y="759"/>
                </a:cubicBezTo>
                <a:close/>
                <a:moveTo>
                  <a:pt x="1193" y="775"/>
                </a:moveTo>
                <a:cubicBezTo>
                  <a:pt x="1193" y="776"/>
                  <a:pt x="1192" y="777"/>
                  <a:pt x="1192" y="779"/>
                </a:cubicBezTo>
                <a:cubicBezTo>
                  <a:pt x="1189" y="778"/>
                  <a:pt x="1189" y="781"/>
                  <a:pt x="1187" y="779"/>
                </a:cubicBezTo>
                <a:cubicBezTo>
                  <a:pt x="1186" y="775"/>
                  <a:pt x="1191" y="776"/>
                  <a:pt x="1193" y="775"/>
                </a:cubicBezTo>
                <a:close/>
                <a:moveTo>
                  <a:pt x="1155" y="784"/>
                </a:moveTo>
                <a:cubicBezTo>
                  <a:pt x="1153" y="780"/>
                  <a:pt x="1156" y="773"/>
                  <a:pt x="1162" y="773"/>
                </a:cubicBezTo>
                <a:cubicBezTo>
                  <a:pt x="1159" y="777"/>
                  <a:pt x="1159" y="783"/>
                  <a:pt x="1155" y="784"/>
                </a:cubicBezTo>
                <a:close/>
                <a:moveTo>
                  <a:pt x="1165" y="754"/>
                </a:moveTo>
                <a:cubicBezTo>
                  <a:pt x="1167" y="752"/>
                  <a:pt x="1171" y="750"/>
                  <a:pt x="1175" y="750"/>
                </a:cubicBezTo>
                <a:cubicBezTo>
                  <a:pt x="1175" y="751"/>
                  <a:pt x="1175" y="753"/>
                  <a:pt x="1176" y="753"/>
                </a:cubicBezTo>
                <a:cubicBezTo>
                  <a:pt x="1172" y="757"/>
                  <a:pt x="1167" y="760"/>
                  <a:pt x="1161" y="762"/>
                </a:cubicBezTo>
                <a:cubicBezTo>
                  <a:pt x="1161" y="764"/>
                  <a:pt x="1162" y="764"/>
                  <a:pt x="1162" y="766"/>
                </a:cubicBezTo>
                <a:cubicBezTo>
                  <a:pt x="1158" y="768"/>
                  <a:pt x="1154" y="772"/>
                  <a:pt x="1147" y="772"/>
                </a:cubicBezTo>
                <a:cubicBezTo>
                  <a:pt x="1146" y="767"/>
                  <a:pt x="1146" y="765"/>
                  <a:pt x="1145" y="761"/>
                </a:cubicBezTo>
                <a:cubicBezTo>
                  <a:pt x="1148" y="756"/>
                  <a:pt x="1160" y="741"/>
                  <a:pt x="1165" y="754"/>
                </a:cubicBezTo>
                <a:close/>
                <a:moveTo>
                  <a:pt x="1145" y="668"/>
                </a:moveTo>
                <a:cubicBezTo>
                  <a:pt x="1145" y="669"/>
                  <a:pt x="1144" y="676"/>
                  <a:pt x="1140" y="677"/>
                </a:cubicBezTo>
                <a:cubicBezTo>
                  <a:pt x="1141" y="674"/>
                  <a:pt x="1139" y="672"/>
                  <a:pt x="1139" y="670"/>
                </a:cubicBezTo>
                <a:cubicBezTo>
                  <a:pt x="1141" y="668"/>
                  <a:pt x="1143" y="670"/>
                  <a:pt x="1145" y="668"/>
                </a:cubicBezTo>
                <a:close/>
                <a:moveTo>
                  <a:pt x="1036" y="490"/>
                </a:moveTo>
                <a:cubicBezTo>
                  <a:pt x="1038" y="489"/>
                  <a:pt x="1037" y="493"/>
                  <a:pt x="1040" y="492"/>
                </a:cubicBezTo>
                <a:cubicBezTo>
                  <a:pt x="1040" y="495"/>
                  <a:pt x="1038" y="495"/>
                  <a:pt x="1035" y="495"/>
                </a:cubicBezTo>
                <a:cubicBezTo>
                  <a:pt x="1035" y="493"/>
                  <a:pt x="1035" y="491"/>
                  <a:pt x="1036" y="490"/>
                </a:cubicBezTo>
                <a:close/>
                <a:moveTo>
                  <a:pt x="1022" y="489"/>
                </a:moveTo>
                <a:cubicBezTo>
                  <a:pt x="1026" y="489"/>
                  <a:pt x="1027" y="493"/>
                  <a:pt x="1031" y="493"/>
                </a:cubicBezTo>
                <a:cubicBezTo>
                  <a:pt x="1028" y="497"/>
                  <a:pt x="1032" y="497"/>
                  <a:pt x="1029" y="501"/>
                </a:cubicBezTo>
                <a:cubicBezTo>
                  <a:pt x="1026" y="501"/>
                  <a:pt x="1022" y="502"/>
                  <a:pt x="1022" y="499"/>
                </a:cubicBezTo>
                <a:cubicBezTo>
                  <a:pt x="1022" y="501"/>
                  <a:pt x="1018" y="504"/>
                  <a:pt x="1015" y="505"/>
                </a:cubicBezTo>
                <a:cubicBezTo>
                  <a:pt x="1015" y="503"/>
                  <a:pt x="1017" y="501"/>
                  <a:pt x="1014" y="500"/>
                </a:cubicBezTo>
                <a:cubicBezTo>
                  <a:pt x="1015" y="495"/>
                  <a:pt x="1021" y="495"/>
                  <a:pt x="1022" y="489"/>
                </a:cubicBezTo>
                <a:close/>
                <a:moveTo>
                  <a:pt x="1019" y="562"/>
                </a:moveTo>
                <a:cubicBezTo>
                  <a:pt x="1020" y="566"/>
                  <a:pt x="1011" y="565"/>
                  <a:pt x="1014" y="567"/>
                </a:cubicBezTo>
                <a:cubicBezTo>
                  <a:pt x="1013" y="568"/>
                  <a:pt x="1010" y="568"/>
                  <a:pt x="1008" y="569"/>
                </a:cubicBezTo>
                <a:cubicBezTo>
                  <a:pt x="1010" y="564"/>
                  <a:pt x="1016" y="565"/>
                  <a:pt x="1019" y="562"/>
                </a:cubicBezTo>
                <a:close/>
                <a:moveTo>
                  <a:pt x="1011" y="730"/>
                </a:moveTo>
                <a:cubicBezTo>
                  <a:pt x="1017" y="732"/>
                  <a:pt x="1019" y="728"/>
                  <a:pt x="1023" y="728"/>
                </a:cubicBezTo>
                <a:cubicBezTo>
                  <a:pt x="1023" y="733"/>
                  <a:pt x="1023" y="733"/>
                  <a:pt x="1023" y="733"/>
                </a:cubicBezTo>
                <a:cubicBezTo>
                  <a:pt x="1019" y="736"/>
                  <a:pt x="1016" y="738"/>
                  <a:pt x="1012" y="740"/>
                </a:cubicBezTo>
                <a:cubicBezTo>
                  <a:pt x="1010" y="739"/>
                  <a:pt x="1012" y="739"/>
                  <a:pt x="1014" y="739"/>
                </a:cubicBezTo>
                <a:cubicBezTo>
                  <a:pt x="1011" y="736"/>
                  <a:pt x="1011" y="735"/>
                  <a:pt x="1011" y="730"/>
                </a:cubicBezTo>
                <a:close/>
                <a:moveTo>
                  <a:pt x="997" y="716"/>
                </a:moveTo>
                <a:cubicBezTo>
                  <a:pt x="1001" y="716"/>
                  <a:pt x="1002" y="713"/>
                  <a:pt x="1005" y="714"/>
                </a:cubicBezTo>
                <a:cubicBezTo>
                  <a:pt x="1005" y="719"/>
                  <a:pt x="1010" y="718"/>
                  <a:pt x="1013" y="720"/>
                </a:cubicBezTo>
                <a:cubicBezTo>
                  <a:pt x="1013" y="724"/>
                  <a:pt x="1010" y="723"/>
                  <a:pt x="1008" y="725"/>
                </a:cubicBezTo>
                <a:cubicBezTo>
                  <a:pt x="1007" y="725"/>
                  <a:pt x="1006" y="723"/>
                  <a:pt x="1006" y="721"/>
                </a:cubicBezTo>
                <a:cubicBezTo>
                  <a:pt x="1003" y="723"/>
                  <a:pt x="1002" y="726"/>
                  <a:pt x="998" y="727"/>
                </a:cubicBezTo>
                <a:cubicBezTo>
                  <a:pt x="998" y="724"/>
                  <a:pt x="1003" y="723"/>
                  <a:pt x="1001" y="720"/>
                </a:cubicBezTo>
                <a:cubicBezTo>
                  <a:pt x="1000" y="720"/>
                  <a:pt x="1000" y="722"/>
                  <a:pt x="1000" y="723"/>
                </a:cubicBezTo>
                <a:cubicBezTo>
                  <a:pt x="995" y="722"/>
                  <a:pt x="997" y="720"/>
                  <a:pt x="997" y="716"/>
                </a:cubicBezTo>
                <a:close/>
                <a:moveTo>
                  <a:pt x="1000" y="751"/>
                </a:moveTo>
                <a:cubicBezTo>
                  <a:pt x="998" y="750"/>
                  <a:pt x="998" y="747"/>
                  <a:pt x="996" y="745"/>
                </a:cubicBezTo>
                <a:cubicBezTo>
                  <a:pt x="999" y="743"/>
                  <a:pt x="1003" y="748"/>
                  <a:pt x="1000" y="751"/>
                </a:cubicBezTo>
                <a:close/>
                <a:moveTo>
                  <a:pt x="997" y="800"/>
                </a:moveTo>
                <a:cubicBezTo>
                  <a:pt x="997" y="802"/>
                  <a:pt x="997" y="802"/>
                  <a:pt x="997" y="802"/>
                </a:cubicBezTo>
                <a:cubicBezTo>
                  <a:pt x="995" y="802"/>
                  <a:pt x="995" y="804"/>
                  <a:pt x="994" y="802"/>
                </a:cubicBezTo>
                <a:cubicBezTo>
                  <a:pt x="994" y="800"/>
                  <a:pt x="994" y="800"/>
                  <a:pt x="994" y="800"/>
                </a:cubicBezTo>
                <a:cubicBezTo>
                  <a:pt x="995" y="799"/>
                  <a:pt x="995" y="800"/>
                  <a:pt x="997" y="800"/>
                </a:cubicBezTo>
                <a:close/>
                <a:moveTo>
                  <a:pt x="994" y="743"/>
                </a:moveTo>
                <a:cubicBezTo>
                  <a:pt x="994" y="747"/>
                  <a:pt x="990" y="747"/>
                  <a:pt x="987" y="748"/>
                </a:cubicBezTo>
                <a:cubicBezTo>
                  <a:pt x="988" y="743"/>
                  <a:pt x="991" y="744"/>
                  <a:pt x="994" y="743"/>
                </a:cubicBezTo>
                <a:close/>
                <a:moveTo>
                  <a:pt x="991" y="494"/>
                </a:moveTo>
                <a:cubicBezTo>
                  <a:pt x="989" y="496"/>
                  <a:pt x="989" y="499"/>
                  <a:pt x="985" y="498"/>
                </a:cubicBezTo>
                <a:cubicBezTo>
                  <a:pt x="987" y="496"/>
                  <a:pt x="987" y="494"/>
                  <a:pt x="991" y="494"/>
                </a:cubicBezTo>
                <a:close/>
                <a:moveTo>
                  <a:pt x="990" y="534"/>
                </a:moveTo>
                <a:cubicBezTo>
                  <a:pt x="989" y="538"/>
                  <a:pt x="986" y="539"/>
                  <a:pt x="983" y="540"/>
                </a:cubicBezTo>
                <a:cubicBezTo>
                  <a:pt x="983" y="539"/>
                  <a:pt x="982" y="538"/>
                  <a:pt x="981" y="538"/>
                </a:cubicBezTo>
                <a:cubicBezTo>
                  <a:pt x="982" y="536"/>
                  <a:pt x="987" y="533"/>
                  <a:pt x="990" y="534"/>
                </a:cubicBezTo>
                <a:close/>
                <a:moveTo>
                  <a:pt x="971" y="775"/>
                </a:moveTo>
                <a:cubicBezTo>
                  <a:pt x="970" y="778"/>
                  <a:pt x="968" y="777"/>
                  <a:pt x="966" y="777"/>
                </a:cubicBezTo>
                <a:cubicBezTo>
                  <a:pt x="966" y="775"/>
                  <a:pt x="968" y="775"/>
                  <a:pt x="971" y="775"/>
                </a:cubicBezTo>
                <a:close/>
                <a:moveTo>
                  <a:pt x="969" y="724"/>
                </a:moveTo>
                <a:cubicBezTo>
                  <a:pt x="967" y="727"/>
                  <a:pt x="963" y="731"/>
                  <a:pt x="965" y="735"/>
                </a:cubicBezTo>
                <a:cubicBezTo>
                  <a:pt x="963" y="735"/>
                  <a:pt x="960" y="741"/>
                  <a:pt x="955" y="741"/>
                </a:cubicBezTo>
                <a:cubicBezTo>
                  <a:pt x="955" y="739"/>
                  <a:pt x="956" y="735"/>
                  <a:pt x="960" y="733"/>
                </a:cubicBezTo>
                <a:cubicBezTo>
                  <a:pt x="960" y="731"/>
                  <a:pt x="958" y="731"/>
                  <a:pt x="956" y="730"/>
                </a:cubicBezTo>
                <a:cubicBezTo>
                  <a:pt x="957" y="723"/>
                  <a:pt x="964" y="724"/>
                  <a:pt x="969" y="724"/>
                </a:cubicBezTo>
                <a:close/>
                <a:moveTo>
                  <a:pt x="961" y="751"/>
                </a:moveTo>
                <a:cubicBezTo>
                  <a:pt x="959" y="751"/>
                  <a:pt x="959" y="749"/>
                  <a:pt x="956" y="750"/>
                </a:cubicBezTo>
                <a:cubicBezTo>
                  <a:pt x="957" y="747"/>
                  <a:pt x="961" y="746"/>
                  <a:pt x="964" y="745"/>
                </a:cubicBezTo>
                <a:cubicBezTo>
                  <a:pt x="965" y="749"/>
                  <a:pt x="962" y="749"/>
                  <a:pt x="961" y="751"/>
                </a:cubicBezTo>
                <a:close/>
                <a:moveTo>
                  <a:pt x="932" y="784"/>
                </a:moveTo>
                <a:cubicBezTo>
                  <a:pt x="933" y="782"/>
                  <a:pt x="934" y="776"/>
                  <a:pt x="931" y="775"/>
                </a:cubicBezTo>
                <a:cubicBezTo>
                  <a:pt x="933" y="773"/>
                  <a:pt x="934" y="771"/>
                  <a:pt x="938" y="770"/>
                </a:cubicBezTo>
                <a:cubicBezTo>
                  <a:pt x="938" y="773"/>
                  <a:pt x="937" y="774"/>
                  <a:pt x="936" y="774"/>
                </a:cubicBezTo>
                <a:cubicBezTo>
                  <a:pt x="938" y="777"/>
                  <a:pt x="943" y="778"/>
                  <a:pt x="944" y="782"/>
                </a:cubicBezTo>
                <a:cubicBezTo>
                  <a:pt x="946" y="780"/>
                  <a:pt x="950" y="777"/>
                  <a:pt x="953" y="780"/>
                </a:cubicBezTo>
                <a:cubicBezTo>
                  <a:pt x="952" y="788"/>
                  <a:pt x="943" y="787"/>
                  <a:pt x="939" y="791"/>
                </a:cubicBezTo>
                <a:cubicBezTo>
                  <a:pt x="936" y="791"/>
                  <a:pt x="934" y="790"/>
                  <a:pt x="933" y="789"/>
                </a:cubicBezTo>
                <a:cubicBezTo>
                  <a:pt x="933" y="786"/>
                  <a:pt x="938" y="787"/>
                  <a:pt x="938" y="784"/>
                </a:cubicBezTo>
                <a:cubicBezTo>
                  <a:pt x="937" y="782"/>
                  <a:pt x="935" y="786"/>
                  <a:pt x="932" y="784"/>
                </a:cubicBezTo>
                <a:close/>
                <a:moveTo>
                  <a:pt x="932" y="742"/>
                </a:moveTo>
                <a:cubicBezTo>
                  <a:pt x="936" y="741"/>
                  <a:pt x="934" y="747"/>
                  <a:pt x="933" y="747"/>
                </a:cubicBezTo>
                <a:cubicBezTo>
                  <a:pt x="931" y="747"/>
                  <a:pt x="933" y="743"/>
                  <a:pt x="932" y="742"/>
                </a:cubicBezTo>
                <a:close/>
                <a:moveTo>
                  <a:pt x="950" y="519"/>
                </a:moveTo>
                <a:cubicBezTo>
                  <a:pt x="948" y="519"/>
                  <a:pt x="948" y="519"/>
                  <a:pt x="948" y="519"/>
                </a:cubicBezTo>
                <a:cubicBezTo>
                  <a:pt x="948" y="519"/>
                  <a:pt x="948" y="520"/>
                  <a:pt x="949" y="520"/>
                </a:cubicBezTo>
                <a:cubicBezTo>
                  <a:pt x="948" y="522"/>
                  <a:pt x="945" y="518"/>
                  <a:pt x="945" y="517"/>
                </a:cubicBezTo>
                <a:cubicBezTo>
                  <a:pt x="946" y="515"/>
                  <a:pt x="951" y="515"/>
                  <a:pt x="950" y="519"/>
                </a:cubicBezTo>
                <a:close/>
                <a:moveTo>
                  <a:pt x="952" y="550"/>
                </a:moveTo>
                <a:cubicBezTo>
                  <a:pt x="954" y="553"/>
                  <a:pt x="946" y="553"/>
                  <a:pt x="948" y="550"/>
                </a:cubicBezTo>
                <a:cubicBezTo>
                  <a:pt x="948" y="550"/>
                  <a:pt x="952" y="548"/>
                  <a:pt x="952" y="550"/>
                </a:cubicBezTo>
                <a:close/>
                <a:moveTo>
                  <a:pt x="949" y="732"/>
                </a:moveTo>
                <a:cubicBezTo>
                  <a:pt x="949" y="731"/>
                  <a:pt x="950" y="730"/>
                  <a:pt x="950" y="729"/>
                </a:cubicBezTo>
                <a:cubicBezTo>
                  <a:pt x="953" y="728"/>
                  <a:pt x="953" y="730"/>
                  <a:pt x="953" y="732"/>
                </a:cubicBezTo>
                <a:lnTo>
                  <a:pt x="949" y="732"/>
                </a:lnTo>
                <a:close/>
                <a:moveTo>
                  <a:pt x="949" y="709"/>
                </a:moveTo>
                <a:cubicBezTo>
                  <a:pt x="949" y="707"/>
                  <a:pt x="948" y="706"/>
                  <a:pt x="948" y="707"/>
                </a:cubicBezTo>
                <a:cubicBezTo>
                  <a:pt x="946" y="703"/>
                  <a:pt x="957" y="702"/>
                  <a:pt x="960" y="704"/>
                </a:cubicBezTo>
                <a:cubicBezTo>
                  <a:pt x="957" y="707"/>
                  <a:pt x="954" y="709"/>
                  <a:pt x="949" y="709"/>
                </a:cubicBezTo>
                <a:close/>
                <a:moveTo>
                  <a:pt x="946" y="472"/>
                </a:moveTo>
                <a:cubicBezTo>
                  <a:pt x="951" y="469"/>
                  <a:pt x="956" y="466"/>
                  <a:pt x="961" y="464"/>
                </a:cubicBezTo>
                <a:cubicBezTo>
                  <a:pt x="962" y="466"/>
                  <a:pt x="964" y="469"/>
                  <a:pt x="966" y="469"/>
                </a:cubicBezTo>
                <a:cubicBezTo>
                  <a:pt x="966" y="472"/>
                  <a:pt x="963" y="473"/>
                  <a:pt x="961" y="475"/>
                </a:cubicBezTo>
                <a:cubicBezTo>
                  <a:pt x="962" y="477"/>
                  <a:pt x="967" y="473"/>
                  <a:pt x="966" y="478"/>
                </a:cubicBezTo>
                <a:cubicBezTo>
                  <a:pt x="970" y="477"/>
                  <a:pt x="969" y="476"/>
                  <a:pt x="972" y="476"/>
                </a:cubicBezTo>
                <a:cubicBezTo>
                  <a:pt x="972" y="477"/>
                  <a:pt x="973" y="478"/>
                  <a:pt x="973" y="478"/>
                </a:cubicBezTo>
                <a:cubicBezTo>
                  <a:pt x="970" y="481"/>
                  <a:pt x="965" y="483"/>
                  <a:pt x="964" y="489"/>
                </a:cubicBezTo>
                <a:cubicBezTo>
                  <a:pt x="955" y="488"/>
                  <a:pt x="958" y="500"/>
                  <a:pt x="951" y="502"/>
                </a:cubicBezTo>
                <a:cubicBezTo>
                  <a:pt x="952" y="503"/>
                  <a:pt x="952" y="504"/>
                  <a:pt x="952" y="506"/>
                </a:cubicBezTo>
                <a:cubicBezTo>
                  <a:pt x="958" y="504"/>
                  <a:pt x="964" y="497"/>
                  <a:pt x="970" y="498"/>
                </a:cubicBezTo>
                <a:cubicBezTo>
                  <a:pt x="970" y="505"/>
                  <a:pt x="965" y="501"/>
                  <a:pt x="965" y="507"/>
                </a:cubicBezTo>
                <a:cubicBezTo>
                  <a:pt x="964" y="506"/>
                  <a:pt x="965" y="505"/>
                  <a:pt x="963" y="505"/>
                </a:cubicBezTo>
                <a:cubicBezTo>
                  <a:pt x="959" y="507"/>
                  <a:pt x="963" y="516"/>
                  <a:pt x="955" y="516"/>
                </a:cubicBezTo>
                <a:cubicBezTo>
                  <a:pt x="955" y="510"/>
                  <a:pt x="954" y="514"/>
                  <a:pt x="952" y="509"/>
                </a:cubicBezTo>
                <a:cubicBezTo>
                  <a:pt x="950" y="509"/>
                  <a:pt x="951" y="512"/>
                  <a:pt x="949" y="511"/>
                </a:cubicBezTo>
                <a:cubicBezTo>
                  <a:pt x="948" y="507"/>
                  <a:pt x="953" y="506"/>
                  <a:pt x="950" y="504"/>
                </a:cubicBezTo>
                <a:cubicBezTo>
                  <a:pt x="948" y="503"/>
                  <a:pt x="937" y="502"/>
                  <a:pt x="941" y="494"/>
                </a:cubicBezTo>
                <a:cubicBezTo>
                  <a:pt x="943" y="493"/>
                  <a:pt x="944" y="496"/>
                  <a:pt x="946" y="494"/>
                </a:cubicBezTo>
                <a:cubicBezTo>
                  <a:pt x="946" y="492"/>
                  <a:pt x="944" y="492"/>
                  <a:pt x="941" y="492"/>
                </a:cubicBezTo>
                <a:cubicBezTo>
                  <a:pt x="943" y="488"/>
                  <a:pt x="944" y="485"/>
                  <a:pt x="939" y="484"/>
                </a:cubicBezTo>
                <a:cubicBezTo>
                  <a:pt x="940" y="478"/>
                  <a:pt x="945" y="478"/>
                  <a:pt x="946" y="472"/>
                </a:cubicBezTo>
                <a:close/>
                <a:moveTo>
                  <a:pt x="933" y="152"/>
                </a:moveTo>
                <a:cubicBezTo>
                  <a:pt x="941" y="148"/>
                  <a:pt x="947" y="142"/>
                  <a:pt x="959" y="145"/>
                </a:cubicBezTo>
                <a:cubicBezTo>
                  <a:pt x="958" y="148"/>
                  <a:pt x="960" y="149"/>
                  <a:pt x="960" y="151"/>
                </a:cubicBezTo>
                <a:cubicBezTo>
                  <a:pt x="951" y="156"/>
                  <a:pt x="940" y="153"/>
                  <a:pt x="932" y="159"/>
                </a:cubicBezTo>
                <a:cubicBezTo>
                  <a:pt x="933" y="155"/>
                  <a:pt x="936" y="156"/>
                  <a:pt x="933" y="152"/>
                </a:cubicBezTo>
                <a:close/>
                <a:moveTo>
                  <a:pt x="938" y="189"/>
                </a:moveTo>
                <a:cubicBezTo>
                  <a:pt x="929" y="190"/>
                  <a:pt x="924" y="197"/>
                  <a:pt x="915" y="200"/>
                </a:cubicBezTo>
                <a:cubicBezTo>
                  <a:pt x="920" y="194"/>
                  <a:pt x="928" y="187"/>
                  <a:pt x="938" y="189"/>
                </a:cubicBezTo>
                <a:close/>
                <a:moveTo>
                  <a:pt x="911" y="762"/>
                </a:moveTo>
                <a:cubicBezTo>
                  <a:pt x="911" y="755"/>
                  <a:pt x="917" y="760"/>
                  <a:pt x="917" y="753"/>
                </a:cubicBezTo>
                <a:cubicBezTo>
                  <a:pt x="920" y="756"/>
                  <a:pt x="922" y="749"/>
                  <a:pt x="927" y="753"/>
                </a:cubicBezTo>
                <a:cubicBezTo>
                  <a:pt x="926" y="759"/>
                  <a:pt x="920" y="763"/>
                  <a:pt x="914" y="761"/>
                </a:cubicBezTo>
                <a:cubicBezTo>
                  <a:pt x="917" y="763"/>
                  <a:pt x="913" y="765"/>
                  <a:pt x="911" y="762"/>
                </a:cubicBezTo>
                <a:close/>
                <a:moveTo>
                  <a:pt x="928" y="765"/>
                </a:moveTo>
                <a:cubicBezTo>
                  <a:pt x="924" y="765"/>
                  <a:pt x="924" y="765"/>
                  <a:pt x="924" y="765"/>
                </a:cubicBezTo>
                <a:cubicBezTo>
                  <a:pt x="923" y="762"/>
                  <a:pt x="926" y="763"/>
                  <a:pt x="927" y="761"/>
                </a:cubicBezTo>
                <a:cubicBezTo>
                  <a:pt x="928" y="761"/>
                  <a:pt x="927" y="763"/>
                  <a:pt x="928" y="765"/>
                </a:cubicBezTo>
                <a:close/>
                <a:moveTo>
                  <a:pt x="931" y="791"/>
                </a:moveTo>
                <a:cubicBezTo>
                  <a:pt x="930" y="795"/>
                  <a:pt x="926" y="796"/>
                  <a:pt x="921" y="796"/>
                </a:cubicBezTo>
                <a:cubicBezTo>
                  <a:pt x="922" y="792"/>
                  <a:pt x="927" y="792"/>
                  <a:pt x="931" y="791"/>
                </a:cubicBezTo>
                <a:close/>
                <a:moveTo>
                  <a:pt x="915" y="730"/>
                </a:moveTo>
                <a:cubicBezTo>
                  <a:pt x="916" y="733"/>
                  <a:pt x="913" y="733"/>
                  <a:pt x="913" y="735"/>
                </a:cubicBezTo>
                <a:cubicBezTo>
                  <a:pt x="912" y="734"/>
                  <a:pt x="911" y="733"/>
                  <a:pt x="911" y="731"/>
                </a:cubicBezTo>
                <a:cubicBezTo>
                  <a:pt x="912" y="731"/>
                  <a:pt x="913" y="730"/>
                  <a:pt x="915" y="730"/>
                </a:cubicBezTo>
                <a:close/>
                <a:moveTo>
                  <a:pt x="908" y="746"/>
                </a:moveTo>
                <a:cubicBezTo>
                  <a:pt x="909" y="743"/>
                  <a:pt x="912" y="743"/>
                  <a:pt x="912" y="740"/>
                </a:cubicBezTo>
                <a:cubicBezTo>
                  <a:pt x="913" y="740"/>
                  <a:pt x="915" y="740"/>
                  <a:pt x="915" y="739"/>
                </a:cubicBezTo>
                <a:cubicBezTo>
                  <a:pt x="917" y="741"/>
                  <a:pt x="912" y="743"/>
                  <a:pt x="911" y="744"/>
                </a:cubicBezTo>
                <a:cubicBezTo>
                  <a:pt x="913" y="748"/>
                  <a:pt x="913" y="749"/>
                  <a:pt x="911" y="753"/>
                </a:cubicBezTo>
                <a:cubicBezTo>
                  <a:pt x="908" y="753"/>
                  <a:pt x="906" y="753"/>
                  <a:pt x="906" y="755"/>
                </a:cubicBezTo>
                <a:cubicBezTo>
                  <a:pt x="904" y="753"/>
                  <a:pt x="902" y="750"/>
                  <a:pt x="899" y="749"/>
                </a:cubicBezTo>
                <a:cubicBezTo>
                  <a:pt x="899" y="745"/>
                  <a:pt x="905" y="744"/>
                  <a:pt x="908" y="746"/>
                </a:cubicBezTo>
                <a:close/>
                <a:moveTo>
                  <a:pt x="898" y="860"/>
                </a:moveTo>
                <a:cubicBezTo>
                  <a:pt x="902" y="860"/>
                  <a:pt x="902" y="865"/>
                  <a:pt x="898" y="865"/>
                </a:cubicBezTo>
                <a:cubicBezTo>
                  <a:pt x="899" y="862"/>
                  <a:pt x="899" y="863"/>
                  <a:pt x="898" y="860"/>
                </a:cubicBezTo>
                <a:close/>
                <a:moveTo>
                  <a:pt x="900" y="872"/>
                </a:moveTo>
                <a:cubicBezTo>
                  <a:pt x="901" y="872"/>
                  <a:pt x="901" y="875"/>
                  <a:pt x="902" y="876"/>
                </a:cubicBezTo>
                <a:cubicBezTo>
                  <a:pt x="899" y="879"/>
                  <a:pt x="896" y="883"/>
                  <a:pt x="892" y="884"/>
                </a:cubicBezTo>
                <a:cubicBezTo>
                  <a:pt x="892" y="883"/>
                  <a:pt x="891" y="883"/>
                  <a:pt x="890" y="883"/>
                </a:cubicBezTo>
                <a:cubicBezTo>
                  <a:pt x="892" y="879"/>
                  <a:pt x="894" y="877"/>
                  <a:pt x="895" y="874"/>
                </a:cubicBezTo>
                <a:cubicBezTo>
                  <a:pt x="898" y="874"/>
                  <a:pt x="900" y="874"/>
                  <a:pt x="900" y="872"/>
                </a:cubicBezTo>
                <a:close/>
                <a:moveTo>
                  <a:pt x="901" y="841"/>
                </a:moveTo>
                <a:cubicBezTo>
                  <a:pt x="901" y="840"/>
                  <a:pt x="902" y="839"/>
                  <a:pt x="902" y="838"/>
                </a:cubicBezTo>
                <a:cubicBezTo>
                  <a:pt x="906" y="838"/>
                  <a:pt x="906" y="838"/>
                  <a:pt x="906" y="838"/>
                </a:cubicBezTo>
                <a:cubicBezTo>
                  <a:pt x="906" y="841"/>
                  <a:pt x="904" y="841"/>
                  <a:pt x="901" y="841"/>
                </a:cubicBezTo>
                <a:close/>
                <a:moveTo>
                  <a:pt x="898" y="109"/>
                </a:moveTo>
                <a:cubicBezTo>
                  <a:pt x="894" y="111"/>
                  <a:pt x="889" y="112"/>
                  <a:pt x="885" y="114"/>
                </a:cubicBezTo>
                <a:cubicBezTo>
                  <a:pt x="886" y="109"/>
                  <a:pt x="893" y="107"/>
                  <a:pt x="898" y="109"/>
                </a:cubicBezTo>
                <a:close/>
                <a:moveTo>
                  <a:pt x="895" y="782"/>
                </a:moveTo>
                <a:cubicBezTo>
                  <a:pt x="893" y="782"/>
                  <a:pt x="893" y="780"/>
                  <a:pt x="893" y="778"/>
                </a:cubicBezTo>
                <a:cubicBezTo>
                  <a:pt x="894" y="778"/>
                  <a:pt x="896" y="778"/>
                  <a:pt x="896" y="777"/>
                </a:cubicBezTo>
                <a:cubicBezTo>
                  <a:pt x="899" y="778"/>
                  <a:pt x="895" y="779"/>
                  <a:pt x="895" y="782"/>
                </a:cubicBezTo>
                <a:close/>
                <a:moveTo>
                  <a:pt x="892" y="784"/>
                </a:moveTo>
                <a:cubicBezTo>
                  <a:pt x="892" y="787"/>
                  <a:pt x="891" y="788"/>
                  <a:pt x="889" y="788"/>
                </a:cubicBezTo>
                <a:cubicBezTo>
                  <a:pt x="887" y="786"/>
                  <a:pt x="889" y="784"/>
                  <a:pt x="892" y="784"/>
                </a:cubicBezTo>
                <a:close/>
                <a:moveTo>
                  <a:pt x="885" y="784"/>
                </a:moveTo>
                <a:cubicBezTo>
                  <a:pt x="885" y="781"/>
                  <a:pt x="888" y="781"/>
                  <a:pt x="890" y="781"/>
                </a:cubicBezTo>
                <a:cubicBezTo>
                  <a:pt x="889" y="783"/>
                  <a:pt x="888" y="784"/>
                  <a:pt x="885" y="784"/>
                </a:cubicBezTo>
                <a:close/>
                <a:moveTo>
                  <a:pt x="880" y="901"/>
                </a:moveTo>
                <a:cubicBezTo>
                  <a:pt x="878" y="902"/>
                  <a:pt x="877" y="900"/>
                  <a:pt x="875" y="900"/>
                </a:cubicBezTo>
                <a:cubicBezTo>
                  <a:pt x="876" y="902"/>
                  <a:pt x="878" y="903"/>
                  <a:pt x="877" y="907"/>
                </a:cubicBezTo>
                <a:cubicBezTo>
                  <a:pt x="872" y="910"/>
                  <a:pt x="867" y="917"/>
                  <a:pt x="861" y="915"/>
                </a:cubicBezTo>
                <a:cubicBezTo>
                  <a:pt x="861" y="913"/>
                  <a:pt x="863" y="912"/>
                  <a:pt x="865" y="912"/>
                </a:cubicBezTo>
                <a:cubicBezTo>
                  <a:pt x="865" y="911"/>
                  <a:pt x="864" y="909"/>
                  <a:pt x="864" y="908"/>
                </a:cubicBezTo>
                <a:cubicBezTo>
                  <a:pt x="863" y="908"/>
                  <a:pt x="861" y="908"/>
                  <a:pt x="861" y="910"/>
                </a:cubicBezTo>
                <a:cubicBezTo>
                  <a:pt x="858" y="910"/>
                  <a:pt x="861" y="904"/>
                  <a:pt x="859" y="904"/>
                </a:cubicBezTo>
                <a:cubicBezTo>
                  <a:pt x="861" y="903"/>
                  <a:pt x="863" y="902"/>
                  <a:pt x="864" y="900"/>
                </a:cubicBezTo>
                <a:cubicBezTo>
                  <a:pt x="864" y="899"/>
                  <a:pt x="862" y="899"/>
                  <a:pt x="861" y="898"/>
                </a:cubicBezTo>
                <a:cubicBezTo>
                  <a:pt x="861" y="895"/>
                  <a:pt x="864" y="895"/>
                  <a:pt x="868" y="895"/>
                </a:cubicBezTo>
                <a:cubicBezTo>
                  <a:pt x="868" y="897"/>
                  <a:pt x="868" y="899"/>
                  <a:pt x="870" y="900"/>
                </a:cubicBezTo>
                <a:cubicBezTo>
                  <a:pt x="873" y="895"/>
                  <a:pt x="877" y="898"/>
                  <a:pt x="880" y="893"/>
                </a:cubicBezTo>
                <a:cubicBezTo>
                  <a:pt x="884" y="894"/>
                  <a:pt x="879" y="898"/>
                  <a:pt x="880" y="901"/>
                </a:cubicBezTo>
                <a:close/>
                <a:moveTo>
                  <a:pt x="865" y="868"/>
                </a:moveTo>
                <a:cubicBezTo>
                  <a:pt x="867" y="866"/>
                  <a:pt x="868" y="863"/>
                  <a:pt x="873" y="863"/>
                </a:cubicBezTo>
                <a:cubicBezTo>
                  <a:pt x="872" y="866"/>
                  <a:pt x="869" y="870"/>
                  <a:pt x="865" y="868"/>
                </a:cubicBezTo>
                <a:close/>
                <a:moveTo>
                  <a:pt x="869" y="789"/>
                </a:moveTo>
                <a:cubicBezTo>
                  <a:pt x="867" y="787"/>
                  <a:pt x="869" y="785"/>
                  <a:pt x="870" y="782"/>
                </a:cubicBezTo>
                <a:cubicBezTo>
                  <a:pt x="867" y="782"/>
                  <a:pt x="867" y="785"/>
                  <a:pt x="864" y="784"/>
                </a:cubicBezTo>
                <a:cubicBezTo>
                  <a:pt x="863" y="782"/>
                  <a:pt x="859" y="780"/>
                  <a:pt x="862" y="776"/>
                </a:cubicBezTo>
                <a:cubicBezTo>
                  <a:pt x="865" y="776"/>
                  <a:pt x="865" y="780"/>
                  <a:pt x="868" y="781"/>
                </a:cubicBezTo>
                <a:cubicBezTo>
                  <a:pt x="872" y="779"/>
                  <a:pt x="866" y="776"/>
                  <a:pt x="867" y="771"/>
                </a:cubicBezTo>
                <a:cubicBezTo>
                  <a:pt x="870" y="763"/>
                  <a:pt x="885" y="754"/>
                  <a:pt x="890" y="767"/>
                </a:cubicBezTo>
                <a:cubicBezTo>
                  <a:pt x="890" y="769"/>
                  <a:pt x="884" y="770"/>
                  <a:pt x="888" y="771"/>
                </a:cubicBezTo>
                <a:cubicBezTo>
                  <a:pt x="882" y="777"/>
                  <a:pt x="877" y="784"/>
                  <a:pt x="869" y="789"/>
                </a:cubicBezTo>
                <a:close/>
                <a:moveTo>
                  <a:pt x="885" y="860"/>
                </a:moveTo>
                <a:cubicBezTo>
                  <a:pt x="890" y="859"/>
                  <a:pt x="884" y="855"/>
                  <a:pt x="886" y="853"/>
                </a:cubicBezTo>
                <a:cubicBezTo>
                  <a:pt x="890" y="853"/>
                  <a:pt x="887" y="854"/>
                  <a:pt x="887" y="856"/>
                </a:cubicBezTo>
                <a:cubicBezTo>
                  <a:pt x="889" y="854"/>
                  <a:pt x="891" y="852"/>
                  <a:pt x="894" y="852"/>
                </a:cubicBezTo>
                <a:cubicBezTo>
                  <a:pt x="893" y="849"/>
                  <a:pt x="895" y="848"/>
                  <a:pt x="895" y="844"/>
                </a:cubicBezTo>
                <a:cubicBezTo>
                  <a:pt x="897" y="845"/>
                  <a:pt x="897" y="842"/>
                  <a:pt x="899" y="843"/>
                </a:cubicBezTo>
                <a:cubicBezTo>
                  <a:pt x="898" y="847"/>
                  <a:pt x="899" y="848"/>
                  <a:pt x="899" y="853"/>
                </a:cubicBezTo>
                <a:cubicBezTo>
                  <a:pt x="897" y="858"/>
                  <a:pt x="889" y="857"/>
                  <a:pt x="888" y="863"/>
                </a:cubicBezTo>
                <a:cubicBezTo>
                  <a:pt x="886" y="863"/>
                  <a:pt x="887" y="860"/>
                  <a:pt x="885" y="860"/>
                </a:cubicBezTo>
                <a:close/>
                <a:moveTo>
                  <a:pt x="975" y="902"/>
                </a:moveTo>
                <a:cubicBezTo>
                  <a:pt x="975" y="894"/>
                  <a:pt x="985" y="896"/>
                  <a:pt x="986" y="888"/>
                </a:cubicBezTo>
                <a:cubicBezTo>
                  <a:pt x="989" y="888"/>
                  <a:pt x="989" y="890"/>
                  <a:pt x="991" y="890"/>
                </a:cubicBezTo>
                <a:cubicBezTo>
                  <a:pt x="988" y="897"/>
                  <a:pt x="983" y="901"/>
                  <a:pt x="975" y="902"/>
                </a:cubicBezTo>
                <a:close/>
                <a:moveTo>
                  <a:pt x="1022" y="871"/>
                </a:moveTo>
                <a:cubicBezTo>
                  <a:pt x="1020" y="870"/>
                  <a:pt x="1019" y="868"/>
                  <a:pt x="1018" y="865"/>
                </a:cubicBezTo>
                <a:cubicBezTo>
                  <a:pt x="1022" y="866"/>
                  <a:pt x="1020" y="862"/>
                  <a:pt x="1024" y="863"/>
                </a:cubicBezTo>
                <a:cubicBezTo>
                  <a:pt x="1024" y="867"/>
                  <a:pt x="1023" y="869"/>
                  <a:pt x="1022" y="871"/>
                </a:cubicBezTo>
                <a:close/>
                <a:moveTo>
                  <a:pt x="1038" y="828"/>
                </a:moveTo>
                <a:cubicBezTo>
                  <a:pt x="1039" y="828"/>
                  <a:pt x="1039" y="829"/>
                  <a:pt x="1040" y="829"/>
                </a:cubicBezTo>
                <a:cubicBezTo>
                  <a:pt x="1041" y="831"/>
                  <a:pt x="1038" y="831"/>
                  <a:pt x="1038" y="833"/>
                </a:cubicBezTo>
                <a:cubicBezTo>
                  <a:pt x="1036" y="833"/>
                  <a:pt x="1038" y="829"/>
                  <a:pt x="1038" y="828"/>
                </a:cubicBezTo>
                <a:close/>
                <a:moveTo>
                  <a:pt x="1034" y="826"/>
                </a:moveTo>
                <a:cubicBezTo>
                  <a:pt x="1034" y="821"/>
                  <a:pt x="1040" y="818"/>
                  <a:pt x="1044" y="821"/>
                </a:cubicBezTo>
                <a:cubicBezTo>
                  <a:pt x="1042" y="824"/>
                  <a:pt x="1040" y="827"/>
                  <a:pt x="1034" y="826"/>
                </a:cubicBezTo>
                <a:close/>
                <a:moveTo>
                  <a:pt x="1042" y="862"/>
                </a:moveTo>
                <a:cubicBezTo>
                  <a:pt x="1044" y="858"/>
                  <a:pt x="1044" y="857"/>
                  <a:pt x="1047" y="853"/>
                </a:cubicBezTo>
                <a:cubicBezTo>
                  <a:pt x="1048" y="855"/>
                  <a:pt x="1048" y="859"/>
                  <a:pt x="1049" y="864"/>
                </a:cubicBezTo>
                <a:cubicBezTo>
                  <a:pt x="1046" y="864"/>
                  <a:pt x="1046" y="862"/>
                  <a:pt x="1042" y="862"/>
                </a:cubicBezTo>
                <a:close/>
                <a:moveTo>
                  <a:pt x="1057" y="850"/>
                </a:moveTo>
                <a:cubicBezTo>
                  <a:pt x="1053" y="848"/>
                  <a:pt x="1059" y="848"/>
                  <a:pt x="1059" y="846"/>
                </a:cubicBezTo>
                <a:cubicBezTo>
                  <a:pt x="1063" y="846"/>
                  <a:pt x="1058" y="850"/>
                  <a:pt x="1057" y="850"/>
                </a:cubicBezTo>
                <a:close/>
                <a:moveTo>
                  <a:pt x="1041" y="795"/>
                </a:moveTo>
                <a:cubicBezTo>
                  <a:pt x="1040" y="797"/>
                  <a:pt x="1040" y="801"/>
                  <a:pt x="1038" y="803"/>
                </a:cubicBezTo>
                <a:cubicBezTo>
                  <a:pt x="1028" y="803"/>
                  <a:pt x="1024" y="810"/>
                  <a:pt x="1015" y="811"/>
                </a:cubicBezTo>
                <a:cubicBezTo>
                  <a:pt x="1017" y="808"/>
                  <a:pt x="1016" y="808"/>
                  <a:pt x="1016" y="804"/>
                </a:cubicBezTo>
                <a:cubicBezTo>
                  <a:pt x="1011" y="805"/>
                  <a:pt x="1015" y="809"/>
                  <a:pt x="1013" y="812"/>
                </a:cubicBezTo>
                <a:cubicBezTo>
                  <a:pt x="1010" y="812"/>
                  <a:pt x="1008" y="809"/>
                  <a:pt x="1010" y="808"/>
                </a:cubicBezTo>
                <a:cubicBezTo>
                  <a:pt x="1006" y="808"/>
                  <a:pt x="1006" y="811"/>
                  <a:pt x="1002" y="811"/>
                </a:cubicBezTo>
                <a:cubicBezTo>
                  <a:pt x="1004" y="817"/>
                  <a:pt x="997" y="818"/>
                  <a:pt x="995" y="822"/>
                </a:cubicBezTo>
                <a:cubicBezTo>
                  <a:pt x="997" y="823"/>
                  <a:pt x="998" y="825"/>
                  <a:pt x="996" y="827"/>
                </a:cubicBezTo>
                <a:cubicBezTo>
                  <a:pt x="1000" y="828"/>
                  <a:pt x="1001" y="829"/>
                  <a:pt x="1004" y="833"/>
                </a:cubicBezTo>
                <a:cubicBezTo>
                  <a:pt x="1009" y="828"/>
                  <a:pt x="1014" y="825"/>
                  <a:pt x="1016" y="818"/>
                </a:cubicBezTo>
                <a:cubicBezTo>
                  <a:pt x="1029" y="815"/>
                  <a:pt x="1036" y="806"/>
                  <a:pt x="1047" y="802"/>
                </a:cubicBezTo>
                <a:cubicBezTo>
                  <a:pt x="1052" y="803"/>
                  <a:pt x="1051" y="812"/>
                  <a:pt x="1058" y="812"/>
                </a:cubicBezTo>
                <a:cubicBezTo>
                  <a:pt x="1054" y="815"/>
                  <a:pt x="1054" y="821"/>
                  <a:pt x="1049" y="822"/>
                </a:cubicBezTo>
                <a:cubicBezTo>
                  <a:pt x="1050" y="819"/>
                  <a:pt x="1047" y="820"/>
                  <a:pt x="1047" y="821"/>
                </a:cubicBezTo>
                <a:cubicBezTo>
                  <a:pt x="1044" y="821"/>
                  <a:pt x="1045" y="818"/>
                  <a:pt x="1044" y="817"/>
                </a:cubicBezTo>
                <a:cubicBezTo>
                  <a:pt x="1037" y="818"/>
                  <a:pt x="1031" y="820"/>
                  <a:pt x="1027" y="824"/>
                </a:cubicBezTo>
                <a:cubicBezTo>
                  <a:pt x="1029" y="825"/>
                  <a:pt x="1031" y="827"/>
                  <a:pt x="1033" y="827"/>
                </a:cubicBezTo>
                <a:cubicBezTo>
                  <a:pt x="1031" y="830"/>
                  <a:pt x="1033" y="831"/>
                  <a:pt x="1033" y="834"/>
                </a:cubicBezTo>
                <a:cubicBezTo>
                  <a:pt x="1037" y="834"/>
                  <a:pt x="1037" y="834"/>
                  <a:pt x="1040" y="835"/>
                </a:cubicBezTo>
                <a:cubicBezTo>
                  <a:pt x="1041" y="836"/>
                  <a:pt x="1041" y="835"/>
                  <a:pt x="1041" y="835"/>
                </a:cubicBezTo>
                <a:cubicBezTo>
                  <a:pt x="1040" y="838"/>
                  <a:pt x="1035" y="842"/>
                  <a:pt x="1031" y="842"/>
                </a:cubicBezTo>
                <a:cubicBezTo>
                  <a:pt x="1029" y="839"/>
                  <a:pt x="1030" y="838"/>
                  <a:pt x="1028" y="834"/>
                </a:cubicBezTo>
                <a:cubicBezTo>
                  <a:pt x="1024" y="834"/>
                  <a:pt x="1027" y="839"/>
                  <a:pt x="1026" y="840"/>
                </a:cubicBezTo>
                <a:cubicBezTo>
                  <a:pt x="1026" y="842"/>
                  <a:pt x="1028" y="842"/>
                  <a:pt x="1030" y="842"/>
                </a:cubicBezTo>
                <a:cubicBezTo>
                  <a:pt x="1029" y="845"/>
                  <a:pt x="1026" y="847"/>
                  <a:pt x="1026" y="850"/>
                </a:cubicBezTo>
                <a:cubicBezTo>
                  <a:pt x="1023" y="849"/>
                  <a:pt x="1020" y="849"/>
                  <a:pt x="1019" y="847"/>
                </a:cubicBezTo>
                <a:cubicBezTo>
                  <a:pt x="1017" y="848"/>
                  <a:pt x="1019" y="853"/>
                  <a:pt x="1018" y="856"/>
                </a:cubicBezTo>
                <a:cubicBezTo>
                  <a:pt x="1021" y="855"/>
                  <a:pt x="1021" y="851"/>
                  <a:pt x="1027" y="852"/>
                </a:cubicBezTo>
                <a:cubicBezTo>
                  <a:pt x="1023" y="855"/>
                  <a:pt x="1022" y="860"/>
                  <a:pt x="1021" y="863"/>
                </a:cubicBezTo>
                <a:cubicBezTo>
                  <a:pt x="1010" y="862"/>
                  <a:pt x="1020" y="881"/>
                  <a:pt x="1008" y="884"/>
                </a:cubicBezTo>
                <a:cubicBezTo>
                  <a:pt x="1007" y="879"/>
                  <a:pt x="1004" y="872"/>
                  <a:pt x="1012" y="873"/>
                </a:cubicBezTo>
                <a:cubicBezTo>
                  <a:pt x="1012" y="870"/>
                  <a:pt x="1012" y="869"/>
                  <a:pt x="1013" y="868"/>
                </a:cubicBezTo>
                <a:cubicBezTo>
                  <a:pt x="1010" y="867"/>
                  <a:pt x="1011" y="871"/>
                  <a:pt x="1007" y="870"/>
                </a:cubicBezTo>
                <a:cubicBezTo>
                  <a:pt x="1006" y="868"/>
                  <a:pt x="1004" y="866"/>
                  <a:pt x="1005" y="862"/>
                </a:cubicBezTo>
                <a:cubicBezTo>
                  <a:pt x="1007" y="862"/>
                  <a:pt x="1008" y="864"/>
                  <a:pt x="1011" y="863"/>
                </a:cubicBezTo>
                <a:cubicBezTo>
                  <a:pt x="1013" y="862"/>
                  <a:pt x="1012" y="860"/>
                  <a:pt x="1015" y="860"/>
                </a:cubicBezTo>
                <a:cubicBezTo>
                  <a:pt x="1015" y="857"/>
                  <a:pt x="1011" y="857"/>
                  <a:pt x="1014" y="855"/>
                </a:cubicBezTo>
                <a:cubicBezTo>
                  <a:pt x="1005" y="851"/>
                  <a:pt x="999" y="865"/>
                  <a:pt x="990" y="867"/>
                </a:cubicBezTo>
                <a:cubicBezTo>
                  <a:pt x="989" y="866"/>
                  <a:pt x="989" y="865"/>
                  <a:pt x="989" y="862"/>
                </a:cubicBezTo>
                <a:cubicBezTo>
                  <a:pt x="986" y="863"/>
                  <a:pt x="986" y="867"/>
                  <a:pt x="982" y="866"/>
                </a:cubicBezTo>
                <a:cubicBezTo>
                  <a:pt x="982" y="863"/>
                  <a:pt x="980" y="864"/>
                  <a:pt x="981" y="861"/>
                </a:cubicBezTo>
                <a:cubicBezTo>
                  <a:pt x="980" y="858"/>
                  <a:pt x="983" y="860"/>
                  <a:pt x="983" y="858"/>
                </a:cubicBezTo>
                <a:cubicBezTo>
                  <a:pt x="979" y="858"/>
                  <a:pt x="974" y="864"/>
                  <a:pt x="968" y="866"/>
                </a:cubicBezTo>
                <a:cubicBezTo>
                  <a:pt x="968" y="862"/>
                  <a:pt x="968" y="862"/>
                  <a:pt x="968" y="862"/>
                </a:cubicBezTo>
                <a:cubicBezTo>
                  <a:pt x="964" y="861"/>
                  <a:pt x="965" y="866"/>
                  <a:pt x="961" y="865"/>
                </a:cubicBezTo>
                <a:cubicBezTo>
                  <a:pt x="961" y="864"/>
                  <a:pt x="961" y="863"/>
                  <a:pt x="960" y="862"/>
                </a:cubicBezTo>
                <a:cubicBezTo>
                  <a:pt x="958" y="863"/>
                  <a:pt x="958" y="864"/>
                  <a:pt x="958" y="866"/>
                </a:cubicBezTo>
                <a:cubicBezTo>
                  <a:pt x="957" y="862"/>
                  <a:pt x="951" y="866"/>
                  <a:pt x="953" y="861"/>
                </a:cubicBezTo>
                <a:cubicBezTo>
                  <a:pt x="950" y="861"/>
                  <a:pt x="952" y="867"/>
                  <a:pt x="948" y="865"/>
                </a:cubicBezTo>
                <a:cubicBezTo>
                  <a:pt x="950" y="867"/>
                  <a:pt x="951" y="870"/>
                  <a:pt x="950" y="875"/>
                </a:cubicBezTo>
                <a:cubicBezTo>
                  <a:pt x="949" y="878"/>
                  <a:pt x="943" y="877"/>
                  <a:pt x="944" y="882"/>
                </a:cubicBezTo>
                <a:cubicBezTo>
                  <a:pt x="940" y="882"/>
                  <a:pt x="939" y="883"/>
                  <a:pt x="935" y="882"/>
                </a:cubicBezTo>
                <a:cubicBezTo>
                  <a:pt x="936" y="878"/>
                  <a:pt x="938" y="874"/>
                  <a:pt x="940" y="871"/>
                </a:cubicBezTo>
                <a:cubicBezTo>
                  <a:pt x="943" y="871"/>
                  <a:pt x="942" y="869"/>
                  <a:pt x="944" y="871"/>
                </a:cubicBezTo>
                <a:cubicBezTo>
                  <a:pt x="946" y="870"/>
                  <a:pt x="947" y="866"/>
                  <a:pt x="946" y="865"/>
                </a:cubicBezTo>
                <a:cubicBezTo>
                  <a:pt x="936" y="864"/>
                  <a:pt x="934" y="872"/>
                  <a:pt x="929" y="879"/>
                </a:cubicBezTo>
                <a:cubicBezTo>
                  <a:pt x="927" y="878"/>
                  <a:pt x="927" y="876"/>
                  <a:pt x="927" y="874"/>
                </a:cubicBezTo>
                <a:cubicBezTo>
                  <a:pt x="917" y="877"/>
                  <a:pt x="924" y="885"/>
                  <a:pt x="919" y="891"/>
                </a:cubicBezTo>
                <a:cubicBezTo>
                  <a:pt x="915" y="892"/>
                  <a:pt x="916" y="891"/>
                  <a:pt x="912" y="890"/>
                </a:cubicBezTo>
                <a:cubicBezTo>
                  <a:pt x="909" y="896"/>
                  <a:pt x="908" y="903"/>
                  <a:pt x="902" y="905"/>
                </a:cubicBezTo>
                <a:cubicBezTo>
                  <a:pt x="896" y="903"/>
                  <a:pt x="890" y="905"/>
                  <a:pt x="887" y="899"/>
                </a:cubicBezTo>
                <a:cubicBezTo>
                  <a:pt x="889" y="884"/>
                  <a:pt x="908" y="887"/>
                  <a:pt x="914" y="876"/>
                </a:cubicBezTo>
                <a:cubicBezTo>
                  <a:pt x="917" y="876"/>
                  <a:pt x="914" y="878"/>
                  <a:pt x="916" y="879"/>
                </a:cubicBezTo>
                <a:cubicBezTo>
                  <a:pt x="923" y="869"/>
                  <a:pt x="939" y="868"/>
                  <a:pt x="942" y="854"/>
                </a:cubicBezTo>
                <a:cubicBezTo>
                  <a:pt x="952" y="854"/>
                  <a:pt x="952" y="854"/>
                  <a:pt x="952" y="854"/>
                </a:cubicBezTo>
                <a:cubicBezTo>
                  <a:pt x="954" y="851"/>
                  <a:pt x="955" y="848"/>
                  <a:pt x="957" y="846"/>
                </a:cubicBezTo>
                <a:cubicBezTo>
                  <a:pt x="959" y="845"/>
                  <a:pt x="958" y="847"/>
                  <a:pt x="960" y="848"/>
                </a:cubicBezTo>
                <a:cubicBezTo>
                  <a:pt x="962" y="847"/>
                  <a:pt x="960" y="843"/>
                  <a:pt x="961" y="843"/>
                </a:cubicBezTo>
                <a:cubicBezTo>
                  <a:pt x="966" y="845"/>
                  <a:pt x="969" y="839"/>
                  <a:pt x="971" y="835"/>
                </a:cubicBezTo>
                <a:cubicBezTo>
                  <a:pt x="970" y="832"/>
                  <a:pt x="970" y="838"/>
                  <a:pt x="968" y="836"/>
                </a:cubicBezTo>
                <a:cubicBezTo>
                  <a:pt x="969" y="834"/>
                  <a:pt x="968" y="833"/>
                  <a:pt x="968" y="832"/>
                </a:cubicBezTo>
                <a:cubicBezTo>
                  <a:pt x="966" y="835"/>
                  <a:pt x="956" y="846"/>
                  <a:pt x="950" y="844"/>
                </a:cubicBezTo>
                <a:cubicBezTo>
                  <a:pt x="950" y="843"/>
                  <a:pt x="952" y="841"/>
                  <a:pt x="951" y="841"/>
                </a:cubicBezTo>
                <a:cubicBezTo>
                  <a:pt x="948" y="842"/>
                  <a:pt x="948" y="846"/>
                  <a:pt x="945" y="848"/>
                </a:cubicBezTo>
                <a:cubicBezTo>
                  <a:pt x="942" y="848"/>
                  <a:pt x="941" y="847"/>
                  <a:pt x="940" y="845"/>
                </a:cubicBezTo>
                <a:cubicBezTo>
                  <a:pt x="937" y="846"/>
                  <a:pt x="938" y="852"/>
                  <a:pt x="932" y="852"/>
                </a:cubicBezTo>
                <a:cubicBezTo>
                  <a:pt x="937" y="850"/>
                  <a:pt x="933" y="844"/>
                  <a:pt x="932" y="840"/>
                </a:cubicBezTo>
                <a:cubicBezTo>
                  <a:pt x="929" y="842"/>
                  <a:pt x="928" y="846"/>
                  <a:pt x="923" y="846"/>
                </a:cubicBezTo>
                <a:cubicBezTo>
                  <a:pt x="922" y="844"/>
                  <a:pt x="922" y="842"/>
                  <a:pt x="922" y="839"/>
                </a:cubicBezTo>
                <a:cubicBezTo>
                  <a:pt x="917" y="839"/>
                  <a:pt x="917" y="844"/>
                  <a:pt x="916" y="848"/>
                </a:cubicBezTo>
                <a:cubicBezTo>
                  <a:pt x="914" y="848"/>
                  <a:pt x="913" y="847"/>
                  <a:pt x="912" y="847"/>
                </a:cubicBezTo>
                <a:cubicBezTo>
                  <a:pt x="910" y="847"/>
                  <a:pt x="911" y="850"/>
                  <a:pt x="909" y="849"/>
                </a:cubicBezTo>
                <a:cubicBezTo>
                  <a:pt x="910" y="851"/>
                  <a:pt x="913" y="848"/>
                  <a:pt x="916" y="850"/>
                </a:cubicBezTo>
                <a:cubicBezTo>
                  <a:pt x="915" y="853"/>
                  <a:pt x="914" y="856"/>
                  <a:pt x="910" y="856"/>
                </a:cubicBezTo>
                <a:cubicBezTo>
                  <a:pt x="912" y="860"/>
                  <a:pt x="912" y="861"/>
                  <a:pt x="909" y="863"/>
                </a:cubicBezTo>
                <a:cubicBezTo>
                  <a:pt x="906" y="863"/>
                  <a:pt x="908" y="858"/>
                  <a:pt x="907" y="855"/>
                </a:cubicBezTo>
                <a:cubicBezTo>
                  <a:pt x="906" y="855"/>
                  <a:pt x="905" y="856"/>
                  <a:pt x="905" y="857"/>
                </a:cubicBezTo>
                <a:cubicBezTo>
                  <a:pt x="903" y="853"/>
                  <a:pt x="908" y="852"/>
                  <a:pt x="906" y="847"/>
                </a:cubicBezTo>
                <a:cubicBezTo>
                  <a:pt x="911" y="845"/>
                  <a:pt x="912" y="840"/>
                  <a:pt x="917" y="838"/>
                </a:cubicBezTo>
                <a:cubicBezTo>
                  <a:pt x="919" y="839"/>
                  <a:pt x="915" y="840"/>
                  <a:pt x="916" y="841"/>
                </a:cubicBezTo>
                <a:cubicBezTo>
                  <a:pt x="917" y="842"/>
                  <a:pt x="921" y="837"/>
                  <a:pt x="922" y="834"/>
                </a:cubicBezTo>
                <a:cubicBezTo>
                  <a:pt x="922" y="833"/>
                  <a:pt x="920" y="834"/>
                  <a:pt x="919" y="834"/>
                </a:cubicBezTo>
                <a:cubicBezTo>
                  <a:pt x="926" y="827"/>
                  <a:pt x="934" y="822"/>
                  <a:pt x="943" y="819"/>
                </a:cubicBezTo>
                <a:cubicBezTo>
                  <a:pt x="942" y="822"/>
                  <a:pt x="946" y="820"/>
                  <a:pt x="945" y="823"/>
                </a:cubicBezTo>
                <a:cubicBezTo>
                  <a:pt x="948" y="822"/>
                  <a:pt x="945" y="817"/>
                  <a:pt x="949" y="815"/>
                </a:cubicBezTo>
                <a:cubicBezTo>
                  <a:pt x="960" y="820"/>
                  <a:pt x="946" y="829"/>
                  <a:pt x="942" y="834"/>
                </a:cubicBezTo>
                <a:cubicBezTo>
                  <a:pt x="946" y="836"/>
                  <a:pt x="947" y="837"/>
                  <a:pt x="947" y="842"/>
                </a:cubicBezTo>
                <a:cubicBezTo>
                  <a:pt x="949" y="840"/>
                  <a:pt x="948" y="839"/>
                  <a:pt x="948" y="835"/>
                </a:cubicBezTo>
                <a:cubicBezTo>
                  <a:pt x="953" y="833"/>
                  <a:pt x="954" y="826"/>
                  <a:pt x="959" y="823"/>
                </a:cubicBezTo>
                <a:cubicBezTo>
                  <a:pt x="957" y="822"/>
                  <a:pt x="955" y="820"/>
                  <a:pt x="955" y="817"/>
                </a:cubicBezTo>
                <a:cubicBezTo>
                  <a:pt x="960" y="817"/>
                  <a:pt x="969" y="816"/>
                  <a:pt x="967" y="808"/>
                </a:cubicBezTo>
                <a:cubicBezTo>
                  <a:pt x="969" y="807"/>
                  <a:pt x="971" y="807"/>
                  <a:pt x="972" y="805"/>
                </a:cubicBezTo>
                <a:cubicBezTo>
                  <a:pt x="974" y="806"/>
                  <a:pt x="970" y="807"/>
                  <a:pt x="971" y="808"/>
                </a:cubicBezTo>
                <a:cubicBezTo>
                  <a:pt x="973" y="807"/>
                  <a:pt x="975" y="810"/>
                  <a:pt x="974" y="806"/>
                </a:cubicBezTo>
                <a:cubicBezTo>
                  <a:pt x="977" y="808"/>
                  <a:pt x="978" y="805"/>
                  <a:pt x="981" y="805"/>
                </a:cubicBezTo>
                <a:cubicBezTo>
                  <a:pt x="982" y="807"/>
                  <a:pt x="978" y="811"/>
                  <a:pt x="977" y="814"/>
                </a:cubicBezTo>
                <a:cubicBezTo>
                  <a:pt x="976" y="814"/>
                  <a:pt x="976" y="812"/>
                  <a:pt x="975" y="812"/>
                </a:cubicBezTo>
                <a:cubicBezTo>
                  <a:pt x="976" y="815"/>
                  <a:pt x="969" y="822"/>
                  <a:pt x="975" y="823"/>
                </a:cubicBezTo>
                <a:cubicBezTo>
                  <a:pt x="975" y="826"/>
                  <a:pt x="974" y="827"/>
                  <a:pt x="973" y="830"/>
                </a:cubicBezTo>
                <a:cubicBezTo>
                  <a:pt x="974" y="831"/>
                  <a:pt x="978" y="829"/>
                  <a:pt x="980" y="829"/>
                </a:cubicBezTo>
                <a:cubicBezTo>
                  <a:pt x="979" y="826"/>
                  <a:pt x="979" y="825"/>
                  <a:pt x="976" y="826"/>
                </a:cubicBezTo>
                <a:cubicBezTo>
                  <a:pt x="976" y="823"/>
                  <a:pt x="978" y="821"/>
                  <a:pt x="977" y="818"/>
                </a:cubicBezTo>
                <a:cubicBezTo>
                  <a:pt x="980" y="817"/>
                  <a:pt x="980" y="818"/>
                  <a:pt x="983" y="819"/>
                </a:cubicBezTo>
                <a:cubicBezTo>
                  <a:pt x="986" y="818"/>
                  <a:pt x="988" y="809"/>
                  <a:pt x="993" y="814"/>
                </a:cubicBezTo>
                <a:cubicBezTo>
                  <a:pt x="998" y="810"/>
                  <a:pt x="997" y="801"/>
                  <a:pt x="1005" y="799"/>
                </a:cubicBezTo>
                <a:cubicBezTo>
                  <a:pt x="1004" y="797"/>
                  <a:pt x="1003" y="795"/>
                  <a:pt x="1004" y="792"/>
                </a:cubicBezTo>
                <a:cubicBezTo>
                  <a:pt x="1006" y="791"/>
                  <a:pt x="1007" y="789"/>
                  <a:pt x="1010" y="790"/>
                </a:cubicBezTo>
                <a:cubicBezTo>
                  <a:pt x="1010" y="793"/>
                  <a:pt x="1010" y="793"/>
                  <a:pt x="1010" y="793"/>
                </a:cubicBezTo>
                <a:cubicBezTo>
                  <a:pt x="1014" y="792"/>
                  <a:pt x="1015" y="788"/>
                  <a:pt x="1016" y="784"/>
                </a:cubicBezTo>
                <a:cubicBezTo>
                  <a:pt x="1022" y="786"/>
                  <a:pt x="1021" y="779"/>
                  <a:pt x="1025" y="777"/>
                </a:cubicBezTo>
                <a:cubicBezTo>
                  <a:pt x="1026" y="778"/>
                  <a:pt x="1028" y="778"/>
                  <a:pt x="1030" y="778"/>
                </a:cubicBezTo>
                <a:cubicBezTo>
                  <a:pt x="1030" y="782"/>
                  <a:pt x="1029" y="781"/>
                  <a:pt x="1030" y="785"/>
                </a:cubicBezTo>
                <a:cubicBezTo>
                  <a:pt x="1028" y="786"/>
                  <a:pt x="1028" y="784"/>
                  <a:pt x="1026" y="784"/>
                </a:cubicBezTo>
                <a:cubicBezTo>
                  <a:pt x="1032" y="792"/>
                  <a:pt x="1025" y="800"/>
                  <a:pt x="1017" y="802"/>
                </a:cubicBezTo>
                <a:cubicBezTo>
                  <a:pt x="1018" y="803"/>
                  <a:pt x="1020" y="804"/>
                  <a:pt x="1019" y="807"/>
                </a:cubicBezTo>
                <a:cubicBezTo>
                  <a:pt x="1023" y="807"/>
                  <a:pt x="1023" y="807"/>
                  <a:pt x="1023" y="807"/>
                </a:cubicBezTo>
                <a:cubicBezTo>
                  <a:pt x="1026" y="806"/>
                  <a:pt x="1021" y="805"/>
                  <a:pt x="1022" y="803"/>
                </a:cubicBezTo>
                <a:cubicBezTo>
                  <a:pt x="1025" y="801"/>
                  <a:pt x="1029" y="802"/>
                  <a:pt x="1032" y="800"/>
                </a:cubicBezTo>
                <a:cubicBezTo>
                  <a:pt x="1032" y="798"/>
                  <a:pt x="1030" y="796"/>
                  <a:pt x="1034" y="796"/>
                </a:cubicBezTo>
                <a:cubicBezTo>
                  <a:pt x="1031" y="794"/>
                  <a:pt x="1032" y="789"/>
                  <a:pt x="1031" y="785"/>
                </a:cubicBezTo>
                <a:cubicBezTo>
                  <a:pt x="1040" y="778"/>
                  <a:pt x="1050" y="771"/>
                  <a:pt x="1060" y="766"/>
                </a:cubicBezTo>
                <a:cubicBezTo>
                  <a:pt x="1060" y="768"/>
                  <a:pt x="1062" y="768"/>
                  <a:pt x="1061" y="770"/>
                </a:cubicBezTo>
                <a:cubicBezTo>
                  <a:pt x="1056" y="771"/>
                  <a:pt x="1055" y="778"/>
                  <a:pt x="1051" y="781"/>
                </a:cubicBezTo>
                <a:cubicBezTo>
                  <a:pt x="1053" y="785"/>
                  <a:pt x="1060" y="777"/>
                  <a:pt x="1063" y="780"/>
                </a:cubicBezTo>
                <a:cubicBezTo>
                  <a:pt x="1063" y="781"/>
                  <a:pt x="1062" y="781"/>
                  <a:pt x="1063" y="782"/>
                </a:cubicBezTo>
                <a:cubicBezTo>
                  <a:pt x="1054" y="786"/>
                  <a:pt x="1053" y="801"/>
                  <a:pt x="1041" y="795"/>
                </a:cubicBezTo>
                <a:close/>
                <a:moveTo>
                  <a:pt x="929" y="862"/>
                </a:moveTo>
                <a:cubicBezTo>
                  <a:pt x="930" y="866"/>
                  <a:pt x="928" y="867"/>
                  <a:pt x="924" y="867"/>
                </a:cubicBezTo>
                <a:cubicBezTo>
                  <a:pt x="921" y="863"/>
                  <a:pt x="923" y="859"/>
                  <a:pt x="928" y="858"/>
                </a:cubicBezTo>
                <a:cubicBezTo>
                  <a:pt x="930" y="861"/>
                  <a:pt x="924" y="863"/>
                  <a:pt x="929" y="862"/>
                </a:cubicBezTo>
                <a:close/>
                <a:moveTo>
                  <a:pt x="1047" y="751"/>
                </a:moveTo>
                <a:cubicBezTo>
                  <a:pt x="1044" y="757"/>
                  <a:pt x="1034" y="753"/>
                  <a:pt x="1038" y="744"/>
                </a:cubicBezTo>
                <a:cubicBezTo>
                  <a:pt x="1039" y="743"/>
                  <a:pt x="1042" y="746"/>
                  <a:pt x="1043" y="743"/>
                </a:cubicBezTo>
                <a:cubicBezTo>
                  <a:pt x="1045" y="743"/>
                  <a:pt x="1043" y="746"/>
                  <a:pt x="1042" y="746"/>
                </a:cubicBezTo>
                <a:cubicBezTo>
                  <a:pt x="1045" y="745"/>
                  <a:pt x="1044" y="749"/>
                  <a:pt x="1047" y="751"/>
                </a:cubicBezTo>
                <a:close/>
                <a:moveTo>
                  <a:pt x="1038" y="768"/>
                </a:moveTo>
                <a:cubicBezTo>
                  <a:pt x="1038" y="767"/>
                  <a:pt x="1041" y="762"/>
                  <a:pt x="1045" y="763"/>
                </a:cubicBezTo>
                <a:cubicBezTo>
                  <a:pt x="1045" y="766"/>
                  <a:pt x="1043" y="769"/>
                  <a:pt x="1038" y="769"/>
                </a:cubicBezTo>
                <a:cubicBezTo>
                  <a:pt x="1037" y="769"/>
                  <a:pt x="1038" y="768"/>
                  <a:pt x="1039" y="769"/>
                </a:cubicBezTo>
                <a:cubicBezTo>
                  <a:pt x="1040" y="767"/>
                  <a:pt x="1038" y="767"/>
                  <a:pt x="1038" y="768"/>
                </a:cubicBezTo>
                <a:close/>
                <a:moveTo>
                  <a:pt x="1040" y="718"/>
                </a:moveTo>
                <a:cubicBezTo>
                  <a:pt x="1037" y="718"/>
                  <a:pt x="1037" y="716"/>
                  <a:pt x="1034" y="717"/>
                </a:cubicBezTo>
                <a:cubicBezTo>
                  <a:pt x="1037" y="713"/>
                  <a:pt x="1043" y="711"/>
                  <a:pt x="1045" y="704"/>
                </a:cubicBezTo>
                <a:cubicBezTo>
                  <a:pt x="1048" y="704"/>
                  <a:pt x="1046" y="709"/>
                  <a:pt x="1050" y="707"/>
                </a:cubicBezTo>
                <a:cubicBezTo>
                  <a:pt x="1049" y="713"/>
                  <a:pt x="1042" y="713"/>
                  <a:pt x="1040" y="718"/>
                </a:cubicBezTo>
                <a:close/>
                <a:moveTo>
                  <a:pt x="1042" y="720"/>
                </a:moveTo>
                <a:cubicBezTo>
                  <a:pt x="1041" y="724"/>
                  <a:pt x="1042" y="723"/>
                  <a:pt x="1041" y="726"/>
                </a:cubicBezTo>
                <a:cubicBezTo>
                  <a:pt x="1037" y="725"/>
                  <a:pt x="1036" y="730"/>
                  <a:pt x="1033" y="728"/>
                </a:cubicBezTo>
                <a:cubicBezTo>
                  <a:pt x="1036" y="725"/>
                  <a:pt x="1036" y="720"/>
                  <a:pt x="1042" y="720"/>
                </a:cubicBezTo>
                <a:close/>
                <a:moveTo>
                  <a:pt x="1051" y="760"/>
                </a:moveTo>
                <a:cubicBezTo>
                  <a:pt x="1050" y="757"/>
                  <a:pt x="1053" y="757"/>
                  <a:pt x="1054" y="755"/>
                </a:cubicBezTo>
                <a:cubicBezTo>
                  <a:pt x="1058" y="758"/>
                  <a:pt x="1062" y="748"/>
                  <a:pt x="1070" y="750"/>
                </a:cubicBezTo>
                <a:cubicBezTo>
                  <a:pt x="1064" y="756"/>
                  <a:pt x="1059" y="759"/>
                  <a:pt x="1051" y="760"/>
                </a:cubicBezTo>
                <a:close/>
                <a:moveTo>
                  <a:pt x="1065" y="765"/>
                </a:moveTo>
                <a:cubicBezTo>
                  <a:pt x="1065" y="766"/>
                  <a:pt x="1064" y="767"/>
                  <a:pt x="1064" y="769"/>
                </a:cubicBezTo>
                <a:cubicBezTo>
                  <a:pt x="1061" y="769"/>
                  <a:pt x="1061" y="765"/>
                  <a:pt x="1062" y="764"/>
                </a:cubicBezTo>
                <a:cubicBezTo>
                  <a:pt x="1064" y="764"/>
                  <a:pt x="1064" y="765"/>
                  <a:pt x="1065" y="765"/>
                </a:cubicBezTo>
                <a:close/>
                <a:moveTo>
                  <a:pt x="1066" y="831"/>
                </a:moveTo>
                <a:cubicBezTo>
                  <a:pt x="1065" y="830"/>
                  <a:pt x="1064" y="830"/>
                  <a:pt x="1063" y="830"/>
                </a:cubicBezTo>
                <a:cubicBezTo>
                  <a:pt x="1064" y="828"/>
                  <a:pt x="1065" y="827"/>
                  <a:pt x="1067" y="827"/>
                </a:cubicBezTo>
                <a:cubicBezTo>
                  <a:pt x="1067" y="829"/>
                  <a:pt x="1066" y="830"/>
                  <a:pt x="1066" y="831"/>
                </a:cubicBezTo>
                <a:close/>
                <a:moveTo>
                  <a:pt x="1064" y="777"/>
                </a:moveTo>
                <a:cubicBezTo>
                  <a:pt x="1064" y="773"/>
                  <a:pt x="1064" y="773"/>
                  <a:pt x="1064" y="773"/>
                </a:cubicBezTo>
                <a:cubicBezTo>
                  <a:pt x="1066" y="773"/>
                  <a:pt x="1068" y="774"/>
                  <a:pt x="1068" y="776"/>
                </a:cubicBezTo>
                <a:cubicBezTo>
                  <a:pt x="1067" y="777"/>
                  <a:pt x="1066" y="777"/>
                  <a:pt x="1064" y="777"/>
                </a:cubicBezTo>
                <a:close/>
                <a:moveTo>
                  <a:pt x="1111" y="821"/>
                </a:moveTo>
                <a:cubicBezTo>
                  <a:pt x="1111" y="824"/>
                  <a:pt x="1107" y="823"/>
                  <a:pt x="1107" y="827"/>
                </a:cubicBezTo>
                <a:cubicBezTo>
                  <a:pt x="1105" y="827"/>
                  <a:pt x="1105" y="824"/>
                  <a:pt x="1102" y="825"/>
                </a:cubicBezTo>
                <a:cubicBezTo>
                  <a:pt x="1105" y="824"/>
                  <a:pt x="1106" y="821"/>
                  <a:pt x="1111" y="821"/>
                </a:cubicBezTo>
                <a:close/>
                <a:moveTo>
                  <a:pt x="1120" y="787"/>
                </a:moveTo>
                <a:cubicBezTo>
                  <a:pt x="1120" y="784"/>
                  <a:pt x="1123" y="784"/>
                  <a:pt x="1125" y="784"/>
                </a:cubicBezTo>
                <a:cubicBezTo>
                  <a:pt x="1125" y="786"/>
                  <a:pt x="1123" y="787"/>
                  <a:pt x="1120" y="787"/>
                </a:cubicBezTo>
                <a:close/>
                <a:moveTo>
                  <a:pt x="1125" y="761"/>
                </a:moveTo>
                <a:cubicBezTo>
                  <a:pt x="1124" y="764"/>
                  <a:pt x="1125" y="767"/>
                  <a:pt x="1121" y="767"/>
                </a:cubicBezTo>
                <a:cubicBezTo>
                  <a:pt x="1119" y="764"/>
                  <a:pt x="1122" y="761"/>
                  <a:pt x="1125" y="761"/>
                </a:cubicBezTo>
                <a:close/>
                <a:moveTo>
                  <a:pt x="1122" y="773"/>
                </a:moveTo>
                <a:cubicBezTo>
                  <a:pt x="1123" y="771"/>
                  <a:pt x="1120" y="771"/>
                  <a:pt x="1121" y="769"/>
                </a:cubicBezTo>
                <a:cubicBezTo>
                  <a:pt x="1126" y="769"/>
                  <a:pt x="1131" y="763"/>
                  <a:pt x="1131" y="771"/>
                </a:cubicBezTo>
                <a:cubicBezTo>
                  <a:pt x="1128" y="771"/>
                  <a:pt x="1127" y="772"/>
                  <a:pt x="1122" y="773"/>
                </a:cubicBezTo>
                <a:close/>
                <a:moveTo>
                  <a:pt x="1135" y="808"/>
                </a:moveTo>
                <a:cubicBezTo>
                  <a:pt x="1135" y="810"/>
                  <a:pt x="1134" y="811"/>
                  <a:pt x="1132" y="810"/>
                </a:cubicBezTo>
                <a:cubicBezTo>
                  <a:pt x="1132" y="811"/>
                  <a:pt x="1133" y="812"/>
                  <a:pt x="1133" y="813"/>
                </a:cubicBezTo>
                <a:cubicBezTo>
                  <a:pt x="1130" y="813"/>
                  <a:pt x="1130" y="813"/>
                  <a:pt x="1130" y="813"/>
                </a:cubicBezTo>
                <a:cubicBezTo>
                  <a:pt x="1130" y="812"/>
                  <a:pt x="1130" y="810"/>
                  <a:pt x="1129" y="810"/>
                </a:cubicBezTo>
                <a:cubicBezTo>
                  <a:pt x="1129" y="809"/>
                  <a:pt x="1130" y="810"/>
                  <a:pt x="1130" y="810"/>
                </a:cubicBezTo>
                <a:cubicBezTo>
                  <a:pt x="1131" y="810"/>
                  <a:pt x="1131" y="809"/>
                  <a:pt x="1131" y="808"/>
                </a:cubicBezTo>
                <a:lnTo>
                  <a:pt x="1135" y="808"/>
                </a:lnTo>
                <a:close/>
                <a:moveTo>
                  <a:pt x="1128" y="750"/>
                </a:moveTo>
                <a:cubicBezTo>
                  <a:pt x="1131" y="749"/>
                  <a:pt x="1131" y="754"/>
                  <a:pt x="1131" y="750"/>
                </a:cubicBezTo>
                <a:cubicBezTo>
                  <a:pt x="1132" y="750"/>
                  <a:pt x="1132" y="752"/>
                  <a:pt x="1132" y="753"/>
                </a:cubicBezTo>
                <a:cubicBezTo>
                  <a:pt x="1131" y="753"/>
                  <a:pt x="1130" y="753"/>
                  <a:pt x="1130" y="754"/>
                </a:cubicBezTo>
                <a:cubicBezTo>
                  <a:pt x="1129" y="754"/>
                  <a:pt x="1129" y="753"/>
                  <a:pt x="1129" y="752"/>
                </a:cubicBezTo>
                <a:cubicBezTo>
                  <a:pt x="1128" y="752"/>
                  <a:pt x="1128" y="752"/>
                  <a:pt x="1128" y="753"/>
                </a:cubicBezTo>
                <a:cubicBezTo>
                  <a:pt x="1127" y="753"/>
                  <a:pt x="1127" y="752"/>
                  <a:pt x="1127" y="751"/>
                </a:cubicBezTo>
                <a:cubicBezTo>
                  <a:pt x="1128" y="751"/>
                  <a:pt x="1128" y="751"/>
                  <a:pt x="1128" y="750"/>
                </a:cubicBezTo>
                <a:close/>
                <a:moveTo>
                  <a:pt x="1126" y="756"/>
                </a:moveTo>
                <a:cubicBezTo>
                  <a:pt x="1125" y="759"/>
                  <a:pt x="1122" y="761"/>
                  <a:pt x="1118" y="762"/>
                </a:cubicBezTo>
                <a:cubicBezTo>
                  <a:pt x="1120" y="758"/>
                  <a:pt x="1115" y="759"/>
                  <a:pt x="1115" y="755"/>
                </a:cubicBezTo>
                <a:cubicBezTo>
                  <a:pt x="1117" y="755"/>
                  <a:pt x="1119" y="755"/>
                  <a:pt x="1119" y="754"/>
                </a:cubicBezTo>
                <a:cubicBezTo>
                  <a:pt x="1122" y="754"/>
                  <a:pt x="1121" y="758"/>
                  <a:pt x="1126" y="756"/>
                </a:cubicBezTo>
                <a:close/>
                <a:moveTo>
                  <a:pt x="1121" y="731"/>
                </a:moveTo>
                <a:cubicBezTo>
                  <a:pt x="1120" y="733"/>
                  <a:pt x="1120" y="734"/>
                  <a:pt x="1119" y="735"/>
                </a:cubicBezTo>
                <a:cubicBezTo>
                  <a:pt x="1116" y="735"/>
                  <a:pt x="1117" y="730"/>
                  <a:pt x="1121" y="731"/>
                </a:cubicBezTo>
                <a:close/>
                <a:moveTo>
                  <a:pt x="1103" y="692"/>
                </a:moveTo>
                <a:cubicBezTo>
                  <a:pt x="1104" y="693"/>
                  <a:pt x="1104" y="694"/>
                  <a:pt x="1105" y="694"/>
                </a:cubicBezTo>
                <a:cubicBezTo>
                  <a:pt x="1105" y="697"/>
                  <a:pt x="1103" y="699"/>
                  <a:pt x="1100" y="700"/>
                </a:cubicBezTo>
                <a:cubicBezTo>
                  <a:pt x="1098" y="698"/>
                  <a:pt x="1101" y="694"/>
                  <a:pt x="1103" y="692"/>
                </a:cubicBezTo>
                <a:close/>
                <a:moveTo>
                  <a:pt x="1091" y="752"/>
                </a:moveTo>
                <a:cubicBezTo>
                  <a:pt x="1093" y="751"/>
                  <a:pt x="1093" y="752"/>
                  <a:pt x="1094" y="753"/>
                </a:cubicBezTo>
                <a:cubicBezTo>
                  <a:pt x="1100" y="744"/>
                  <a:pt x="1113" y="742"/>
                  <a:pt x="1122" y="736"/>
                </a:cubicBezTo>
                <a:cubicBezTo>
                  <a:pt x="1121" y="739"/>
                  <a:pt x="1120" y="741"/>
                  <a:pt x="1119" y="743"/>
                </a:cubicBezTo>
                <a:cubicBezTo>
                  <a:pt x="1116" y="744"/>
                  <a:pt x="1117" y="742"/>
                  <a:pt x="1114" y="743"/>
                </a:cubicBezTo>
                <a:cubicBezTo>
                  <a:pt x="1114" y="745"/>
                  <a:pt x="1115" y="746"/>
                  <a:pt x="1116" y="746"/>
                </a:cubicBezTo>
                <a:cubicBezTo>
                  <a:pt x="1120" y="747"/>
                  <a:pt x="1119" y="742"/>
                  <a:pt x="1123" y="743"/>
                </a:cubicBezTo>
                <a:cubicBezTo>
                  <a:pt x="1122" y="750"/>
                  <a:pt x="1119" y="753"/>
                  <a:pt x="1113" y="754"/>
                </a:cubicBezTo>
                <a:cubicBezTo>
                  <a:pt x="1112" y="755"/>
                  <a:pt x="1111" y="756"/>
                  <a:pt x="1110" y="757"/>
                </a:cubicBezTo>
                <a:cubicBezTo>
                  <a:pt x="1110" y="759"/>
                  <a:pt x="1111" y="757"/>
                  <a:pt x="1113" y="757"/>
                </a:cubicBezTo>
                <a:cubicBezTo>
                  <a:pt x="1111" y="761"/>
                  <a:pt x="1112" y="765"/>
                  <a:pt x="1115" y="766"/>
                </a:cubicBezTo>
                <a:cubicBezTo>
                  <a:pt x="1116" y="769"/>
                  <a:pt x="1114" y="770"/>
                  <a:pt x="1113" y="772"/>
                </a:cubicBezTo>
                <a:cubicBezTo>
                  <a:pt x="1110" y="771"/>
                  <a:pt x="1108" y="767"/>
                  <a:pt x="1111" y="765"/>
                </a:cubicBezTo>
                <a:cubicBezTo>
                  <a:pt x="1105" y="767"/>
                  <a:pt x="1102" y="772"/>
                  <a:pt x="1096" y="773"/>
                </a:cubicBezTo>
                <a:cubicBezTo>
                  <a:pt x="1095" y="773"/>
                  <a:pt x="1096" y="772"/>
                  <a:pt x="1096" y="771"/>
                </a:cubicBezTo>
                <a:cubicBezTo>
                  <a:pt x="1091" y="773"/>
                  <a:pt x="1088" y="775"/>
                  <a:pt x="1084" y="778"/>
                </a:cubicBezTo>
                <a:cubicBezTo>
                  <a:pt x="1081" y="776"/>
                  <a:pt x="1086" y="774"/>
                  <a:pt x="1087" y="773"/>
                </a:cubicBezTo>
                <a:cubicBezTo>
                  <a:pt x="1083" y="769"/>
                  <a:pt x="1090" y="765"/>
                  <a:pt x="1086" y="759"/>
                </a:cubicBezTo>
                <a:cubicBezTo>
                  <a:pt x="1086" y="758"/>
                  <a:pt x="1082" y="761"/>
                  <a:pt x="1082" y="756"/>
                </a:cubicBezTo>
                <a:cubicBezTo>
                  <a:pt x="1086" y="758"/>
                  <a:pt x="1091" y="757"/>
                  <a:pt x="1091" y="752"/>
                </a:cubicBezTo>
                <a:close/>
                <a:moveTo>
                  <a:pt x="1083" y="748"/>
                </a:moveTo>
                <a:cubicBezTo>
                  <a:pt x="1081" y="750"/>
                  <a:pt x="1078" y="748"/>
                  <a:pt x="1076" y="749"/>
                </a:cubicBezTo>
                <a:cubicBezTo>
                  <a:pt x="1076" y="747"/>
                  <a:pt x="1083" y="743"/>
                  <a:pt x="1083" y="748"/>
                </a:cubicBezTo>
                <a:close/>
                <a:moveTo>
                  <a:pt x="1076" y="807"/>
                </a:moveTo>
                <a:cubicBezTo>
                  <a:pt x="1076" y="803"/>
                  <a:pt x="1072" y="803"/>
                  <a:pt x="1073" y="798"/>
                </a:cubicBezTo>
                <a:cubicBezTo>
                  <a:pt x="1074" y="796"/>
                  <a:pt x="1079" y="795"/>
                  <a:pt x="1081" y="797"/>
                </a:cubicBezTo>
                <a:cubicBezTo>
                  <a:pt x="1084" y="797"/>
                  <a:pt x="1080" y="795"/>
                  <a:pt x="1081" y="793"/>
                </a:cubicBezTo>
                <a:cubicBezTo>
                  <a:pt x="1086" y="793"/>
                  <a:pt x="1087" y="790"/>
                  <a:pt x="1091" y="789"/>
                </a:cubicBezTo>
                <a:cubicBezTo>
                  <a:pt x="1092" y="786"/>
                  <a:pt x="1088" y="788"/>
                  <a:pt x="1089" y="785"/>
                </a:cubicBezTo>
                <a:cubicBezTo>
                  <a:pt x="1090" y="783"/>
                  <a:pt x="1093" y="782"/>
                  <a:pt x="1096" y="782"/>
                </a:cubicBezTo>
                <a:cubicBezTo>
                  <a:pt x="1095" y="779"/>
                  <a:pt x="1095" y="777"/>
                  <a:pt x="1096" y="774"/>
                </a:cubicBezTo>
                <a:cubicBezTo>
                  <a:pt x="1099" y="774"/>
                  <a:pt x="1099" y="774"/>
                  <a:pt x="1099" y="774"/>
                </a:cubicBezTo>
                <a:cubicBezTo>
                  <a:pt x="1099" y="777"/>
                  <a:pt x="1101" y="779"/>
                  <a:pt x="1099" y="781"/>
                </a:cubicBezTo>
                <a:cubicBezTo>
                  <a:pt x="1103" y="781"/>
                  <a:pt x="1103" y="777"/>
                  <a:pt x="1103" y="774"/>
                </a:cubicBezTo>
                <a:cubicBezTo>
                  <a:pt x="1108" y="776"/>
                  <a:pt x="1106" y="775"/>
                  <a:pt x="1112" y="774"/>
                </a:cubicBezTo>
                <a:cubicBezTo>
                  <a:pt x="1112" y="777"/>
                  <a:pt x="1114" y="779"/>
                  <a:pt x="1113" y="782"/>
                </a:cubicBezTo>
                <a:cubicBezTo>
                  <a:pt x="1103" y="786"/>
                  <a:pt x="1102" y="797"/>
                  <a:pt x="1092" y="800"/>
                </a:cubicBezTo>
                <a:cubicBezTo>
                  <a:pt x="1090" y="800"/>
                  <a:pt x="1090" y="798"/>
                  <a:pt x="1088" y="797"/>
                </a:cubicBezTo>
                <a:cubicBezTo>
                  <a:pt x="1084" y="805"/>
                  <a:pt x="1081" y="815"/>
                  <a:pt x="1070" y="816"/>
                </a:cubicBezTo>
                <a:cubicBezTo>
                  <a:pt x="1071" y="812"/>
                  <a:pt x="1076" y="812"/>
                  <a:pt x="1076" y="807"/>
                </a:cubicBezTo>
                <a:close/>
                <a:moveTo>
                  <a:pt x="1066" y="712"/>
                </a:moveTo>
                <a:cubicBezTo>
                  <a:pt x="1069" y="714"/>
                  <a:pt x="1066" y="717"/>
                  <a:pt x="1069" y="719"/>
                </a:cubicBezTo>
                <a:cubicBezTo>
                  <a:pt x="1067" y="723"/>
                  <a:pt x="1063" y="724"/>
                  <a:pt x="1059" y="724"/>
                </a:cubicBezTo>
                <a:cubicBezTo>
                  <a:pt x="1060" y="720"/>
                  <a:pt x="1057" y="720"/>
                  <a:pt x="1055" y="719"/>
                </a:cubicBezTo>
                <a:cubicBezTo>
                  <a:pt x="1056" y="715"/>
                  <a:pt x="1060" y="712"/>
                  <a:pt x="1066" y="712"/>
                </a:cubicBezTo>
                <a:close/>
                <a:moveTo>
                  <a:pt x="1054" y="736"/>
                </a:moveTo>
                <a:cubicBezTo>
                  <a:pt x="1054" y="737"/>
                  <a:pt x="1056" y="740"/>
                  <a:pt x="1054" y="740"/>
                </a:cubicBezTo>
                <a:cubicBezTo>
                  <a:pt x="1054" y="742"/>
                  <a:pt x="1056" y="739"/>
                  <a:pt x="1059" y="740"/>
                </a:cubicBezTo>
                <a:cubicBezTo>
                  <a:pt x="1059" y="737"/>
                  <a:pt x="1057" y="737"/>
                  <a:pt x="1057" y="734"/>
                </a:cubicBezTo>
                <a:cubicBezTo>
                  <a:pt x="1059" y="732"/>
                  <a:pt x="1063" y="731"/>
                  <a:pt x="1063" y="726"/>
                </a:cubicBezTo>
                <a:cubicBezTo>
                  <a:pt x="1067" y="726"/>
                  <a:pt x="1067" y="725"/>
                  <a:pt x="1070" y="726"/>
                </a:cubicBezTo>
                <a:cubicBezTo>
                  <a:pt x="1070" y="731"/>
                  <a:pt x="1068" y="731"/>
                  <a:pt x="1068" y="734"/>
                </a:cubicBezTo>
                <a:cubicBezTo>
                  <a:pt x="1066" y="734"/>
                  <a:pt x="1065" y="733"/>
                  <a:pt x="1062" y="733"/>
                </a:cubicBezTo>
                <a:cubicBezTo>
                  <a:pt x="1062" y="736"/>
                  <a:pt x="1063" y="737"/>
                  <a:pt x="1065" y="737"/>
                </a:cubicBezTo>
                <a:cubicBezTo>
                  <a:pt x="1065" y="740"/>
                  <a:pt x="1063" y="740"/>
                  <a:pt x="1062" y="742"/>
                </a:cubicBezTo>
                <a:cubicBezTo>
                  <a:pt x="1061" y="741"/>
                  <a:pt x="1061" y="740"/>
                  <a:pt x="1061" y="739"/>
                </a:cubicBezTo>
                <a:cubicBezTo>
                  <a:pt x="1058" y="740"/>
                  <a:pt x="1059" y="742"/>
                  <a:pt x="1059" y="745"/>
                </a:cubicBezTo>
                <a:cubicBezTo>
                  <a:pt x="1056" y="747"/>
                  <a:pt x="1056" y="753"/>
                  <a:pt x="1050" y="750"/>
                </a:cubicBezTo>
                <a:cubicBezTo>
                  <a:pt x="1051" y="749"/>
                  <a:pt x="1052" y="748"/>
                  <a:pt x="1052" y="746"/>
                </a:cubicBezTo>
                <a:cubicBezTo>
                  <a:pt x="1050" y="744"/>
                  <a:pt x="1049" y="747"/>
                  <a:pt x="1047" y="747"/>
                </a:cubicBezTo>
                <a:cubicBezTo>
                  <a:pt x="1042" y="742"/>
                  <a:pt x="1049" y="737"/>
                  <a:pt x="1054" y="736"/>
                </a:cubicBezTo>
                <a:close/>
                <a:moveTo>
                  <a:pt x="1050" y="704"/>
                </a:moveTo>
                <a:cubicBezTo>
                  <a:pt x="1047" y="705"/>
                  <a:pt x="1047" y="703"/>
                  <a:pt x="1044" y="704"/>
                </a:cubicBezTo>
                <a:cubicBezTo>
                  <a:pt x="1043" y="700"/>
                  <a:pt x="1047" y="701"/>
                  <a:pt x="1047" y="698"/>
                </a:cubicBezTo>
                <a:cubicBezTo>
                  <a:pt x="1039" y="702"/>
                  <a:pt x="1040" y="714"/>
                  <a:pt x="1031" y="716"/>
                </a:cubicBezTo>
                <a:cubicBezTo>
                  <a:pt x="1028" y="714"/>
                  <a:pt x="1033" y="711"/>
                  <a:pt x="1030" y="710"/>
                </a:cubicBezTo>
                <a:cubicBezTo>
                  <a:pt x="1022" y="710"/>
                  <a:pt x="1024" y="721"/>
                  <a:pt x="1016" y="721"/>
                </a:cubicBezTo>
                <a:cubicBezTo>
                  <a:pt x="1015" y="717"/>
                  <a:pt x="1020" y="715"/>
                  <a:pt x="1015" y="717"/>
                </a:cubicBezTo>
                <a:cubicBezTo>
                  <a:pt x="1014" y="711"/>
                  <a:pt x="1018" y="712"/>
                  <a:pt x="1020" y="710"/>
                </a:cubicBezTo>
                <a:cubicBezTo>
                  <a:pt x="1019" y="707"/>
                  <a:pt x="1018" y="711"/>
                  <a:pt x="1016" y="710"/>
                </a:cubicBezTo>
                <a:cubicBezTo>
                  <a:pt x="1017" y="705"/>
                  <a:pt x="1024" y="704"/>
                  <a:pt x="1019" y="697"/>
                </a:cubicBezTo>
                <a:cubicBezTo>
                  <a:pt x="1021" y="697"/>
                  <a:pt x="1023" y="697"/>
                  <a:pt x="1023" y="696"/>
                </a:cubicBezTo>
                <a:cubicBezTo>
                  <a:pt x="1026" y="697"/>
                  <a:pt x="1023" y="699"/>
                  <a:pt x="1023" y="701"/>
                </a:cubicBezTo>
                <a:cubicBezTo>
                  <a:pt x="1026" y="703"/>
                  <a:pt x="1026" y="700"/>
                  <a:pt x="1030" y="700"/>
                </a:cubicBezTo>
                <a:cubicBezTo>
                  <a:pt x="1038" y="705"/>
                  <a:pt x="1043" y="693"/>
                  <a:pt x="1051" y="692"/>
                </a:cubicBezTo>
                <a:cubicBezTo>
                  <a:pt x="1048" y="697"/>
                  <a:pt x="1053" y="699"/>
                  <a:pt x="1050" y="704"/>
                </a:cubicBezTo>
                <a:close/>
                <a:moveTo>
                  <a:pt x="1067" y="678"/>
                </a:moveTo>
                <a:cubicBezTo>
                  <a:pt x="1065" y="679"/>
                  <a:pt x="1065" y="678"/>
                  <a:pt x="1064" y="678"/>
                </a:cubicBezTo>
                <a:cubicBezTo>
                  <a:pt x="1064" y="675"/>
                  <a:pt x="1065" y="674"/>
                  <a:pt x="1068" y="675"/>
                </a:cubicBezTo>
                <a:cubicBezTo>
                  <a:pt x="1068" y="677"/>
                  <a:pt x="1067" y="677"/>
                  <a:pt x="1067" y="678"/>
                </a:cubicBezTo>
                <a:close/>
                <a:moveTo>
                  <a:pt x="1067" y="520"/>
                </a:moveTo>
                <a:cubicBezTo>
                  <a:pt x="1068" y="518"/>
                  <a:pt x="1069" y="516"/>
                  <a:pt x="1072" y="517"/>
                </a:cubicBezTo>
                <a:cubicBezTo>
                  <a:pt x="1072" y="519"/>
                  <a:pt x="1068" y="521"/>
                  <a:pt x="1067" y="520"/>
                </a:cubicBezTo>
                <a:close/>
                <a:moveTo>
                  <a:pt x="1100" y="574"/>
                </a:moveTo>
                <a:cubicBezTo>
                  <a:pt x="1100" y="577"/>
                  <a:pt x="1098" y="578"/>
                  <a:pt x="1095" y="578"/>
                </a:cubicBezTo>
                <a:cubicBezTo>
                  <a:pt x="1096" y="577"/>
                  <a:pt x="1097" y="574"/>
                  <a:pt x="1100" y="574"/>
                </a:cubicBezTo>
                <a:close/>
                <a:moveTo>
                  <a:pt x="1098" y="659"/>
                </a:moveTo>
                <a:cubicBezTo>
                  <a:pt x="1098" y="656"/>
                  <a:pt x="1098" y="654"/>
                  <a:pt x="1099" y="652"/>
                </a:cubicBezTo>
                <a:cubicBezTo>
                  <a:pt x="1102" y="652"/>
                  <a:pt x="1102" y="654"/>
                  <a:pt x="1104" y="653"/>
                </a:cubicBezTo>
                <a:cubicBezTo>
                  <a:pt x="1104" y="657"/>
                  <a:pt x="1101" y="658"/>
                  <a:pt x="1098" y="659"/>
                </a:cubicBezTo>
                <a:close/>
                <a:moveTo>
                  <a:pt x="1090" y="597"/>
                </a:moveTo>
                <a:cubicBezTo>
                  <a:pt x="1090" y="588"/>
                  <a:pt x="1099" y="584"/>
                  <a:pt x="1106" y="585"/>
                </a:cubicBezTo>
                <a:cubicBezTo>
                  <a:pt x="1103" y="591"/>
                  <a:pt x="1097" y="595"/>
                  <a:pt x="1090" y="597"/>
                </a:cubicBezTo>
                <a:close/>
                <a:moveTo>
                  <a:pt x="1125" y="506"/>
                </a:moveTo>
                <a:cubicBezTo>
                  <a:pt x="1125" y="509"/>
                  <a:pt x="1124" y="513"/>
                  <a:pt x="1120" y="513"/>
                </a:cubicBezTo>
                <a:cubicBezTo>
                  <a:pt x="1119" y="508"/>
                  <a:pt x="1121" y="505"/>
                  <a:pt x="1125" y="506"/>
                </a:cubicBezTo>
                <a:close/>
                <a:moveTo>
                  <a:pt x="1127" y="527"/>
                </a:moveTo>
                <a:cubicBezTo>
                  <a:pt x="1127" y="534"/>
                  <a:pt x="1121" y="535"/>
                  <a:pt x="1117" y="538"/>
                </a:cubicBezTo>
                <a:cubicBezTo>
                  <a:pt x="1116" y="536"/>
                  <a:pt x="1115" y="534"/>
                  <a:pt x="1115" y="531"/>
                </a:cubicBezTo>
                <a:cubicBezTo>
                  <a:pt x="1122" y="532"/>
                  <a:pt x="1122" y="524"/>
                  <a:pt x="1127" y="527"/>
                </a:cubicBezTo>
                <a:close/>
                <a:moveTo>
                  <a:pt x="1151" y="586"/>
                </a:moveTo>
                <a:cubicBezTo>
                  <a:pt x="1148" y="585"/>
                  <a:pt x="1151" y="579"/>
                  <a:pt x="1155" y="580"/>
                </a:cubicBezTo>
                <a:cubicBezTo>
                  <a:pt x="1155" y="583"/>
                  <a:pt x="1152" y="584"/>
                  <a:pt x="1151" y="586"/>
                </a:cubicBezTo>
                <a:close/>
                <a:moveTo>
                  <a:pt x="1151" y="561"/>
                </a:moveTo>
                <a:cubicBezTo>
                  <a:pt x="1151" y="579"/>
                  <a:pt x="1132" y="583"/>
                  <a:pt x="1119" y="585"/>
                </a:cubicBezTo>
                <a:cubicBezTo>
                  <a:pt x="1119" y="582"/>
                  <a:pt x="1117" y="580"/>
                  <a:pt x="1119" y="578"/>
                </a:cubicBezTo>
                <a:cubicBezTo>
                  <a:pt x="1116" y="578"/>
                  <a:pt x="1114" y="583"/>
                  <a:pt x="1111" y="580"/>
                </a:cubicBezTo>
                <a:cubicBezTo>
                  <a:pt x="1115" y="576"/>
                  <a:pt x="1120" y="574"/>
                  <a:pt x="1121" y="567"/>
                </a:cubicBezTo>
                <a:cubicBezTo>
                  <a:pt x="1126" y="568"/>
                  <a:pt x="1125" y="563"/>
                  <a:pt x="1129" y="562"/>
                </a:cubicBezTo>
                <a:cubicBezTo>
                  <a:pt x="1132" y="561"/>
                  <a:pt x="1130" y="565"/>
                  <a:pt x="1133" y="565"/>
                </a:cubicBezTo>
                <a:cubicBezTo>
                  <a:pt x="1139" y="558"/>
                  <a:pt x="1149" y="551"/>
                  <a:pt x="1157" y="556"/>
                </a:cubicBezTo>
                <a:cubicBezTo>
                  <a:pt x="1155" y="557"/>
                  <a:pt x="1154" y="561"/>
                  <a:pt x="1151" y="561"/>
                </a:cubicBezTo>
                <a:close/>
                <a:moveTo>
                  <a:pt x="1158" y="556"/>
                </a:moveTo>
                <a:cubicBezTo>
                  <a:pt x="1157" y="551"/>
                  <a:pt x="1163" y="553"/>
                  <a:pt x="1161" y="547"/>
                </a:cubicBezTo>
                <a:cubicBezTo>
                  <a:pt x="1165" y="547"/>
                  <a:pt x="1165" y="547"/>
                  <a:pt x="1165" y="547"/>
                </a:cubicBezTo>
                <a:cubicBezTo>
                  <a:pt x="1165" y="552"/>
                  <a:pt x="1161" y="554"/>
                  <a:pt x="1158" y="556"/>
                </a:cubicBezTo>
                <a:close/>
                <a:moveTo>
                  <a:pt x="1179" y="548"/>
                </a:moveTo>
                <a:cubicBezTo>
                  <a:pt x="1178" y="551"/>
                  <a:pt x="1177" y="552"/>
                  <a:pt x="1175" y="552"/>
                </a:cubicBezTo>
                <a:cubicBezTo>
                  <a:pt x="1175" y="550"/>
                  <a:pt x="1176" y="548"/>
                  <a:pt x="1179" y="548"/>
                </a:cubicBezTo>
                <a:close/>
                <a:moveTo>
                  <a:pt x="1177" y="514"/>
                </a:moveTo>
                <a:cubicBezTo>
                  <a:pt x="1176" y="512"/>
                  <a:pt x="1177" y="510"/>
                  <a:pt x="1178" y="509"/>
                </a:cubicBezTo>
                <a:cubicBezTo>
                  <a:pt x="1180" y="509"/>
                  <a:pt x="1180" y="511"/>
                  <a:pt x="1182" y="510"/>
                </a:cubicBezTo>
                <a:cubicBezTo>
                  <a:pt x="1182" y="513"/>
                  <a:pt x="1180" y="514"/>
                  <a:pt x="1177" y="514"/>
                </a:cubicBezTo>
                <a:close/>
                <a:moveTo>
                  <a:pt x="1112" y="747"/>
                </a:moveTo>
                <a:cubicBezTo>
                  <a:pt x="1108" y="748"/>
                  <a:pt x="1111" y="752"/>
                  <a:pt x="1113" y="754"/>
                </a:cubicBezTo>
                <a:cubicBezTo>
                  <a:pt x="1113" y="752"/>
                  <a:pt x="1114" y="752"/>
                  <a:pt x="1114" y="750"/>
                </a:cubicBezTo>
                <a:cubicBezTo>
                  <a:pt x="1113" y="749"/>
                  <a:pt x="1112" y="749"/>
                  <a:pt x="1112" y="747"/>
                </a:cubicBezTo>
                <a:close/>
                <a:moveTo>
                  <a:pt x="700" y="1082"/>
                </a:moveTo>
                <a:cubicBezTo>
                  <a:pt x="699" y="1085"/>
                  <a:pt x="702" y="1084"/>
                  <a:pt x="702" y="1085"/>
                </a:cubicBezTo>
                <a:cubicBezTo>
                  <a:pt x="704" y="1082"/>
                  <a:pt x="712" y="1083"/>
                  <a:pt x="715" y="1081"/>
                </a:cubicBezTo>
                <a:cubicBezTo>
                  <a:pt x="710" y="1075"/>
                  <a:pt x="707" y="1081"/>
                  <a:pt x="700" y="1082"/>
                </a:cubicBezTo>
                <a:close/>
                <a:moveTo>
                  <a:pt x="927" y="95"/>
                </a:moveTo>
                <a:cubicBezTo>
                  <a:pt x="937" y="94"/>
                  <a:pt x="932" y="90"/>
                  <a:pt x="927" y="95"/>
                </a:cubicBezTo>
                <a:close/>
                <a:moveTo>
                  <a:pt x="1147" y="166"/>
                </a:moveTo>
                <a:cubicBezTo>
                  <a:pt x="1143" y="165"/>
                  <a:pt x="1136" y="171"/>
                  <a:pt x="1141" y="174"/>
                </a:cubicBezTo>
                <a:cubicBezTo>
                  <a:pt x="1143" y="172"/>
                  <a:pt x="1142" y="167"/>
                  <a:pt x="1147" y="167"/>
                </a:cubicBezTo>
                <a:cubicBezTo>
                  <a:pt x="1147" y="167"/>
                  <a:pt x="1148" y="166"/>
                  <a:pt x="1147" y="166"/>
                </a:cubicBezTo>
                <a:close/>
                <a:moveTo>
                  <a:pt x="959" y="188"/>
                </a:moveTo>
                <a:cubicBezTo>
                  <a:pt x="961" y="182"/>
                  <a:pt x="971" y="177"/>
                  <a:pt x="976" y="181"/>
                </a:cubicBezTo>
                <a:cubicBezTo>
                  <a:pt x="981" y="176"/>
                  <a:pt x="993" y="173"/>
                  <a:pt x="994" y="167"/>
                </a:cubicBezTo>
                <a:cubicBezTo>
                  <a:pt x="979" y="168"/>
                  <a:pt x="971" y="179"/>
                  <a:pt x="957" y="183"/>
                </a:cubicBezTo>
                <a:cubicBezTo>
                  <a:pt x="957" y="185"/>
                  <a:pt x="957" y="187"/>
                  <a:pt x="959" y="188"/>
                </a:cubicBezTo>
                <a:close/>
                <a:moveTo>
                  <a:pt x="1152" y="259"/>
                </a:moveTo>
                <a:cubicBezTo>
                  <a:pt x="1152" y="256"/>
                  <a:pt x="1155" y="255"/>
                  <a:pt x="1157" y="253"/>
                </a:cubicBezTo>
                <a:cubicBezTo>
                  <a:pt x="1154" y="251"/>
                  <a:pt x="1151" y="249"/>
                  <a:pt x="1147" y="249"/>
                </a:cubicBezTo>
                <a:cubicBezTo>
                  <a:pt x="1148" y="254"/>
                  <a:pt x="1151" y="256"/>
                  <a:pt x="1153" y="255"/>
                </a:cubicBezTo>
                <a:cubicBezTo>
                  <a:pt x="1152" y="257"/>
                  <a:pt x="1148" y="258"/>
                  <a:pt x="1152" y="259"/>
                </a:cubicBezTo>
                <a:close/>
                <a:moveTo>
                  <a:pt x="1192" y="338"/>
                </a:moveTo>
                <a:cubicBezTo>
                  <a:pt x="1197" y="336"/>
                  <a:pt x="1200" y="334"/>
                  <a:pt x="1203" y="331"/>
                </a:cubicBezTo>
                <a:cubicBezTo>
                  <a:pt x="1200" y="333"/>
                  <a:pt x="1191" y="334"/>
                  <a:pt x="1192" y="338"/>
                </a:cubicBezTo>
                <a:close/>
                <a:moveTo>
                  <a:pt x="1219" y="382"/>
                </a:moveTo>
                <a:cubicBezTo>
                  <a:pt x="1223" y="382"/>
                  <a:pt x="1228" y="384"/>
                  <a:pt x="1231" y="378"/>
                </a:cubicBezTo>
                <a:cubicBezTo>
                  <a:pt x="1228" y="377"/>
                  <a:pt x="1226" y="381"/>
                  <a:pt x="1225" y="378"/>
                </a:cubicBezTo>
                <a:cubicBezTo>
                  <a:pt x="1228" y="377"/>
                  <a:pt x="1230" y="375"/>
                  <a:pt x="1232" y="374"/>
                </a:cubicBezTo>
                <a:cubicBezTo>
                  <a:pt x="1229" y="375"/>
                  <a:pt x="1226" y="375"/>
                  <a:pt x="1223" y="373"/>
                </a:cubicBezTo>
                <a:cubicBezTo>
                  <a:pt x="1223" y="377"/>
                  <a:pt x="1219" y="378"/>
                  <a:pt x="1219" y="382"/>
                </a:cubicBezTo>
                <a:close/>
                <a:moveTo>
                  <a:pt x="1162" y="385"/>
                </a:moveTo>
                <a:cubicBezTo>
                  <a:pt x="1170" y="385"/>
                  <a:pt x="1172" y="376"/>
                  <a:pt x="1179" y="378"/>
                </a:cubicBezTo>
                <a:cubicBezTo>
                  <a:pt x="1175" y="373"/>
                  <a:pt x="1166" y="382"/>
                  <a:pt x="1162" y="385"/>
                </a:cubicBezTo>
                <a:close/>
                <a:moveTo>
                  <a:pt x="1215" y="381"/>
                </a:moveTo>
                <a:cubicBezTo>
                  <a:pt x="1213" y="381"/>
                  <a:pt x="1202" y="379"/>
                  <a:pt x="1201" y="387"/>
                </a:cubicBezTo>
                <a:cubicBezTo>
                  <a:pt x="1204" y="387"/>
                  <a:pt x="1207" y="387"/>
                  <a:pt x="1208" y="390"/>
                </a:cubicBezTo>
                <a:cubicBezTo>
                  <a:pt x="1204" y="391"/>
                  <a:pt x="1203" y="394"/>
                  <a:pt x="1199" y="394"/>
                </a:cubicBezTo>
                <a:cubicBezTo>
                  <a:pt x="1201" y="396"/>
                  <a:pt x="1205" y="392"/>
                  <a:pt x="1208" y="390"/>
                </a:cubicBezTo>
                <a:cubicBezTo>
                  <a:pt x="1211" y="390"/>
                  <a:pt x="1213" y="390"/>
                  <a:pt x="1213" y="388"/>
                </a:cubicBezTo>
                <a:cubicBezTo>
                  <a:pt x="1212" y="387"/>
                  <a:pt x="1209" y="389"/>
                  <a:pt x="1209" y="387"/>
                </a:cubicBezTo>
                <a:cubicBezTo>
                  <a:pt x="1209" y="383"/>
                  <a:pt x="1214" y="384"/>
                  <a:pt x="1215" y="381"/>
                </a:cubicBezTo>
                <a:close/>
                <a:moveTo>
                  <a:pt x="1267" y="409"/>
                </a:moveTo>
                <a:cubicBezTo>
                  <a:pt x="1269" y="403"/>
                  <a:pt x="1274" y="398"/>
                  <a:pt x="1282" y="398"/>
                </a:cubicBezTo>
                <a:cubicBezTo>
                  <a:pt x="1285" y="394"/>
                  <a:pt x="1291" y="392"/>
                  <a:pt x="1287" y="393"/>
                </a:cubicBezTo>
                <a:cubicBezTo>
                  <a:pt x="1282" y="394"/>
                  <a:pt x="1262" y="406"/>
                  <a:pt x="1255" y="404"/>
                </a:cubicBezTo>
                <a:cubicBezTo>
                  <a:pt x="1255" y="405"/>
                  <a:pt x="1258" y="405"/>
                  <a:pt x="1257" y="407"/>
                </a:cubicBezTo>
                <a:cubicBezTo>
                  <a:pt x="1253" y="407"/>
                  <a:pt x="1253" y="410"/>
                  <a:pt x="1251" y="412"/>
                </a:cubicBezTo>
                <a:cubicBezTo>
                  <a:pt x="1256" y="414"/>
                  <a:pt x="1259" y="407"/>
                  <a:pt x="1267" y="409"/>
                </a:cubicBezTo>
                <a:close/>
                <a:moveTo>
                  <a:pt x="1230" y="407"/>
                </a:moveTo>
                <a:cubicBezTo>
                  <a:pt x="1229" y="408"/>
                  <a:pt x="1226" y="408"/>
                  <a:pt x="1226" y="406"/>
                </a:cubicBezTo>
                <a:cubicBezTo>
                  <a:pt x="1226" y="404"/>
                  <a:pt x="1230" y="405"/>
                  <a:pt x="1230" y="403"/>
                </a:cubicBezTo>
                <a:cubicBezTo>
                  <a:pt x="1229" y="403"/>
                  <a:pt x="1229" y="401"/>
                  <a:pt x="1229" y="400"/>
                </a:cubicBezTo>
                <a:cubicBezTo>
                  <a:pt x="1226" y="401"/>
                  <a:pt x="1224" y="401"/>
                  <a:pt x="1223" y="399"/>
                </a:cubicBezTo>
                <a:cubicBezTo>
                  <a:pt x="1220" y="402"/>
                  <a:pt x="1210" y="404"/>
                  <a:pt x="1218" y="404"/>
                </a:cubicBezTo>
                <a:cubicBezTo>
                  <a:pt x="1216" y="405"/>
                  <a:pt x="1214" y="405"/>
                  <a:pt x="1214" y="408"/>
                </a:cubicBezTo>
                <a:cubicBezTo>
                  <a:pt x="1216" y="408"/>
                  <a:pt x="1217" y="407"/>
                  <a:pt x="1217" y="408"/>
                </a:cubicBezTo>
                <a:cubicBezTo>
                  <a:pt x="1217" y="411"/>
                  <a:pt x="1214" y="412"/>
                  <a:pt x="1214" y="415"/>
                </a:cubicBezTo>
                <a:cubicBezTo>
                  <a:pt x="1219" y="416"/>
                  <a:pt x="1229" y="415"/>
                  <a:pt x="1230" y="407"/>
                </a:cubicBezTo>
                <a:close/>
                <a:moveTo>
                  <a:pt x="1230" y="406"/>
                </a:moveTo>
                <a:cubicBezTo>
                  <a:pt x="1230" y="406"/>
                  <a:pt x="1230" y="407"/>
                  <a:pt x="1230" y="407"/>
                </a:cubicBezTo>
                <a:cubicBezTo>
                  <a:pt x="1230" y="407"/>
                  <a:pt x="1230" y="406"/>
                  <a:pt x="1230" y="406"/>
                </a:cubicBezTo>
                <a:close/>
                <a:moveTo>
                  <a:pt x="1245" y="418"/>
                </a:moveTo>
                <a:cubicBezTo>
                  <a:pt x="1244" y="416"/>
                  <a:pt x="1245" y="414"/>
                  <a:pt x="1246" y="414"/>
                </a:cubicBezTo>
                <a:cubicBezTo>
                  <a:pt x="1249" y="415"/>
                  <a:pt x="1250" y="410"/>
                  <a:pt x="1248" y="413"/>
                </a:cubicBezTo>
                <a:cubicBezTo>
                  <a:pt x="1243" y="414"/>
                  <a:pt x="1239" y="417"/>
                  <a:pt x="1234" y="419"/>
                </a:cubicBezTo>
                <a:cubicBezTo>
                  <a:pt x="1238" y="422"/>
                  <a:pt x="1241" y="415"/>
                  <a:pt x="1245" y="418"/>
                </a:cubicBezTo>
                <a:close/>
                <a:moveTo>
                  <a:pt x="1167" y="425"/>
                </a:moveTo>
                <a:cubicBezTo>
                  <a:pt x="1171" y="423"/>
                  <a:pt x="1175" y="421"/>
                  <a:pt x="1178" y="418"/>
                </a:cubicBezTo>
                <a:cubicBezTo>
                  <a:pt x="1174" y="420"/>
                  <a:pt x="1169" y="421"/>
                  <a:pt x="1167" y="425"/>
                </a:cubicBezTo>
                <a:close/>
                <a:moveTo>
                  <a:pt x="1136" y="429"/>
                </a:moveTo>
                <a:cubicBezTo>
                  <a:pt x="1130" y="428"/>
                  <a:pt x="1127" y="435"/>
                  <a:pt x="1123" y="432"/>
                </a:cubicBezTo>
                <a:cubicBezTo>
                  <a:pt x="1123" y="429"/>
                  <a:pt x="1128" y="430"/>
                  <a:pt x="1128" y="427"/>
                </a:cubicBezTo>
                <a:cubicBezTo>
                  <a:pt x="1123" y="425"/>
                  <a:pt x="1110" y="427"/>
                  <a:pt x="1108" y="434"/>
                </a:cubicBezTo>
                <a:cubicBezTo>
                  <a:pt x="1111" y="435"/>
                  <a:pt x="1116" y="438"/>
                  <a:pt x="1114" y="441"/>
                </a:cubicBezTo>
                <a:cubicBezTo>
                  <a:pt x="1117" y="442"/>
                  <a:pt x="1120" y="438"/>
                  <a:pt x="1121" y="440"/>
                </a:cubicBezTo>
                <a:cubicBezTo>
                  <a:pt x="1120" y="441"/>
                  <a:pt x="1119" y="442"/>
                  <a:pt x="1118" y="443"/>
                </a:cubicBezTo>
                <a:cubicBezTo>
                  <a:pt x="1114" y="440"/>
                  <a:pt x="1108" y="449"/>
                  <a:pt x="1104" y="452"/>
                </a:cubicBezTo>
                <a:cubicBezTo>
                  <a:pt x="1107" y="452"/>
                  <a:pt x="1110" y="451"/>
                  <a:pt x="1109" y="455"/>
                </a:cubicBezTo>
                <a:cubicBezTo>
                  <a:pt x="1106" y="455"/>
                  <a:pt x="1105" y="452"/>
                  <a:pt x="1103" y="455"/>
                </a:cubicBezTo>
                <a:cubicBezTo>
                  <a:pt x="1103" y="458"/>
                  <a:pt x="1103" y="460"/>
                  <a:pt x="1105" y="462"/>
                </a:cubicBezTo>
                <a:cubicBezTo>
                  <a:pt x="1110" y="457"/>
                  <a:pt x="1118" y="457"/>
                  <a:pt x="1120" y="450"/>
                </a:cubicBezTo>
                <a:cubicBezTo>
                  <a:pt x="1123" y="450"/>
                  <a:pt x="1127" y="446"/>
                  <a:pt x="1124" y="445"/>
                </a:cubicBezTo>
                <a:cubicBezTo>
                  <a:pt x="1122" y="447"/>
                  <a:pt x="1120" y="449"/>
                  <a:pt x="1117" y="450"/>
                </a:cubicBezTo>
                <a:cubicBezTo>
                  <a:pt x="1117" y="449"/>
                  <a:pt x="1116" y="449"/>
                  <a:pt x="1116" y="448"/>
                </a:cubicBezTo>
                <a:cubicBezTo>
                  <a:pt x="1117" y="447"/>
                  <a:pt x="1117" y="446"/>
                  <a:pt x="1118" y="445"/>
                </a:cubicBezTo>
                <a:cubicBezTo>
                  <a:pt x="1119" y="448"/>
                  <a:pt x="1121" y="444"/>
                  <a:pt x="1124" y="445"/>
                </a:cubicBezTo>
                <a:cubicBezTo>
                  <a:pt x="1124" y="442"/>
                  <a:pt x="1124" y="442"/>
                  <a:pt x="1126" y="439"/>
                </a:cubicBezTo>
                <a:cubicBezTo>
                  <a:pt x="1124" y="437"/>
                  <a:pt x="1122" y="439"/>
                  <a:pt x="1122" y="438"/>
                </a:cubicBezTo>
                <a:cubicBezTo>
                  <a:pt x="1125" y="433"/>
                  <a:pt x="1132" y="433"/>
                  <a:pt x="1136" y="429"/>
                </a:cubicBezTo>
                <a:close/>
                <a:moveTo>
                  <a:pt x="1094" y="442"/>
                </a:moveTo>
                <a:cubicBezTo>
                  <a:pt x="1090" y="444"/>
                  <a:pt x="1079" y="444"/>
                  <a:pt x="1080" y="448"/>
                </a:cubicBezTo>
                <a:cubicBezTo>
                  <a:pt x="1085" y="447"/>
                  <a:pt x="1095" y="442"/>
                  <a:pt x="1094" y="442"/>
                </a:cubicBezTo>
                <a:close/>
                <a:moveTo>
                  <a:pt x="1002" y="455"/>
                </a:moveTo>
                <a:cubicBezTo>
                  <a:pt x="999" y="456"/>
                  <a:pt x="995" y="456"/>
                  <a:pt x="995" y="460"/>
                </a:cubicBezTo>
                <a:cubicBezTo>
                  <a:pt x="999" y="460"/>
                  <a:pt x="999" y="456"/>
                  <a:pt x="1002" y="455"/>
                </a:cubicBezTo>
                <a:close/>
                <a:moveTo>
                  <a:pt x="1126" y="464"/>
                </a:moveTo>
                <a:cubicBezTo>
                  <a:pt x="1127" y="462"/>
                  <a:pt x="1129" y="462"/>
                  <a:pt x="1131" y="462"/>
                </a:cubicBezTo>
                <a:cubicBezTo>
                  <a:pt x="1131" y="457"/>
                  <a:pt x="1126" y="460"/>
                  <a:pt x="1125" y="462"/>
                </a:cubicBezTo>
                <a:cubicBezTo>
                  <a:pt x="1127" y="462"/>
                  <a:pt x="1125" y="464"/>
                  <a:pt x="1126" y="464"/>
                </a:cubicBezTo>
                <a:close/>
                <a:moveTo>
                  <a:pt x="1234" y="521"/>
                </a:moveTo>
                <a:cubicBezTo>
                  <a:pt x="1230" y="525"/>
                  <a:pt x="1219" y="527"/>
                  <a:pt x="1218" y="531"/>
                </a:cubicBezTo>
                <a:cubicBezTo>
                  <a:pt x="1216" y="534"/>
                  <a:pt x="1197" y="535"/>
                  <a:pt x="1192" y="546"/>
                </a:cubicBezTo>
                <a:cubicBezTo>
                  <a:pt x="1199" y="545"/>
                  <a:pt x="1205" y="540"/>
                  <a:pt x="1212" y="536"/>
                </a:cubicBezTo>
                <a:cubicBezTo>
                  <a:pt x="1220" y="532"/>
                  <a:pt x="1232" y="529"/>
                  <a:pt x="1234" y="521"/>
                </a:cubicBezTo>
                <a:close/>
                <a:moveTo>
                  <a:pt x="162" y="592"/>
                </a:moveTo>
                <a:cubicBezTo>
                  <a:pt x="153" y="594"/>
                  <a:pt x="146" y="599"/>
                  <a:pt x="141" y="605"/>
                </a:cubicBezTo>
                <a:cubicBezTo>
                  <a:pt x="144" y="605"/>
                  <a:pt x="145" y="604"/>
                  <a:pt x="147" y="607"/>
                </a:cubicBezTo>
                <a:cubicBezTo>
                  <a:pt x="147" y="609"/>
                  <a:pt x="143" y="611"/>
                  <a:pt x="145" y="612"/>
                </a:cubicBezTo>
                <a:cubicBezTo>
                  <a:pt x="146" y="609"/>
                  <a:pt x="150" y="609"/>
                  <a:pt x="152" y="608"/>
                </a:cubicBezTo>
                <a:cubicBezTo>
                  <a:pt x="152" y="605"/>
                  <a:pt x="150" y="603"/>
                  <a:pt x="151" y="599"/>
                </a:cubicBezTo>
                <a:cubicBezTo>
                  <a:pt x="152" y="599"/>
                  <a:pt x="152" y="598"/>
                  <a:pt x="153" y="598"/>
                </a:cubicBezTo>
                <a:cubicBezTo>
                  <a:pt x="157" y="600"/>
                  <a:pt x="162" y="596"/>
                  <a:pt x="162" y="592"/>
                </a:cubicBezTo>
                <a:close/>
                <a:moveTo>
                  <a:pt x="202" y="660"/>
                </a:moveTo>
                <a:cubicBezTo>
                  <a:pt x="200" y="659"/>
                  <a:pt x="200" y="657"/>
                  <a:pt x="197" y="658"/>
                </a:cubicBezTo>
                <a:cubicBezTo>
                  <a:pt x="197" y="659"/>
                  <a:pt x="195" y="663"/>
                  <a:pt x="196" y="663"/>
                </a:cubicBezTo>
                <a:cubicBezTo>
                  <a:pt x="196" y="659"/>
                  <a:pt x="201" y="662"/>
                  <a:pt x="202" y="660"/>
                </a:cubicBezTo>
                <a:close/>
                <a:moveTo>
                  <a:pt x="1186" y="672"/>
                </a:moveTo>
                <a:cubicBezTo>
                  <a:pt x="1184" y="675"/>
                  <a:pt x="1182" y="676"/>
                  <a:pt x="1178" y="677"/>
                </a:cubicBezTo>
                <a:cubicBezTo>
                  <a:pt x="1178" y="676"/>
                  <a:pt x="1177" y="675"/>
                  <a:pt x="1177" y="675"/>
                </a:cubicBezTo>
                <a:cubicBezTo>
                  <a:pt x="1178" y="672"/>
                  <a:pt x="1178" y="670"/>
                  <a:pt x="1178" y="666"/>
                </a:cubicBezTo>
                <a:cubicBezTo>
                  <a:pt x="1172" y="668"/>
                  <a:pt x="1168" y="672"/>
                  <a:pt x="1164" y="676"/>
                </a:cubicBezTo>
                <a:cubicBezTo>
                  <a:pt x="1165" y="679"/>
                  <a:pt x="1171" y="677"/>
                  <a:pt x="1173" y="678"/>
                </a:cubicBezTo>
                <a:cubicBezTo>
                  <a:pt x="1173" y="683"/>
                  <a:pt x="1173" y="683"/>
                  <a:pt x="1173" y="683"/>
                </a:cubicBezTo>
                <a:cubicBezTo>
                  <a:pt x="1179" y="681"/>
                  <a:pt x="1186" y="676"/>
                  <a:pt x="1186" y="672"/>
                </a:cubicBezTo>
                <a:close/>
                <a:moveTo>
                  <a:pt x="1169" y="675"/>
                </a:moveTo>
                <a:cubicBezTo>
                  <a:pt x="1169" y="671"/>
                  <a:pt x="1173" y="671"/>
                  <a:pt x="1176" y="670"/>
                </a:cubicBezTo>
                <a:cubicBezTo>
                  <a:pt x="1176" y="673"/>
                  <a:pt x="1175" y="673"/>
                  <a:pt x="1175" y="676"/>
                </a:cubicBezTo>
                <a:cubicBezTo>
                  <a:pt x="1173" y="676"/>
                  <a:pt x="1171" y="676"/>
                  <a:pt x="1169" y="675"/>
                </a:cubicBezTo>
                <a:close/>
                <a:moveTo>
                  <a:pt x="1045" y="783"/>
                </a:moveTo>
                <a:cubicBezTo>
                  <a:pt x="1045" y="786"/>
                  <a:pt x="1040" y="792"/>
                  <a:pt x="1038" y="787"/>
                </a:cubicBezTo>
                <a:cubicBezTo>
                  <a:pt x="1035" y="787"/>
                  <a:pt x="1035" y="790"/>
                  <a:pt x="1034" y="792"/>
                </a:cubicBezTo>
                <a:cubicBezTo>
                  <a:pt x="1037" y="790"/>
                  <a:pt x="1034" y="795"/>
                  <a:pt x="1037" y="795"/>
                </a:cubicBezTo>
                <a:cubicBezTo>
                  <a:pt x="1037" y="792"/>
                  <a:pt x="1040" y="793"/>
                  <a:pt x="1042" y="793"/>
                </a:cubicBezTo>
                <a:cubicBezTo>
                  <a:pt x="1040" y="788"/>
                  <a:pt x="1043" y="786"/>
                  <a:pt x="1048" y="786"/>
                </a:cubicBezTo>
                <a:cubicBezTo>
                  <a:pt x="1048" y="785"/>
                  <a:pt x="1049" y="784"/>
                  <a:pt x="1049" y="783"/>
                </a:cubicBezTo>
                <a:cubicBezTo>
                  <a:pt x="1047" y="784"/>
                  <a:pt x="1048" y="784"/>
                  <a:pt x="1045" y="783"/>
                </a:cubicBezTo>
                <a:close/>
                <a:moveTo>
                  <a:pt x="1192" y="801"/>
                </a:moveTo>
                <a:cubicBezTo>
                  <a:pt x="1193" y="799"/>
                  <a:pt x="1191" y="795"/>
                  <a:pt x="1196" y="794"/>
                </a:cubicBezTo>
                <a:cubicBezTo>
                  <a:pt x="1194" y="792"/>
                  <a:pt x="1191" y="795"/>
                  <a:pt x="1190" y="796"/>
                </a:cubicBezTo>
                <a:cubicBezTo>
                  <a:pt x="1191" y="797"/>
                  <a:pt x="1189" y="798"/>
                  <a:pt x="1190" y="799"/>
                </a:cubicBezTo>
                <a:cubicBezTo>
                  <a:pt x="1191" y="800"/>
                  <a:pt x="1192" y="800"/>
                  <a:pt x="1192" y="801"/>
                </a:cubicBezTo>
                <a:close/>
                <a:moveTo>
                  <a:pt x="1191" y="802"/>
                </a:moveTo>
                <a:cubicBezTo>
                  <a:pt x="1192" y="802"/>
                  <a:pt x="1192" y="801"/>
                  <a:pt x="1192" y="801"/>
                </a:cubicBezTo>
                <a:cubicBezTo>
                  <a:pt x="1192" y="801"/>
                  <a:pt x="1191" y="801"/>
                  <a:pt x="1191" y="802"/>
                </a:cubicBezTo>
                <a:close/>
                <a:moveTo>
                  <a:pt x="1192" y="801"/>
                </a:moveTo>
                <a:cubicBezTo>
                  <a:pt x="1192" y="801"/>
                  <a:pt x="1192" y="801"/>
                  <a:pt x="1192" y="801"/>
                </a:cubicBezTo>
                <a:cubicBezTo>
                  <a:pt x="1192" y="801"/>
                  <a:pt x="1192" y="801"/>
                  <a:pt x="1192" y="801"/>
                </a:cubicBezTo>
                <a:cubicBezTo>
                  <a:pt x="1192" y="801"/>
                  <a:pt x="1192" y="801"/>
                  <a:pt x="1192" y="801"/>
                </a:cubicBezTo>
                <a:close/>
                <a:moveTo>
                  <a:pt x="1117" y="848"/>
                </a:moveTo>
                <a:cubicBezTo>
                  <a:pt x="1117" y="847"/>
                  <a:pt x="1117" y="846"/>
                  <a:pt x="1118" y="846"/>
                </a:cubicBezTo>
                <a:cubicBezTo>
                  <a:pt x="1117" y="846"/>
                  <a:pt x="1117" y="846"/>
                  <a:pt x="1117" y="846"/>
                </a:cubicBezTo>
                <a:lnTo>
                  <a:pt x="1117" y="848"/>
                </a:lnTo>
                <a:close/>
                <a:moveTo>
                  <a:pt x="1138" y="833"/>
                </a:moveTo>
                <a:cubicBezTo>
                  <a:pt x="1136" y="833"/>
                  <a:pt x="1136" y="831"/>
                  <a:pt x="1136" y="831"/>
                </a:cubicBezTo>
                <a:cubicBezTo>
                  <a:pt x="1133" y="838"/>
                  <a:pt x="1121" y="840"/>
                  <a:pt x="1118" y="846"/>
                </a:cubicBezTo>
                <a:cubicBezTo>
                  <a:pt x="1124" y="846"/>
                  <a:pt x="1124" y="846"/>
                  <a:pt x="1124" y="846"/>
                </a:cubicBezTo>
                <a:cubicBezTo>
                  <a:pt x="1127" y="843"/>
                  <a:pt x="1131" y="834"/>
                  <a:pt x="1136" y="838"/>
                </a:cubicBezTo>
                <a:cubicBezTo>
                  <a:pt x="1135" y="835"/>
                  <a:pt x="1139" y="836"/>
                  <a:pt x="1138" y="833"/>
                </a:cubicBezTo>
                <a:close/>
                <a:moveTo>
                  <a:pt x="117" y="847"/>
                </a:moveTo>
                <a:cubicBezTo>
                  <a:pt x="113" y="845"/>
                  <a:pt x="109" y="848"/>
                  <a:pt x="108" y="851"/>
                </a:cubicBezTo>
                <a:cubicBezTo>
                  <a:pt x="113" y="849"/>
                  <a:pt x="117" y="847"/>
                  <a:pt x="121" y="846"/>
                </a:cubicBezTo>
                <a:cubicBezTo>
                  <a:pt x="130" y="844"/>
                  <a:pt x="129" y="845"/>
                  <a:pt x="134" y="836"/>
                </a:cubicBezTo>
                <a:cubicBezTo>
                  <a:pt x="134" y="836"/>
                  <a:pt x="136" y="837"/>
                  <a:pt x="136" y="835"/>
                </a:cubicBezTo>
                <a:cubicBezTo>
                  <a:pt x="133" y="837"/>
                  <a:pt x="134" y="833"/>
                  <a:pt x="131" y="834"/>
                </a:cubicBezTo>
                <a:cubicBezTo>
                  <a:pt x="126" y="837"/>
                  <a:pt x="121" y="841"/>
                  <a:pt x="117" y="847"/>
                </a:cubicBezTo>
                <a:close/>
                <a:moveTo>
                  <a:pt x="167" y="840"/>
                </a:moveTo>
                <a:cubicBezTo>
                  <a:pt x="167" y="844"/>
                  <a:pt x="160" y="841"/>
                  <a:pt x="160" y="845"/>
                </a:cubicBezTo>
                <a:cubicBezTo>
                  <a:pt x="163" y="845"/>
                  <a:pt x="163" y="843"/>
                  <a:pt x="165" y="845"/>
                </a:cubicBezTo>
                <a:cubicBezTo>
                  <a:pt x="164" y="842"/>
                  <a:pt x="170" y="842"/>
                  <a:pt x="167" y="840"/>
                </a:cubicBezTo>
                <a:close/>
                <a:moveTo>
                  <a:pt x="149" y="845"/>
                </a:moveTo>
                <a:cubicBezTo>
                  <a:pt x="142" y="845"/>
                  <a:pt x="132" y="851"/>
                  <a:pt x="129" y="858"/>
                </a:cubicBezTo>
                <a:cubicBezTo>
                  <a:pt x="126" y="858"/>
                  <a:pt x="125" y="857"/>
                  <a:pt x="123" y="857"/>
                </a:cubicBezTo>
                <a:cubicBezTo>
                  <a:pt x="114" y="866"/>
                  <a:pt x="103" y="873"/>
                  <a:pt x="93" y="882"/>
                </a:cubicBezTo>
                <a:cubicBezTo>
                  <a:pt x="105" y="872"/>
                  <a:pt x="122" y="871"/>
                  <a:pt x="133" y="860"/>
                </a:cubicBezTo>
                <a:cubicBezTo>
                  <a:pt x="132" y="860"/>
                  <a:pt x="130" y="860"/>
                  <a:pt x="130" y="858"/>
                </a:cubicBezTo>
                <a:cubicBezTo>
                  <a:pt x="135" y="852"/>
                  <a:pt x="145" y="851"/>
                  <a:pt x="149" y="845"/>
                </a:cubicBezTo>
                <a:close/>
                <a:moveTo>
                  <a:pt x="1051" y="939"/>
                </a:moveTo>
                <a:cubicBezTo>
                  <a:pt x="1054" y="938"/>
                  <a:pt x="1056" y="936"/>
                  <a:pt x="1058" y="934"/>
                </a:cubicBezTo>
                <a:cubicBezTo>
                  <a:pt x="1062" y="934"/>
                  <a:pt x="1062" y="937"/>
                  <a:pt x="1062" y="939"/>
                </a:cubicBezTo>
                <a:cubicBezTo>
                  <a:pt x="1063" y="936"/>
                  <a:pt x="1066" y="938"/>
                  <a:pt x="1068" y="939"/>
                </a:cubicBezTo>
                <a:cubicBezTo>
                  <a:pt x="1068" y="936"/>
                  <a:pt x="1070" y="935"/>
                  <a:pt x="1070" y="932"/>
                </a:cubicBezTo>
                <a:cubicBezTo>
                  <a:pt x="1066" y="927"/>
                  <a:pt x="1075" y="910"/>
                  <a:pt x="1082" y="916"/>
                </a:cubicBezTo>
                <a:cubicBezTo>
                  <a:pt x="1082" y="922"/>
                  <a:pt x="1072" y="926"/>
                  <a:pt x="1076" y="930"/>
                </a:cubicBezTo>
                <a:cubicBezTo>
                  <a:pt x="1081" y="925"/>
                  <a:pt x="1097" y="922"/>
                  <a:pt x="1097" y="913"/>
                </a:cubicBezTo>
                <a:cubicBezTo>
                  <a:pt x="1095" y="914"/>
                  <a:pt x="1097" y="910"/>
                  <a:pt x="1094" y="910"/>
                </a:cubicBezTo>
                <a:cubicBezTo>
                  <a:pt x="1096" y="907"/>
                  <a:pt x="1093" y="906"/>
                  <a:pt x="1097" y="905"/>
                </a:cubicBezTo>
                <a:cubicBezTo>
                  <a:pt x="1097" y="903"/>
                  <a:pt x="1095" y="902"/>
                  <a:pt x="1096" y="900"/>
                </a:cubicBezTo>
                <a:cubicBezTo>
                  <a:pt x="1093" y="901"/>
                  <a:pt x="1094" y="897"/>
                  <a:pt x="1092" y="897"/>
                </a:cubicBezTo>
                <a:cubicBezTo>
                  <a:pt x="1091" y="902"/>
                  <a:pt x="1088" y="905"/>
                  <a:pt x="1084" y="910"/>
                </a:cubicBezTo>
                <a:cubicBezTo>
                  <a:pt x="1082" y="907"/>
                  <a:pt x="1081" y="912"/>
                  <a:pt x="1078" y="912"/>
                </a:cubicBezTo>
                <a:cubicBezTo>
                  <a:pt x="1078" y="909"/>
                  <a:pt x="1078" y="908"/>
                  <a:pt x="1077" y="907"/>
                </a:cubicBezTo>
                <a:cubicBezTo>
                  <a:pt x="1094" y="892"/>
                  <a:pt x="1113" y="879"/>
                  <a:pt x="1135" y="870"/>
                </a:cubicBezTo>
                <a:cubicBezTo>
                  <a:pt x="1133" y="867"/>
                  <a:pt x="1137" y="866"/>
                  <a:pt x="1135" y="865"/>
                </a:cubicBezTo>
                <a:cubicBezTo>
                  <a:pt x="1135" y="867"/>
                  <a:pt x="1130" y="867"/>
                  <a:pt x="1132" y="864"/>
                </a:cubicBezTo>
                <a:cubicBezTo>
                  <a:pt x="1129" y="865"/>
                  <a:pt x="1125" y="870"/>
                  <a:pt x="1121" y="867"/>
                </a:cubicBezTo>
                <a:cubicBezTo>
                  <a:pt x="1120" y="864"/>
                  <a:pt x="1122" y="865"/>
                  <a:pt x="1123" y="863"/>
                </a:cubicBezTo>
                <a:cubicBezTo>
                  <a:pt x="1119" y="863"/>
                  <a:pt x="1115" y="868"/>
                  <a:pt x="1114" y="861"/>
                </a:cubicBezTo>
                <a:cubicBezTo>
                  <a:pt x="1116" y="862"/>
                  <a:pt x="1115" y="864"/>
                  <a:pt x="1118" y="863"/>
                </a:cubicBezTo>
                <a:cubicBezTo>
                  <a:pt x="1118" y="862"/>
                  <a:pt x="1117" y="861"/>
                  <a:pt x="1117" y="860"/>
                </a:cubicBezTo>
                <a:cubicBezTo>
                  <a:pt x="1115" y="859"/>
                  <a:pt x="1113" y="859"/>
                  <a:pt x="1112" y="860"/>
                </a:cubicBezTo>
                <a:cubicBezTo>
                  <a:pt x="1111" y="858"/>
                  <a:pt x="1109" y="857"/>
                  <a:pt x="1109" y="855"/>
                </a:cubicBezTo>
                <a:cubicBezTo>
                  <a:pt x="1111" y="853"/>
                  <a:pt x="1111" y="849"/>
                  <a:pt x="1114" y="848"/>
                </a:cubicBezTo>
                <a:cubicBezTo>
                  <a:pt x="1107" y="845"/>
                  <a:pt x="1101" y="858"/>
                  <a:pt x="1096" y="851"/>
                </a:cubicBezTo>
                <a:cubicBezTo>
                  <a:pt x="1095" y="854"/>
                  <a:pt x="1098" y="854"/>
                  <a:pt x="1097" y="857"/>
                </a:cubicBezTo>
                <a:cubicBezTo>
                  <a:pt x="1093" y="860"/>
                  <a:pt x="1086" y="858"/>
                  <a:pt x="1084" y="866"/>
                </a:cubicBezTo>
                <a:cubicBezTo>
                  <a:pt x="1088" y="864"/>
                  <a:pt x="1087" y="868"/>
                  <a:pt x="1087" y="872"/>
                </a:cubicBezTo>
                <a:cubicBezTo>
                  <a:pt x="1092" y="870"/>
                  <a:pt x="1091" y="872"/>
                  <a:pt x="1092" y="874"/>
                </a:cubicBezTo>
                <a:cubicBezTo>
                  <a:pt x="1093" y="871"/>
                  <a:pt x="1095" y="874"/>
                  <a:pt x="1095" y="876"/>
                </a:cubicBezTo>
                <a:cubicBezTo>
                  <a:pt x="1092" y="880"/>
                  <a:pt x="1089" y="883"/>
                  <a:pt x="1084" y="883"/>
                </a:cubicBezTo>
                <a:cubicBezTo>
                  <a:pt x="1085" y="879"/>
                  <a:pt x="1084" y="876"/>
                  <a:pt x="1081" y="874"/>
                </a:cubicBezTo>
                <a:cubicBezTo>
                  <a:pt x="1081" y="876"/>
                  <a:pt x="1079" y="875"/>
                  <a:pt x="1079" y="876"/>
                </a:cubicBezTo>
                <a:cubicBezTo>
                  <a:pt x="1082" y="882"/>
                  <a:pt x="1075" y="894"/>
                  <a:pt x="1067" y="894"/>
                </a:cubicBezTo>
                <a:cubicBezTo>
                  <a:pt x="1067" y="891"/>
                  <a:pt x="1066" y="889"/>
                  <a:pt x="1065" y="887"/>
                </a:cubicBezTo>
                <a:cubicBezTo>
                  <a:pt x="1063" y="891"/>
                  <a:pt x="1067" y="891"/>
                  <a:pt x="1066" y="896"/>
                </a:cubicBezTo>
                <a:cubicBezTo>
                  <a:pt x="1063" y="898"/>
                  <a:pt x="1058" y="898"/>
                  <a:pt x="1058" y="902"/>
                </a:cubicBezTo>
                <a:cubicBezTo>
                  <a:pt x="1058" y="904"/>
                  <a:pt x="1061" y="902"/>
                  <a:pt x="1061" y="904"/>
                </a:cubicBezTo>
                <a:cubicBezTo>
                  <a:pt x="1058" y="906"/>
                  <a:pt x="1058" y="910"/>
                  <a:pt x="1056" y="913"/>
                </a:cubicBezTo>
                <a:cubicBezTo>
                  <a:pt x="1061" y="913"/>
                  <a:pt x="1063" y="917"/>
                  <a:pt x="1064" y="921"/>
                </a:cubicBezTo>
                <a:cubicBezTo>
                  <a:pt x="1059" y="928"/>
                  <a:pt x="1049" y="929"/>
                  <a:pt x="1051" y="939"/>
                </a:cubicBezTo>
                <a:close/>
                <a:moveTo>
                  <a:pt x="1103" y="880"/>
                </a:moveTo>
                <a:cubicBezTo>
                  <a:pt x="1103" y="876"/>
                  <a:pt x="1106" y="876"/>
                  <a:pt x="1108" y="874"/>
                </a:cubicBezTo>
                <a:cubicBezTo>
                  <a:pt x="1111" y="877"/>
                  <a:pt x="1106" y="880"/>
                  <a:pt x="1103" y="880"/>
                </a:cubicBezTo>
                <a:close/>
                <a:moveTo>
                  <a:pt x="1092" y="868"/>
                </a:moveTo>
                <a:cubicBezTo>
                  <a:pt x="1092" y="865"/>
                  <a:pt x="1090" y="866"/>
                  <a:pt x="1091" y="863"/>
                </a:cubicBezTo>
                <a:cubicBezTo>
                  <a:pt x="1093" y="866"/>
                  <a:pt x="1096" y="861"/>
                  <a:pt x="1096" y="865"/>
                </a:cubicBezTo>
                <a:cubicBezTo>
                  <a:pt x="1099" y="865"/>
                  <a:pt x="1100" y="863"/>
                  <a:pt x="1101" y="860"/>
                </a:cubicBezTo>
                <a:cubicBezTo>
                  <a:pt x="1100" y="861"/>
                  <a:pt x="1099" y="862"/>
                  <a:pt x="1098" y="863"/>
                </a:cubicBezTo>
                <a:cubicBezTo>
                  <a:pt x="1095" y="862"/>
                  <a:pt x="1102" y="856"/>
                  <a:pt x="1102" y="860"/>
                </a:cubicBezTo>
                <a:cubicBezTo>
                  <a:pt x="1104" y="858"/>
                  <a:pt x="1103" y="856"/>
                  <a:pt x="1107" y="854"/>
                </a:cubicBezTo>
                <a:cubicBezTo>
                  <a:pt x="1110" y="857"/>
                  <a:pt x="1105" y="858"/>
                  <a:pt x="1103" y="860"/>
                </a:cubicBezTo>
                <a:cubicBezTo>
                  <a:pt x="1104" y="863"/>
                  <a:pt x="1108" y="860"/>
                  <a:pt x="1111" y="860"/>
                </a:cubicBezTo>
                <a:cubicBezTo>
                  <a:pt x="1110" y="863"/>
                  <a:pt x="1112" y="864"/>
                  <a:pt x="1112" y="867"/>
                </a:cubicBezTo>
                <a:cubicBezTo>
                  <a:pt x="1105" y="872"/>
                  <a:pt x="1103" y="871"/>
                  <a:pt x="1098" y="874"/>
                </a:cubicBezTo>
                <a:cubicBezTo>
                  <a:pt x="1100" y="869"/>
                  <a:pt x="1096" y="869"/>
                  <a:pt x="1092" y="868"/>
                </a:cubicBezTo>
                <a:close/>
                <a:moveTo>
                  <a:pt x="1102" y="878"/>
                </a:moveTo>
                <a:cubicBezTo>
                  <a:pt x="1102" y="881"/>
                  <a:pt x="1100" y="882"/>
                  <a:pt x="1099" y="884"/>
                </a:cubicBezTo>
                <a:cubicBezTo>
                  <a:pt x="1095" y="883"/>
                  <a:pt x="1096" y="883"/>
                  <a:pt x="1092" y="884"/>
                </a:cubicBezTo>
                <a:cubicBezTo>
                  <a:pt x="1094" y="889"/>
                  <a:pt x="1088" y="892"/>
                  <a:pt x="1083" y="893"/>
                </a:cubicBezTo>
                <a:cubicBezTo>
                  <a:pt x="1084" y="883"/>
                  <a:pt x="1093" y="880"/>
                  <a:pt x="1102" y="878"/>
                </a:cubicBezTo>
                <a:close/>
                <a:moveTo>
                  <a:pt x="1070" y="897"/>
                </a:moveTo>
                <a:cubicBezTo>
                  <a:pt x="1070" y="900"/>
                  <a:pt x="1069" y="902"/>
                  <a:pt x="1066" y="902"/>
                </a:cubicBezTo>
                <a:cubicBezTo>
                  <a:pt x="1065" y="898"/>
                  <a:pt x="1068" y="897"/>
                  <a:pt x="1070" y="897"/>
                </a:cubicBezTo>
                <a:close/>
                <a:moveTo>
                  <a:pt x="178" y="865"/>
                </a:moveTo>
                <a:cubicBezTo>
                  <a:pt x="183" y="865"/>
                  <a:pt x="185" y="864"/>
                  <a:pt x="190" y="862"/>
                </a:cubicBezTo>
                <a:cubicBezTo>
                  <a:pt x="188" y="859"/>
                  <a:pt x="184" y="855"/>
                  <a:pt x="179" y="858"/>
                </a:cubicBezTo>
                <a:cubicBezTo>
                  <a:pt x="180" y="861"/>
                  <a:pt x="177" y="867"/>
                  <a:pt x="178" y="865"/>
                </a:cubicBezTo>
                <a:close/>
                <a:moveTo>
                  <a:pt x="1114" y="952"/>
                </a:moveTo>
                <a:cubicBezTo>
                  <a:pt x="1115" y="948"/>
                  <a:pt x="1119" y="947"/>
                  <a:pt x="1118" y="941"/>
                </a:cubicBezTo>
                <a:cubicBezTo>
                  <a:pt x="1121" y="942"/>
                  <a:pt x="1120" y="940"/>
                  <a:pt x="1122" y="939"/>
                </a:cubicBezTo>
                <a:cubicBezTo>
                  <a:pt x="1127" y="942"/>
                  <a:pt x="1129" y="936"/>
                  <a:pt x="1133" y="934"/>
                </a:cubicBezTo>
                <a:cubicBezTo>
                  <a:pt x="1130" y="928"/>
                  <a:pt x="1146" y="928"/>
                  <a:pt x="1142" y="921"/>
                </a:cubicBezTo>
                <a:cubicBezTo>
                  <a:pt x="1136" y="923"/>
                  <a:pt x="1134" y="928"/>
                  <a:pt x="1129" y="926"/>
                </a:cubicBezTo>
                <a:cubicBezTo>
                  <a:pt x="1127" y="933"/>
                  <a:pt x="1121" y="935"/>
                  <a:pt x="1115" y="938"/>
                </a:cubicBezTo>
                <a:cubicBezTo>
                  <a:pt x="1115" y="937"/>
                  <a:pt x="1115" y="937"/>
                  <a:pt x="1114" y="936"/>
                </a:cubicBezTo>
                <a:cubicBezTo>
                  <a:pt x="1117" y="933"/>
                  <a:pt x="1116" y="929"/>
                  <a:pt x="1115" y="925"/>
                </a:cubicBezTo>
                <a:cubicBezTo>
                  <a:pt x="1114" y="924"/>
                  <a:pt x="1111" y="926"/>
                  <a:pt x="1111" y="924"/>
                </a:cubicBezTo>
                <a:cubicBezTo>
                  <a:pt x="1114" y="919"/>
                  <a:pt x="1107" y="921"/>
                  <a:pt x="1108" y="916"/>
                </a:cubicBezTo>
                <a:cubicBezTo>
                  <a:pt x="1110" y="919"/>
                  <a:pt x="1113" y="916"/>
                  <a:pt x="1114" y="913"/>
                </a:cubicBezTo>
                <a:cubicBezTo>
                  <a:pt x="1109" y="914"/>
                  <a:pt x="1104" y="917"/>
                  <a:pt x="1104" y="922"/>
                </a:cubicBezTo>
                <a:cubicBezTo>
                  <a:pt x="1110" y="919"/>
                  <a:pt x="1106" y="927"/>
                  <a:pt x="1110" y="926"/>
                </a:cubicBezTo>
                <a:cubicBezTo>
                  <a:pt x="1107" y="930"/>
                  <a:pt x="1107" y="933"/>
                  <a:pt x="1105" y="939"/>
                </a:cubicBezTo>
                <a:cubicBezTo>
                  <a:pt x="1107" y="940"/>
                  <a:pt x="1108" y="938"/>
                  <a:pt x="1108" y="939"/>
                </a:cubicBezTo>
                <a:cubicBezTo>
                  <a:pt x="1105" y="942"/>
                  <a:pt x="1109" y="950"/>
                  <a:pt x="1111" y="950"/>
                </a:cubicBezTo>
                <a:cubicBezTo>
                  <a:pt x="1111" y="952"/>
                  <a:pt x="1111" y="952"/>
                  <a:pt x="1111" y="952"/>
                </a:cubicBezTo>
                <a:cubicBezTo>
                  <a:pt x="1105" y="949"/>
                  <a:pt x="1107" y="954"/>
                  <a:pt x="1103" y="955"/>
                </a:cubicBezTo>
                <a:cubicBezTo>
                  <a:pt x="1103" y="953"/>
                  <a:pt x="1104" y="950"/>
                  <a:pt x="1102" y="950"/>
                </a:cubicBezTo>
                <a:cubicBezTo>
                  <a:pt x="1100" y="952"/>
                  <a:pt x="1096" y="952"/>
                  <a:pt x="1095" y="956"/>
                </a:cubicBezTo>
                <a:cubicBezTo>
                  <a:pt x="1099" y="956"/>
                  <a:pt x="1099" y="953"/>
                  <a:pt x="1103" y="953"/>
                </a:cubicBezTo>
                <a:cubicBezTo>
                  <a:pt x="1103" y="956"/>
                  <a:pt x="1101" y="956"/>
                  <a:pt x="1102" y="958"/>
                </a:cubicBezTo>
                <a:cubicBezTo>
                  <a:pt x="1103" y="960"/>
                  <a:pt x="1103" y="958"/>
                  <a:pt x="1106" y="958"/>
                </a:cubicBezTo>
                <a:cubicBezTo>
                  <a:pt x="1106" y="953"/>
                  <a:pt x="1111" y="952"/>
                  <a:pt x="1114" y="952"/>
                </a:cubicBezTo>
                <a:close/>
                <a:moveTo>
                  <a:pt x="1019" y="927"/>
                </a:moveTo>
                <a:cubicBezTo>
                  <a:pt x="1022" y="924"/>
                  <a:pt x="1025" y="921"/>
                  <a:pt x="1031" y="921"/>
                </a:cubicBezTo>
                <a:cubicBezTo>
                  <a:pt x="1032" y="917"/>
                  <a:pt x="1029" y="919"/>
                  <a:pt x="1029" y="916"/>
                </a:cubicBezTo>
                <a:cubicBezTo>
                  <a:pt x="1025" y="918"/>
                  <a:pt x="1019" y="924"/>
                  <a:pt x="1019" y="927"/>
                </a:cubicBezTo>
                <a:close/>
                <a:moveTo>
                  <a:pt x="157" y="919"/>
                </a:moveTo>
                <a:cubicBezTo>
                  <a:pt x="149" y="918"/>
                  <a:pt x="147" y="925"/>
                  <a:pt x="143" y="928"/>
                </a:cubicBezTo>
                <a:cubicBezTo>
                  <a:pt x="149" y="926"/>
                  <a:pt x="154" y="924"/>
                  <a:pt x="157" y="919"/>
                </a:cubicBezTo>
                <a:close/>
                <a:moveTo>
                  <a:pt x="986" y="921"/>
                </a:moveTo>
                <a:cubicBezTo>
                  <a:pt x="985" y="923"/>
                  <a:pt x="982" y="919"/>
                  <a:pt x="982" y="923"/>
                </a:cubicBezTo>
                <a:cubicBezTo>
                  <a:pt x="984" y="922"/>
                  <a:pt x="984" y="924"/>
                  <a:pt x="986" y="924"/>
                </a:cubicBezTo>
                <a:cubicBezTo>
                  <a:pt x="986" y="922"/>
                  <a:pt x="988" y="921"/>
                  <a:pt x="986" y="921"/>
                </a:cubicBezTo>
                <a:close/>
                <a:moveTo>
                  <a:pt x="786" y="1120"/>
                </a:moveTo>
                <a:cubicBezTo>
                  <a:pt x="787" y="1118"/>
                  <a:pt x="785" y="1117"/>
                  <a:pt x="786" y="1117"/>
                </a:cubicBezTo>
                <a:cubicBezTo>
                  <a:pt x="796" y="1115"/>
                  <a:pt x="807" y="1109"/>
                  <a:pt x="817" y="1109"/>
                </a:cubicBezTo>
                <a:cubicBezTo>
                  <a:pt x="821" y="1103"/>
                  <a:pt x="831" y="1106"/>
                  <a:pt x="834" y="1098"/>
                </a:cubicBezTo>
                <a:cubicBezTo>
                  <a:pt x="835" y="1096"/>
                  <a:pt x="831" y="1094"/>
                  <a:pt x="833" y="1090"/>
                </a:cubicBezTo>
                <a:cubicBezTo>
                  <a:pt x="839" y="1086"/>
                  <a:pt x="848" y="1084"/>
                  <a:pt x="853" y="1083"/>
                </a:cubicBezTo>
                <a:cubicBezTo>
                  <a:pt x="852" y="1085"/>
                  <a:pt x="852" y="1087"/>
                  <a:pt x="852" y="1089"/>
                </a:cubicBezTo>
                <a:cubicBezTo>
                  <a:pt x="856" y="1089"/>
                  <a:pt x="858" y="1090"/>
                  <a:pt x="859" y="1092"/>
                </a:cubicBezTo>
                <a:cubicBezTo>
                  <a:pt x="854" y="1096"/>
                  <a:pt x="847" y="1099"/>
                  <a:pt x="842" y="1104"/>
                </a:cubicBezTo>
                <a:cubicBezTo>
                  <a:pt x="836" y="1100"/>
                  <a:pt x="826" y="1109"/>
                  <a:pt x="822" y="1114"/>
                </a:cubicBezTo>
                <a:cubicBezTo>
                  <a:pt x="835" y="1111"/>
                  <a:pt x="846" y="1106"/>
                  <a:pt x="858" y="1102"/>
                </a:cubicBezTo>
                <a:cubicBezTo>
                  <a:pt x="857" y="1094"/>
                  <a:pt x="862" y="1089"/>
                  <a:pt x="867" y="1084"/>
                </a:cubicBezTo>
                <a:cubicBezTo>
                  <a:pt x="865" y="1084"/>
                  <a:pt x="862" y="1087"/>
                  <a:pt x="861" y="1084"/>
                </a:cubicBezTo>
                <a:cubicBezTo>
                  <a:pt x="870" y="1074"/>
                  <a:pt x="889" y="1072"/>
                  <a:pt x="900" y="1063"/>
                </a:cubicBezTo>
                <a:cubicBezTo>
                  <a:pt x="898" y="1061"/>
                  <a:pt x="893" y="1064"/>
                  <a:pt x="891" y="1061"/>
                </a:cubicBezTo>
                <a:cubicBezTo>
                  <a:pt x="895" y="1052"/>
                  <a:pt x="908" y="1051"/>
                  <a:pt x="917" y="1046"/>
                </a:cubicBezTo>
                <a:cubicBezTo>
                  <a:pt x="915" y="1044"/>
                  <a:pt x="916" y="1042"/>
                  <a:pt x="917" y="1040"/>
                </a:cubicBezTo>
                <a:cubicBezTo>
                  <a:pt x="912" y="1041"/>
                  <a:pt x="908" y="1044"/>
                  <a:pt x="903" y="1045"/>
                </a:cubicBezTo>
                <a:cubicBezTo>
                  <a:pt x="906" y="1038"/>
                  <a:pt x="917" y="1038"/>
                  <a:pt x="922" y="1032"/>
                </a:cubicBezTo>
                <a:cubicBezTo>
                  <a:pt x="919" y="1032"/>
                  <a:pt x="923" y="1029"/>
                  <a:pt x="922" y="1028"/>
                </a:cubicBezTo>
                <a:cubicBezTo>
                  <a:pt x="916" y="1028"/>
                  <a:pt x="918" y="1036"/>
                  <a:pt x="911" y="1036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04" y="1034"/>
                  <a:pt x="903" y="1042"/>
                  <a:pt x="895" y="1044"/>
                </a:cubicBezTo>
                <a:cubicBezTo>
                  <a:pt x="896" y="1041"/>
                  <a:pt x="897" y="1040"/>
                  <a:pt x="895" y="1038"/>
                </a:cubicBezTo>
                <a:cubicBezTo>
                  <a:pt x="891" y="1039"/>
                  <a:pt x="888" y="1042"/>
                  <a:pt x="885" y="1045"/>
                </a:cubicBezTo>
                <a:cubicBezTo>
                  <a:pt x="882" y="1041"/>
                  <a:pt x="878" y="1047"/>
                  <a:pt x="875" y="1044"/>
                </a:cubicBezTo>
                <a:cubicBezTo>
                  <a:pt x="888" y="1031"/>
                  <a:pt x="913" y="1030"/>
                  <a:pt x="924" y="1015"/>
                </a:cubicBezTo>
                <a:cubicBezTo>
                  <a:pt x="915" y="1018"/>
                  <a:pt x="909" y="1024"/>
                  <a:pt x="900" y="1028"/>
                </a:cubicBezTo>
                <a:cubicBezTo>
                  <a:pt x="900" y="1026"/>
                  <a:pt x="897" y="1027"/>
                  <a:pt x="897" y="1025"/>
                </a:cubicBezTo>
                <a:cubicBezTo>
                  <a:pt x="917" y="1012"/>
                  <a:pt x="940" y="1004"/>
                  <a:pt x="958" y="990"/>
                </a:cubicBezTo>
                <a:cubicBezTo>
                  <a:pt x="956" y="989"/>
                  <a:pt x="954" y="990"/>
                  <a:pt x="954" y="989"/>
                </a:cubicBezTo>
                <a:cubicBezTo>
                  <a:pt x="954" y="982"/>
                  <a:pt x="958" y="980"/>
                  <a:pt x="963" y="979"/>
                </a:cubicBezTo>
                <a:cubicBezTo>
                  <a:pt x="962" y="981"/>
                  <a:pt x="962" y="982"/>
                  <a:pt x="963" y="983"/>
                </a:cubicBezTo>
                <a:cubicBezTo>
                  <a:pt x="976" y="982"/>
                  <a:pt x="994" y="976"/>
                  <a:pt x="995" y="969"/>
                </a:cubicBezTo>
                <a:cubicBezTo>
                  <a:pt x="1005" y="970"/>
                  <a:pt x="1010" y="961"/>
                  <a:pt x="1017" y="960"/>
                </a:cubicBezTo>
                <a:cubicBezTo>
                  <a:pt x="1017" y="963"/>
                  <a:pt x="1019" y="963"/>
                  <a:pt x="1020" y="964"/>
                </a:cubicBezTo>
                <a:cubicBezTo>
                  <a:pt x="1021" y="963"/>
                  <a:pt x="1021" y="962"/>
                  <a:pt x="1022" y="961"/>
                </a:cubicBezTo>
                <a:cubicBezTo>
                  <a:pt x="1028" y="962"/>
                  <a:pt x="1039" y="953"/>
                  <a:pt x="1043" y="946"/>
                </a:cubicBezTo>
                <a:cubicBezTo>
                  <a:pt x="1041" y="946"/>
                  <a:pt x="1040" y="945"/>
                  <a:pt x="1040" y="943"/>
                </a:cubicBezTo>
                <a:cubicBezTo>
                  <a:pt x="1043" y="942"/>
                  <a:pt x="1044" y="944"/>
                  <a:pt x="1048" y="942"/>
                </a:cubicBezTo>
                <a:cubicBezTo>
                  <a:pt x="1048" y="940"/>
                  <a:pt x="1050" y="938"/>
                  <a:pt x="1047" y="938"/>
                </a:cubicBezTo>
                <a:cubicBezTo>
                  <a:pt x="1048" y="940"/>
                  <a:pt x="1043" y="942"/>
                  <a:pt x="1042" y="939"/>
                </a:cubicBezTo>
                <a:cubicBezTo>
                  <a:pt x="1041" y="936"/>
                  <a:pt x="1047" y="939"/>
                  <a:pt x="1047" y="935"/>
                </a:cubicBezTo>
                <a:cubicBezTo>
                  <a:pt x="1041" y="932"/>
                  <a:pt x="1035" y="943"/>
                  <a:pt x="1028" y="944"/>
                </a:cubicBezTo>
                <a:cubicBezTo>
                  <a:pt x="1026" y="935"/>
                  <a:pt x="1036" y="930"/>
                  <a:pt x="1040" y="923"/>
                </a:cubicBezTo>
                <a:cubicBezTo>
                  <a:pt x="1031" y="925"/>
                  <a:pt x="1016" y="930"/>
                  <a:pt x="1021" y="940"/>
                </a:cubicBezTo>
                <a:cubicBezTo>
                  <a:pt x="1015" y="941"/>
                  <a:pt x="1013" y="946"/>
                  <a:pt x="1008" y="948"/>
                </a:cubicBezTo>
                <a:cubicBezTo>
                  <a:pt x="1007" y="946"/>
                  <a:pt x="1010" y="943"/>
                  <a:pt x="1005" y="943"/>
                </a:cubicBezTo>
                <a:cubicBezTo>
                  <a:pt x="1006" y="950"/>
                  <a:pt x="1003" y="951"/>
                  <a:pt x="999" y="952"/>
                </a:cubicBezTo>
                <a:cubicBezTo>
                  <a:pt x="998" y="949"/>
                  <a:pt x="1000" y="949"/>
                  <a:pt x="1001" y="947"/>
                </a:cubicBezTo>
                <a:cubicBezTo>
                  <a:pt x="993" y="949"/>
                  <a:pt x="994" y="956"/>
                  <a:pt x="985" y="954"/>
                </a:cubicBezTo>
                <a:cubicBezTo>
                  <a:pt x="979" y="959"/>
                  <a:pt x="974" y="965"/>
                  <a:pt x="968" y="969"/>
                </a:cubicBezTo>
                <a:cubicBezTo>
                  <a:pt x="967" y="968"/>
                  <a:pt x="967" y="967"/>
                  <a:pt x="967" y="965"/>
                </a:cubicBezTo>
                <a:cubicBezTo>
                  <a:pt x="962" y="967"/>
                  <a:pt x="955" y="973"/>
                  <a:pt x="949" y="971"/>
                </a:cubicBezTo>
                <a:cubicBezTo>
                  <a:pt x="952" y="967"/>
                  <a:pt x="956" y="963"/>
                  <a:pt x="961" y="960"/>
                </a:cubicBezTo>
                <a:cubicBezTo>
                  <a:pt x="959" y="957"/>
                  <a:pt x="958" y="955"/>
                  <a:pt x="956" y="953"/>
                </a:cubicBezTo>
                <a:cubicBezTo>
                  <a:pt x="959" y="954"/>
                  <a:pt x="958" y="951"/>
                  <a:pt x="961" y="952"/>
                </a:cubicBezTo>
                <a:cubicBezTo>
                  <a:pt x="960" y="953"/>
                  <a:pt x="959" y="953"/>
                  <a:pt x="960" y="955"/>
                </a:cubicBezTo>
                <a:cubicBezTo>
                  <a:pt x="977" y="960"/>
                  <a:pt x="979" y="944"/>
                  <a:pt x="991" y="940"/>
                </a:cubicBezTo>
                <a:cubicBezTo>
                  <a:pt x="991" y="937"/>
                  <a:pt x="988" y="936"/>
                  <a:pt x="989" y="931"/>
                </a:cubicBezTo>
                <a:cubicBezTo>
                  <a:pt x="986" y="932"/>
                  <a:pt x="985" y="934"/>
                  <a:pt x="985" y="938"/>
                </a:cubicBezTo>
                <a:cubicBezTo>
                  <a:pt x="990" y="941"/>
                  <a:pt x="980" y="946"/>
                  <a:pt x="977" y="944"/>
                </a:cubicBezTo>
                <a:cubicBezTo>
                  <a:pt x="977" y="942"/>
                  <a:pt x="980" y="943"/>
                  <a:pt x="980" y="941"/>
                </a:cubicBezTo>
                <a:cubicBezTo>
                  <a:pt x="978" y="941"/>
                  <a:pt x="975" y="942"/>
                  <a:pt x="975" y="940"/>
                </a:cubicBezTo>
                <a:cubicBezTo>
                  <a:pt x="976" y="939"/>
                  <a:pt x="977" y="938"/>
                  <a:pt x="980" y="939"/>
                </a:cubicBezTo>
                <a:cubicBezTo>
                  <a:pt x="979" y="935"/>
                  <a:pt x="978" y="934"/>
                  <a:pt x="979" y="930"/>
                </a:cubicBezTo>
                <a:cubicBezTo>
                  <a:pt x="975" y="931"/>
                  <a:pt x="973" y="933"/>
                  <a:pt x="971" y="930"/>
                </a:cubicBezTo>
                <a:cubicBezTo>
                  <a:pt x="962" y="942"/>
                  <a:pt x="947" y="948"/>
                  <a:pt x="935" y="956"/>
                </a:cubicBezTo>
                <a:cubicBezTo>
                  <a:pt x="933" y="956"/>
                  <a:pt x="931" y="955"/>
                  <a:pt x="928" y="955"/>
                </a:cubicBezTo>
                <a:cubicBezTo>
                  <a:pt x="926" y="957"/>
                  <a:pt x="924" y="958"/>
                  <a:pt x="924" y="962"/>
                </a:cubicBezTo>
                <a:cubicBezTo>
                  <a:pt x="926" y="962"/>
                  <a:pt x="928" y="962"/>
                  <a:pt x="928" y="964"/>
                </a:cubicBezTo>
                <a:cubicBezTo>
                  <a:pt x="921" y="972"/>
                  <a:pt x="911" y="979"/>
                  <a:pt x="897" y="972"/>
                </a:cubicBezTo>
                <a:cubicBezTo>
                  <a:pt x="896" y="975"/>
                  <a:pt x="891" y="976"/>
                  <a:pt x="889" y="978"/>
                </a:cubicBezTo>
                <a:cubicBezTo>
                  <a:pt x="893" y="979"/>
                  <a:pt x="894" y="978"/>
                  <a:pt x="897" y="978"/>
                </a:cubicBezTo>
                <a:cubicBezTo>
                  <a:pt x="894" y="983"/>
                  <a:pt x="900" y="979"/>
                  <a:pt x="901" y="983"/>
                </a:cubicBezTo>
                <a:cubicBezTo>
                  <a:pt x="897" y="984"/>
                  <a:pt x="892" y="988"/>
                  <a:pt x="894" y="991"/>
                </a:cubicBezTo>
                <a:cubicBezTo>
                  <a:pt x="895" y="987"/>
                  <a:pt x="899" y="991"/>
                  <a:pt x="900" y="988"/>
                </a:cubicBezTo>
                <a:cubicBezTo>
                  <a:pt x="900" y="989"/>
                  <a:pt x="902" y="989"/>
                  <a:pt x="902" y="991"/>
                </a:cubicBezTo>
                <a:cubicBezTo>
                  <a:pt x="899" y="993"/>
                  <a:pt x="900" y="993"/>
                  <a:pt x="901" y="996"/>
                </a:cubicBezTo>
                <a:cubicBezTo>
                  <a:pt x="895" y="998"/>
                  <a:pt x="894" y="1005"/>
                  <a:pt x="890" y="1009"/>
                </a:cubicBezTo>
                <a:cubicBezTo>
                  <a:pt x="887" y="1010"/>
                  <a:pt x="887" y="1008"/>
                  <a:pt x="885" y="1008"/>
                </a:cubicBezTo>
                <a:cubicBezTo>
                  <a:pt x="879" y="1011"/>
                  <a:pt x="877" y="1015"/>
                  <a:pt x="873" y="1017"/>
                </a:cubicBezTo>
                <a:cubicBezTo>
                  <a:pt x="865" y="1023"/>
                  <a:pt x="855" y="1022"/>
                  <a:pt x="850" y="1030"/>
                </a:cubicBezTo>
                <a:cubicBezTo>
                  <a:pt x="858" y="1032"/>
                  <a:pt x="859" y="1028"/>
                  <a:pt x="864" y="1024"/>
                </a:cubicBezTo>
                <a:cubicBezTo>
                  <a:pt x="873" y="1018"/>
                  <a:pt x="888" y="1014"/>
                  <a:pt x="895" y="1011"/>
                </a:cubicBezTo>
                <a:cubicBezTo>
                  <a:pt x="892" y="1017"/>
                  <a:pt x="886" y="1020"/>
                  <a:pt x="880" y="1024"/>
                </a:cubicBezTo>
                <a:cubicBezTo>
                  <a:pt x="879" y="1023"/>
                  <a:pt x="880" y="1020"/>
                  <a:pt x="878" y="1020"/>
                </a:cubicBezTo>
                <a:cubicBezTo>
                  <a:pt x="872" y="1029"/>
                  <a:pt x="860" y="1033"/>
                  <a:pt x="849" y="1039"/>
                </a:cubicBezTo>
                <a:cubicBezTo>
                  <a:pt x="838" y="1044"/>
                  <a:pt x="822" y="1053"/>
                  <a:pt x="813" y="1052"/>
                </a:cubicBezTo>
                <a:cubicBezTo>
                  <a:pt x="813" y="1053"/>
                  <a:pt x="813" y="1055"/>
                  <a:pt x="812" y="1056"/>
                </a:cubicBezTo>
                <a:cubicBezTo>
                  <a:pt x="804" y="1054"/>
                  <a:pt x="800" y="1059"/>
                  <a:pt x="792" y="1061"/>
                </a:cubicBezTo>
                <a:cubicBezTo>
                  <a:pt x="792" y="1064"/>
                  <a:pt x="794" y="1064"/>
                  <a:pt x="795" y="1066"/>
                </a:cubicBezTo>
                <a:cubicBezTo>
                  <a:pt x="792" y="1066"/>
                  <a:pt x="790" y="1069"/>
                  <a:pt x="791" y="1070"/>
                </a:cubicBezTo>
                <a:cubicBezTo>
                  <a:pt x="803" y="1066"/>
                  <a:pt x="820" y="1061"/>
                  <a:pt x="836" y="1053"/>
                </a:cubicBezTo>
                <a:cubicBezTo>
                  <a:pt x="838" y="1044"/>
                  <a:pt x="849" y="1046"/>
                  <a:pt x="855" y="1043"/>
                </a:cubicBezTo>
                <a:cubicBezTo>
                  <a:pt x="856" y="1045"/>
                  <a:pt x="853" y="1044"/>
                  <a:pt x="853" y="1047"/>
                </a:cubicBezTo>
                <a:cubicBezTo>
                  <a:pt x="856" y="1047"/>
                  <a:pt x="858" y="1049"/>
                  <a:pt x="856" y="1051"/>
                </a:cubicBezTo>
                <a:cubicBezTo>
                  <a:pt x="863" y="1052"/>
                  <a:pt x="870" y="1040"/>
                  <a:pt x="874" y="1047"/>
                </a:cubicBezTo>
                <a:cubicBezTo>
                  <a:pt x="867" y="1048"/>
                  <a:pt x="858" y="1052"/>
                  <a:pt x="853" y="1058"/>
                </a:cubicBezTo>
                <a:cubicBezTo>
                  <a:pt x="857" y="1057"/>
                  <a:pt x="860" y="1058"/>
                  <a:pt x="861" y="1061"/>
                </a:cubicBezTo>
                <a:cubicBezTo>
                  <a:pt x="859" y="1061"/>
                  <a:pt x="859" y="1063"/>
                  <a:pt x="858" y="1063"/>
                </a:cubicBezTo>
                <a:cubicBezTo>
                  <a:pt x="854" y="1058"/>
                  <a:pt x="847" y="1064"/>
                  <a:pt x="844" y="1063"/>
                </a:cubicBezTo>
                <a:cubicBezTo>
                  <a:pt x="843" y="1059"/>
                  <a:pt x="849" y="1063"/>
                  <a:pt x="849" y="1059"/>
                </a:cubicBezTo>
                <a:cubicBezTo>
                  <a:pt x="846" y="1056"/>
                  <a:pt x="845" y="1061"/>
                  <a:pt x="841" y="1060"/>
                </a:cubicBezTo>
                <a:cubicBezTo>
                  <a:pt x="842" y="1058"/>
                  <a:pt x="842" y="1056"/>
                  <a:pt x="840" y="1056"/>
                </a:cubicBezTo>
                <a:cubicBezTo>
                  <a:pt x="830" y="1061"/>
                  <a:pt x="823" y="1069"/>
                  <a:pt x="811" y="1070"/>
                </a:cubicBezTo>
                <a:cubicBezTo>
                  <a:pt x="811" y="1071"/>
                  <a:pt x="812" y="1072"/>
                  <a:pt x="812" y="1073"/>
                </a:cubicBezTo>
                <a:cubicBezTo>
                  <a:pt x="810" y="1074"/>
                  <a:pt x="808" y="1076"/>
                  <a:pt x="805" y="1076"/>
                </a:cubicBezTo>
                <a:cubicBezTo>
                  <a:pt x="805" y="1075"/>
                  <a:pt x="806" y="1074"/>
                  <a:pt x="807" y="1073"/>
                </a:cubicBezTo>
                <a:cubicBezTo>
                  <a:pt x="803" y="1073"/>
                  <a:pt x="799" y="1074"/>
                  <a:pt x="797" y="1077"/>
                </a:cubicBezTo>
                <a:cubicBezTo>
                  <a:pt x="800" y="1078"/>
                  <a:pt x="802" y="1074"/>
                  <a:pt x="804" y="1077"/>
                </a:cubicBezTo>
                <a:cubicBezTo>
                  <a:pt x="798" y="1079"/>
                  <a:pt x="787" y="1088"/>
                  <a:pt x="782" y="1082"/>
                </a:cubicBezTo>
                <a:cubicBezTo>
                  <a:pt x="777" y="1083"/>
                  <a:pt x="772" y="1085"/>
                  <a:pt x="768" y="1088"/>
                </a:cubicBezTo>
                <a:cubicBezTo>
                  <a:pt x="771" y="1088"/>
                  <a:pt x="773" y="1088"/>
                  <a:pt x="774" y="1090"/>
                </a:cubicBezTo>
                <a:cubicBezTo>
                  <a:pt x="767" y="1091"/>
                  <a:pt x="761" y="1092"/>
                  <a:pt x="758" y="1096"/>
                </a:cubicBezTo>
                <a:cubicBezTo>
                  <a:pt x="757" y="1095"/>
                  <a:pt x="755" y="1094"/>
                  <a:pt x="753" y="1095"/>
                </a:cubicBezTo>
                <a:cubicBezTo>
                  <a:pt x="751" y="1098"/>
                  <a:pt x="747" y="1098"/>
                  <a:pt x="746" y="1101"/>
                </a:cubicBezTo>
                <a:cubicBezTo>
                  <a:pt x="749" y="1100"/>
                  <a:pt x="747" y="1104"/>
                  <a:pt x="749" y="1104"/>
                </a:cubicBezTo>
                <a:cubicBezTo>
                  <a:pt x="749" y="1103"/>
                  <a:pt x="751" y="1103"/>
                  <a:pt x="752" y="1102"/>
                </a:cubicBezTo>
                <a:cubicBezTo>
                  <a:pt x="751" y="1105"/>
                  <a:pt x="755" y="1104"/>
                  <a:pt x="754" y="1108"/>
                </a:cubicBezTo>
                <a:cubicBezTo>
                  <a:pt x="750" y="1106"/>
                  <a:pt x="752" y="1112"/>
                  <a:pt x="750" y="1112"/>
                </a:cubicBezTo>
                <a:cubicBezTo>
                  <a:pt x="745" y="1115"/>
                  <a:pt x="743" y="1109"/>
                  <a:pt x="738" y="1109"/>
                </a:cubicBezTo>
                <a:cubicBezTo>
                  <a:pt x="737" y="1113"/>
                  <a:pt x="732" y="1117"/>
                  <a:pt x="728" y="1115"/>
                </a:cubicBezTo>
                <a:cubicBezTo>
                  <a:pt x="728" y="1114"/>
                  <a:pt x="730" y="1114"/>
                  <a:pt x="730" y="1112"/>
                </a:cubicBezTo>
                <a:cubicBezTo>
                  <a:pt x="711" y="1113"/>
                  <a:pt x="700" y="1127"/>
                  <a:pt x="684" y="1122"/>
                </a:cubicBezTo>
                <a:cubicBezTo>
                  <a:pt x="681" y="1133"/>
                  <a:pt x="662" y="1127"/>
                  <a:pt x="657" y="1136"/>
                </a:cubicBezTo>
                <a:cubicBezTo>
                  <a:pt x="660" y="1138"/>
                  <a:pt x="664" y="1137"/>
                  <a:pt x="666" y="1138"/>
                </a:cubicBezTo>
                <a:cubicBezTo>
                  <a:pt x="666" y="1141"/>
                  <a:pt x="663" y="1140"/>
                  <a:pt x="664" y="1144"/>
                </a:cubicBezTo>
                <a:cubicBezTo>
                  <a:pt x="667" y="1145"/>
                  <a:pt x="665" y="1141"/>
                  <a:pt x="667" y="1140"/>
                </a:cubicBezTo>
                <a:cubicBezTo>
                  <a:pt x="683" y="1140"/>
                  <a:pt x="694" y="1136"/>
                  <a:pt x="706" y="1133"/>
                </a:cubicBezTo>
                <a:cubicBezTo>
                  <a:pt x="714" y="1130"/>
                  <a:pt x="726" y="1131"/>
                  <a:pt x="727" y="1122"/>
                </a:cubicBezTo>
                <a:cubicBezTo>
                  <a:pt x="726" y="1122"/>
                  <a:pt x="724" y="1123"/>
                  <a:pt x="724" y="1122"/>
                </a:cubicBezTo>
                <a:cubicBezTo>
                  <a:pt x="727" y="1120"/>
                  <a:pt x="731" y="1119"/>
                  <a:pt x="736" y="1120"/>
                </a:cubicBezTo>
                <a:cubicBezTo>
                  <a:pt x="736" y="1122"/>
                  <a:pt x="736" y="1122"/>
                  <a:pt x="736" y="1122"/>
                </a:cubicBezTo>
                <a:cubicBezTo>
                  <a:pt x="752" y="1118"/>
                  <a:pt x="767" y="1111"/>
                  <a:pt x="783" y="1109"/>
                </a:cubicBezTo>
                <a:cubicBezTo>
                  <a:pt x="775" y="1110"/>
                  <a:pt x="774" y="1116"/>
                  <a:pt x="768" y="1118"/>
                </a:cubicBezTo>
                <a:cubicBezTo>
                  <a:pt x="761" y="1120"/>
                  <a:pt x="760" y="1128"/>
                  <a:pt x="753" y="1125"/>
                </a:cubicBezTo>
                <a:cubicBezTo>
                  <a:pt x="747" y="1132"/>
                  <a:pt x="733" y="1131"/>
                  <a:pt x="728" y="1139"/>
                </a:cubicBezTo>
                <a:cubicBezTo>
                  <a:pt x="725" y="1136"/>
                  <a:pt x="722" y="1138"/>
                  <a:pt x="719" y="1139"/>
                </a:cubicBezTo>
                <a:cubicBezTo>
                  <a:pt x="717" y="1141"/>
                  <a:pt x="719" y="1141"/>
                  <a:pt x="720" y="1143"/>
                </a:cubicBezTo>
                <a:cubicBezTo>
                  <a:pt x="717" y="1143"/>
                  <a:pt x="715" y="1144"/>
                  <a:pt x="715" y="1147"/>
                </a:cubicBezTo>
                <a:cubicBezTo>
                  <a:pt x="731" y="1148"/>
                  <a:pt x="734" y="1136"/>
                  <a:pt x="749" y="1136"/>
                </a:cubicBezTo>
                <a:cubicBezTo>
                  <a:pt x="751" y="1135"/>
                  <a:pt x="749" y="1135"/>
                  <a:pt x="751" y="1134"/>
                </a:cubicBezTo>
                <a:cubicBezTo>
                  <a:pt x="752" y="1135"/>
                  <a:pt x="752" y="1133"/>
                  <a:pt x="755" y="1134"/>
                </a:cubicBezTo>
                <a:cubicBezTo>
                  <a:pt x="755" y="1135"/>
                  <a:pt x="755" y="1136"/>
                  <a:pt x="754" y="1136"/>
                </a:cubicBezTo>
                <a:cubicBezTo>
                  <a:pt x="769" y="1135"/>
                  <a:pt x="774" y="1124"/>
                  <a:pt x="786" y="1120"/>
                </a:cubicBezTo>
                <a:close/>
                <a:moveTo>
                  <a:pt x="1029" y="945"/>
                </a:moveTo>
                <a:cubicBezTo>
                  <a:pt x="1032" y="946"/>
                  <a:pt x="1032" y="943"/>
                  <a:pt x="1035" y="944"/>
                </a:cubicBezTo>
                <a:cubicBezTo>
                  <a:pt x="1034" y="946"/>
                  <a:pt x="1036" y="946"/>
                  <a:pt x="1036" y="945"/>
                </a:cubicBezTo>
                <a:cubicBezTo>
                  <a:pt x="1037" y="944"/>
                  <a:pt x="1034" y="954"/>
                  <a:pt x="1030" y="954"/>
                </a:cubicBezTo>
                <a:cubicBezTo>
                  <a:pt x="1030" y="951"/>
                  <a:pt x="1029" y="949"/>
                  <a:pt x="1029" y="945"/>
                </a:cubicBezTo>
                <a:close/>
                <a:moveTo>
                  <a:pt x="971" y="944"/>
                </a:moveTo>
                <a:cubicBezTo>
                  <a:pt x="969" y="946"/>
                  <a:pt x="967" y="952"/>
                  <a:pt x="963" y="950"/>
                </a:cubicBezTo>
                <a:cubicBezTo>
                  <a:pt x="966" y="948"/>
                  <a:pt x="967" y="945"/>
                  <a:pt x="971" y="944"/>
                </a:cubicBezTo>
                <a:close/>
                <a:moveTo>
                  <a:pt x="930" y="993"/>
                </a:moveTo>
                <a:cubicBezTo>
                  <a:pt x="932" y="991"/>
                  <a:pt x="928" y="991"/>
                  <a:pt x="930" y="988"/>
                </a:cubicBezTo>
                <a:cubicBezTo>
                  <a:pt x="938" y="987"/>
                  <a:pt x="942" y="984"/>
                  <a:pt x="949" y="983"/>
                </a:cubicBezTo>
                <a:cubicBezTo>
                  <a:pt x="944" y="988"/>
                  <a:pt x="939" y="993"/>
                  <a:pt x="930" y="993"/>
                </a:cubicBezTo>
                <a:close/>
                <a:moveTo>
                  <a:pt x="945" y="957"/>
                </a:moveTo>
                <a:cubicBezTo>
                  <a:pt x="949" y="959"/>
                  <a:pt x="945" y="964"/>
                  <a:pt x="941" y="964"/>
                </a:cubicBezTo>
                <a:cubicBezTo>
                  <a:pt x="944" y="961"/>
                  <a:pt x="944" y="961"/>
                  <a:pt x="945" y="957"/>
                </a:cubicBezTo>
                <a:close/>
                <a:moveTo>
                  <a:pt x="925" y="971"/>
                </a:moveTo>
                <a:cubicBezTo>
                  <a:pt x="926" y="971"/>
                  <a:pt x="926" y="973"/>
                  <a:pt x="926" y="974"/>
                </a:cubicBezTo>
                <a:cubicBezTo>
                  <a:pt x="926" y="973"/>
                  <a:pt x="927" y="973"/>
                  <a:pt x="928" y="973"/>
                </a:cubicBezTo>
                <a:cubicBezTo>
                  <a:pt x="926" y="966"/>
                  <a:pt x="937" y="965"/>
                  <a:pt x="939" y="962"/>
                </a:cubicBezTo>
                <a:cubicBezTo>
                  <a:pt x="942" y="963"/>
                  <a:pt x="935" y="969"/>
                  <a:pt x="932" y="969"/>
                </a:cubicBezTo>
                <a:cubicBezTo>
                  <a:pt x="934" y="972"/>
                  <a:pt x="936" y="966"/>
                  <a:pt x="938" y="969"/>
                </a:cubicBezTo>
                <a:cubicBezTo>
                  <a:pt x="937" y="971"/>
                  <a:pt x="936" y="973"/>
                  <a:pt x="934" y="975"/>
                </a:cubicBezTo>
                <a:cubicBezTo>
                  <a:pt x="931" y="971"/>
                  <a:pt x="929" y="975"/>
                  <a:pt x="925" y="976"/>
                </a:cubicBezTo>
                <a:cubicBezTo>
                  <a:pt x="925" y="973"/>
                  <a:pt x="923" y="973"/>
                  <a:pt x="925" y="971"/>
                </a:cubicBezTo>
                <a:close/>
                <a:moveTo>
                  <a:pt x="913" y="1004"/>
                </a:moveTo>
                <a:cubicBezTo>
                  <a:pt x="911" y="999"/>
                  <a:pt x="918" y="996"/>
                  <a:pt x="924" y="996"/>
                </a:cubicBezTo>
                <a:cubicBezTo>
                  <a:pt x="922" y="1001"/>
                  <a:pt x="916" y="1000"/>
                  <a:pt x="913" y="1004"/>
                </a:cubicBezTo>
                <a:close/>
                <a:moveTo>
                  <a:pt x="918" y="976"/>
                </a:moveTo>
                <a:cubicBezTo>
                  <a:pt x="922" y="981"/>
                  <a:pt x="911" y="983"/>
                  <a:pt x="906" y="987"/>
                </a:cubicBezTo>
                <a:cubicBezTo>
                  <a:pt x="908" y="979"/>
                  <a:pt x="916" y="981"/>
                  <a:pt x="918" y="976"/>
                </a:cubicBezTo>
                <a:close/>
                <a:moveTo>
                  <a:pt x="914" y="986"/>
                </a:moveTo>
                <a:cubicBezTo>
                  <a:pt x="918" y="989"/>
                  <a:pt x="909" y="993"/>
                  <a:pt x="904" y="992"/>
                </a:cubicBezTo>
                <a:cubicBezTo>
                  <a:pt x="906" y="989"/>
                  <a:pt x="911" y="989"/>
                  <a:pt x="914" y="986"/>
                </a:cubicBezTo>
                <a:close/>
                <a:moveTo>
                  <a:pt x="885" y="1027"/>
                </a:moveTo>
                <a:cubicBezTo>
                  <a:pt x="888" y="1030"/>
                  <a:pt x="891" y="1028"/>
                  <a:pt x="895" y="1027"/>
                </a:cubicBezTo>
                <a:cubicBezTo>
                  <a:pt x="893" y="1033"/>
                  <a:pt x="887" y="1035"/>
                  <a:pt x="881" y="1036"/>
                </a:cubicBezTo>
                <a:cubicBezTo>
                  <a:pt x="882" y="1032"/>
                  <a:pt x="886" y="1032"/>
                  <a:pt x="885" y="1027"/>
                </a:cubicBezTo>
                <a:close/>
                <a:moveTo>
                  <a:pt x="865" y="1045"/>
                </a:moveTo>
                <a:cubicBezTo>
                  <a:pt x="864" y="1048"/>
                  <a:pt x="867" y="1040"/>
                  <a:pt x="870" y="1041"/>
                </a:cubicBezTo>
                <a:cubicBezTo>
                  <a:pt x="871" y="1045"/>
                  <a:pt x="867" y="1044"/>
                  <a:pt x="865" y="1045"/>
                </a:cubicBezTo>
                <a:close/>
                <a:moveTo>
                  <a:pt x="837" y="1067"/>
                </a:moveTo>
                <a:cubicBezTo>
                  <a:pt x="837" y="1070"/>
                  <a:pt x="834" y="1071"/>
                  <a:pt x="831" y="1071"/>
                </a:cubicBezTo>
                <a:cubicBezTo>
                  <a:pt x="830" y="1069"/>
                  <a:pt x="832" y="1066"/>
                  <a:pt x="837" y="1067"/>
                </a:cubicBezTo>
                <a:close/>
                <a:moveTo>
                  <a:pt x="821" y="1093"/>
                </a:moveTo>
                <a:cubicBezTo>
                  <a:pt x="822" y="1092"/>
                  <a:pt x="825" y="1092"/>
                  <a:pt x="827" y="1092"/>
                </a:cubicBezTo>
                <a:cubicBezTo>
                  <a:pt x="826" y="1094"/>
                  <a:pt x="825" y="1095"/>
                  <a:pt x="823" y="1096"/>
                </a:cubicBezTo>
                <a:cubicBezTo>
                  <a:pt x="821" y="1096"/>
                  <a:pt x="821" y="1095"/>
                  <a:pt x="821" y="1093"/>
                </a:cubicBezTo>
                <a:close/>
                <a:moveTo>
                  <a:pt x="785" y="1113"/>
                </a:moveTo>
                <a:cubicBezTo>
                  <a:pt x="786" y="1110"/>
                  <a:pt x="794" y="1108"/>
                  <a:pt x="798" y="1109"/>
                </a:cubicBezTo>
                <a:cubicBezTo>
                  <a:pt x="795" y="1111"/>
                  <a:pt x="790" y="1112"/>
                  <a:pt x="785" y="1113"/>
                </a:cubicBezTo>
                <a:close/>
                <a:moveTo>
                  <a:pt x="815" y="1075"/>
                </a:moveTo>
                <a:cubicBezTo>
                  <a:pt x="815" y="1079"/>
                  <a:pt x="815" y="1079"/>
                  <a:pt x="815" y="1079"/>
                </a:cubicBezTo>
                <a:cubicBezTo>
                  <a:pt x="810" y="1081"/>
                  <a:pt x="806" y="1077"/>
                  <a:pt x="805" y="1082"/>
                </a:cubicBezTo>
                <a:cubicBezTo>
                  <a:pt x="802" y="1077"/>
                  <a:pt x="810" y="1075"/>
                  <a:pt x="815" y="1075"/>
                </a:cubicBezTo>
                <a:close/>
                <a:moveTo>
                  <a:pt x="800" y="1089"/>
                </a:moveTo>
                <a:cubicBezTo>
                  <a:pt x="800" y="1080"/>
                  <a:pt x="809" y="1084"/>
                  <a:pt x="814" y="1083"/>
                </a:cubicBezTo>
                <a:cubicBezTo>
                  <a:pt x="810" y="1092"/>
                  <a:pt x="790" y="1102"/>
                  <a:pt x="784" y="1094"/>
                </a:cubicBezTo>
                <a:cubicBezTo>
                  <a:pt x="786" y="1089"/>
                  <a:pt x="795" y="1091"/>
                  <a:pt x="800" y="1089"/>
                </a:cubicBezTo>
                <a:close/>
                <a:moveTo>
                  <a:pt x="40" y="932"/>
                </a:moveTo>
                <a:cubicBezTo>
                  <a:pt x="40" y="932"/>
                  <a:pt x="40" y="932"/>
                  <a:pt x="41" y="932"/>
                </a:cubicBezTo>
                <a:cubicBezTo>
                  <a:pt x="42" y="932"/>
                  <a:pt x="41" y="935"/>
                  <a:pt x="43" y="935"/>
                </a:cubicBezTo>
                <a:cubicBezTo>
                  <a:pt x="44" y="930"/>
                  <a:pt x="51" y="930"/>
                  <a:pt x="51" y="925"/>
                </a:cubicBezTo>
                <a:cubicBezTo>
                  <a:pt x="48" y="928"/>
                  <a:pt x="41" y="930"/>
                  <a:pt x="40" y="932"/>
                </a:cubicBezTo>
                <a:close/>
                <a:moveTo>
                  <a:pt x="227" y="928"/>
                </a:moveTo>
                <a:cubicBezTo>
                  <a:pt x="228" y="926"/>
                  <a:pt x="229" y="927"/>
                  <a:pt x="231" y="927"/>
                </a:cubicBezTo>
                <a:cubicBezTo>
                  <a:pt x="231" y="925"/>
                  <a:pt x="231" y="925"/>
                  <a:pt x="231" y="925"/>
                </a:cubicBezTo>
                <a:cubicBezTo>
                  <a:pt x="229" y="924"/>
                  <a:pt x="229" y="926"/>
                  <a:pt x="227" y="926"/>
                </a:cubicBezTo>
                <a:cubicBezTo>
                  <a:pt x="227" y="927"/>
                  <a:pt x="225" y="928"/>
                  <a:pt x="227" y="928"/>
                </a:cubicBezTo>
                <a:close/>
                <a:moveTo>
                  <a:pt x="1158" y="939"/>
                </a:moveTo>
                <a:cubicBezTo>
                  <a:pt x="1155" y="941"/>
                  <a:pt x="1154" y="938"/>
                  <a:pt x="1152" y="938"/>
                </a:cubicBezTo>
                <a:cubicBezTo>
                  <a:pt x="1155" y="941"/>
                  <a:pt x="1150" y="945"/>
                  <a:pt x="1153" y="947"/>
                </a:cubicBezTo>
                <a:cubicBezTo>
                  <a:pt x="1162" y="947"/>
                  <a:pt x="1170" y="939"/>
                  <a:pt x="1176" y="933"/>
                </a:cubicBezTo>
                <a:cubicBezTo>
                  <a:pt x="1172" y="932"/>
                  <a:pt x="1168" y="933"/>
                  <a:pt x="1168" y="929"/>
                </a:cubicBezTo>
                <a:cubicBezTo>
                  <a:pt x="1166" y="927"/>
                  <a:pt x="1172" y="927"/>
                  <a:pt x="1169" y="926"/>
                </a:cubicBezTo>
                <a:cubicBezTo>
                  <a:pt x="1162" y="927"/>
                  <a:pt x="1162" y="935"/>
                  <a:pt x="1158" y="939"/>
                </a:cubicBezTo>
                <a:close/>
                <a:moveTo>
                  <a:pt x="214" y="934"/>
                </a:moveTo>
                <a:cubicBezTo>
                  <a:pt x="212" y="935"/>
                  <a:pt x="205" y="937"/>
                  <a:pt x="207" y="939"/>
                </a:cubicBezTo>
                <a:cubicBezTo>
                  <a:pt x="209" y="938"/>
                  <a:pt x="216" y="936"/>
                  <a:pt x="214" y="934"/>
                </a:cubicBezTo>
                <a:close/>
                <a:moveTo>
                  <a:pt x="130" y="938"/>
                </a:moveTo>
                <a:cubicBezTo>
                  <a:pt x="133" y="938"/>
                  <a:pt x="134" y="936"/>
                  <a:pt x="134" y="934"/>
                </a:cubicBezTo>
                <a:cubicBezTo>
                  <a:pt x="123" y="930"/>
                  <a:pt x="117" y="944"/>
                  <a:pt x="109" y="949"/>
                </a:cubicBezTo>
                <a:cubicBezTo>
                  <a:pt x="114" y="946"/>
                  <a:pt x="119" y="944"/>
                  <a:pt x="125" y="942"/>
                </a:cubicBezTo>
                <a:cubicBezTo>
                  <a:pt x="125" y="944"/>
                  <a:pt x="125" y="946"/>
                  <a:pt x="126" y="946"/>
                </a:cubicBezTo>
                <a:cubicBezTo>
                  <a:pt x="129" y="946"/>
                  <a:pt x="134" y="941"/>
                  <a:pt x="130" y="938"/>
                </a:cubicBezTo>
                <a:close/>
                <a:moveTo>
                  <a:pt x="1092" y="954"/>
                </a:moveTo>
                <a:cubicBezTo>
                  <a:pt x="1089" y="958"/>
                  <a:pt x="1088" y="956"/>
                  <a:pt x="1086" y="958"/>
                </a:cubicBezTo>
                <a:cubicBezTo>
                  <a:pt x="1090" y="958"/>
                  <a:pt x="1085" y="962"/>
                  <a:pt x="1089" y="962"/>
                </a:cubicBezTo>
                <a:cubicBezTo>
                  <a:pt x="1091" y="959"/>
                  <a:pt x="1091" y="957"/>
                  <a:pt x="1092" y="954"/>
                </a:cubicBezTo>
                <a:close/>
                <a:moveTo>
                  <a:pt x="972" y="962"/>
                </a:moveTo>
                <a:cubicBezTo>
                  <a:pt x="972" y="959"/>
                  <a:pt x="974" y="963"/>
                  <a:pt x="975" y="961"/>
                </a:cubicBezTo>
                <a:cubicBezTo>
                  <a:pt x="975" y="958"/>
                  <a:pt x="975" y="958"/>
                  <a:pt x="975" y="958"/>
                </a:cubicBezTo>
                <a:cubicBezTo>
                  <a:pt x="973" y="958"/>
                  <a:pt x="970" y="961"/>
                  <a:pt x="972" y="962"/>
                </a:cubicBezTo>
                <a:close/>
                <a:moveTo>
                  <a:pt x="1072" y="960"/>
                </a:moveTo>
                <a:cubicBezTo>
                  <a:pt x="1076" y="961"/>
                  <a:pt x="1077" y="966"/>
                  <a:pt x="1076" y="959"/>
                </a:cubicBezTo>
                <a:cubicBezTo>
                  <a:pt x="1076" y="959"/>
                  <a:pt x="1077" y="958"/>
                  <a:pt x="1076" y="958"/>
                </a:cubicBezTo>
                <a:cubicBezTo>
                  <a:pt x="1077" y="961"/>
                  <a:pt x="1072" y="957"/>
                  <a:pt x="1072" y="960"/>
                </a:cubicBezTo>
                <a:close/>
                <a:moveTo>
                  <a:pt x="1114" y="963"/>
                </a:moveTo>
                <a:cubicBezTo>
                  <a:pt x="1112" y="961"/>
                  <a:pt x="1108" y="963"/>
                  <a:pt x="1107" y="963"/>
                </a:cubicBezTo>
                <a:cubicBezTo>
                  <a:pt x="1108" y="963"/>
                  <a:pt x="1108" y="964"/>
                  <a:pt x="1107" y="965"/>
                </a:cubicBezTo>
                <a:cubicBezTo>
                  <a:pt x="1110" y="962"/>
                  <a:pt x="1113" y="966"/>
                  <a:pt x="1114" y="963"/>
                </a:cubicBezTo>
                <a:close/>
                <a:moveTo>
                  <a:pt x="26" y="975"/>
                </a:moveTo>
                <a:cubicBezTo>
                  <a:pt x="28" y="971"/>
                  <a:pt x="29" y="976"/>
                  <a:pt x="34" y="975"/>
                </a:cubicBezTo>
                <a:cubicBezTo>
                  <a:pt x="37" y="971"/>
                  <a:pt x="36" y="968"/>
                  <a:pt x="38" y="964"/>
                </a:cubicBezTo>
                <a:cubicBezTo>
                  <a:pt x="32" y="965"/>
                  <a:pt x="27" y="972"/>
                  <a:pt x="26" y="975"/>
                </a:cubicBezTo>
                <a:close/>
                <a:moveTo>
                  <a:pt x="1040" y="979"/>
                </a:moveTo>
                <a:cubicBezTo>
                  <a:pt x="1039" y="979"/>
                  <a:pt x="1038" y="978"/>
                  <a:pt x="1038" y="978"/>
                </a:cubicBezTo>
                <a:cubicBezTo>
                  <a:pt x="1028" y="984"/>
                  <a:pt x="1017" y="989"/>
                  <a:pt x="1009" y="997"/>
                </a:cubicBezTo>
                <a:cubicBezTo>
                  <a:pt x="1000" y="995"/>
                  <a:pt x="992" y="1002"/>
                  <a:pt x="987" y="1007"/>
                </a:cubicBezTo>
                <a:cubicBezTo>
                  <a:pt x="989" y="1007"/>
                  <a:pt x="989" y="1008"/>
                  <a:pt x="988" y="1009"/>
                </a:cubicBezTo>
                <a:cubicBezTo>
                  <a:pt x="1000" y="1009"/>
                  <a:pt x="1004" y="997"/>
                  <a:pt x="1014" y="998"/>
                </a:cubicBezTo>
                <a:cubicBezTo>
                  <a:pt x="1018" y="994"/>
                  <a:pt x="1024" y="991"/>
                  <a:pt x="1027" y="986"/>
                </a:cubicBezTo>
                <a:cubicBezTo>
                  <a:pt x="1033" y="986"/>
                  <a:pt x="1033" y="986"/>
                  <a:pt x="1033" y="986"/>
                </a:cubicBezTo>
                <a:cubicBezTo>
                  <a:pt x="1031" y="978"/>
                  <a:pt x="1039" y="983"/>
                  <a:pt x="1040" y="979"/>
                </a:cubicBezTo>
                <a:close/>
                <a:moveTo>
                  <a:pt x="928" y="1013"/>
                </a:moveTo>
                <a:cubicBezTo>
                  <a:pt x="930" y="1010"/>
                  <a:pt x="933" y="1014"/>
                  <a:pt x="935" y="1014"/>
                </a:cubicBezTo>
                <a:cubicBezTo>
                  <a:pt x="938" y="1007"/>
                  <a:pt x="947" y="1006"/>
                  <a:pt x="950" y="999"/>
                </a:cubicBezTo>
                <a:cubicBezTo>
                  <a:pt x="942" y="1003"/>
                  <a:pt x="932" y="1008"/>
                  <a:pt x="928" y="1013"/>
                </a:cubicBezTo>
                <a:close/>
                <a:moveTo>
                  <a:pt x="233" y="1024"/>
                </a:moveTo>
                <a:cubicBezTo>
                  <a:pt x="231" y="1027"/>
                  <a:pt x="227" y="1027"/>
                  <a:pt x="225" y="1030"/>
                </a:cubicBezTo>
                <a:cubicBezTo>
                  <a:pt x="229" y="1030"/>
                  <a:pt x="234" y="1026"/>
                  <a:pt x="233" y="1024"/>
                </a:cubicBezTo>
                <a:close/>
                <a:moveTo>
                  <a:pt x="89" y="1041"/>
                </a:moveTo>
                <a:cubicBezTo>
                  <a:pt x="86" y="1044"/>
                  <a:pt x="85" y="1040"/>
                  <a:pt x="84" y="1040"/>
                </a:cubicBezTo>
                <a:cubicBezTo>
                  <a:pt x="76" y="1046"/>
                  <a:pt x="66" y="1047"/>
                  <a:pt x="58" y="1055"/>
                </a:cubicBezTo>
                <a:cubicBezTo>
                  <a:pt x="59" y="1056"/>
                  <a:pt x="61" y="1056"/>
                  <a:pt x="63" y="1057"/>
                </a:cubicBezTo>
                <a:cubicBezTo>
                  <a:pt x="66" y="1047"/>
                  <a:pt x="79" y="1051"/>
                  <a:pt x="84" y="1044"/>
                </a:cubicBezTo>
                <a:cubicBezTo>
                  <a:pt x="86" y="1044"/>
                  <a:pt x="87" y="1045"/>
                  <a:pt x="88" y="1045"/>
                </a:cubicBezTo>
                <a:cubicBezTo>
                  <a:pt x="87" y="1042"/>
                  <a:pt x="92" y="1042"/>
                  <a:pt x="89" y="1041"/>
                </a:cubicBezTo>
                <a:close/>
                <a:moveTo>
                  <a:pt x="224" y="1053"/>
                </a:moveTo>
                <a:cubicBezTo>
                  <a:pt x="225" y="1048"/>
                  <a:pt x="222" y="1048"/>
                  <a:pt x="221" y="1045"/>
                </a:cubicBezTo>
                <a:cubicBezTo>
                  <a:pt x="222" y="1043"/>
                  <a:pt x="225" y="1043"/>
                  <a:pt x="224" y="1040"/>
                </a:cubicBezTo>
                <a:cubicBezTo>
                  <a:pt x="218" y="1039"/>
                  <a:pt x="223" y="1047"/>
                  <a:pt x="215" y="1045"/>
                </a:cubicBezTo>
                <a:cubicBezTo>
                  <a:pt x="214" y="1051"/>
                  <a:pt x="206" y="1050"/>
                  <a:pt x="205" y="1056"/>
                </a:cubicBezTo>
                <a:cubicBezTo>
                  <a:pt x="206" y="1056"/>
                  <a:pt x="209" y="1056"/>
                  <a:pt x="210" y="1057"/>
                </a:cubicBezTo>
                <a:cubicBezTo>
                  <a:pt x="218" y="1074"/>
                  <a:pt x="194" y="1065"/>
                  <a:pt x="192" y="1077"/>
                </a:cubicBezTo>
                <a:cubicBezTo>
                  <a:pt x="195" y="1078"/>
                  <a:pt x="192" y="1074"/>
                  <a:pt x="195" y="1074"/>
                </a:cubicBezTo>
                <a:cubicBezTo>
                  <a:pt x="195" y="1077"/>
                  <a:pt x="199" y="1076"/>
                  <a:pt x="200" y="1079"/>
                </a:cubicBezTo>
                <a:cubicBezTo>
                  <a:pt x="196" y="1087"/>
                  <a:pt x="206" y="1075"/>
                  <a:pt x="208" y="1073"/>
                </a:cubicBezTo>
                <a:cubicBezTo>
                  <a:pt x="210" y="1074"/>
                  <a:pt x="210" y="1074"/>
                  <a:pt x="210" y="1076"/>
                </a:cubicBezTo>
                <a:cubicBezTo>
                  <a:pt x="209" y="1080"/>
                  <a:pt x="205" y="1081"/>
                  <a:pt x="207" y="1084"/>
                </a:cubicBezTo>
                <a:cubicBezTo>
                  <a:pt x="209" y="1081"/>
                  <a:pt x="214" y="1082"/>
                  <a:pt x="213" y="1077"/>
                </a:cubicBezTo>
                <a:cubicBezTo>
                  <a:pt x="217" y="1077"/>
                  <a:pt x="220" y="1077"/>
                  <a:pt x="220" y="1073"/>
                </a:cubicBezTo>
                <a:cubicBezTo>
                  <a:pt x="220" y="1071"/>
                  <a:pt x="216" y="1073"/>
                  <a:pt x="217" y="1070"/>
                </a:cubicBezTo>
                <a:cubicBezTo>
                  <a:pt x="220" y="1059"/>
                  <a:pt x="230" y="1064"/>
                  <a:pt x="237" y="1062"/>
                </a:cubicBezTo>
                <a:cubicBezTo>
                  <a:pt x="235" y="1059"/>
                  <a:pt x="233" y="1057"/>
                  <a:pt x="232" y="1052"/>
                </a:cubicBezTo>
                <a:cubicBezTo>
                  <a:pt x="230" y="1053"/>
                  <a:pt x="227" y="1053"/>
                  <a:pt x="224" y="1053"/>
                </a:cubicBezTo>
                <a:close/>
                <a:moveTo>
                  <a:pt x="949" y="1049"/>
                </a:moveTo>
                <a:cubicBezTo>
                  <a:pt x="947" y="1051"/>
                  <a:pt x="940" y="1048"/>
                  <a:pt x="940" y="1053"/>
                </a:cubicBezTo>
                <a:cubicBezTo>
                  <a:pt x="943" y="1052"/>
                  <a:pt x="951" y="1049"/>
                  <a:pt x="949" y="1049"/>
                </a:cubicBezTo>
                <a:close/>
                <a:moveTo>
                  <a:pt x="103" y="1058"/>
                </a:moveTo>
                <a:cubicBezTo>
                  <a:pt x="104" y="1062"/>
                  <a:pt x="99" y="1060"/>
                  <a:pt x="99" y="1063"/>
                </a:cubicBezTo>
                <a:cubicBezTo>
                  <a:pt x="103" y="1063"/>
                  <a:pt x="103" y="1063"/>
                  <a:pt x="103" y="1063"/>
                </a:cubicBezTo>
                <a:cubicBezTo>
                  <a:pt x="101" y="1060"/>
                  <a:pt x="107" y="1059"/>
                  <a:pt x="103" y="1058"/>
                </a:cubicBezTo>
                <a:close/>
                <a:moveTo>
                  <a:pt x="1003" y="1090"/>
                </a:moveTo>
                <a:cubicBezTo>
                  <a:pt x="1009" y="1089"/>
                  <a:pt x="1011" y="1085"/>
                  <a:pt x="1018" y="1085"/>
                </a:cubicBezTo>
                <a:cubicBezTo>
                  <a:pt x="1017" y="1090"/>
                  <a:pt x="1011" y="1088"/>
                  <a:pt x="1009" y="1092"/>
                </a:cubicBezTo>
                <a:cubicBezTo>
                  <a:pt x="1021" y="1091"/>
                  <a:pt x="1020" y="1078"/>
                  <a:pt x="1034" y="1079"/>
                </a:cubicBezTo>
                <a:cubicBezTo>
                  <a:pt x="1036" y="1077"/>
                  <a:pt x="1033" y="1077"/>
                  <a:pt x="1035" y="1076"/>
                </a:cubicBezTo>
                <a:cubicBezTo>
                  <a:pt x="1045" y="1073"/>
                  <a:pt x="1060" y="1066"/>
                  <a:pt x="1059" y="1060"/>
                </a:cubicBezTo>
                <a:cubicBezTo>
                  <a:pt x="1042" y="1070"/>
                  <a:pt x="1018" y="1077"/>
                  <a:pt x="1003" y="1090"/>
                </a:cubicBezTo>
                <a:close/>
                <a:moveTo>
                  <a:pt x="938" y="1063"/>
                </a:moveTo>
                <a:cubicBezTo>
                  <a:pt x="933" y="1062"/>
                  <a:pt x="925" y="1068"/>
                  <a:pt x="924" y="1070"/>
                </a:cubicBezTo>
                <a:cubicBezTo>
                  <a:pt x="927" y="1066"/>
                  <a:pt x="935" y="1067"/>
                  <a:pt x="938" y="1063"/>
                </a:cubicBezTo>
                <a:close/>
                <a:moveTo>
                  <a:pt x="912" y="1070"/>
                </a:moveTo>
                <a:cubicBezTo>
                  <a:pt x="907" y="1075"/>
                  <a:pt x="901" y="1075"/>
                  <a:pt x="895" y="1070"/>
                </a:cubicBezTo>
                <a:cubicBezTo>
                  <a:pt x="888" y="1078"/>
                  <a:pt x="875" y="1077"/>
                  <a:pt x="870" y="1086"/>
                </a:cubicBezTo>
                <a:cubicBezTo>
                  <a:pt x="871" y="1089"/>
                  <a:pt x="872" y="1088"/>
                  <a:pt x="871" y="1092"/>
                </a:cubicBezTo>
                <a:cubicBezTo>
                  <a:pt x="880" y="1093"/>
                  <a:pt x="881" y="1087"/>
                  <a:pt x="886" y="1084"/>
                </a:cubicBezTo>
                <a:cubicBezTo>
                  <a:pt x="883" y="1084"/>
                  <a:pt x="880" y="1087"/>
                  <a:pt x="878" y="1085"/>
                </a:cubicBezTo>
                <a:cubicBezTo>
                  <a:pt x="885" y="1085"/>
                  <a:pt x="885" y="1078"/>
                  <a:pt x="893" y="1079"/>
                </a:cubicBezTo>
                <a:cubicBezTo>
                  <a:pt x="893" y="1081"/>
                  <a:pt x="892" y="1081"/>
                  <a:pt x="892" y="1083"/>
                </a:cubicBezTo>
                <a:cubicBezTo>
                  <a:pt x="901" y="1081"/>
                  <a:pt x="911" y="1078"/>
                  <a:pt x="917" y="1072"/>
                </a:cubicBezTo>
                <a:cubicBezTo>
                  <a:pt x="914" y="1072"/>
                  <a:pt x="909" y="1073"/>
                  <a:pt x="912" y="1070"/>
                </a:cubicBezTo>
                <a:close/>
                <a:moveTo>
                  <a:pt x="720" y="1088"/>
                </a:moveTo>
                <a:cubicBezTo>
                  <a:pt x="720" y="1088"/>
                  <a:pt x="726" y="1085"/>
                  <a:pt x="725" y="1084"/>
                </a:cubicBezTo>
                <a:cubicBezTo>
                  <a:pt x="723" y="1085"/>
                  <a:pt x="717" y="1086"/>
                  <a:pt x="720" y="1088"/>
                </a:cubicBezTo>
                <a:close/>
                <a:moveTo>
                  <a:pt x="960" y="1100"/>
                </a:moveTo>
                <a:cubicBezTo>
                  <a:pt x="964" y="1100"/>
                  <a:pt x="967" y="1098"/>
                  <a:pt x="971" y="1096"/>
                </a:cubicBezTo>
                <a:cubicBezTo>
                  <a:pt x="971" y="1094"/>
                  <a:pt x="969" y="1094"/>
                  <a:pt x="971" y="1092"/>
                </a:cubicBezTo>
                <a:cubicBezTo>
                  <a:pt x="968" y="1094"/>
                  <a:pt x="966" y="1090"/>
                  <a:pt x="966" y="1094"/>
                </a:cubicBezTo>
                <a:cubicBezTo>
                  <a:pt x="965" y="1096"/>
                  <a:pt x="970" y="1093"/>
                  <a:pt x="970" y="1096"/>
                </a:cubicBezTo>
                <a:cubicBezTo>
                  <a:pt x="966" y="1097"/>
                  <a:pt x="963" y="1098"/>
                  <a:pt x="960" y="1100"/>
                </a:cubicBezTo>
                <a:close/>
                <a:moveTo>
                  <a:pt x="915" y="1103"/>
                </a:moveTo>
                <a:cubicBezTo>
                  <a:pt x="922" y="1100"/>
                  <a:pt x="929" y="1098"/>
                  <a:pt x="935" y="1094"/>
                </a:cubicBezTo>
                <a:cubicBezTo>
                  <a:pt x="927" y="1095"/>
                  <a:pt x="918" y="1100"/>
                  <a:pt x="915" y="1103"/>
                </a:cubicBezTo>
                <a:close/>
                <a:moveTo>
                  <a:pt x="903" y="1095"/>
                </a:moveTo>
                <a:cubicBezTo>
                  <a:pt x="900" y="1094"/>
                  <a:pt x="899" y="1096"/>
                  <a:pt x="897" y="1095"/>
                </a:cubicBezTo>
                <a:cubicBezTo>
                  <a:pt x="897" y="1099"/>
                  <a:pt x="891" y="1096"/>
                  <a:pt x="893" y="1099"/>
                </a:cubicBezTo>
                <a:cubicBezTo>
                  <a:pt x="895" y="1097"/>
                  <a:pt x="901" y="1098"/>
                  <a:pt x="903" y="1095"/>
                </a:cubicBezTo>
                <a:close/>
                <a:moveTo>
                  <a:pt x="974" y="1099"/>
                </a:moveTo>
                <a:cubicBezTo>
                  <a:pt x="970" y="1100"/>
                  <a:pt x="967" y="1102"/>
                  <a:pt x="964" y="1104"/>
                </a:cubicBezTo>
                <a:cubicBezTo>
                  <a:pt x="969" y="1104"/>
                  <a:pt x="972" y="1101"/>
                  <a:pt x="974" y="1099"/>
                </a:cubicBezTo>
                <a:close/>
                <a:moveTo>
                  <a:pt x="878" y="1116"/>
                </a:moveTo>
                <a:cubicBezTo>
                  <a:pt x="887" y="1110"/>
                  <a:pt x="906" y="1109"/>
                  <a:pt x="911" y="1103"/>
                </a:cubicBezTo>
                <a:cubicBezTo>
                  <a:pt x="910" y="1104"/>
                  <a:pt x="903" y="1105"/>
                  <a:pt x="903" y="1104"/>
                </a:cubicBezTo>
                <a:cubicBezTo>
                  <a:pt x="904" y="1103"/>
                  <a:pt x="907" y="1101"/>
                  <a:pt x="904" y="1100"/>
                </a:cubicBezTo>
                <a:cubicBezTo>
                  <a:pt x="893" y="1105"/>
                  <a:pt x="883" y="1108"/>
                  <a:pt x="873" y="1113"/>
                </a:cubicBezTo>
                <a:cubicBezTo>
                  <a:pt x="876" y="1113"/>
                  <a:pt x="875" y="1116"/>
                  <a:pt x="878" y="1116"/>
                </a:cubicBezTo>
                <a:close/>
                <a:moveTo>
                  <a:pt x="812" y="1117"/>
                </a:moveTo>
                <a:cubicBezTo>
                  <a:pt x="814" y="1114"/>
                  <a:pt x="820" y="1121"/>
                  <a:pt x="820" y="1116"/>
                </a:cubicBezTo>
                <a:cubicBezTo>
                  <a:pt x="819" y="1114"/>
                  <a:pt x="810" y="1115"/>
                  <a:pt x="812" y="1117"/>
                </a:cubicBezTo>
                <a:close/>
                <a:moveTo>
                  <a:pt x="925" y="1142"/>
                </a:moveTo>
                <a:cubicBezTo>
                  <a:pt x="920" y="1144"/>
                  <a:pt x="916" y="1147"/>
                  <a:pt x="911" y="1149"/>
                </a:cubicBezTo>
                <a:cubicBezTo>
                  <a:pt x="917" y="1148"/>
                  <a:pt x="921" y="1146"/>
                  <a:pt x="925" y="1142"/>
                </a:cubicBezTo>
                <a:close/>
                <a:moveTo>
                  <a:pt x="713" y="1155"/>
                </a:moveTo>
                <a:cubicBezTo>
                  <a:pt x="717" y="1153"/>
                  <a:pt x="721" y="1152"/>
                  <a:pt x="724" y="1149"/>
                </a:cubicBezTo>
                <a:cubicBezTo>
                  <a:pt x="721" y="1151"/>
                  <a:pt x="712" y="1152"/>
                  <a:pt x="713" y="1155"/>
                </a:cubicBezTo>
                <a:close/>
                <a:moveTo>
                  <a:pt x="872" y="1168"/>
                </a:moveTo>
                <a:cubicBezTo>
                  <a:pt x="880" y="1167"/>
                  <a:pt x="885" y="1163"/>
                  <a:pt x="890" y="1159"/>
                </a:cubicBezTo>
                <a:cubicBezTo>
                  <a:pt x="897" y="1157"/>
                  <a:pt x="908" y="1154"/>
                  <a:pt x="909" y="1149"/>
                </a:cubicBezTo>
                <a:cubicBezTo>
                  <a:pt x="902" y="1152"/>
                  <a:pt x="893" y="1157"/>
                  <a:pt x="885" y="1158"/>
                </a:cubicBezTo>
                <a:cubicBezTo>
                  <a:pt x="886" y="1163"/>
                  <a:pt x="874" y="1163"/>
                  <a:pt x="872" y="1168"/>
                </a:cubicBezTo>
                <a:close/>
                <a:moveTo>
                  <a:pt x="1138" y="208"/>
                </a:moveTo>
                <a:cubicBezTo>
                  <a:pt x="1129" y="210"/>
                  <a:pt x="1123" y="214"/>
                  <a:pt x="1123" y="223"/>
                </a:cubicBezTo>
                <a:cubicBezTo>
                  <a:pt x="1124" y="224"/>
                  <a:pt x="1126" y="226"/>
                  <a:pt x="1129" y="225"/>
                </a:cubicBezTo>
                <a:cubicBezTo>
                  <a:pt x="1131" y="223"/>
                  <a:pt x="1128" y="220"/>
                  <a:pt x="1132" y="219"/>
                </a:cubicBezTo>
                <a:cubicBezTo>
                  <a:pt x="1132" y="221"/>
                  <a:pt x="1132" y="221"/>
                  <a:pt x="1132" y="221"/>
                </a:cubicBezTo>
                <a:cubicBezTo>
                  <a:pt x="1136" y="219"/>
                  <a:pt x="1139" y="213"/>
                  <a:pt x="1138" y="208"/>
                </a:cubicBezTo>
                <a:close/>
                <a:moveTo>
                  <a:pt x="1097" y="931"/>
                </a:moveTo>
                <a:cubicBezTo>
                  <a:pt x="1098" y="929"/>
                  <a:pt x="1096" y="925"/>
                  <a:pt x="1099" y="923"/>
                </a:cubicBezTo>
                <a:cubicBezTo>
                  <a:pt x="1097" y="922"/>
                  <a:pt x="1096" y="921"/>
                  <a:pt x="1095" y="920"/>
                </a:cubicBezTo>
                <a:cubicBezTo>
                  <a:pt x="1093" y="926"/>
                  <a:pt x="1082" y="928"/>
                  <a:pt x="1085" y="936"/>
                </a:cubicBezTo>
                <a:cubicBezTo>
                  <a:pt x="1087" y="931"/>
                  <a:pt x="1091" y="928"/>
                  <a:pt x="1097" y="931"/>
                </a:cubicBezTo>
                <a:close/>
                <a:moveTo>
                  <a:pt x="1152" y="971"/>
                </a:moveTo>
                <a:cubicBezTo>
                  <a:pt x="1156" y="976"/>
                  <a:pt x="1150" y="978"/>
                  <a:pt x="1151" y="981"/>
                </a:cubicBezTo>
                <a:cubicBezTo>
                  <a:pt x="1154" y="978"/>
                  <a:pt x="1161" y="979"/>
                  <a:pt x="1160" y="972"/>
                </a:cubicBezTo>
                <a:cubicBezTo>
                  <a:pt x="1157" y="971"/>
                  <a:pt x="1154" y="971"/>
                  <a:pt x="1152" y="971"/>
                </a:cubicBezTo>
                <a:close/>
                <a:moveTo>
                  <a:pt x="1069" y="974"/>
                </a:moveTo>
                <a:cubicBezTo>
                  <a:pt x="1067" y="975"/>
                  <a:pt x="1066" y="977"/>
                  <a:pt x="1065" y="979"/>
                </a:cubicBezTo>
                <a:cubicBezTo>
                  <a:pt x="1064" y="978"/>
                  <a:pt x="1063" y="977"/>
                  <a:pt x="1060" y="977"/>
                </a:cubicBezTo>
                <a:cubicBezTo>
                  <a:pt x="1062" y="985"/>
                  <a:pt x="1073" y="982"/>
                  <a:pt x="1077" y="977"/>
                </a:cubicBezTo>
                <a:cubicBezTo>
                  <a:pt x="1073" y="979"/>
                  <a:pt x="1073" y="974"/>
                  <a:pt x="1069" y="974"/>
                </a:cubicBezTo>
                <a:close/>
                <a:moveTo>
                  <a:pt x="1015" y="1019"/>
                </a:moveTo>
                <a:cubicBezTo>
                  <a:pt x="1015" y="1021"/>
                  <a:pt x="1010" y="1023"/>
                  <a:pt x="1013" y="1024"/>
                </a:cubicBezTo>
                <a:cubicBezTo>
                  <a:pt x="1014" y="1021"/>
                  <a:pt x="1019" y="1022"/>
                  <a:pt x="1021" y="1020"/>
                </a:cubicBezTo>
                <a:cubicBezTo>
                  <a:pt x="1022" y="1016"/>
                  <a:pt x="1015" y="1018"/>
                  <a:pt x="1016" y="1014"/>
                </a:cubicBezTo>
                <a:cubicBezTo>
                  <a:pt x="1023" y="1013"/>
                  <a:pt x="1021" y="1005"/>
                  <a:pt x="1027" y="1005"/>
                </a:cubicBezTo>
                <a:cubicBezTo>
                  <a:pt x="1028" y="1001"/>
                  <a:pt x="1026" y="1000"/>
                  <a:pt x="1024" y="999"/>
                </a:cubicBezTo>
                <a:cubicBezTo>
                  <a:pt x="1020" y="1003"/>
                  <a:pt x="1016" y="1007"/>
                  <a:pt x="1012" y="1012"/>
                </a:cubicBezTo>
                <a:cubicBezTo>
                  <a:pt x="1010" y="1012"/>
                  <a:pt x="1011" y="1008"/>
                  <a:pt x="1009" y="1008"/>
                </a:cubicBezTo>
                <a:cubicBezTo>
                  <a:pt x="1004" y="1017"/>
                  <a:pt x="990" y="1020"/>
                  <a:pt x="984" y="1030"/>
                </a:cubicBezTo>
                <a:cubicBezTo>
                  <a:pt x="988" y="1032"/>
                  <a:pt x="987" y="1027"/>
                  <a:pt x="989" y="1027"/>
                </a:cubicBezTo>
                <a:cubicBezTo>
                  <a:pt x="998" y="1028"/>
                  <a:pt x="1005" y="1014"/>
                  <a:pt x="1015" y="1019"/>
                </a:cubicBezTo>
                <a:close/>
                <a:moveTo>
                  <a:pt x="910" y="1114"/>
                </a:moveTo>
                <a:cubicBezTo>
                  <a:pt x="897" y="1124"/>
                  <a:pt x="876" y="1122"/>
                  <a:pt x="863" y="1132"/>
                </a:cubicBezTo>
                <a:cubicBezTo>
                  <a:pt x="857" y="1129"/>
                  <a:pt x="843" y="1133"/>
                  <a:pt x="841" y="1139"/>
                </a:cubicBezTo>
                <a:cubicBezTo>
                  <a:pt x="839" y="1138"/>
                  <a:pt x="836" y="1137"/>
                  <a:pt x="836" y="1134"/>
                </a:cubicBezTo>
                <a:cubicBezTo>
                  <a:pt x="838" y="1129"/>
                  <a:pt x="849" y="1134"/>
                  <a:pt x="848" y="1126"/>
                </a:cubicBezTo>
                <a:cubicBezTo>
                  <a:pt x="841" y="1128"/>
                  <a:pt x="829" y="1131"/>
                  <a:pt x="831" y="1137"/>
                </a:cubicBezTo>
                <a:cubicBezTo>
                  <a:pt x="829" y="1137"/>
                  <a:pt x="829" y="1139"/>
                  <a:pt x="827" y="1138"/>
                </a:cubicBezTo>
                <a:cubicBezTo>
                  <a:pt x="827" y="1142"/>
                  <a:pt x="831" y="1141"/>
                  <a:pt x="830" y="1145"/>
                </a:cubicBezTo>
                <a:cubicBezTo>
                  <a:pt x="828" y="1146"/>
                  <a:pt x="825" y="1147"/>
                  <a:pt x="822" y="1148"/>
                </a:cubicBezTo>
                <a:cubicBezTo>
                  <a:pt x="821" y="1152"/>
                  <a:pt x="827" y="1149"/>
                  <a:pt x="828" y="1151"/>
                </a:cubicBezTo>
                <a:cubicBezTo>
                  <a:pt x="824" y="1157"/>
                  <a:pt x="822" y="1166"/>
                  <a:pt x="813" y="1168"/>
                </a:cubicBezTo>
                <a:cubicBezTo>
                  <a:pt x="815" y="1171"/>
                  <a:pt x="819" y="1167"/>
                  <a:pt x="819" y="1169"/>
                </a:cubicBezTo>
                <a:cubicBezTo>
                  <a:pt x="814" y="1172"/>
                  <a:pt x="807" y="1182"/>
                  <a:pt x="798" y="1176"/>
                </a:cubicBezTo>
                <a:cubicBezTo>
                  <a:pt x="800" y="1170"/>
                  <a:pt x="804" y="1165"/>
                  <a:pt x="810" y="1162"/>
                </a:cubicBezTo>
                <a:cubicBezTo>
                  <a:pt x="807" y="1160"/>
                  <a:pt x="811" y="1156"/>
                  <a:pt x="809" y="1153"/>
                </a:cubicBezTo>
                <a:cubicBezTo>
                  <a:pt x="802" y="1152"/>
                  <a:pt x="790" y="1156"/>
                  <a:pt x="784" y="1161"/>
                </a:cubicBezTo>
                <a:cubicBezTo>
                  <a:pt x="770" y="1155"/>
                  <a:pt x="771" y="1176"/>
                  <a:pt x="773" y="1184"/>
                </a:cubicBezTo>
                <a:cubicBezTo>
                  <a:pt x="778" y="1178"/>
                  <a:pt x="783" y="1191"/>
                  <a:pt x="788" y="1194"/>
                </a:cubicBezTo>
                <a:cubicBezTo>
                  <a:pt x="797" y="1185"/>
                  <a:pt x="809" y="1181"/>
                  <a:pt x="821" y="1176"/>
                </a:cubicBezTo>
                <a:cubicBezTo>
                  <a:pt x="823" y="1167"/>
                  <a:pt x="835" y="1169"/>
                  <a:pt x="835" y="1159"/>
                </a:cubicBezTo>
                <a:cubicBezTo>
                  <a:pt x="846" y="1154"/>
                  <a:pt x="857" y="1150"/>
                  <a:pt x="866" y="1143"/>
                </a:cubicBezTo>
                <a:cubicBezTo>
                  <a:pt x="866" y="1141"/>
                  <a:pt x="861" y="1143"/>
                  <a:pt x="862" y="1139"/>
                </a:cubicBezTo>
                <a:cubicBezTo>
                  <a:pt x="869" y="1135"/>
                  <a:pt x="879" y="1137"/>
                  <a:pt x="886" y="1135"/>
                </a:cubicBezTo>
                <a:cubicBezTo>
                  <a:pt x="899" y="1126"/>
                  <a:pt x="914" y="1127"/>
                  <a:pt x="930" y="1121"/>
                </a:cubicBezTo>
                <a:cubicBezTo>
                  <a:pt x="930" y="1118"/>
                  <a:pt x="932" y="1118"/>
                  <a:pt x="932" y="1116"/>
                </a:cubicBezTo>
                <a:cubicBezTo>
                  <a:pt x="925" y="1119"/>
                  <a:pt x="920" y="1120"/>
                  <a:pt x="910" y="1122"/>
                </a:cubicBezTo>
                <a:cubicBezTo>
                  <a:pt x="911" y="1120"/>
                  <a:pt x="913" y="1115"/>
                  <a:pt x="910" y="1114"/>
                </a:cubicBezTo>
                <a:close/>
                <a:moveTo>
                  <a:pt x="856" y="1146"/>
                </a:moveTo>
                <a:cubicBezTo>
                  <a:pt x="851" y="1147"/>
                  <a:pt x="846" y="1149"/>
                  <a:pt x="840" y="1148"/>
                </a:cubicBezTo>
                <a:cubicBezTo>
                  <a:pt x="845" y="1146"/>
                  <a:pt x="851" y="1140"/>
                  <a:pt x="857" y="1141"/>
                </a:cubicBezTo>
                <a:cubicBezTo>
                  <a:pt x="857" y="1143"/>
                  <a:pt x="855" y="1143"/>
                  <a:pt x="856" y="1146"/>
                </a:cubicBezTo>
                <a:close/>
                <a:moveTo>
                  <a:pt x="645" y="1128"/>
                </a:moveTo>
                <a:cubicBezTo>
                  <a:pt x="633" y="1130"/>
                  <a:pt x="623" y="1134"/>
                  <a:pt x="613" y="1138"/>
                </a:cubicBezTo>
                <a:cubicBezTo>
                  <a:pt x="617" y="1140"/>
                  <a:pt x="619" y="1140"/>
                  <a:pt x="616" y="1143"/>
                </a:cubicBezTo>
                <a:cubicBezTo>
                  <a:pt x="616" y="1144"/>
                  <a:pt x="618" y="1144"/>
                  <a:pt x="618" y="1146"/>
                </a:cubicBezTo>
                <a:cubicBezTo>
                  <a:pt x="627" y="1143"/>
                  <a:pt x="633" y="1139"/>
                  <a:pt x="641" y="1136"/>
                </a:cubicBezTo>
                <a:cubicBezTo>
                  <a:pt x="641" y="1133"/>
                  <a:pt x="642" y="1130"/>
                  <a:pt x="645" y="1128"/>
                </a:cubicBezTo>
                <a:close/>
                <a:moveTo>
                  <a:pt x="619" y="1141"/>
                </a:moveTo>
                <a:cubicBezTo>
                  <a:pt x="619" y="1137"/>
                  <a:pt x="625" y="1139"/>
                  <a:pt x="627" y="1137"/>
                </a:cubicBezTo>
                <a:cubicBezTo>
                  <a:pt x="626" y="1141"/>
                  <a:pt x="622" y="1140"/>
                  <a:pt x="619" y="1141"/>
                </a:cubicBezTo>
                <a:close/>
              </a:path>
            </a:pathLst>
          </a:custGeom>
          <a:solidFill>
            <a:schemeClr val="accent6">
              <a:alpha val="5000"/>
            </a:schemeClr>
          </a:solidFill>
          <a:ln>
            <a:noFill/>
          </a:ln>
          <a:effectLst/>
        </p:spPr>
        <p:txBody>
          <a:bodyPr vert="horz" wrap="square" lIns="112910" tIns="56455" rIns="112910" bIns="56455" numCol="1" anchor="t" anchorCtr="0" compatLnSpc="1">
            <a:prstTxWarp prst="textNoShape">
              <a:avLst/>
            </a:prstTxWarp>
          </a:bodyPr>
          <a:lstStyle/>
          <a:p>
            <a:endParaRPr lang="zh-CN" altLang="en-US" sz="2223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60B51E2-16A2-1169-6EB5-88ECC4BAA6AF}"/>
              </a:ext>
            </a:extLst>
          </p:cNvPr>
          <p:cNvPicPr>
            <a:picLocks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7E56A02-6A1F-0720-1DA6-CDB615156BC4}"/>
              </a:ext>
            </a:extLst>
          </p:cNvPr>
          <p:cNvPicPr>
            <a:picLocks/>
          </p:cNvPicPr>
          <p:nvPr userDrawn="1"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9" t="3697" r="13597" b="29821"/>
          <a:stretch/>
        </p:blipFill>
        <p:spPr>
          <a:xfrm>
            <a:off x="9686153" y="2298701"/>
            <a:ext cx="1924051" cy="4559299"/>
          </a:xfrm>
          <a:custGeom>
            <a:avLst/>
            <a:gdLst>
              <a:gd name="connsiteX0" fmla="*/ 0 w 1924051"/>
              <a:gd name="connsiteY0" fmla="*/ 0 h 4559299"/>
              <a:gd name="connsiteX1" fmla="*/ 1924051 w 1924051"/>
              <a:gd name="connsiteY1" fmla="*/ 0 h 4559299"/>
              <a:gd name="connsiteX2" fmla="*/ 1924051 w 1924051"/>
              <a:gd name="connsiteY2" fmla="*/ 4559299 h 4559299"/>
              <a:gd name="connsiteX3" fmla="*/ 0 w 1924051"/>
              <a:gd name="connsiteY3" fmla="*/ 4559299 h 455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4051" h="4559299">
                <a:moveTo>
                  <a:pt x="0" y="0"/>
                </a:moveTo>
                <a:lnTo>
                  <a:pt x="1924051" y="0"/>
                </a:lnTo>
                <a:lnTo>
                  <a:pt x="1924051" y="4559299"/>
                </a:lnTo>
                <a:lnTo>
                  <a:pt x="0" y="4559299"/>
                </a:lnTo>
                <a:close/>
              </a:path>
            </a:pathLst>
          </a:custGeom>
        </p:spPr>
      </p:pic>
      <p:sp>
        <p:nvSpPr>
          <p:cNvPr id="4" name="Freeform 9">
            <a:extLst>
              <a:ext uri="{FF2B5EF4-FFF2-40B4-BE49-F238E27FC236}">
                <a16:creationId xmlns:a16="http://schemas.microsoft.com/office/drawing/2014/main" id="{A08AD6AE-5E25-B1B5-EF43-6EE06EE9FF5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81796" y="1125719"/>
            <a:ext cx="5267515" cy="4733563"/>
          </a:xfrm>
          <a:custGeom>
            <a:avLst/>
            <a:gdLst>
              <a:gd name="T0" fmla="*/ 604 w 1329"/>
              <a:gd name="T1" fmla="*/ 170 h 1194"/>
              <a:gd name="T2" fmla="*/ 1162 w 1329"/>
              <a:gd name="T3" fmla="*/ 327 h 1194"/>
              <a:gd name="T4" fmla="*/ 1149 w 1329"/>
              <a:gd name="T5" fmla="*/ 421 h 1194"/>
              <a:gd name="T6" fmla="*/ 1156 w 1329"/>
              <a:gd name="T7" fmla="*/ 484 h 1194"/>
              <a:gd name="T8" fmla="*/ 229 w 1329"/>
              <a:gd name="T9" fmla="*/ 618 h 1194"/>
              <a:gd name="T10" fmla="*/ 176 w 1329"/>
              <a:gd name="T11" fmla="*/ 780 h 1194"/>
              <a:gd name="T12" fmla="*/ 970 w 1329"/>
              <a:gd name="T13" fmla="*/ 857 h 1194"/>
              <a:gd name="T14" fmla="*/ 1161 w 1329"/>
              <a:gd name="T15" fmla="*/ 921 h 1194"/>
              <a:gd name="T16" fmla="*/ 1072 w 1329"/>
              <a:gd name="T17" fmla="*/ 944 h 1194"/>
              <a:gd name="T18" fmla="*/ 1190 w 1329"/>
              <a:gd name="T19" fmla="*/ 976 h 1194"/>
              <a:gd name="T20" fmla="*/ 825 w 1329"/>
              <a:gd name="T21" fmla="*/ 1024 h 1194"/>
              <a:gd name="T22" fmla="*/ 718 w 1329"/>
              <a:gd name="T23" fmla="*/ 1059 h 1194"/>
              <a:gd name="T24" fmla="*/ 697 w 1329"/>
              <a:gd name="T25" fmla="*/ 1113 h 1194"/>
              <a:gd name="T26" fmla="*/ 569 w 1329"/>
              <a:gd name="T27" fmla="*/ 1181 h 1194"/>
              <a:gd name="T28" fmla="*/ 1207 w 1329"/>
              <a:gd name="T29" fmla="*/ 61 h 1194"/>
              <a:gd name="T30" fmla="*/ 1238 w 1329"/>
              <a:gd name="T31" fmla="*/ 471 h 1194"/>
              <a:gd name="T32" fmla="*/ 1086 w 1329"/>
              <a:gd name="T33" fmla="*/ 508 h 1194"/>
              <a:gd name="T34" fmla="*/ 1092 w 1329"/>
              <a:gd name="T35" fmla="*/ 407 h 1194"/>
              <a:gd name="T36" fmla="*/ 1102 w 1329"/>
              <a:gd name="T37" fmla="*/ 321 h 1194"/>
              <a:gd name="T38" fmla="*/ 1004 w 1329"/>
              <a:gd name="T39" fmla="*/ 192 h 1194"/>
              <a:gd name="T40" fmla="*/ 814 w 1329"/>
              <a:gd name="T41" fmla="*/ 113 h 1194"/>
              <a:gd name="T42" fmla="*/ 270 w 1329"/>
              <a:gd name="T43" fmla="*/ 179 h 1194"/>
              <a:gd name="T44" fmla="*/ 181 w 1329"/>
              <a:gd name="T45" fmla="*/ 539 h 1194"/>
              <a:gd name="T46" fmla="*/ 191 w 1329"/>
              <a:gd name="T47" fmla="*/ 774 h 1194"/>
              <a:gd name="T48" fmla="*/ 174 w 1329"/>
              <a:gd name="T49" fmla="*/ 943 h 1194"/>
              <a:gd name="T50" fmla="*/ 234 w 1329"/>
              <a:gd name="T51" fmla="*/ 1036 h 1194"/>
              <a:gd name="T52" fmla="*/ 531 w 1329"/>
              <a:gd name="T53" fmla="*/ 1101 h 1194"/>
              <a:gd name="T54" fmla="*/ 736 w 1329"/>
              <a:gd name="T55" fmla="*/ 1035 h 1194"/>
              <a:gd name="T56" fmla="*/ 1027 w 1329"/>
              <a:gd name="T57" fmla="*/ 896 h 1194"/>
              <a:gd name="T58" fmla="*/ 1140 w 1329"/>
              <a:gd name="T59" fmla="*/ 840 h 1194"/>
              <a:gd name="T60" fmla="*/ 1222 w 1329"/>
              <a:gd name="T61" fmla="*/ 812 h 1194"/>
              <a:gd name="T62" fmla="*/ 1200 w 1329"/>
              <a:gd name="T63" fmla="*/ 772 h 1194"/>
              <a:gd name="T64" fmla="*/ 1135 w 1329"/>
              <a:gd name="T65" fmla="*/ 676 h 1194"/>
              <a:gd name="T66" fmla="*/ 1181 w 1329"/>
              <a:gd name="T67" fmla="*/ 550 h 1194"/>
              <a:gd name="T68" fmla="*/ 168 w 1329"/>
              <a:gd name="T69" fmla="*/ 817 h 1194"/>
              <a:gd name="T70" fmla="*/ 270 w 1329"/>
              <a:gd name="T71" fmla="*/ 942 h 1194"/>
              <a:gd name="T72" fmla="*/ 583 w 1329"/>
              <a:gd name="T73" fmla="*/ 198 h 1194"/>
              <a:gd name="T74" fmla="*/ 736 w 1329"/>
              <a:gd name="T75" fmla="*/ 965 h 1194"/>
              <a:gd name="T76" fmla="*/ 1192 w 1329"/>
              <a:gd name="T77" fmla="*/ 759 h 1194"/>
              <a:gd name="T78" fmla="*/ 1000 w 1329"/>
              <a:gd name="T79" fmla="*/ 751 h 1194"/>
              <a:gd name="T80" fmla="*/ 949 w 1329"/>
              <a:gd name="T81" fmla="*/ 732 h 1194"/>
              <a:gd name="T82" fmla="*/ 915 w 1329"/>
              <a:gd name="T83" fmla="*/ 739 h 1194"/>
              <a:gd name="T84" fmla="*/ 868 w 1329"/>
              <a:gd name="T85" fmla="*/ 781 h 1194"/>
              <a:gd name="T86" fmla="*/ 1033 w 1329"/>
              <a:gd name="T87" fmla="*/ 827 h 1194"/>
              <a:gd name="T88" fmla="*/ 968 w 1329"/>
              <a:gd name="T89" fmla="*/ 836 h 1194"/>
              <a:gd name="T90" fmla="*/ 1026 w 1329"/>
              <a:gd name="T91" fmla="*/ 784 h 1194"/>
              <a:gd name="T92" fmla="*/ 1111 w 1329"/>
              <a:gd name="T93" fmla="*/ 821 h 1194"/>
              <a:gd name="T94" fmla="*/ 1113 w 1329"/>
              <a:gd name="T95" fmla="*/ 772 h 1194"/>
              <a:gd name="T96" fmla="*/ 1031 w 1329"/>
              <a:gd name="T97" fmla="*/ 716 h 1194"/>
              <a:gd name="T98" fmla="*/ 1175 w 1329"/>
              <a:gd name="T99" fmla="*/ 552 h 1194"/>
              <a:gd name="T100" fmla="*/ 1255 w 1329"/>
              <a:gd name="T101" fmla="*/ 404 h 1194"/>
              <a:gd name="T102" fmla="*/ 1125 w 1329"/>
              <a:gd name="T103" fmla="*/ 462 h 1194"/>
              <a:gd name="T104" fmla="*/ 1117 w 1329"/>
              <a:gd name="T105" fmla="*/ 846 h 1194"/>
              <a:gd name="T106" fmla="*/ 1097 w 1329"/>
              <a:gd name="T107" fmla="*/ 857 h 1194"/>
              <a:gd name="T108" fmla="*/ 1108 w 1329"/>
              <a:gd name="T109" fmla="*/ 916 h 1194"/>
              <a:gd name="T110" fmla="*/ 900 w 1329"/>
              <a:gd name="T111" fmla="*/ 1028 h 1194"/>
              <a:gd name="T112" fmla="*/ 885 w 1329"/>
              <a:gd name="T113" fmla="*/ 1008 h 1194"/>
              <a:gd name="T114" fmla="*/ 736 w 1329"/>
              <a:gd name="T115" fmla="*/ 1122 h 1194"/>
              <a:gd name="T116" fmla="*/ 837 w 1329"/>
              <a:gd name="T117" fmla="*/ 1067 h 1194"/>
              <a:gd name="T118" fmla="*/ 1076 w 1329"/>
              <a:gd name="T119" fmla="*/ 959 h 1194"/>
              <a:gd name="T120" fmla="*/ 940 w 1329"/>
              <a:gd name="T121" fmla="*/ 1053 h 1194"/>
              <a:gd name="T122" fmla="*/ 812 w 1329"/>
              <a:gd name="T123" fmla="*/ 1117 h 1194"/>
              <a:gd name="T124" fmla="*/ 813 w 1329"/>
              <a:gd name="T125" fmla="*/ 1168 h 1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329" h="1194">
                <a:moveTo>
                  <a:pt x="1270" y="436"/>
                </a:moveTo>
                <a:cubicBezTo>
                  <a:pt x="1273" y="435"/>
                  <a:pt x="1279" y="433"/>
                  <a:pt x="1278" y="430"/>
                </a:cubicBezTo>
                <a:cubicBezTo>
                  <a:pt x="1275" y="432"/>
                  <a:pt x="1271" y="433"/>
                  <a:pt x="1270" y="436"/>
                </a:cubicBezTo>
                <a:close/>
                <a:moveTo>
                  <a:pt x="1304" y="441"/>
                </a:moveTo>
                <a:cubicBezTo>
                  <a:pt x="1304" y="439"/>
                  <a:pt x="1303" y="438"/>
                  <a:pt x="1302" y="438"/>
                </a:cubicBezTo>
                <a:cubicBezTo>
                  <a:pt x="1302" y="439"/>
                  <a:pt x="1300" y="440"/>
                  <a:pt x="1299" y="440"/>
                </a:cubicBezTo>
                <a:cubicBezTo>
                  <a:pt x="1298" y="444"/>
                  <a:pt x="1302" y="442"/>
                  <a:pt x="1304" y="441"/>
                </a:cubicBezTo>
                <a:close/>
                <a:moveTo>
                  <a:pt x="1283" y="495"/>
                </a:moveTo>
                <a:cubicBezTo>
                  <a:pt x="1283" y="498"/>
                  <a:pt x="1276" y="498"/>
                  <a:pt x="1279" y="501"/>
                </a:cubicBezTo>
                <a:cubicBezTo>
                  <a:pt x="1280" y="499"/>
                  <a:pt x="1286" y="498"/>
                  <a:pt x="1283" y="495"/>
                </a:cubicBezTo>
                <a:close/>
                <a:moveTo>
                  <a:pt x="1286" y="505"/>
                </a:moveTo>
                <a:cubicBezTo>
                  <a:pt x="1291" y="500"/>
                  <a:pt x="1293" y="502"/>
                  <a:pt x="1301" y="503"/>
                </a:cubicBezTo>
                <a:cubicBezTo>
                  <a:pt x="1302" y="501"/>
                  <a:pt x="1305" y="501"/>
                  <a:pt x="1304" y="498"/>
                </a:cubicBezTo>
                <a:cubicBezTo>
                  <a:pt x="1296" y="495"/>
                  <a:pt x="1288" y="498"/>
                  <a:pt x="1286" y="505"/>
                </a:cubicBezTo>
                <a:close/>
                <a:moveTo>
                  <a:pt x="1327" y="419"/>
                </a:moveTo>
                <a:cubicBezTo>
                  <a:pt x="1326" y="420"/>
                  <a:pt x="1322" y="423"/>
                  <a:pt x="1325" y="425"/>
                </a:cubicBezTo>
                <a:cubicBezTo>
                  <a:pt x="1325" y="423"/>
                  <a:pt x="1329" y="420"/>
                  <a:pt x="1327" y="419"/>
                </a:cubicBezTo>
                <a:close/>
                <a:moveTo>
                  <a:pt x="1216" y="25"/>
                </a:moveTo>
                <a:cubicBezTo>
                  <a:pt x="1211" y="25"/>
                  <a:pt x="1209" y="27"/>
                  <a:pt x="1208" y="30"/>
                </a:cubicBezTo>
                <a:cubicBezTo>
                  <a:pt x="1212" y="30"/>
                  <a:pt x="1217" y="30"/>
                  <a:pt x="1216" y="25"/>
                </a:cubicBezTo>
                <a:close/>
                <a:moveTo>
                  <a:pt x="982" y="81"/>
                </a:moveTo>
                <a:cubicBezTo>
                  <a:pt x="976" y="80"/>
                  <a:pt x="972" y="85"/>
                  <a:pt x="973" y="89"/>
                </a:cubicBezTo>
                <a:cubicBezTo>
                  <a:pt x="976" y="86"/>
                  <a:pt x="980" y="84"/>
                  <a:pt x="982" y="81"/>
                </a:cubicBezTo>
                <a:close/>
                <a:moveTo>
                  <a:pt x="731" y="93"/>
                </a:moveTo>
                <a:cubicBezTo>
                  <a:pt x="728" y="93"/>
                  <a:pt x="726" y="93"/>
                  <a:pt x="726" y="95"/>
                </a:cubicBezTo>
                <a:cubicBezTo>
                  <a:pt x="727" y="97"/>
                  <a:pt x="731" y="96"/>
                  <a:pt x="731" y="93"/>
                </a:cubicBezTo>
                <a:close/>
                <a:moveTo>
                  <a:pt x="827" y="111"/>
                </a:moveTo>
                <a:cubicBezTo>
                  <a:pt x="826" y="112"/>
                  <a:pt x="823" y="112"/>
                  <a:pt x="823" y="114"/>
                </a:cubicBezTo>
                <a:cubicBezTo>
                  <a:pt x="827" y="113"/>
                  <a:pt x="829" y="110"/>
                  <a:pt x="830" y="107"/>
                </a:cubicBezTo>
                <a:cubicBezTo>
                  <a:pt x="827" y="108"/>
                  <a:pt x="821" y="107"/>
                  <a:pt x="820" y="111"/>
                </a:cubicBezTo>
                <a:cubicBezTo>
                  <a:pt x="822" y="111"/>
                  <a:pt x="826" y="108"/>
                  <a:pt x="827" y="111"/>
                </a:cubicBezTo>
                <a:close/>
                <a:moveTo>
                  <a:pt x="1020" y="108"/>
                </a:moveTo>
                <a:cubicBezTo>
                  <a:pt x="1017" y="108"/>
                  <a:pt x="1017" y="110"/>
                  <a:pt x="1016" y="112"/>
                </a:cubicBezTo>
                <a:cubicBezTo>
                  <a:pt x="1019" y="113"/>
                  <a:pt x="1019" y="110"/>
                  <a:pt x="1020" y="108"/>
                </a:cubicBezTo>
                <a:close/>
                <a:moveTo>
                  <a:pt x="552" y="137"/>
                </a:moveTo>
                <a:cubicBezTo>
                  <a:pt x="553" y="133"/>
                  <a:pt x="559" y="133"/>
                  <a:pt x="558" y="127"/>
                </a:cubicBezTo>
                <a:cubicBezTo>
                  <a:pt x="553" y="122"/>
                  <a:pt x="545" y="134"/>
                  <a:pt x="552" y="137"/>
                </a:cubicBezTo>
                <a:close/>
                <a:moveTo>
                  <a:pt x="343" y="134"/>
                </a:moveTo>
                <a:cubicBezTo>
                  <a:pt x="338" y="134"/>
                  <a:pt x="336" y="136"/>
                  <a:pt x="335" y="139"/>
                </a:cubicBezTo>
                <a:cubicBezTo>
                  <a:pt x="340" y="140"/>
                  <a:pt x="342" y="137"/>
                  <a:pt x="343" y="134"/>
                </a:cubicBezTo>
                <a:close/>
                <a:moveTo>
                  <a:pt x="1239" y="143"/>
                </a:moveTo>
                <a:cubicBezTo>
                  <a:pt x="1235" y="146"/>
                  <a:pt x="1230" y="147"/>
                  <a:pt x="1227" y="151"/>
                </a:cubicBezTo>
                <a:cubicBezTo>
                  <a:pt x="1233" y="150"/>
                  <a:pt x="1232" y="148"/>
                  <a:pt x="1238" y="147"/>
                </a:cubicBezTo>
                <a:cubicBezTo>
                  <a:pt x="1238" y="145"/>
                  <a:pt x="1239" y="145"/>
                  <a:pt x="1239" y="143"/>
                </a:cubicBezTo>
                <a:close/>
                <a:moveTo>
                  <a:pt x="1168" y="160"/>
                </a:moveTo>
                <a:cubicBezTo>
                  <a:pt x="1165" y="157"/>
                  <a:pt x="1158" y="159"/>
                  <a:pt x="1158" y="163"/>
                </a:cubicBezTo>
                <a:cubicBezTo>
                  <a:pt x="1160" y="166"/>
                  <a:pt x="1166" y="163"/>
                  <a:pt x="1168" y="160"/>
                </a:cubicBezTo>
                <a:close/>
                <a:moveTo>
                  <a:pt x="1005" y="166"/>
                </a:moveTo>
                <a:cubicBezTo>
                  <a:pt x="1009" y="167"/>
                  <a:pt x="1012" y="164"/>
                  <a:pt x="1014" y="162"/>
                </a:cubicBezTo>
                <a:cubicBezTo>
                  <a:pt x="1011" y="160"/>
                  <a:pt x="1006" y="162"/>
                  <a:pt x="1005" y="166"/>
                </a:cubicBezTo>
                <a:close/>
                <a:moveTo>
                  <a:pt x="611" y="163"/>
                </a:moveTo>
                <a:cubicBezTo>
                  <a:pt x="608" y="164"/>
                  <a:pt x="605" y="163"/>
                  <a:pt x="603" y="165"/>
                </a:cubicBezTo>
                <a:cubicBezTo>
                  <a:pt x="603" y="167"/>
                  <a:pt x="603" y="169"/>
                  <a:pt x="604" y="170"/>
                </a:cubicBezTo>
                <a:cubicBezTo>
                  <a:pt x="607" y="169"/>
                  <a:pt x="610" y="167"/>
                  <a:pt x="611" y="163"/>
                </a:cubicBezTo>
                <a:close/>
                <a:moveTo>
                  <a:pt x="1165" y="179"/>
                </a:moveTo>
                <a:cubicBezTo>
                  <a:pt x="1168" y="177"/>
                  <a:pt x="1168" y="173"/>
                  <a:pt x="1171" y="171"/>
                </a:cubicBezTo>
                <a:cubicBezTo>
                  <a:pt x="1165" y="170"/>
                  <a:pt x="1171" y="167"/>
                  <a:pt x="1170" y="163"/>
                </a:cubicBezTo>
                <a:cubicBezTo>
                  <a:pt x="1163" y="165"/>
                  <a:pt x="1159" y="170"/>
                  <a:pt x="1157" y="177"/>
                </a:cubicBezTo>
                <a:cubicBezTo>
                  <a:pt x="1160" y="176"/>
                  <a:pt x="1160" y="180"/>
                  <a:pt x="1165" y="179"/>
                </a:cubicBezTo>
                <a:close/>
                <a:moveTo>
                  <a:pt x="1070" y="192"/>
                </a:moveTo>
                <a:cubicBezTo>
                  <a:pt x="1075" y="192"/>
                  <a:pt x="1078" y="189"/>
                  <a:pt x="1085" y="188"/>
                </a:cubicBezTo>
                <a:cubicBezTo>
                  <a:pt x="1086" y="186"/>
                  <a:pt x="1088" y="185"/>
                  <a:pt x="1087" y="181"/>
                </a:cubicBezTo>
                <a:cubicBezTo>
                  <a:pt x="1083" y="181"/>
                  <a:pt x="1080" y="184"/>
                  <a:pt x="1079" y="181"/>
                </a:cubicBezTo>
                <a:cubicBezTo>
                  <a:pt x="1079" y="179"/>
                  <a:pt x="1080" y="178"/>
                  <a:pt x="1081" y="177"/>
                </a:cubicBezTo>
                <a:cubicBezTo>
                  <a:pt x="1072" y="167"/>
                  <a:pt x="1059" y="185"/>
                  <a:pt x="1070" y="192"/>
                </a:cubicBezTo>
                <a:close/>
                <a:moveTo>
                  <a:pt x="262" y="175"/>
                </a:moveTo>
                <a:cubicBezTo>
                  <a:pt x="259" y="175"/>
                  <a:pt x="259" y="179"/>
                  <a:pt x="257" y="181"/>
                </a:cubicBezTo>
                <a:cubicBezTo>
                  <a:pt x="260" y="180"/>
                  <a:pt x="263" y="179"/>
                  <a:pt x="262" y="175"/>
                </a:cubicBezTo>
                <a:close/>
                <a:moveTo>
                  <a:pt x="1056" y="194"/>
                </a:moveTo>
                <a:cubicBezTo>
                  <a:pt x="1056" y="191"/>
                  <a:pt x="1054" y="191"/>
                  <a:pt x="1053" y="190"/>
                </a:cubicBezTo>
                <a:cubicBezTo>
                  <a:pt x="1051" y="193"/>
                  <a:pt x="1044" y="192"/>
                  <a:pt x="1043" y="196"/>
                </a:cubicBezTo>
                <a:cubicBezTo>
                  <a:pt x="1049" y="197"/>
                  <a:pt x="1051" y="194"/>
                  <a:pt x="1056" y="194"/>
                </a:cubicBezTo>
                <a:close/>
                <a:moveTo>
                  <a:pt x="1041" y="196"/>
                </a:moveTo>
                <a:cubicBezTo>
                  <a:pt x="1036" y="197"/>
                  <a:pt x="1038" y="200"/>
                  <a:pt x="1037" y="203"/>
                </a:cubicBezTo>
                <a:cubicBezTo>
                  <a:pt x="1041" y="202"/>
                  <a:pt x="1040" y="199"/>
                  <a:pt x="1041" y="196"/>
                </a:cubicBezTo>
                <a:close/>
                <a:moveTo>
                  <a:pt x="1106" y="201"/>
                </a:moveTo>
                <a:cubicBezTo>
                  <a:pt x="1106" y="204"/>
                  <a:pt x="1106" y="206"/>
                  <a:pt x="1109" y="206"/>
                </a:cubicBezTo>
                <a:cubicBezTo>
                  <a:pt x="1109" y="203"/>
                  <a:pt x="1113" y="201"/>
                  <a:pt x="1109" y="200"/>
                </a:cubicBezTo>
                <a:cubicBezTo>
                  <a:pt x="1109" y="201"/>
                  <a:pt x="1108" y="201"/>
                  <a:pt x="1106" y="201"/>
                </a:cubicBezTo>
                <a:close/>
                <a:moveTo>
                  <a:pt x="1023" y="204"/>
                </a:moveTo>
                <a:cubicBezTo>
                  <a:pt x="1021" y="206"/>
                  <a:pt x="1018" y="206"/>
                  <a:pt x="1018" y="209"/>
                </a:cubicBezTo>
                <a:cubicBezTo>
                  <a:pt x="1020" y="209"/>
                  <a:pt x="1020" y="210"/>
                  <a:pt x="1021" y="210"/>
                </a:cubicBezTo>
                <a:cubicBezTo>
                  <a:pt x="1020" y="207"/>
                  <a:pt x="1026" y="207"/>
                  <a:pt x="1023" y="204"/>
                </a:cubicBezTo>
                <a:close/>
                <a:moveTo>
                  <a:pt x="1001" y="222"/>
                </a:moveTo>
                <a:cubicBezTo>
                  <a:pt x="1004" y="223"/>
                  <a:pt x="1011" y="220"/>
                  <a:pt x="1013" y="216"/>
                </a:cubicBezTo>
                <a:cubicBezTo>
                  <a:pt x="1008" y="217"/>
                  <a:pt x="1002" y="217"/>
                  <a:pt x="1001" y="222"/>
                </a:cubicBezTo>
                <a:close/>
                <a:moveTo>
                  <a:pt x="985" y="221"/>
                </a:moveTo>
                <a:cubicBezTo>
                  <a:pt x="981" y="221"/>
                  <a:pt x="979" y="223"/>
                  <a:pt x="977" y="225"/>
                </a:cubicBezTo>
                <a:cubicBezTo>
                  <a:pt x="980" y="224"/>
                  <a:pt x="985" y="226"/>
                  <a:pt x="985" y="221"/>
                </a:cubicBezTo>
                <a:close/>
                <a:moveTo>
                  <a:pt x="1122" y="240"/>
                </a:moveTo>
                <a:cubicBezTo>
                  <a:pt x="1124" y="240"/>
                  <a:pt x="1124" y="243"/>
                  <a:pt x="1126" y="244"/>
                </a:cubicBezTo>
                <a:cubicBezTo>
                  <a:pt x="1127" y="243"/>
                  <a:pt x="1128" y="243"/>
                  <a:pt x="1129" y="243"/>
                </a:cubicBezTo>
                <a:cubicBezTo>
                  <a:pt x="1129" y="241"/>
                  <a:pt x="1129" y="239"/>
                  <a:pt x="1128" y="239"/>
                </a:cubicBezTo>
                <a:cubicBezTo>
                  <a:pt x="1128" y="241"/>
                  <a:pt x="1126" y="237"/>
                  <a:pt x="1126" y="236"/>
                </a:cubicBezTo>
                <a:cubicBezTo>
                  <a:pt x="1128" y="237"/>
                  <a:pt x="1129" y="235"/>
                  <a:pt x="1127" y="234"/>
                </a:cubicBezTo>
                <a:cubicBezTo>
                  <a:pt x="1126" y="236"/>
                  <a:pt x="1124" y="236"/>
                  <a:pt x="1124" y="238"/>
                </a:cubicBezTo>
                <a:cubicBezTo>
                  <a:pt x="1127" y="241"/>
                  <a:pt x="1122" y="238"/>
                  <a:pt x="1122" y="240"/>
                </a:cubicBezTo>
                <a:close/>
                <a:moveTo>
                  <a:pt x="1145" y="258"/>
                </a:moveTo>
                <a:cubicBezTo>
                  <a:pt x="1141" y="259"/>
                  <a:pt x="1141" y="256"/>
                  <a:pt x="1138" y="256"/>
                </a:cubicBezTo>
                <a:cubicBezTo>
                  <a:pt x="1138" y="257"/>
                  <a:pt x="1138" y="259"/>
                  <a:pt x="1137" y="259"/>
                </a:cubicBezTo>
                <a:cubicBezTo>
                  <a:pt x="1141" y="260"/>
                  <a:pt x="1143" y="259"/>
                  <a:pt x="1145" y="258"/>
                </a:cubicBezTo>
                <a:close/>
                <a:moveTo>
                  <a:pt x="1140" y="326"/>
                </a:moveTo>
                <a:cubicBezTo>
                  <a:pt x="1136" y="328"/>
                  <a:pt x="1140" y="321"/>
                  <a:pt x="1136" y="323"/>
                </a:cubicBezTo>
                <a:cubicBezTo>
                  <a:pt x="1136" y="326"/>
                  <a:pt x="1139" y="330"/>
                  <a:pt x="1140" y="326"/>
                </a:cubicBezTo>
                <a:close/>
                <a:moveTo>
                  <a:pt x="1151" y="341"/>
                </a:moveTo>
                <a:cubicBezTo>
                  <a:pt x="1158" y="341"/>
                  <a:pt x="1164" y="334"/>
                  <a:pt x="1162" y="327"/>
                </a:cubicBezTo>
                <a:cubicBezTo>
                  <a:pt x="1153" y="326"/>
                  <a:pt x="1148" y="336"/>
                  <a:pt x="1151" y="341"/>
                </a:cubicBezTo>
                <a:close/>
                <a:moveTo>
                  <a:pt x="119" y="329"/>
                </a:moveTo>
                <a:cubicBezTo>
                  <a:pt x="115" y="329"/>
                  <a:pt x="113" y="330"/>
                  <a:pt x="111" y="333"/>
                </a:cubicBezTo>
                <a:cubicBezTo>
                  <a:pt x="116" y="334"/>
                  <a:pt x="116" y="331"/>
                  <a:pt x="119" y="329"/>
                </a:cubicBezTo>
                <a:close/>
                <a:moveTo>
                  <a:pt x="1131" y="342"/>
                </a:moveTo>
                <a:cubicBezTo>
                  <a:pt x="1132" y="338"/>
                  <a:pt x="1134" y="336"/>
                  <a:pt x="1136" y="334"/>
                </a:cubicBezTo>
                <a:cubicBezTo>
                  <a:pt x="1131" y="335"/>
                  <a:pt x="1129" y="335"/>
                  <a:pt x="1127" y="337"/>
                </a:cubicBezTo>
                <a:cubicBezTo>
                  <a:pt x="1131" y="336"/>
                  <a:pt x="1126" y="342"/>
                  <a:pt x="1131" y="342"/>
                </a:cubicBezTo>
                <a:close/>
                <a:moveTo>
                  <a:pt x="1136" y="343"/>
                </a:moveTo>
                <a:cubicBezTo>
                  <a:pt x="1132" y="343"/>
                  <a:pt x="1128" y="341"/>
                  <a:pt x="1128" y="347"/>
                </a:cubicBezTo>
                <a:cubicBezTo>
                  <a:pt x="1131" y="349"/>
                  <a:pt x="1136" y="346"/>
                  <a:pt x="1136" y="343"/>
                </a:cubicBezTo>
                <a:close/>
                <a:moveTo>
                  <a:pt x="1208" y="347"/>
                </a:moveTo>
                <a:cubicBezTo>
                  <a:pt x="1208" y="345"/>
                  <a:pt x="1208" y="344"/>
                  <a:pt x="1209" y="343"/>
                </a:cubicBezTo>
                <a:cubicBezTo>
                  <a:pt x="1202" y="345"/>
                  <a:pt x="1195" y="346"/>
                  <a:pt x="1192" y="351"/>
                </a:cubicBezTo>
                <a:cubicBezTo>
                  <a:pt x="1199" y="351"/>
                  <a:pt x="1202" y="345"/>
                  <a:pt x="1208" y="347"/>
                </a:cubicBezTo>
                <a:close/>
                <a:moveTo>
                  <a:pt x="1191" y="376"/>
                </a:moveTo>
                <a:cubicBezTo>
                  <a:pt x="1204" y="374"/>
                  <a:pt x="1208" y="366"/>
                  <a:pt x="1215" y="359"/>
                </a:cubicBezTo>
                <a:cubicBezTo>
                  <a:pt x="1204" y="358"/>
                  <a:pt x="1200" y="365"/>
                  <a:pt x="1191" y="367"/>
                </a:cubicBezTo>
                <a:cubicBezTo>
                  <a:pt x="1192" y="371"/>
                  <a:pt x="1193" y="374"/>
                  <a:pt x="1191" y="376"/>
                </a:cubicBezTo>
                <a:close/>
                <a:moveTo>
                  <a:pt x="1212" y="393"/>
                </a:moveTo>
                <a:cubicBezTo>
                  <a:pt x="1211" y="399"/>
                  <a:pt x="1207" y="394"/>
                  <a:pt x="1203" y="400"/>
                </a:cubicBezTo>
                <a:cubicBezTo>
                  <a:pt x="1208" y="400"/>
                  <a:pt x="1209" y="398"/>
                  <a:pt x="1212" y="398"/>
                </a:cubicBezTo>
                <a:cubicBezTo>
                  <a:pt x="1213" y="399"/>
                  <a:pt x="1212" y="400"/>
                  <a:pt x="1212" y="401"/>
                </a:cubicBezTo>
                <a:cubicBezTo>
                  <a:pt x="1218" y="401"/>
                  <a:pt x="1216" y="395"/>
                  <a:pt x="1212" y="393"/>
                </a:cubicBezTo>
                <a:close/>
                <a:moveTo>
                  <a:pt x="1108" y="408"/>
                </a:moveTo>
                <a:cubicBezTo>
                  <a:pt x="1110" y="408"/>
                  <a:pt x="1110" y="408"/>
                  <a:pt x="1110" y="408"/>
                </a:cubicBezTo>
                <a:cubicBezTo>
                  <a:pt x="1110" y="409"/>
                  <a:pt x="1109" y="413"/>
                  <a:pt x="1111" y="413"/>
                </a:cubicBezTo>
                <a:cubicBezTo>
                  <a:pt x="1113" y="411"/>
                  <a:pt x="1110" y="410"/>
                  <a:pt x="1111" y="407"/>
                </a:cubicBezTo>
                <a:cubicBezTo>
                  <a:pt x="1110" y="407"/>
                  <a:pt x="1108" y="407"/>
                  <a:pt x="1108" y="408"/>
                </a:cubicBezTo>
                <a:close/>
                <a:moveTo>
                  <a:pt x="1147" y="417"/>
                </a:moveTo>
                <a:cubicBezTo>
                  <a:pt x="1150" y="416"/>
                  <a:pt x="1152" y="414"/>
                  <a:pt x="1155" y="414"/>
                </a:cubicBezTo>
                <a:cubicBezTo>
                  <a:pt x="1156" y="410"/>
                  <a:pt x="1152" y="413"/>
                  <a:pt x="1152" y="411"/>
                </a:cubicBezTo>
                <a:cubicBezTo>
                  <a:pt x="1153" y="411"/>
                  <a:pt x="1154" y="411"/>
                  <a:pt x="1154" y="410"/>
                </a:cubicBezTo>
                <a:cubicBezTo>
                  <a:pt x="1150" y="409"/>
                  <a:pt x="1149" y="411"/>
                  <a:pt x="1147" y="412"/>
                </a:cubicBezTo>
                <a:cubicBezTo>
                  <a:pt x="1147" y="413"/>
                  <a:pt x="1145" y="417"/>
                  <a:pt x="1147" y="417"/>
                </a:cubicBezTo>
                <a:close/>
                <a:moveTo>
                  <a:pt x="1179" y="431"/>
                </a:moveTo>
                <a:cubicBezTo>
                  <a:pt x="1183" y="429"/>
                  <a:pt x="1188" y="427"/>
                  <a:pt x="1193" y="425"/>
                </a:cubicBezTo>
                <a:cubicBezTo>
                  <a:pt x="1195" y="426"/>
                  <a:pt x="1192" y="428"/>
                  <a:pt x="1194" y="429"/>
                </a:cubicBezTo>
                <a:cubicBezTo>
                  <a:pt x="1200" y="429"/>
                  <a:pt x="1200" y="429"/>
                  <a:pt x="1200" y="429"/>
                </a:cubicBezTo>
                <a:cubicBezTo>
                  <a:pt x="1202" y="426"/>
                  <a:pt x="1204" y="421"/>
                  <a:pt x="1209" y="419"/>
                </a:cubicBezTo>
                <a:cubicBezTo>
                  <a:pt x="1210" y="418"/>
                  <a:pt x="1206" y="416"/>
                  <a:pt x="1209" y="416"/>
                </a:cubicBezTo>
                <a:cubicBezTo>
                  <a:pt x="1210" y="411"/>
                  <a:pt x="1197" y="413"/>
                  <a:pt x="1191" y="416"/>
                </a:cubicBezTo>
                <a:cubicBezTo>
                  <a:pt x="1191" y="421"/>
                  <a:pt x="1179" y="427"/>
                  <a:pt x="1179" y="431"/>
                </a:cubicBezTo>
                <a:close/>
                <a:moveTo>
                  <a:pt x="1073" y="425"/>
                </a:moveTo>
                <a:cubicBezTo>
                  <a:pt x="1075" y="425"/>
                  <a:pt x="1075" y="426"/>
                  <a:pt x="1077" y="426"/>
                </a:cubicBezTo>
                <a:cubicBezTo>
                  <a:pt x="1076" y="420"/>
                  <a:pt x="1083" y="422"/>
                  <a:pt x="1082" y="416"/>
                </a:cubicBezTo>
                <a:cubicBezTo>
                  <a:pt x="1079" y="416"/>
                  <a:pt x="1079" y="416"/>
                  <a:pt x="1079" y="416"/>
                </a:cubicBezTo>
                <a:cubicBezTo>
                  <a:pt x="1080" y="420"/>
                  <a:pt x="1075" y="418"/>
                  <a:pt x="1074" y="420"/>
                </a:cubicBezTo>
                <a:cubicBezTo>
                  <a:pt x="1077" y="422"/>
                  <a:pt x="1072" y="422"/>
                  <a:pt x="1073" y="425"/>
                </a:cubicBezTo>
                <a:close/>
                <a:moveTo>
                  <a:pt x="1152" y="425"/>
                </a:moveTo>
                <a:cubicBezTo>
                  <a:pt x="1154" y="425"/>
                  <a:pt x="1157" y="425"/>
                  <a:pt x="1158" y="424"/>
                </a:cubicBezTo>
                <a:cubicBezTo>
                  <a:pt x="1160" y="417"/>
                  <a:pt x="1152" y="422"/>
                  <a:pt x="1157" y="417"/>
                </a:cubicBezTo>
                <a:cubicBezTo>
                  <a:pt x="1154" y="418"/>
                  <a:pt x="1150" y="418"/>
                  <a:pt x="1149" y="421"/>
                </a:cubicBezTo>
                <a:cubicBezTo>
                  <a:pt x="1152" y="422"/>
                  <a:pt x="1154" y="419"/>
                  <a:pt x="1154" y="421"/>
                </a:cubicBezTo>
                <a:cubicBezTo>
                  <a:pt x="1152" y="421"/>
                  <a:pt x="1152" y="423"/>
                  <a:pt x="1152" y="425"/>
                </a:cubicBezTo>
                <a:close/>
                <a:moveTo>
                  <a:pt x="1104" y="424"/>
                </a:moveTo>
                <a:cubicBezTo>
                  <a:pt x="1107" y="423"/>
                  <a:pt x="1110" y="420"/>
                  <a:pt x="1109" y="418"/>
                </a:cubicBezTo>
                <a:cubicBezTo>
                  <a:pt x="1108" y="420"/>
                  <a:pt x="1104" y="420"/>
                  <a:pt x="1104" y="424"/>
                </a:cubicBezTo>
                <a:close/>
                <a:moveTo>
                  <a:pt x="68" y="432"/>
                </a:moveTo>
                <a:cubicBezTo>
                  <a:pt x="68" y="429"/>
                  <a:pt x="68" y="429"/>
                  <a:pt x="68" y="429"/>
                </a:cubicBezTo>
                <a:cubicBezTo>
                  <a:pt x="67" y="429"/>
                  <a:pt x="65" y="428"/>
                  <a:pt x="65" y="429"/>
                </a:cubicBezTo>
                <a:cubicBezTo>
                  <a:pt x="66" y="430"/>
                  <a:pt x="65" y="433"/>
                  <a:pt x="68" y="432"/>
                </a:cubicBezTo>
                <a:close/>
                <a:moveTo>
                  <a:pt x="1185" y="436"/>
                </a:moveTo>
                <a:cubicBezTo>
                  <a:pt x="1190" y="436"/>
                  <a:pt x="1193" y="434"/>
                  <a:pt x="1195" y="431"/>
                </a:cubicBezTo>
                <a:cubicBezTo>
                  <a:pt x="1192" y="430"/>
                  <a:pt x="1187" y="434"/>
                  <a:pt x="1185" y="436"/>
                </a:cubicBezTo>
                <a:close/>
                <a:moveTo>
                  <a:pt x="1159" y="432"/>
                </a:moveTo>
                <a:cubicBezTo>
                  <a:pt x="1158" y="436"/>
                  <a:pt x="1154" y="437"/>
                  <a:pt x="1153" y="441"/>
                </a:cubicBezTo>
                <a:cubicBezTo>
                  <a:pt x="1158" y="440"/>
                  <a:pt x="1161" y="438"/>
                  <a:pt x="1164" y="435"/>
                </a:cubicBezTo>
                <a:cubicBezTo>
                  <a:pt x="1161" y="435"/>
                  <a:pt x="1162" y="432"/>
                  <a:pt x="1159" y="432"/>
                </a:cubicBezTo>
                <a:close/>
                <a:moveTo>
                  <a:pt x="1201" y="437"/>
                </a:moveTo>
                <a:cubicBezTo>
                  <a:pt x="1199" y="437"/>
                  <a:pt x="1199" y="437"/>
                  <a:pt x="1199" y="437"/>
                </a:cubicBezTo>
                <a:cubicBezTo>
                  <a:pt x="1198" y="442"/>
                  <a:pt x="1192" y="441"/>
                  <a:pt x="1191" y="445"/>
                </a:cubicBezTo>
                <a:cubicBezTo>
                  <a:pt x="1194" y="442"/>
                  <a:pt x="1201" y="443"/>
                  <a:pt x="1201" y="437"/>
                </a:cubicBezTo>
                <a:close/>
                <a:moveTo>
                  <a:pt x="1240" y="443"/>
                </a:moveTo>
                <a:cubicBezTo>
                  <a:pt x="1239" y="440"/>
                  <a:pt x="1241" y="439"/>
                  <a:pt x="1241" y="437"/>
                </a:cubicBezTo>
                <a:cubicBezTo>
                  <a:pt x="1234" y="438"/>
                  <a:pt x="1228" y="441"/>
                  <a:pt x="1226" y="447"/>
                </a:cubicBezTo>
                <a:cubicBezTo>
                  <a:pt x="1233" y="448"/>
                  <a:pt x="1234" y="443"/>
                  <a:pt x="1240" y="443"/>
                </a:cubicBezTo>
                <a:close/>
                <a:moveTo>
                  <a:pt x="1059" y="439"/>
                </a:moveTo>
                <a:cubicBezTo>
                  <a:pt x="1051" y="438"/>
                  <a:pt x="1048" y="443"/>
                  <a:pt x="1048" y="450"/>
                </a:cubicBezTo>
                <a:cubicBezTo>
                  <a:pt x="1043" y="453"/>
                  <a:pt x="1037" y="456"/>
                  <a:pt x="1032" y="459"/>
                </a:cubicBezTo>
                <a:cubicBezTo>
                  <a:pt x="1031" y="463"/>
                  <a:pt x="1033" y="464"/>
                  <a:pt x="1035" y="466"/>
                </a:cubicBezTo>
                <a:cubicBezTo>
                  <a:pt x="1039" y="464"/>
                  <a:pt x="1042" y="461"/>
                  <a:pt x="1048" y="461"/>
                </a:cubicBezTo>
                <a:cubicBezTo>
                  <a:pt x="1049" y="458"/>
                  <a:pt x="1045" y="460"/>
                  <a:pt x="1046" y="457"/>
                </a:cubicBezTo>
                <a:cubicBezTo>
                  <a:pt x="1051" y="456"/>
                  <a:pt x="1055" y="454"/>
                  <a:pt x="1058" y="451"/>
                </a:cubicBezTo>
                <a:cubicBezTo>
                  <a:pt x="1055" y="450"/>
                  <a:pt x="1054" y="452"/>
                  <a:pt x="1052" y="452"/>
                </a:cubicBezTo>
                <a:cubicBezTo>
                  <a:pt x="1055" y="449"/>
                  <a:pt x="1050" y="450"/>
                  <a:pt x="1050" y="449"/>
                </a:cubicBezTo>
                <a:cubicBezTo>
                  <a:pt x="1051" y="444"/>
                  <a:pt x="1057" y="444"/>
                  <a:pt x="1059" y="439"/>
                </a:cubicBezTo>
                <a:close/>
                <a:moveTo>
                  <a:pt x="1030" y="451"/>
                </a:moveTo>
                <a:cubicBezTo>
                  <a:pt x="1032" y="453"/>
                  <a:pt x="1034" y="451"/>
                  <a:pt x="1037" y="451"/>
                </a:cubicBezTo>
                <a:cubicBezTo>
                  <a:pt x="1037" y="448"/>
                  <a:pt x="1035" y="448"/>
                  <a:pt x="1036" y="446"/>
                </a:cubicBezTo>
                <a:cubicBezTo>
                  <a:pt x="1032" y="446"/>
                  <a:pt x="1031" y="448"/>
                  <a:pt x="1030" y="451"/>
                </a:cubicBezTo>
                <a:close/>
                <a:moveTo>
                  <a:pt x="1194" y="448"/>
                </a:moveTo>
                <a:cubicBezTo>
                  <a:pt x="1193" y="449"/>
                  <a:pt x="1193" y="451"/>
                  <a:pt x="1193" y="453"/>
                </a:cubicBezTo>
                <a:cubicBezTo>
                  <a:pt x="1196" y="452"/>
                  <a:pt x="1198" y="451"/>
                  <a:pt x="1199" y="449"/>
                </a:cubicBezTo>
                <a:cubicBezTo>
                  <a:pt x="1197" y="449"/>
                  <a:pt x="1197" y="447"/>
                  <a:pt x="1194" y="448"/>
                </a:cubicBezTo>
                <a:close/>
                <a:moveTo>
                  <a:pt x="1245" y="449"/>
                </a:moveTo>
                <a:cubicBezTo>
                  <a:pt x="1243" y="449"/>
                  <a:pt x="1243" y="450"/>
                  <a:pt x="1241" y="450"/>
                </a:cubicBezTo>
                <a:cubicBezTo>
                  <a:pt x="1241" y="449"/>
                  <a:pt x="1240" y="448"/>
                  <a:pt x="1239" y="448"/>
                </a:cubicBezTo>
                <a:cubicBezTo>
                  <a:pt x="1239" y="450"/>
                  <a:pt x="1237" y="452"/>
                  <a:pt x="1238" y="455"/>
                </a:cubicBezTo>
                <a:cubicBezTo>
                  <a:pt x="1241" y="454"/>
                  <a:pt x="1242" y="451"/>
                  <a:pt x="1245" y="449"/>
                </a:cubicBezTo>
                <a:close/>
                <a:moveTo>
                  <a:pt x="1212" y="456"/>
                </a:moveTo>
                <a:cubicBezTo>
                  <a:pt x="1213" y="457"/>
                  <a:pt x="1211" y="452"/>
                  <a:pt x="1209" y="452"/>
                </a:cubicBezTo>
                <a:cubicBezTo>
                  <a:pt x="1207" y="455"/>
                  <a:pt x="1205" y="452"/>
                  <a:pt x="1203" y="453"/>
                </a:cubicBezTo>
                <a:cubicBezTo>
                  <a:pt x="1195" y="454"/>
                  <a:pt x="1192" y="462"/>
                  <a:pt x="1185" y="466"/>
                </a:cubicBezTo>
                <a:cubicBezTo>
                  <a:pt x="1177" y="470"/>
                  <a:pt x="1168" y="473"/>
                  <a:pt x="1159" y="477"/>
                </a:cubicBezTo>
                <a:cubicBezTo>
                  <a:pt x="1159" y="480"/>
                  <a:pt x="1156" y="481"/>
                  <a:pt x="1156" y="484"/>
                </a:cubicBezTo>
                <a:cubicBezTo>
                  <a:pt x="1168" y="484"/>
                  <a:pt x="1178" y="470"/>
                  <a:pt x="1195" y="468"/>
                </a:cubicBezTo>
                <a:cubicBezTo>
                  <a:pt x="1200" y="463"/>
                  <a:pt x="1207" y="460"/>
                  <a:pt x="1212" y="456"/>
                </a:cubicBezTo>
                <a:close/>
                <a:moveTo>
                  <a:pt x="1055" y="455"/>
                </a:moveTo>
                <a:cubicBezTo>
                  <a:pt x="1055" y="457"/>
                  <a:pt x="1051" y="456"/>
                  <a:pt x="1051" y="458"/>
                </a:cubicBezTo>
                <a:cubicBezTo>
                  <a:pt x="1053" y="458"/>
                  <a:pt x="1052" y="461"/>
                  <a:pt x="1054" y="461"/>
                </a:cubicBezTo>
                <a:cubicBezTo>
                  <a:pt x="1053" y="459"/>
                  <a:pt x="1058" y="457"/>
                  <a:pt x="1055" y="455"/>
                </a:cubicBezTo>
                <a:close/>
                <a:moveTo>
                  <a:pt x="128" y="500"/>
                </a:moveTo>
                <a:cubicBezTo>
                  <a:pt x="131" y="500"/>
                  <a:pt x="133" y="499"/>
                  <a:pt x="134" y="497"/>
                </a:cubicBezTo>
                <a:cubicBezTo>
                  <a:pt x="132" y="495"/>
                  <a:pt x="129" y="498"/>
                  <a:pt x="128" y="500"/>
                </a:cubicBezTo>
                <a:close/>
                <a:moveTo>
                  <a:pt x="123" y="531"/>
                </a:moveTo>
                <a:cubicBezTo>
                  <a:pt x="127" y="529"/>
                  <a:pt x="131" y="527"/>
                  <a:pt x="137" y="528"/>
                </a:cubicBezTo>
                <a:cubicBezTo>
                  <a:pt x="141" y="524"/>
                  <a:pt x="139" y="514"/>
                  <a:pt x="144" y="511"/>
                </a:cubicBezTo>
                <a:cubicBezTo>
                  <a:pt x="141" y="507"/>
                  <a:pt x="134" y="509"/>
                  <a:pt x="130" y="512"/>
                </a:cubicBezTo>
                <a:cubicBezTo>
                  <a:pt x="134" y="516"/>
                  <a:pt x="131" y="519"/>
                  <a:pt x="133" y="521"/>
                </a:cubicBezTo>
                <a:cubicBezTo>
                  <a:pt x="131" y="526"/>
                  <a:pt x="126" y="527"/>
                  <a:pt x="123" y="531"/>
                </a:cubicBezTo>
                <a:close/>
                <a:moveTo>
                  <a:pt x="1252" y="521"/>
                </a:moveTo>
                <a:cubicBezTo>
                  <a:pt x="1255" y="520"/>
                  <a:pt x="1259" y="520"/>
                  <a:pt x="1260" y="517"/>
                </a:cubicBezTo>
                <a:cubicBezTo>
                  <a:pt x="1256" y="517"/>
                  <a:pt x="1253" y="518"/>
                  <a:pt x="1252" y="521"/>
                </a:cubicBezTo>
                <a:close/>
                <a:moveTo>
                  <a:pt x="163" y="524"/>
                </a:moveTo>
                <a:cubicBezTo>
                  <a:pt x="162" y="528"/>
                  <a:pt x="157" y="529"/>
                  <a:pt x="154" y="533"/>
                </a:cubicBezTo>
                <a:cubicBezTo>
                  <a:pt x="160" y="533"/>
                  <a:pt x="160" y="533"/>
                  <a:pt x="160" y="533"/>
                </a:cubicBezTo>
                <a:cubicBezTo>
                  <a:pt x="160" y="530"/>
                  <a:pt x="166" y="527"/>
                  <a:pt x="163" y="524"/>
                </a:cubicBezTo>
                <a:close/>
                <a:moveTo>
                  <a:pt x="143" y="551"/>
                </a:moveTo>
                <a:cubicBezTo>
                  <a:pt x="142" y="551"/>
                  <a:pt x="143" y="548"/>
                  <a:pt x="141" y="548"/>
                </a:cubicBezTo>
                <a:cubicBezTo>
                  <a:pt x="140" y="549"/>
                  <a:pt x="139" y="549"/>
                  <a:pt x="138" y="549"/>
                </a:cubicBezTo>
                <a:cubicBezTo>
                  <a:pt x="136" y="554"/>
                  <a:pt x="143" y="554"/>
                  <a:pt x="143" y="551"/>
                </a:cubicBezTo>
                <a:close/>
                <a:moveTo>
                  <a:pt x="133" y="576"/>
                </a:moveTo>
                <a:cubicBezTo>
                  <a:pt x="130" y="576"/>
                  <a:pt x="126" y="580"/>
                  <a:pt x="128" y="582"/>
                </a:cubicBezTo>
                <a:cubicBezTo>
                  <a:pt x="129" y="580"/>
                  <a:pt x="132" y="579"/>
                  <a:pt x="133" y="576"/>
                </a:cubicBezTo>
                <a:close/>
                <a:moveTo>
                  <a:pt x="139" y="587"/>
                </a:moveTo>
                <a:cubicBezTo>
                  <a:pt x="145" y="585"/>
                  <a:pt x="152" y="583"/>
                  <a:pt x="153" y="576"/>
                </a:cubicBezTo>
                <a:cubicBezTo>
                  <a:pt x="145" y="576"/>
                  <a:pt x="145" y="585"/>
                  <a:pt x="139" y="587"/>
                </a:cubicBezTo>
                <a:close/>
                <a:moveTo>
                  <a:pt x="129" y="597"/>
                </a:moveTo>
                <a:cubicBezTo>
                  <a:pt x="128" y="600"/>
                  <a:pt x="135" y="597"/>
                  <a:pt x="136" y="597"/>
                </a:cubicBezTo>
                <a:cubicBezTo>
                  <a:pt x="134" y="595"/>
                  <a:pt x="131" y="596"/>
                  <a:pt x="129" y="597"/>
                </a:cubicBezTo>
                <a:close/>
                <a:moveTo>
                  <a:pt x="1159" y="601"/>
                </a:moveTo>
                <a:cubicBezTo>
                  <a:pt x="1154" y="604"/>
                  <a:pt x="1147" y="604"/>
                  <a:pt x="1147" y="611"/>
                </a:cubicBezTo>
                <a:cubicBezTo>
                  <a:pt x="1152" y="610"/>
                  <a:pt x="1163" y="605"/>
                  <a:pt x="1159" y="601"/>
                </a:cubicBezTo>
                <a:close/>
                <a:moveTo>
                  <a:pt x="95" y="617"/>
                </a:moveTo>
                <a:cubicBezTo>
                  <a:pt x="100" y="616"/>
                  <a:pt x="103" y="611"/>
                  <a:pt x="105" y="607"/>
                </a:cubicBezTo>
                <a:cubicBezTo>
                  <a:pt x="99" y="607"/>
                  <a:pt x="96" y="612"/>
                  <a:pt x="95" y="617"/>
                </a:cubicBezTo>
                <a:close/>
                <a:moveTo>
                  <a:pt x="1184" y="609"/>
                </a:moveTo>
                <a:cubicBezTo>
                  <a:pt x="1182" y="610"/>
                  <a:pt x="1179" y="611"/>
                  <a:pt x="1177" y="612"/>
                </a:cubicBezTo>
                <a:cubicBezTo>
                  <a:pt x="1176" y="614"/>
                  <a:pt x="1177" y="617"/>
                  <a:pt x="1179" y="619"/>
                </a:cubicBezTo>
                <a:cubicBezTo>
                  <a:pt x="1181" y="616"/>
                  <a:pt x="1184" y="613"/>
                  <a:pt x="1184" y="609"/>
                </a:cubicBezTo>
                <a:close/>
                <a:moveTo>
                  <a:pt x="1170" y="621"/>
                </a:moveTo>
                <a:cubicBezTo>
                  <a:pt x="1172" y="623"/>
                  <a:pt x="1173" y="620"/>
                  <a:pt x="1175" y="620"/>
                </a:cubicBezTo>
                <a:cubicBezTo>
                  <a:pt x="1175" y="618"/>
                  <a:pt x="1175" y="616"/>
                  <a:pt x="1172" y="616"/>
                </a:cubicBezTo>
                <a:cubicBezTo>
                  <a:pt x="1172" y="618"/>
                  <a:pt x="1171" y="619"/>
                  <a:pt x="1170" y="621"/>
                </a:cubicBezTo>
                <a:close/>
                <a:moveTo>
                  <a:pt x="229" y="618"/>
                </a:moveTo>
                <a:cubicBezTo>
                  <a:pt x="222" y="620"/>
                  <a:pt x="218" y="616"/>
                  <a:pt x="208" y="617"/>
                </a:cubicBezTo>
                <a:cubicBezTo>
                  <a:pt x="209" y="621"/>
                  <a:pt x="212" y="624"/>
                  <a:pt x="215" y="626"/>
                </a:cubicBezTo>
                <a:cubicBezTo>
                  <a:pt x="223" y="627"/>
                  <a:pt x="227" y="623"/>
                  <a:pt x="229" y="618"/>
                </a:cubicBezTo>
                <a:close/>
                <a:moveTo>
                  <a:pt x="131" y="618"/>
                </a:moveTo>
                <a:cubicBezTo>
                  <a:pt x="131" y="620"/>
                  <a:pt x="129" y="620"/>
                  <a:pt x="129" y="622"/>
                </a:cubicBezTo>
                <a:cubicBezTo>
                  <a:pt x="131" y="622"/>
                  <a:pt x="135" y="623"/>
                  <a:pt x="135" y="620"/>
                </a:cubicBezTo>
                <a:cubicBezTo>
                  <a:pt x="132" y="621"/>
                  <a:pt x="134" y="617"/>
                  <a:pt x="131" y="618"/>
                </a:cubicBezTo>
                <a:close/>
                <a:moveTo>
                  <a:pt x="119" y="637"/>
                </a:moveTo>
                <a:cubicBezTo>
                  <a:pt x="114" y="634"/>
                  <a:pt x="123" y="630"/>
                  <a:pt x="118" y="626"/>
                </a:cubicBezTo>
                <a:cubicBezTo>
                  <a:pt x="116" y="630"/>
                  <a:pt x="113" y="622"/>
                  <a:pt x="111" y="625"/>
                </a:cubicBezTo>
                <a:cubicBezTo>
                  <a:pt x="113" y="626"/>
                  <a:pt x="114" y="627"/>
                  <a:pt x="114" y="629"/>
                </a:cubicBezTo>
                <a:cubicBezTo>
                  <a:pt x="113" y="631"/>
                  <a:pt x="109" y="630"/>
                  <a:pt x="109" y="633"/>
                </a:cubicBezTo>
                <a:cubicBezTo>
                  <a:pt x="110" y="636"/>
                  <a:pt x="106" y="641"/>
                  <a:pt x="105" y="645"/>
                </a:cubicBezTo>
                <a:cubicBezTo>
                  <a:pt x="109" y="642"/>
                  <a:pt x="116" y="641"/>
                  <a:pt x="119" y="637"/>
                </a:cubicBezTo>
                <a:close/>
                <a:moveTo>
                  <a:pt x="126" y="633"/>
                </a:moveTo>
                <a:cubicBezTo>
                  <a:pt x="127" y="632"/>
                  <a:pt x="128" y="631"/>
                  <a:pt x="128" y="629"/>
                </a:cubicBezTo>
                <a:cubicBezTo>
                  <a:pt x="125" y="628"/>
                  <a:pt x="123" y="628"/>
                  <a:pt x="121" y="630"/>
                </a:cubicBezTo>
                <a:cubicBezTo>
                  <a:pt x="124" y="630"/>
                  <a:pt x="123" y="633"/>
                  <a:pt x="126" y="633"/>
                </a:cubicBezTo>
                <a:close/>
                <a:moveTo>
                  <a:pt x="85" y="656"/>
                </a:moveTo>
                <a:cubicBezTo>
                  <a:pt x="90" y="653"/>
                  <a:pt x="99" y="656"/>
                  <a:pt x="101" y="646"/>
                </a:cubicBezTo>
                <a:cubicBezTo>
                  <a:pt x="98" y="647"/>
                  <a:pt x="96" y="645"/>
                  <a:pt x="95" y="644"/>
                </a:cubicBezTo>
                <a:cubicBezTo>
                  <a:pt x="94" y="646"/>
                  <a:pt x="92" y="648"/>
                  <a:pt x="93" y="651"/>
                </a:cubicBezTo>
                <a:cubicBezTo>
                  <a:pt x="90" y="653"/>
                  <a:pt x="86" y="653"/>
                  <a:pt x="85" y="656"/>
                </a:cubicBezTo>
                <a:close/>
                <a:moveTo>
                  <a:pt x="1150" y="651"/>
                </a:moveTo>
                <a:cubicBezTo>
                  <a:pt x="1149" y="649"/>
                  <a:pt x="1145" y="650"/>
                  <a:pt x="1145" y="651"/>
                </a:cubicBezTo>
                <a:cubicBezTo>
                  <a:pt x="1146" y="652"/>
                  <a:pt x="1145" y="655"/>
                  <a:pt x="1148" y="654"/>
                </a:cubicBezTo>
                <a:cubicBezTo>
                  <a:pt x="1148" y="652"/>
                  <a:pt x="1150" y="652"/>
                  <a:pt x="1150" y="651"/>
                </a:cubicBezTo>
                <a:close/>
                <a:moveTo>
                  <a:pt x="1164" y="657"/>
                </a:moveTo>
                <a:cubicBezTo>
                  <a:pt x="1165" y="654"/>
                  <a:pt x="1165" y="652"/>
                  <a:pt x="1162" y="651"/>
                </a:cubicBezTo>
                <a:cubicBezTo>
                  <a:pt x="1160" y="653"/>
                  <a:pt x="1162" y="656"/>
                  <a:pt x="1164" y="657"/>
                </a:cubicBezTo>
                <a:close/>
                <a:moveTo>
                  <a:pt x="1195" y="662"/>
                </a:moveTo>
                <a:cubicBezTo>
                  <a:pt x="1195" y="659"/>
                  <a:pt x="1193" y="658"/>
                  <a:pt x="1192" y="657"/>
                </a:cubicBezTo>
                <a:cubicBezTo>
                  <a:pt x="1191" y="659"/>
                  <a:pt x="1189" y="660"/>
                  <a:pt x="1187" y="661"/>
                </a:cubicBezTo>
                <a:cubicBezTo>
                  <a:pt x="1186" y="664"/>
                  <a:pt x="1188" y="665"/>
                  <a:pt x="1188" y="668"/>
                </a:cubicBezTo>
                <a:cubicBezTo>
                  <a:pt x="1193" y="669"/>
                  <a:pt x="1190" y="661"/>
                  <a:pt x="1195" y="662"/>
                </a:cubicBezTo>
                <a:close/>
                <a:moveTo>
                  <a:pt x="1196" y="671"/>
                </a:moveTo>
                <a:cubicBezTo>
                  <a:pt x="1196" y="672"/>
                  <a:pt x="1195" y="672"/>
                  <a:pt x="1194" y="671"/>
                </a:cubicBezTo>
                <a:cubicBezTo>
                  <a:pt x="1194" y="674"/>
                  <a:pt x="1191" y="675"/>
                  <a:pt x="1188" y="675"/>
                </a:cubicBezTo>
                <a:cubicBezTo>
                  <a:pt x="1188" y="676"/>
                  <a:pt x="1187" y="677"/>
                  <a:pt x="1187" y="678"/>
                </a:cubicBezTo>
                <a:cubicBezTo>
                  <a:pt x="1192" y="680"/>
                  <a:pt x="1192" y="675"/>
                  <a:pt x="1196" y="676"/>
                </a:cubicBezTo>
                <a:cubicBezTo>
                  <a:pt x="1195" y="673"/>
                  <a:pt x="1199" y="672"/>
                  <a:pt x="1196" y="671"/>
                </a:cubicBezTo>
                <a:close/>
                <a:moveTo>
                  <a:pt x="1161" y="690"/>
                </a:moveTo>
                <a:cubicBezTo>
                  <a:pt x="1171" y="690"/>
                  <a:pt x="1166" y="685"/>
                  <a:pt x="1161" y="690"/>
                </a:cubicBezTo>
                <a:close/>
                <a:moveTo>
                  <a:pt x="1213" y="728"/>
                </a:moveTo>
                <a:cubicBezTo>
                  <a:pt x="1210" y="728"/>
                  <a:pt x="1208" y="730"/>
                  <a:pt x="1207" y="733"/>
                </a:cubicBezTo>
                <a:cubicBezTo>
                  <a:pt x="1208" y="735"/>
                  <a:pt x="1209" y="736"/>
                  <a:pt x="1211" y="737"/>
                </a:cubicBezTo>
                <a:cubicBezTo>
                  <a:pt x="1210" y="735"/>
                  <a:pt x="1213" y="736"/>
                  <a:pt x="1213" y="734"/>
                </a:cubicBezTo>
                <a:cubicBezTo>
                  <a:pt x="1211" y="733"/>
                  <a:pt x="1214" y="730"/>
                  <a:pt x="1213" y="728"/>
                </a:cubicBezTo>
                <a:close/>
                <a:moveTo>
                  <a:pt x="1152" y="730"/>
                </a:moveTo>
                <a:cubicBezTo>
                  <a:pt x="1149" y="731"/>
                  <a:pt x="1145" y="734"/>
                  <a:pt x="1149" y="735"/>
                </a:cubicBezTo>
                <a:cubicBezTo>
                  <a:pt x="1149" y="732"/>
                  <a:pt x="1152" y="733"/>
                  <a:pt x="1152" y="730"/>
                </a:cubicBezTo>
                <a:close/>
                <a:moveTo>
                  <a:pt x="1090" y="772"/>
                </a:moveTo>
                <a:cubicBezTo>
                  <a:pt x="1090" y="770"/>
                  <a:pt x="1094" y="771"/>
                  <a:pt x="1093" y="768"/>
                </a:cubicBezTo>
                <a:cubicBezTo>
                  <a:pt x="1092" y="768"/>
                  <a:pt x="1092" y="766"/>
                  <a:pt x="1091" y="767"/>
                </a:cubicBezTo>
                <a:cubicBezTo>
                  <a:pt x="1090" y="768"/>
                  <a:pt x="1087" y="771"/>
                  <a:pt x="1090" y="772"/>
                </a:cubicBezTo>
                <a:close/>
                <a:moveTo>
                  <a:pt x="176" y="780"/>
                </a:moveTo>
                <a:cubicBezTo>
                  <a:pt x="173" y="779"/>
                  <a:pt x="167" y="778"/>
                  <a:pt x="165" y="782"/>
                </a:cubicBezTo>
                <a:cubicBezTo>
                  <a:pt x="170" y="783"/>
                  <a:pt x="175" y="783"/>
                  <a:pt x="176" y="780"/>
                </a:cubicBezTo>
                <a:close/>
                <a:moveTo>
                  <a:pt x="1020" y="798"/>
                </a:moveTo>
                <a:cubicBezTo>
                  <a:pt x="1020" y="795"/>
                  <a:pt x="1022" y="794"/>
                  <a:pt x="1023" y="792"/>
                </a:cubicBezTo>
                <a:cubicBezTo>
                  <a:pt x="1021" y="792"/>
                  <a:pt x="1022" y="789"/>
                  <a:pt x="1019" y="790"/>
                </a:cubicBezTo>
                <a:cubicBezTo>
                  <a:pt x="1022" y="794"/>
                  <a:pt x="1016" y="796"/>
                  <a:pt x="1020" y="798"/>
                </a:cubicBezTo>
                <a:close/>
                <a:moveTo>
                  <a:pt x="1191" y="812"/>
                </a:moveTo>
                <a:cubicBezTo>
                  <a:pt x="1191" y="811"/>
                  <a:pt x="1191" y="810"/>
                  <a:pt x="1191" y="810"/>
                </a:cubicBezTo>
                <a:cubicBezTo>
                  <a:pt x="1191" y="814"/>
                  <a:pt x="1190" y="815"/>
                  <a:pt x="1192" y="817"/>
                </a:cubicBezTo>
                <a:cubicBezTo>
                  <a:pt x="1193" y="815"/>
                  <a:pt x="1198" y="811"/>
                  <a:pt x="1200" y="813"/>
                </a:cubicBezTo>
                <a:cubicBezTo>
                  <a:pt x="1200" y="817"/>
                  <a:pt x="1197" y="812"/>
                  <a:pt x="1198" y="816"/>
                </a:cubicBezTo>
                <a:cubicBezTo>
                  <a:pt x="1199" y="816"/>
                  <a:pt x="1200" y="816"/>
                  <a:pt x="1201" y="817"/>
                </a:cubicBezTo>
                <a:cubicBezTo>
                  <a:pt x="1201" y="813"/>
                  <a:pt x="1205" y="811"/>
                  <a:pt x="1204" y="809"/>
                </a:cubicBezTo>
                <a:cubicBezTo>
                  <a:pt x="1207" y="809"/>
                  <a:pt x="1207" y="812"/>
                  <a:pt x="1208" y="813"/>
                </a:cubicBezTo>
                <a:cubicBezTo>
                  <a:pt x="1212" y="812"/>
                  <a:pt x="1213" y="808"/>
                  <a:pt x="1218" y="808"/>
                </a:cubicBezTo>
                <a:cubicBezTo>
                  <a:pt x="1217" y="803"/>
                  <a:pt x="1218" y="802"/>
                  <a:pt x="1220" y="798"/>
                </a:cubicBezTo>
                <a:cubicBezTo>
                  <a:pt x="1208" y="801"/>
                  <a:pt x="1205" y="811"/>
                  <a:pt x="1191" y="812"/>
                </a:cubicBezTo>
                <a:close/>
                <a:moveTo>
                  <a:pt x="1157" y="815"/>
                </a:moveTo>
                <a:cubicBezTo>
                  <a:pt x="1158" y="815"/>
                  <a:pt x="1159" y="816"/>
                  <a:pt x="1160" y="816"/>
                </a:cubicBezTo>
                <a:cubicBezTo>
                  <a:pt x="1161" y="813"/>
                  <a:pt x="1164" y="813"/>
                  <a:pt x="1164" y="810"/>
                </a:cubicBezTo>
                <a:cubicBezTo>
                  <a:pt x="1163" y="810"/>
                  <a:pt x="1162" y="810"/>
                  <a:pt x="1161" y="809"/>
                </a:cubicBezTo>
                <a:cubicBezTo>
                  <a:pt x="1160" y="812"/>
                  <a:pt x="1157" y="812"/>
                  <a:pt x="1157" y="815"/>
                </a:cubicBezTo>
                <a:close/>
                <a:moveTo>
                  <a:pt x="963" y="823"/>
                </a:moveTo>
                <a:cubicBezTo>
                  <a:pt x="963" y="825"/>
                  <a:pt x="961" y="824"/>
                  <a:pt x="961" y="825"/>
                </a:cubicBezTo>
                <a:cubicBezTo>
                  <a:pt x="961" y="827"/>
                  <a:pt x="961" y="830"/>
                  <a:pt x="962" y="831"/>
                </a:cubicBezTo>
                <a:cubicBezTo>
                  <a:pt x="963" y="829"/>
                  <a:pt x="966" y="829"/>
                  <a:pt x="967" y="828"/>
                </a:cubicBezTo>
                <a:cubicBezTo>
                  <a:pt x="966" y="826"/>
                  <a:pt x="966" y="824"/>
                  <a:pt x="963" y="823"/>
                </a:cubicBezTo>
                <a:close/>
                <a:moveTo>
                  <a:pt x="928" y="831"/>
                </a:moveTo>
                <a:cubicBezTo>
                  <a:pt x="928" y="834"/>
                  <a:pt x="922" y="838"/>
                  <a:pt x="927" y="840"/>
                </a:cubicBezTo>
                <a:cubicBezTo>
                  <a:pt x="927" y="838"/>
                  <a:pt x="931" y="833"/>
                  <a:pt x="928" y="831"/>
                </a:cubicBezTo>
                <a:close/>
                <a:moveTo>
                  <a:pt x="991" y="831"/>
                </a:moveTo>
                <a:cubicBezTo>
                  <a:pt x="991" y="833"/>
                  <a:pt x="988" y="832"/>
                  <a:pt x="989" y="834"/>
                </a:cubicBezTo>
                <a:cubicBezTo>
                  <a:pt x="991" y="834"/>
                  <a:pt x="991" y="836"/>
                  <a:pt x="992" y="836"/>
                </a:cubicBezTo>
                <a:cubicBezTo>
                  <a:pt x="991" y="835"/>
                  <a:pt x="993" y="831"/>
                  <a:pt x="991" y="831"/>
                </a:cubicBezTo>
                <a:close/>
                <a:moveTo>
                  <a:pt x="1016" y="833"/>
                </a:moveTo>
                <a:cubicBezTo>
                  <a:pt x="1013" y="830"/>
                  <a:pt x="1010" y="834"/>
                  <a:pt x="1010" y="837"/>
                </a:cubicBezTo>
                <a:cubicBezTo>
                  <a:pt x="1013" y="837"/>
                  <a:pt x="1016" y="837"/>
                  <a:pt x="1016" y="833"/>
                </a:cubicBezTo>
                <a:close/>
                <a:moveTo>
                  <a:pt x="1096" y="833"/>
                </a:moveTo>
                <a:cubicBezTo>
                  <a:pt x="1096" y="834"/>
                  <a:pt x="1096" y="834"/>
                  <a:pt x="1096" y="834"/>
                </a:cubicBezTo>
                <a:cubicBezTo>
                  <a:pt x="1095" y="835"/>
                  <a:pt x="1093" y="834"/>
                  <a:pt x="1092" y="835"/>
                </a:cubicBezTo>
                <a:cubicBezTo>
                  <a:pt x="1094" y="836"/>
                  <a:pt x="1094" y="837"/>
                  <a:pt x="1096" y="836"/>
                </a:cubicBezTo>
                <a:cubicBezTo>
                  <a:pt x="1096" y="836"/>
                  <a:pt x="1098" y="833"/>
                  <a:pt x="1096" y="833"/>
                </a:cubicBezTo>
                <a:close/>
                <a:moveTo>
                  <a:pt x="1012" y="845"/>
                </a:moveTo>
                <a:cubicBezTo>
                  <a:pt x="1012" y="840"/>
                  <a:pt x="1017" y="846"/>
                  <a:pt x="1019" y="840"/>
                </a:cubicBezTo>
                <a:cubicBezTo>
                  <a:pt x="1015" y="841"/>
                  <a:pt x="1019" y="838"/>
                  <a:pt x="1019" y="836"/>
                </a:cubicBezTo>
                <a:cubicBezTo>
                  <a:pt x="1016" y="838"/>
                  <a:pt x="1009" y="840"/>
                  <a:pt x="1012" y="845"/>
                </a:cubicBezTo>
                <a:close/>
                <a:moveTo>
                  <a:pt x="111" y="855"/>
                </a:moveTo>
                <a:cubicBezTo>
                  <a:pt x="108" y="856"/>
                  <a:pt x="107" y="858"/>
                  <a:pt x="105" y="860"/>
                </a:cubicBezTo>
                <a:cubicBezTo>
                  <a:pt x="108" y="861"/>
                  <a:pt x="113" y="857"/>
                  <a:pt x="111" y="855"/>
                </a:cubicBezTo>
                <a:close/>
                <a:moveTo>
                  <a:pt x="967" y="855"/>
                </a:moveTo>
                <a:cubicBezTo>
                  <a:pt x="968" y="860"/>
                  <a:pt x="965" y="856"/>
                  <a:pt x="962" y="857"/>
                </a:cubicBezTo>
                <a:cubicBezTo>
                  <a:pt x="962" y="859"/>
                  <a:pt x="963" y="861"/>
                  <a:pt x="964" y="861"/>
                </a:cubicBezTo>
                <a:cubicBezTo>
                  <a:pt x="965" y="859"/>
                  <a:pt x="969" y="860"/>
                  <a:pt x="970" y="857"/>
                </a:cubicBezTo>
                <a:cubicBezTo>
                  <a:pt x="968" y="857"/>
                  <a:pt x="969" y="854"/>
                  <a:pt x="967" y="855"/>
                </a:cubicBezTo>
                <a:close/>
                <a:moveTo>
                  <a:pt x="100" y="870"/>
                </a:moveTo>
                <a:cubicBezTo>
                  <a:pt x="102" y="869"/>
                  <a:pt x="105" y="869"/>
                  <a:pt x="105" y="866"/>
                </a:cubicBezTo>
                <a:cubicBezTo>
                  <a:pt x="102" y="866"/>
                  <a:pt x="102" y="866"/>
                  <a:pt x="102" y="866"/>
                </a:cubicBezTo>
                <a:cubicBezTo>
                  <a:pt x="103" y="869"/>
                  <a:pt x="100" y="868"/>
                  <a:pt x="100" y="870"/>
                </a:cubicBezTo>
                <a:close/>
                <a:moveTo>
                  <a:pt x="177" y="879"/>
                </a:moveTo>
                <a:cubicBezTo>
                  <a:pt x="172" y="873"/>
                  <a:pt x="164" y="880"/>
                  <a:pt x="161" y="885"/>
                </a:cubicBezTo>
                <a:cubicBezTo>
                  <a:pt x="166" y="888"/>
                  <a:pt x="174" y="884"/>
                  <a:pt x="177" y="879"/>
                </a:cubicBezTo>
                <a:close/>
                <a:moveTo>
                  <a:pt x="1111" y="885"/>
                </a:moveTo>
                <a:cubicBezTo>
                  <a:pt x="1109" y="888"/>
                  <a:pt x="1105" y="888"/>
                  <a:pt x="1104" y="892"/>
                </a:cubicBezTo>
                <a:cubicBezTo>
                  <a:pt x="1112" y="898"/>
                  <a:pt x="1111" y="900"/>
                  <a:pt x="1112" y="909"/>
                </a:cubicBezTo>
                <a:cubicBezTo>
                  <a:pt x="1116" y="907"/>
                  <a:pt x="1118" y="904"/>
                  <a:pt x="1120" y="899"/>
                </a:cubicBezTo>
                <a:cubicBezTo>
                  <a:pt x="1114" y="899"/>
                  <a:pt x="1113" y="889"/>
                  <a:pt x="1111" y="885"/>
                </a:cubicBezTo>
                <a:close/>
                <a:moveTo>
                  <a:pt x="146" y="887"/>
                </a:moveTo>
                <a:cubicBezTo>
                  <a:pt x="139" y="888"/>
                  <a:pt x="134" y="892"/>
                  <a:pt x="132" y="898"/>
                </a:cubicBezTo>
                <a:cubicBezTo>
                  <a:pt x="137" y="895"/>
                  <a:pt x="152" y="890"/>
                  <a:pt x="145" y="887"/>
                </a:cubicBezTo>
                <a:cubicBezTo>
                  <a:pt x="146" y="887"/>
                  <a:pt x="146" y="887"/>
                  <a:pt x="146" y="887"/>
                </a:cubicBezTo>
                <a:close/>
                <a:moveTo>
                  <a:pt x="152" y="894"/>
                </a:moveTo>
                <a:cubicBezTo>
                  <a:pt x="155" y="894"/>
                  <a:pt x="155" y="894"/>
                  <a:pt x="155" y="894"/>
                </a:cubicBezTo>
                <a:cubicBezTo>
                  <a:pt x="156" y="891"/>
                  <a:pt x="154" y="891"/>
                  <a:pt x="152" y="890"/>
                </a:cubicBezTo>
                <a:cubicBezTo>
                  <a:pt x="152" y="891"/>
                  <a:pt x="151" y="892"/>
                  <a:pt x="152" y="894"/>
                </a:cubicBezTo>
                <a:close/>
                <a:moveTo>
                  <a:pt x="1199" y="891"/>
                </a:moveTo>
                <a:cubicBezTo>
                  <a:pt x="1195" y="894"/>
                  <a:pt x="1193" y="894"/>
                  <a:pt x="1192" y="900"/>
                </a:cubicBezTo>
                <a:cubicBezTo>
                  <a:pt x="1195" y="898"/>
                  <a:pt x="1199" y="899"/>
                  <a:pt x="1201" y="896"/>
                </a:cubicBezTo>
                <a:cubicBezTo>
                  <a:pt x="1198" y="895"/>
                  <a:pt x="1203" y="891"/>
                  <a:pt x="1199" y="891"/>
                </a:cubicBezTo>
                <a:close/>
                <a:moveTo>
                  <a:pt x="1133" y="913"/>
                </a:moveTo>
                <a:cubicBezTo>
                  <a:pt x="1134" y="916"/>
                  <a:pt x="1142" y="909"/>
                  <a:pt x="1141" y="915"/>
                </a:cubicBezTo>
                <a:cubicBezTo>
                  <a:pt x="1149" y="915"/>
                  <a:pt x="1144" y="910"/>
                  <a:pt x="1147" y="906"/>
                </a:cubicBezTo>
                <a:cubicBezTo>
                  <a:pt x="1141" y="905"/>
                  <a:pt x="1136" y="909"/>
                  <a:pt x="1133" y="913"/>
                </a:cubicBezTo>
                <a:close/>
                <a:moveTo>
                  <a:pt x="118" y="907"/>
                </a:moveTo>
                <a:cubicBezTo>
                  <a:pt x="117" y="911"/>
                  <a:pt x="113" y="910"/>
                  <a:pt x="111" y="913"/>
                </a:cubicBezTo>
                <a:cubicBezTo>
                  <a:pt x="116" y="915"/>
                  <a:pt x="116" y="912"/>
                  <a:pt x="120" y="913"/>
                </a:cubicBezTo>
                <a:cubicBezTo>
                  <a:pt x="120" y="910"/>
                  <a:pt x="121" y="906"/>
                  <a:pt x="118" y="907"/>
                </a:cubicBezTo>
                <a:close/>
                <a:moveTo>
                  <a:pt x="1122" y="910"/>
                </a:moveTo>
                <a:cubicBezTo>
                  <a:pt x="1121" y="910"/>
                  <a:pt x="1121" y="908"/>
                  <a:pt x="1121" y="907"/>
                </a:cubicBezTo>
                <a:cubicBezTo>
                  <a:pt x="1118" y="907"/>
                  <a:pt x="1118" y="907"/>
                  <a:pt x="1118" y="907"/>
                </a:cubicBezTo>
                <a:cubicBezTo>
                  <a:pt x="1118" y="909"/>
                  <a:pt x="1117" y="909"/>
                  <a:pt x="1117" y="911"/>
                </a:cubicBezTo>
                <a:cubicBezTo>
                  <a:pt x="1119" y="910"/>
                  <a:pt x="1122" y="912"/>
                  <a:pt x="1122" y="910"/>
                </a:cubicBezTo>
                <a:close/>
                <a:moveTo>
                  <a:pt x="47" y="910"/>
                </a:moveTo>
                <a:cubicBezTo>
                  <a:pt x="44" y="907"/>
                  <a:pt x="38" y="912"/>
                  <a:pt x="41" y="914"/>
                </a:cubicBezTo>
                <a:cubicBezTo>
                  <a:pt x="42" y="912"/>
                  <a:pt x="46" y="913"/>
                  <a:pt x="47" y="910"/>
                </a:cubicBezTo>
                <a:close/>
                <a:moveTo>
                  <a:pt x="1167" y="913"/>
                </a:moveTo>
                <a:cubicBezTo>
                  <a:pt x="1168" y="914"/>
                  <a:pt x="1168" y="915"/>
                  <a:pt x="1170" y="914"/>
                </a:cubicBezTo>
                <a:cubicBezTo>
                  <a:pt x="1170" y="912"/>
                  <a:pt x="1171" y="911"/>
                  <a:pt x="1171" y="909"/>
                </a:cubicBezTo>
                <a:cubicBezTo>
                  <a:pt x="1169" y="909"/>
                  <a:pt x="1167" y="911"/>
                  <a:pt x="1167" y="913"/>
                </a:cubicBezTo>
                <a:close/>
                <a:moveTo>
                  <a:pt x="1158" y="911"/>
                </a:moveTo>
                <a:cubicBezTo>
                  <a:pt x="1157" y="914"/>
                  <a:pt x="1153" y="913"/>
                  <a:pt x="1151" y="913"/>
                </a:cubicBezTo>
                <a:cubicBezTo>
                  <a:pt x="1151" y="915"/>
                  <a:pt x="1148" y="916"/>
                  <a:pt x="1146" y="917"/>
                </a:cubicBezTo>
                <a:cubicBezTo>
                  <a:pt x="1145" y="922"/>
                  <a:pt x="1145" y="922"/>
                  <a:pt x="1146" y="926"/>
                </a:cubicBezTo>
                <a:cubicBezTo>
                  <a:pt x="1149" y="926"/>
                  <a:pt x="1152" y="923"/>
                  <a:pt x="1155" y="925"/>
                </a:cubicBezTo>
                <a:cubicBezTo>
                  <a:pt x="1154" y="926"/>
                  <a:pt x="1153" y="927"/>
                  <a:pt x="1153" y="928"/>
                </a:cubicBezTo>
                <a:cubicBezTo>
                  <a:pt x="1157" y="926"/>
                  <a:pt x="1161" y="925"/>
                  <a:pt x="1158" y="921"/>
                </a:cubicBezTo>
                <a:cubicBezTo>
                  <a:pt x="1161" y="921"/>
                  <a:pt x="1161" y="921"/>
                  <a:pt x="1161" y="921"/>
                </a:cubicBezTo>
                <a:cubicBezTo>
                  <a:pt x="1161" y="923"/>
                  <a:pt x="1160" y="924"/>
                  <a:pt x="1162" y="926"/>
                </a:cubicBezTo>
                <a:cubicBezTo>
                  <a:pt x="1163" y="921"/>
                  <a:pt x="1166" y="919"/>
                  <a:pt x="1165" y="914"/>
                </a:cubicBezTo>
                <a:cubicBezTo>
                  <a:pt x="1159" y="916"/>
                  <a:pt x="1160" y="911"/>
                  <a:pt x="1158" y="911"/>
                </a:cubicBezTo>
                <a:close/>
                <a:moveTo>
                  <a:pt x="1147" y="923"/>
                </a:moveTo>
                <a:cubicBezTo>
                  <a:pt x="1146" y="920"/>
                  <a:pt x="1149" y="921"/>
                  <a:pt x="1148" y="917"/>
                </a:cubicBezTo>
                <a:cubicBezTo>
                  <a:pt x="1149" y="918"/>
                  <a:pt x="1150" y="918"/>
                  <a:pt x="1151" y="918"/>
                </a:cubicBezTo>
                <a:cubicBezTo>
                  <a:pt x="1151" y="921"/>
                  <a:pt x="1150" y="923"/>
                  <a:pt x="1147" y="923"/>
                </a:cubicBezTo>
                <a:close/>
                <a:moveTo>
                  <a:pt x="88" y="926"/>
                </a:moveTo>
                <a:cubicBezTo>
                  <a:pt x="92" y="922"/>
                  <a:pt x="97" y="920"/>
                  <a:pt x="101" y="916"/>
                </a:cubicBezTo>
                <a:cubicBezTo>
                  <a:pt x="95" y="911"/>
                  <a:pt x="91" y="920"/>
                  <a:pt x="87" y="923"/>
                </a:cubicBezTo>
                <a:cubicBezTo>
                  <a:pt x="88" y="923"/>
                  <a:pt x="87" y="925"/>
                  <a:pt x="88" y="926"/>
                </a:cubicBezTo>
                <a:close/>
                <a:moveTo>
                  <a:pt x="994" y="937"/>
                </a:moveTo>
                <a:cubicBezTo>
                  <a:pt x="1001" y="937"/>
                  <a:pt x="1006" y="930"/>
                  <a:pt x="1012" y="931"/>
                </a:cubicBezTo>
                <a:cubicBezTo>
                  <a:pt x="1013" y="927"/>
                  <a:pt x="1012" y="927"/>
                  <a:pt x="1012" y="922"/>
                </a:cubicBezTo>
                <a:cubicBezTo>
                  <a:pt x="1002" y="920"/>
                  <a:pt x="1004" y="933"/>
                  <a:pt x="996" y="931"/>
                </a:cubicBezTo>
                <a:cubicBezTo>
                  <a:pt x="998" y="927"/>
                  <a:pt x="1001" y="926"/>
                  <a:pt x="1005" y="924"/>
                </a:cubicBezTo>
                <a:cubicBezTo>
                  <a:pt x="1001" y="923"/>
                  <a:pt x="997" y="922"/>
                  <a:pt x="994" y="925"/>
                </a:cubicBezTo>
                <a:cubicBezTo>
                  <a:pt x="997" y="930"/>
                  <a:pt x="993" y="931"/>
                  <a:pt x="994" y="937"/>
                </a:cubicBezTo>
                <a:close/>
                <a:moveTo>
                  <a:pt x="178" y="931"/>
                </a:moveTo>
                <a:cubicBezTo>
                  <a:pt x="175" y="931"/>
                  <a:pt x="176" y="933"/>
                  <a:pt x="174" y="935"/>
                </a:cubicBezTo>
                <a:cubicBezTo>
                  <a:pt x="178" y="935"/>
                  <a:pt x="178" y="933"/>
                  <a:pt x="178" y="931"/>
                </a:cubicBezTo>
                <a:close/>
                <a:moveTo>
                  <a:pt x="1184" y="948"/>
                </a:moveTo>
                <a:cubicBezTo>
                  <a:pt x="1186" y="945"/>
                  <a:pt x="1188" y="942"/>
                  <a:pt x="1189" y="939"/>
                </a:cubicBezTo>
                <a:cubicBezTo>
                  <a:pt x="1184" y="941"/>
                  <a:pt x="1188" y="934"/>
                  <a:pt x="1184" y="935"/>
                </a:cubicBezTo>
                <a:cubicBezTo>
                  <a:pt x="1177" y="945"/>
                  <a:pt x="1160" y="942"/>
                  <a:pt x="1160" y="956"/>
                </a:cubicBezTo>
                <a:cubicBezTo>
                  <a:pt x="1159" y="954"/>
                  <a:pt x="1158" y="957"/>
                  <a:pt x="1158" y="955"/>
                </a:cubicBezTo>
                <a:cubicBezTo>
                  <a:pt x="1158" y="954"/>
                  <a:pt x="1159" y="953"/>
                  <a:pt x="1158" y="952"/>
                </a:cubicBezTo>
                <a:cubicBezTo>
                  <a:pt x="1156" y="954"/>
                  <a:pt x="1155" y="956"/>
                  <a:pt x="1154" y="958"/>
                </a:cubicBezTo>
                <a:cubicBezTo>
                  <a:pt x="1149" y="959"/>
                  <a:pt x="1153" y="956"/>
                  <a:pt x="1149" y="955"/>
                </a:cubicBezTo>
                <a:cubicBezTo>
                  <a:pt x="1150" y="963"/>
                  <a:pt x="1143" y="964"/>
                  <a:pt x="1135" y="964"/>
                </a:cubicBezTo>
                <a:cubicBezTo>
                  <a:pt x="1132" y="973"/>
                  <a:pt x="1125" y="977"/>
                  <a:pt x="1117" y="980"/>
                </a:cubicBezTo>
                <a:cubicBezTo>
                  <a:pt x="1114" y="975"/>
                  <a:pt x="1120" y="972"/>
                  <a:pt x="1122" y="969"/>
                </a:cubicBezTo>
                <a:cubicBezTo>
                  <a:pt x="1117" y="969"/>
                  <a:pt x="1126" y="967"/>
                  <a:pt x="1122" y="965"/>
                </a:cubicBezTo>
                <a:cubicBezTo>
                  <a:pt x="1121" y="968"/>
                  <a:pt x="1119" y="965"/>
                  <a:pt x="1118" y="965"/>
                </a:cubicBezTo>
                <a:cubicBezTo>
                  <a:pt x="1116" y="966"/>
                  <a:pt x="1115" y="969"/>
                  <a:pt x="1114" y="972"/>
                </a:cubicBezTo>
                <a:cubicBezTo>
                  <a:pt x="1109" y="971"/>
                  <a:pt x="1108" y="974"/>
                  <a:pt x="1106" y="977"/>
                </a:cubicBezTo>
                <a:cubicBezTo>
                  <a:pt x="1110" y="976"/>
                  <a:pt x="1110" y="973"/>
                  <a:pt x="1114" y="974"/>
                </a:cubicBezTo>
                <a:cubicBezTo>
                  <a:pt x="1118" y="982"/>
                  <a:pt x="1110" y="982"/>
                  <a:pt x="1107" y="987"/>
                </a:cubicBezTo>
                <a:cubicBezTo>
                  <a:pt x="1115" y="986"/>
                  <a:pt x="1119" y="980"/>
                  <a:pt x="1127" y="978"/>
                </a:cubicBezTo>
                <a:cubicBezTo>
                  <a:pt x="1128" y="981"/>
                  <a:pt x="1129" y="983"/>
                  <a:pt x="1130" y="984"/>
                </a:cubicBezTo>
                <a:cubicBezTo>
                  <a:pt x="1134" y="981"/>
                  <a:pt x="1140" y="978"/>
                  <a:pt x="1143" y="973"/>
                </a:cubicBezTo>
                <a:cubicBezTo>
                  <a:pt x="1153" y="977"/>
                  <a:pt x="1151" y="960"/>
                  <a:pt x="1158" y="958"/>
                </a:cubicBezTo>
                <a:cubicBezTo>
                  <a:pt x="1161" y="958"/>
                  <a:pt x="1161" y="961"/>
                  <a:pt x="1164" y="960"/>
                </a:cubicBezTo>
                <a:cubicBezTo>
                  <a:pt x="1171" y="957"/>
                  <a:pt x="1174" y="946"/>
                  <a:pt x="1184" y="948"/>
                </a:cubicBezTo>
                <a:close/>
                <a:moveTo>
                  <a:pt x="215" y="940"/>
                </a:moveTo>
                <a:cubicBezTo>
                  <a:pt x="216" y="940"/>
                  <a:pt x="218" y="940"/>
                  <a:pt x="218" y="942"/>
                </a:cubicBezTo>
                <a:cubicBezTo>
                  <a:pt x="219" y="942"/>
                  <a:pt x="221" y="942"/>
                  <a:pt x="221" y="940"/>
                </a:cubicBezTo>
                <a:cubicBezTo>
                  <a:pt x="220" y="940"/>
                  <a:pt x="220" y="940"/>
                  <a:pt x="220" y="939"/>
                </a:cubicBezTo>
                <a:cubicBezTo>
                  <a:pt x="218" y="939"/>
                  <a:pt x="215" y="938"/>
                  <a:pt x="215" y="940"/>
                </a:cubicBezTo>
                <a:close/>
                <a:moveTo>
                  <a:pt x="1064" y="943"/>
                </a:moveTo>
                <a:cubicBezTo>
                  <a:pt x="1065" y="946"/>
                  <a:pt x="1063" y="946"/>
                  <a:pt x="1062" y="948"/>
                </a:cubicBezTo>
                <a:cubicBezTo>
                  <a:pt x="1066" y="947"/>
                  <a:pt x="1065" y="950"/>
                  <a:pt x="1068" y="950"/>
                </a:cubicBezTo>
                <a:cubicBezTo>
                  <a:pt x="1069" y="948"/>
                  <a:pt x="1073" y="948"/>
                  <a:pt x="1072" y="944"/>
                </a:cubicBezTo>
                <a:cubicBezTo>
                  <a:pt x="1070" y="943"/>
                  <a:pt x="1069" y="948"/>
                  <a:pt x="1069" y="945"/>
                </a:cubicBezTo>
                <a:cubicBezTo>
                  <a:pt x="1069" y="944"/>
                  <a:pt x="1070" y="943"/>
                  <a:pt x="1070" y="942"/>
                </a:cubicBezTo>
                <a:cubicBezTo>
                  <a:pt x="1068" y="942"/>
                  <a:pt x="1067" y="940"/>
                  <a:pt x="1064" y="939"/>
                </a:cubicBezTo>
                <a:cubicBezTo>
                  <a:pt x="1063" y="944"/>
                  <a:pt x="1057" y="942"/>
                  <a:pt x="1058" y="948"/>
                </a:cubicBezTo>
                <a:cubicBezTo>
                  <a:pt x="1063" y="949"/>
                  <a:pt x="1061" y="944"/>
                  <a:pt x="1064" y="943"/>
                </a:cubicBezTo>
                <a:close/>
                <a:moveTo>
                  <a:pt x="942" y="948"/>
                </a:moveTo>
                <a:cubicBezTo>
                  <a:pt x="942" y="944"/>
                  <a:pt x="942" y="944"/>
                  <a:pt x="942" y="944"/>
                </a:cubicBezTo>
                <a:cubicBezTo>
                  <a:pt x="939" y="943"/>
                  <a:pt x="939" y="949"/>
                  <a:pt x="942" y="948"/>
                </a:cubicBezTo>
                <a:close/>
                <a:moveTo>
                  <a:pt x="1171" y="961"/>
                </a:moveTo>
                <a:cubicBezTo>
                  <a:pt x="1171" y="966"/>
                  <a:pt x="1164" y="965"/>
                  <a:pt x="1164" y="970"/>
                </a:cubicBezTo>
                <a:cubicBezTo>
                  <a:pt x="1176" y="963"/>
                  <a:pt x="1186" y="960"/>
                  <a:pt x="1195" y="950"/>
                </a:cubicBezTo>
                <a:cubicBezTo>
                  <a:pt x="1185" y="945"/>
                  <a:pt x="1181" y="960"/>
                  <a:pt x="1171" y="961"/>
                </a:cubicBezTo>
                <a:close/>
                <a:moveTo>
                  <a:pt x="199" y="950"/>
                </a:moveTo>
                <a:cubicBezTo>
                  <a:pt x="197" y="950"/>
                  <a:pt x="194" y="950"/>
                  <a:pt x="195" y="952"/>
                </a:cubicBezTo>
                <a:cubicBezTo>
                  <a:pt x="197" y="952"/>
                  <a:pt x="199" y="952"/>
                  <a:pt x="199" y="950"/>
                </a:cubicBezTo>
                <a:close/>
                <a:moveTo>
                  <a:pt x="72" y="952"/>
                </a:moveTo>
                <a:cubicBezTo>
                  <a:pt x="70" y="949"/>
                  <a:pt x="65" y="951"/>
                  <a:pt x="64" y="954"/>
                </a:cubicBezTo>
                <a:cubicBezTo>
                  <a:pt x="67" y="954"/>
                  <a:pt x="71" y="955"/>
                  <a:pt x="72" y="952"/>
                </a:cubicBezTo>
                <a:close/>
                <a:moveTo>
                  <a:pt x="1136" y="954"/>
                </a:moveTo>
                <a:cubicBezTo>
                  <a:pt x="1139" y="955"/>
                  <a:pt x="1141" y="954"/>
                  <a:pt x="1140" y="951"/>
                </a:cubicBezTo>
                <a:cubicBezTo>
                  <a:pt x="1137" y="951"/>
                  <a:pt x="1137" y="951"/>
                  <a:pt x="1137" y="951"/>
                </a:cubicBezTo>
                <a:cubicBezTo>
                  <a:pt x="1138" y="952"/>
                  <a:pt x="1136" y="953"/>
                  <a:pt x="1136" y="954"/>
                </a:cubicBezTo>
                <a:close/>
                <a:moveTo>
                  <a:pt x="90" y="958"/>
                </a:moveTo>
                <a:cubicBezTo>
                  <a:pt x="89" y="960"/>
                  <a:pt x="87" y="960"/>
                  <a:pt x="87" y="962"/>
                </a:cubicBezTo>
                <a:cubicBezTo>
                  <a:pt x="91" y="962"/>
                  <a:pt x="91" y="962"/>
                  <a:pt x="91" y="962"/>
                </a:cubicBezTo>
                <a:cubicBezTo>
                  <a:pt x="91" y="960"/>
                  <a:pt x="91" y="958"/>
                  <a:pt x="90" y="958"/>
                </a:cubicBezTo>
                <a:close/>
                <a:moveTo>
                  <a:pt x="130" y="964"/>
                </a:moveTo>
                <a:cubicBezTo>
                  <a:pt x="134" y="965"/>
                  <a:pt x="135" y="959"/>
                  <a:pt x="133" y="958"/>
                </a:cubicBezTo>
                <a:cubicBezTo>
                  <a:pt x="132" y="959"/>
                  <a:pt x="128" y="961"/>
                  <a:pt x="130" y="964"/>
                </a:cubicBezTo>
                <a:close/>
                <a:moveTo>
                  <a:pt x="236" y="965"/>
                </a:moveTo>
                <a:cubicBezTo>
                  <a:pt x="236" y="967"/>
                  <a:pt x="236" y="968"/>
                  <a:pt x="237" y="969"/>
                </a:cubicBezTo>
                <a:cubicBezTo>
                  <a:pt x="243" y="967"/>
                  <a:pt x="247" y="971"/>
                  <a:pt x="248" y="975"/>
                </a:cubicBezTo>
                <a:cubicBezTo>
                  <a:pt x="248" y="967"/>
                  <a:pt x="247" y="967"/>
                  <a:pt x="247" y="960"/>
                </a:cubicBezTo>
                <a:cubicBezTo>
                  <a:pt x="242" y="960"/>
                  <a:pt x="240" y="963"/>
                  <a:pt x="236" y="965"/>
                </a:cubicBezTo>
                <a:close/>
                <a:moveTo>
                  <a:pt x="171" y="965"/>
                </a:moveTo>
                <a:cubicBezTo>
                  <a:pt x="167" y="965"/>
                  <a:pt x="167" y="968"/>
                  <a:pt x="164" y="969"/>
                </a:cubicBezTo>
                <a:cubicBezTo>
                  <a:pt x="168" y="969"/>
                  <a:pt x="170" y="968"/>
                  <a:pt x="171" y="965"/>
                </a:cubicBezTo>
                <a:close/>
                <a:moveTo>
                  <a:pt x="1060" y="970"/>
                </a:moveTo>
                <a:cubicBezTo>
                  <a:pt x="1064" y="970"/>
                  <a:pt x="1066" y="969"/>
                  <a:pt x="1067" y="966"/>
                </a:cubicBezTo>
                <a:cubicBezTo>
                  <a:pt x="1064" y="967"/>
                  <a:pt x="1061" y="967"/>
                  <a:pt x="1060" y="970"/>
                </a:cubicBezTo>
                <a:close/>
                <a:moveTo>
                  <a:pt x="187" y="977"/>
                </a:moveTo>
                <a:cubicBezTo>
                  <a:pt x="187" y="978"/>
                  <a:pt x="188" y="981"/>
                  <a:pt x="186" y="981"/>
                </a:cubicBezTo>
                <a:cubicBezTo>
                  <a:pt x="182" y="981"/>
                  <a:pt x="178" y="982"/>
                  <a:pt x="176" y="985"/>
                </a:cubicBezTo>
                <a:cubicBezTo>
                  <a:pt x="173" y="986"/>
                  <a:pt x="175" y="982"/>
                  <a:pt x="172" y="983"/>
                </a:cubicBezTo>
                <a:cubicBezTo>
                  <a:pt x="166" y="985"/>
                  <a:pt x="164" y="989"/>
                  <a:pt x="161" y="992"/>
                </a:cubicBezTo>
                <a:cubicBezTo>
                  <a:pt x="156" y="997"/>
                  <a:pt x="149" y="999"/>
                  <a:pt x="145" y="1001"/>
                </a:cubicBezTo>
                <a:cubicBezTo>
                  <a:pt x="159" y="1005"/>
                  <a:pt x="173" y="992"/>
                  <a:pt x="179" y="985"/>
                </a:cubicBezTo>
                <a:cubicBezTo>
                  <a:pt x="191" y="984"/>
                  <a:pt x="196" y="977"/>
                  <a:pt x="204" y="972"/>
                </a:cubicBezTo>
                <a:cubicBezTo>
                  <a:pt x="196" y="971"/>
                  <a:pt x="193" y="975"/>
                  <a:pt x="187" y="977"/>
                </a:cubicBezTo>
                <a:close/>
                <a:moveTo>
                  <a:pt x="1174" y="972"/>
                </a:moveTo>
                <a:cubicBezTo>
                  <a:pt x="1175" y="975"/>
                  <a:pt x="1171" y="974"/>
                  <a:pt x="1172" y="977"/>
                </a:cubicBezTo>
                <a:cubicBezTo>
                  <a:pt x="1175" y="977"/>
                  <a:pt x="1177" y="973"/>
                  <a:pt x="1174" y="972"/>
                </a:cubicBezTo>
                <a:close/>
                <a:moveTo>
                  <a:pt x="1190" y="976"/>
                </a:moveTo>
                <a:cubicBezTo>
                  <a:pt x="1185" y="977"/>
                  <a:pt x="1178" y="975"/>
                  <a:pt x="1177" y="980"/>
                </a:cubicBezTo>
                <a:cubicBezTo>
                  <a:pt x="1183" y="977"/>
                  <a:pt x="1187" y="984"/>
                  <a:pt x="1190" y="980"/>
                </a:cubicBezTo>
                <a:cubicBezTo>
                  <a:pt x="1185" y="980"/>
                  <a:pt x="1188" y="977"/>
                  <a:pt x="1190" y="976"/>
                </a:cubicBezTo>
                <a:close/>
                <a:moveTo>
                  <a:pt x="989" y="985"/>
                </a:moveTo>
                <a:cubicBezTo>
                  <a:pt x="991" y="985"/>
                  <a:pt x="991" y="986"/>
                  <a:pt x="991" y="988"/>
                </a:cubicBezTo>
                <a:cubicBezTo>
                  <a:pt x="995" y="986"/>
                  <a:pt x="997" y="983"/>
                  <a:pt x="999" y="979"/>
                </a:cubicBezTo>
                <a:cubicBezTo>
                  <a:pt x="994" y="980"/>
                  <a:pt x="991" y="982"/>
                  <a:pt x="989" y="985"/>
                </a:cubicBezTo>
                <a:close/>
                <a:moveTo>
                  <a:pt x="207" y="982"/>
                </a:moveTo>
                <a:cubicBezTo>
                  <a:pt x="210" y="985"/>
                  <a:pt x="216" y="983"/>
                  <a:pt x="219" y="982"/>
                </a:cubicBezTo>
                <a:cubicBezTo>
                  <a:pt x="217" y="981"/>
                  <a:pt x="211" y="979"/>
                  <a:pt x="207" y="982"/>
                </a:cubicBezTo>
                <a:close/>
                <a:moveTo>
                  <a:pt x="4" y="982"/>
                </a:moveTo>
                <a:cubicBezTo>
                  <a:pt x="2" y="983"/>
                  <a:pt x="1" y="985"/>
                  <a:pt x="0" y="988"/>
                </a:cubicBezTo>
                <a:cubicBezTo>
                  <a:pt x="4" y="987"/>
                  <a:pt x="6" y="990"/>
                  <a:pt x="9" y="991"/>
                </a:cubicBezTo>
                <a:cubicBezTo>
                  <a:pt x="9" y="987"/>
                  <a:pt x="15" y="989"/>
                  <a:pt x="14" y="985"/>
                </a:cubicBezTo>
                <a:cubicBezTo>
                  <a:pt x="9" y="987"/>
                  <a:pt x="8" y="984"/>
                  <a:pt x="4" y="982"/>
                </a:cubicBezTo>
                <a:close/>
                <a:moveTo>
                  <a:pt x="1088" y="991"/>
                </a:moveTo>
                <a:cubicBezTo>
                  <a:pt x="1090" y="987"/>
                  <a:pt x="1095" y="986"/>
                  <a:pt x="1099" y="986"/>
                </a:cubicBezTo>
                <a:cubicBezTo>
                  <a:pt x="1098" y="977"/>
                  <a:pt x="1086" y="988"/>
                  <a:pt x="1088" y="991"/>
                </a:cubicBezTo>
                <a:close/>
                <a:moveTo>
                  <a:pt x="1136" y="986"/>
                </a:moveTo>
                <a:cubicBezTo>
                  <a:pt x="1138" y="986"/>
                  <a:pt x="1138" y="987"/>
                  <a:pt x="1139" y="988"/>
                </a:cubicBezTo>
                <a:cubicBezTo>
                  <a:pt x="1138" y="985"/>
                  <a:pt x="1142" y="987"/>
                  <a:pt x="1141" y="984"/>
                </a:cubicBezTo>
                <a:cubicBezTo>
                  <a:pt x="1139" y="984"/>
                  <a:pt x="1137" y="985"/>
                  <a:pt x="1136" y="986"/>
                </a:cubicBezTo>
                <a:close/>
                <a:moveTo>
                  <a:pt x="1151" y="990"/>
                </a:moveTo>
                <a:cubicBezTo>
                  <a:pt x="1152" y="990"/>
                  <a:pt x="1153" y="991"/>
                  <a:pt x="1154" y="991"/>
                </a:cubicBezTo>
                <a:cubicBezTo>
                  <a:pt x="1153" y="998"/>
                  <a:pt x="1147" y="992"/>
                  <a:pt x="1146" y="995"/>
                </a:cubicBezTo>
                <a:cubicBezTo>
                  <a:pt x="1150" y="996"/>
                  <a:pt x="1151" y="999"/>
                  <a:pt x="1154" y="1000"/>
                </a:cubicBezTo>
                <a:cubicBezTo>
                  <a:pt x="1152" y="997"/>
                  <a:pt x="1153" y="993"/>
                  <a:pt x="1157" y="992"/>
                </a:cubicBezTo>
                <a:cubicBezTo>
                  <a:pt x="1156" y="991"/>
                  <a:pt x="1156" y="989"/>
                  <a:pt x="1155" y="988"/>
                </a:cubicBezTo>
                <a:cubicBezTo>
                  <a:pt x="1155" y="990"/>
                  <a:pt x="1150" y="987"/>
                  <a:pt x="1151" y="990"/>
                </a:cubicBezTo>
                <a:close/>
                <a:moveTo>
                  <a:pt x="845" y="991"/>
                </a:moveTo>
                <a:cubicBezTo>
                  <a:pt x="842" y="993"/>
                  <a:pt x="834" y="994"/>
                  <a:pt x="836" y="998"/>
                </a:cubicBezTo>
                <a:cubicBezTo>
                  <a:pt x="839" y="996"/>
                  <a:pt x="843" y="995"/>
                  <a:pt x="845" y="991"/>
                </a:cubicBezTo>
                <a:close/>
                <a:moveTo>
                  <a:pt x="996" y="992"/>
                </a:moveTo>
                <a:cubicBezTo>
                  <a:pt x="994" y="993"/>
                  <a:pt x="992" y="994"/>
                  <a:pt x="991" y="995"/>
                </a:cubicBezTo>
                <a:cubicBezTo>
                  <a:pt x="994" y="995"/>
                  <a:pt x="996" y="995"/>
                  <a:pt x="996" y="992"/>
                </a:cubicBezTo>
                <a:close/>
                <a:moveTo>
                  <a:pt x="1031" y="997"/>
                </a:moveTo>
                <a:cubicBezTo>
                  <a:pt x="1031" y="995"/>
                  <a:pt x="1034" y="996"/>
                  <a:pt x="1035" y="994"/>
                </a:cubicBezTo>
                <a:cubicBezTo>
                  <a:pt x="1033" y="992"/>
                  <a:pt x="1028" y="996"/>
                  <a:pt x="1031" y="997"/>
                </a:cubicBezTo>
                <a:close/>
                <a:moveTo>
                  <a:pt x="856" y="1002"/>
                </a:moveTo>
                <a:cubicBezTo>
                  <a:pt x="861" y="1004"/>
                  <a:pt x="865" y="997"/>
                  <a:pt x="869" y="995"/>
                </a:cubicBezTo>
                <a:cubicBezTo>
                  <a:pt x="865" y="998"/>
                  <a:pt x="858" y="994"/>
                  <a:pt x="854" y="1000"/>
                </a:cubicBezTo>
                <a:cubicBezTo>
                  <a:pt x="856" y="1001"/>
                  <a:pt x="858" y="997"/>
                  <a:pt x="859" y="999"/>
                </a:cubicBezTo>
                <a:cubicBezTo>
                  <a:pt x="858" y="999"/>
                  <a:pt x="857" y="1000"/>
                  <a:pt x="856" y="1002"/>
                </a:cubicBezTo>
                <a:close/>
                <a:moveTo>
                  <a:pt x="882" y="994"/>
                </a:moveTo>
                <a:cubicBezTo>
                  <a:pt x="880" y="996"/>
                  <a:pt x="873" y="997"/>
                  <a:pt x="876" y="1001"/>
                </a:cubicBezTo>
                <a:cubicBezTo>
                  <a:pt x="880" y="1001"/>
                  <a:pt x="884" y="997"/>
                  <a:pt x="882" y="994"/>
                </a:cubicBezTo>
                <a:close/>
                <a:moveTo>
                  <a:pt x="327" y="1005"/>
                </a:moveTo>
                <a:cubicBezTo>
                  <a:pt x="328" y="1004"/>
                  <a:pt x="332" y="1005"/>
                  <a:pt x="331" y="1002"/>
                </a:cubicBezTo>
                <a:cubicBezTo>
                  <a:pt x="329" y="1002"/>
                  <a:pt x="325" y="1004"/>
                  <a:pt x="327" y="1005"/>
                </a:cubicBezTo>
                <a:close/>
                <a:moveTo>
                  <a:pt x="126" y="1017"/>
                </a:moveTo>
                <a:cubicBezTo>
                  <a:pt x="133" y="1015"/>
                  <a:pt x="141" y="1013"/>
                  <a:pt x="143" y="1006"/>
                </a:cubicBezTo>
                <a:cubicBezTo>
                  <a:pt x="136" y="1000"/>
                  <a:pt x="127" y="1008"/>
                  <a:pt x="126" y="1017"/>
                </a:cubicBezTo>
                <a:close/>
                <a:moveTo>
                  <a:pt x="825" y="1024"/>
                </a:moveTo>
                <a:cubicBezTo>
                  <a:pt x="837" y="1021"/>
                  <a:pt x="845" y="1013"/>
                  <a:pt x="852" y="1005"/>
                </a:cubicBezTo>
                <a:cubicBezTo>
                  <a:pt x="840" y="1006"/>
                  <a:pt x="834" y="1017"/>
                  <a:pt x="825" y="1018"/>
                </a:cubicBezTo>
                <a:cubicBezTo>
                  <a:pt x="827" y="1021"/>
                  <a:pt x="822" y="1022"/>
                  <a:pt x="825" y="1024"/>
                </a:cubicBezTo>
                <a:close/>
                <a:moveTo>
                  <a:pt x="834" y="1010"/>
                </a:moveTo>
                <a:cubicBezTo>
                  <a:pt x="836" y="1007"/>
                  <a:pt x="840" y="1009"/>
                  <a:pt x="840" y="1006"/>
                </a:cubicBezTo>
                <a:cubicBezTo>
                  <a:pt x="838" y="1004"/>
                  <a:pt x="830" y="1007"/>
                  <a:pt x="834" y="1010"/>
                </a:cubicBezTo>
                <a:close/>
                <a:moveTo>
                  <a:pt x="828" y="1006"/>
                </a:moveTo>
                <a:cubicBezTo>
                  <a:pt x="828" y="1009"/>
                  <a:pt x="824" y="1008"/>
                  <a:pt x="824" y="1011"/>
                </a:cubicBezTo>
                <a:cubicBezTo>
                  <a:pt x="827" y="1012"/>
                  <a:pt x="830" y="1012"/>
                  <a:pt x="832" y="1011"/>
                </a:cubicBezTo>
                <a:cubicBezTo>
                  <a:pt x="831" y="1009"/>
                  <a:pt x="830" y="1007"/>
                  <a:pt x="828" y="1006"/>
                </a:cubicBezTo>
                <a:close/>
                <a:moveTo>
                  <a:pt x="985" y="1009"/>
                </a:moveTo>
                <a:cubicBezTo>
                  <a:pt x="977" y="1010"/>
                  <a:pt x="972" y="1015"/>
                  <a:pt x="967" y="1019"/>
                </a:cubicBezTo>
                <a:cubicBezTo>
                  <a:pt x="976" y="1019"/>
                  <a:pt x="982" y="1015"/>
                  <a:pt x="985" y="1009"/>
                </a:cubicBezTo>
                <a:close/>
                <a:moveTo>
                  <a:pt x="1131" y="1012"/>
                </a:moveTo>
                <a:cubicBezTo>
                  <a:pt x="1133" y="1012"/>
                  <a:pt x="1135" y="1011"/>
                  <a:pt x="1136" y="1009"/>
                </a:cubicBezTo>
                <a:cubicBezTo>
                  <a:pt x="1133" y="1009"/>
                  <a:pt x="1131" y="1009"/>
                  <a:pt x="1131" y="1012"/>
                </a:cubicBezTo>
                <a:close/>
                <a:moveTo>
                  <a:pt x="816" y="1013"/>
                </a:moveTo>
                <a:cubicBezTo>
                  <a:pt x="813" y="1013"/>
                  <a:pt x="810" y="1014"/>
                  <a:pt x="808" y="1016"/>
                </a:cubicBezTo>
                <a:cubicBezTo>
                  <a:pt x="811" y="1015"/>
                  <a:pt x="815" y="1015"/>
                  <a:pt x="816" y="1013"/>
                </a:cubicBezTo>
                <a:close/>
                <a:moveTo>
                  <a:pt x="937" y="1026"/>
                </a:moveTo>
                <a:cubicBezTo>
                  <a:pt x="942" y="1026"/>
                  <a:pt x="945" y="1024"/>
                  <a:pt x="948" y="1021"/>
                </a:cubicBezTo>
                <a:cubicBezTo>
                  <a:pt x="947" y="1020"/>
                  <a:pt x="947" y="1017"/>
                  <a:pt x="946" y="1017"/>
                </a:cubicBezTo>
                <a:cubicBezTo>
                  <a:pt x="945" y="1018"/>
                  <a:pt x="942" y="1019"/>
                  <a:pt x="943" y="1016"/>
                </a:cubicBezTo>
                <a:cubicBezTo>
                  <a:pt x="938" y="1018"/>
                  <a:pt x="940" y="1022"/>
                  <a:pt x="937" y="1026"/>
                </a:cubicBezTo>
                <a:close/>
                <a:moveTo>
                  <a:pt x="239" y="1024"/>
                </a:moveTo>
                <a:cubicBezTo>
                  <a:pt x="239" y="1023"/>
                  <a:pt x="244" y="1021"/>
                  <a:pt x="241" y="1019"/>
                </a:cubicBezTo>
                <a:cubicBezTo>
                  <a:pt x="241" y="1021"/>
                  <a:pt x="235" y="1022"/>
                  <a:pt x="239" y="1024"/>
                </a:cubicBezTo>
                <a:close/>
                <a:moveTo>
                  <a:pt x="976" y="1035"/>
                </a:moveTo>
                <a:cubicBezTo>
                  <a:pt x="977" y="1036"/>
                  <a:pt x="983" y="1034"/>
                  <a:pt x="983" y="1030"/>
                </a:cubicBezTo>
                <a:cubicBezTo>
                  <a:pt x="976" y="1034"/>
                  <a:pt x="962" y="1038"/>
                  <a:pt x="956" y="1044"/>
                </a:cubicBezTo>
                <a:cubicBezTo>
                  <a:pt x="965" y="1044"/>
                  <a:pt x="970" y="1039"/>
                  <a:pt x="976" y="1035"/>
                </a:cubicBezTo>
                <a:close/>
                <a:moveTo>
                  <a:pt x="978" y="1043"/>
                </a:moveTo>
                <a:cubicBezTo>
                  <a:pt x="975" y="1043"/>
                  <a:pt x="973" y="1045"/>
                  <a:pt x="972" y="1046"/>
                </a:cubicBezTo>
                <a:cubicBezTo>
                  <a:pt x="974" y="1046"/>
                  <a:pt x="978" y="1046"/>
                  <a:pt x="978" y="1043"/>
                </a:cubicBezTo>
                <a:close/>
                <a:moveTo>
                  <a:pt x="245" y="1049"/>
                </a:moveTo>
                <a:cubicBezTo>
                  <a:pt x="243" y="1053"/>
                  <a:pt x="242" y="1059"/>
                  <a:pt x="240" y="1062"/>
                </a:cubicBezTo>
                <a:cubicBezTo>
                  <a:pt x="248" y="1060"/>
                  <a:pt x="255" y="1056"/>
                  <a:pt x="258" y="1048"/>
                </a:cubicBezTo>
                <a:cubicBezTo>
                  <a:pt x="254" y="1051"/>
                  <a:pt x="250" y="1050"/>
                  <a:pt x="245" y="1049"/>
                </a:cubicBezTo>
                <a:close/>
                <a:moveTo>
                  <a:pt x="921" y="1054"/>
                </a:moveTo>
                <a:cubicBezTo>
                  <a:pt x="923" y="1053"/>
                  <a:pt x="932" y="1052"/>
                  <a:pt x="933" y="1048"/>
                </a:cubicBezTo>
                <a:cubicBezTo>
                  <a:pt x="930" y="1050"/>
                  <a:pt x="923" y="1050"/>
                  <a:pt x="921" y="1054"/>
                </a:cubicBezTo>
                <a:close/>
                <a:moveTo>
                  <a:pt x="926" y="1062"/>
                </a:moveTo>
                <a:cubicBezTo>
                  <a:pt x="928" y="1057"/>
                  <a:pt x="934" y="1057"/>
                  <a:pt x="938" y="1054"/>
                </a:cubicBezTo>
                <a:cubicBezTo>
                  <a:pt x="931" y="1054"/>
                  <a:pt x="925" y="1057"/>
                  <a:pt x="921" y="1060"/>
                </a:cubicBezTo>
                <a:cubicBezTo>
                  <a:pt x="922" y="1061"/>
                  <a:pt x="925" y="1061"/>
                  <a:pt x="926" y="1062"/>
                </a:cubicBezTo>
                <a:close/>
                <a:moveTo>
                  <a:pt x="768" y="1057"/>
                </a:moveTo>
                <a:cubicBezTo>
                  <a:pt x="762" y="1054"/>
                  <a:pt x="760" y="1062"/>
                  <a:pt x="755" y="1060"/>
                </a:cubicBezTo>
                <a:cubicBezTo>
                  <a:pt x="755" y="1063"/>
                  <a:pt x="757" y="1063"/>
                  <a:pt x="758" y="1064"/>
                </a:cubicBezTo>
                <a:cubicBezTo>
                  <a:pt x="761" y="1060"/>
                  <a:pt x="766" y="1061"/>
                  <a:pt x="768" y="1057"/>
                </a:cubicBezTo>
                <a:close/>
                <a:moveTo>
                  <a:pt x="718" y="1059"/>
                </a:moveTo>
                <a:cubicBezTo>
                  <a:pt x="715" y="1059"/>
                  <a:pt x="713" y="1060"/>
                  <a:pt x="712" y="1062"/>
                </a:cubicBezTo>
                <a:cubicBezTo>
                  <a:pt x="713" y="1062"/>
                  <a:pt x="713" y="1063"/>
                  <a:pt x="712" y="1064"/>
                </a:cubicBezTo>
                <a:cubicBezTo>
                  <a:pt x="715" y="1063"/>
                  <a:pt x="718" y="1062"/>
                  <a:pt x="718" y="1059"/>
                </a:cubicBezTo>
                <a:close/>
                <a:moveTo>
                  <a:pt x="906" y="1070"/>
                </a:moveTo>
                <a:cubicBezTo>
                  <a:pt x="911" y="1069"/>
                  <a:pt x="915" y="1067"/>
                  <a:pt x="919" y="1064"/>
                </a:cubicBezTo>
                <a:cubicBezTo>
                  <a:pt x="919" y="1064"/>
                  <a:pt x="918" y="1063"/>
                  <a:pt x="918" y="1062"/>
                </a:cubicBezTo>
                <a:cubicBezTo>
                  <a:pt x="914" y="1065"/>
                  <a:pt x="906" y="1064"/>
                  <a:pt x="906" y="1070"/>
                </a:cubicBezTo>
                <a:close/>
                <a:moveTo>
                  <a:pt x="524" y="1069"/>
                </a:moveTo>
                <a:cubicBezTo>
                  <a:pt x="524" y="1066"/>
                  <a:pt x="526" y="1066"/>
                  <a:pt x="526" y="1063"/>
                </a:cubicBezTo>
                <a:cubicBezTo>
                  <a:pt x="523" y="1062"/>
                  <a:pt x="523" y="1065"/>
                  <a:pt x="522" y="1063"/>
                </a:cubicBezTo>
                <a:cubicBezTo>
                  <a:pt x="522" y="1069"/>
                  <a:pt x="515" y="1064"/>
                  <a:pt x="515" y="1068"/>
                </a:cubicBezTo>
                <a:cubicBezTo>
                  <a:pt x="516" y="1070"/>
                  <a:pt x="521" y="1068"/>
                  <a:pt x="524" y="1069"/>
                </a:cubicBezTo>
                <a:close/>
                <a:moveTo>
                  <a:pt x="678" y="1074"/>
                </a:moveTo>
                <a:cubicBezTo>
                  <a:pt x="691" y="1077"/>
                  <a:pt x="702" y="1069"/>
                  <a:pt x="710" y="1063"/>
                </a:cubicBezTo>
                <a:cubicBezTo>
                  <a:pt x="699" y="1065"/>
                  <a:pt x="688" y="1067"/>
                  <a:pt x="682" y="1073"/>
                </a:cubicBezTo>
                <a:cubicBezTo>
                  <a:pt x="682" y="1072"/>
                  <a:pt x="682" y="1071"/>
                  <a:pt x="681" y="1070"/>
                </a:cubicBezTo>
                <a:cubicBezTo>
                  <a:pt x="682" y="1074"/>
                  <a:pt x="677" y="1071"/>
                  <a:pt x="678" y="1074"/>
                </a:cubicBezTo>
                <a:close/>
                <a:moveTo>
                  <a:pt x="747" y="1066"/>
                </a:moveTo>
                <a:cubicBezTo>
                  <a:pt x="736" y="1067"/>
                  <a:pt x="724" y="1073"/>
                  <a:pt x="716" y="1078"/>
                </a:cubicBezTo>
                <a:cubicBezTo>
                  <a:pt x="727" y="1080"/>
                  <a:pt x="733" y="1070"/>
                  <a:pt x="744" y="1070"/>
                </a:cubicBezTo>
                <a:cubicBezTo>
                  <a:pt x="743" y="1067"/>
                  <a:pt x="746" y="1067"/>
                  <a:pt x="747" y="1066"/>
                </a:cubicBezTo>
                <a:close/>
                <a:moveTo>
                  <a:pt x="1029" y="1088"/>
                </a:moveTo>
                <a:cubicBezTo>
                  <a:pt x="1035" y="1088"/>
                  <a:pt x="1051" y="1081"/>
                  <a:pt x="1048" y="1075"/>
                </a:cubicBezTo>
                <a:cubicBezTo>
                  <a:pt x="1043" y="1080"/>
                  <a:pt x="1034" y="1083"/>
                  <a:pt x="1029" y="1088"/>
                </a:cubicBezTo>
                <a:close/>
                <a:moveTo>
                  <a:pt x="402" y="1084"/>
                </a:moveTo>
                <a:cubicBezTo>
                  <a:pt x="402" y="1086"/>
                  <a:pt x="399" y="1085"/>
                  <a:pt x="399" y="1086"/>
                </a:cubicBezTo>
                <a:cubicBezTo>
                  <a:pt x="402" y="1085"/>
                  <a:pt x="399" y="1089"/>
                  <a:pt x="402" y="1089"/>
                </a:cubicBezTo>
                <a:cubicBezTo>
                  <a:pt x="403" y="1088"/>
                  <a:pt x="405" y="1085"/>
                  <a:pt x="402" y="1084"/>
                </a:cubicBezTo>
                <a:close/>
                <a:moveTo>
                  <a:pt x="710" y="1088"/>
                </a:moveTo>
                <a:cubicBezTo>
                  <a:pt x="708" y="1090"/>
                  <a:pt x="702" y="1089"/>
                  <a:pt x="702" y="1093"/>
                </a:cubicBezTo>
                <a:cubicBezTo>
                  <a:pt x="704" y="1094"/>
                  <a:pt x="707" y="1094"/>
                  <a:pt x="711" y="1094"/>
                </a:cubicBezTo>
                <a:cubicBezTo>
                  <a:pt x="712" y="1092"/>
                  <a:pt x="713" y="1089"/>
                  <a:pt x="710" y="1088"/>
                </a:cubicBezTo>
                <a:close/>
                <a:moveTo>
                  <a:pt x="710" y="1097"/>
                </a:moveTo>
                <a:cubicBezTo>
                  <a:pt x="712" y="1098"/>
                  <a:pt x="715" y="1096"/>
                  <a:pt x="714" y="1099"/>
                </a:cubicBezTo>
                <a:cubicBezTo>
                  <a:pt x="709" y="1100"/>
                  <a:pt x="709" y="1101"/>
                  <a:pt x="709" y="1105"/>
                </a:cubicBezTo>
                <a:cubicBezTo>
                  <a:pt x="711" y="1105"/>
                  <a:pt x="713" y="1105"/>
                  <a:pt x="714" y="1107"/>
                </a:cubicBezTo>
                <a:cubicBezTo>
                  <a:pt x="711" y="1108"/>
                  <a:pt x="710" y="1107"/>
                  <a:pt x="710" y="1109"/>
                </a:cubicBezTo>
                <a:cubicBezTo>
                  <a:pt x="715" y="1109"/>
                  <a:pt x="718" y="1106"/>
                  <a:pt x="721" y="1104"/>
                </a:cubicBezTo>
                <a:cubicBezTo>
                  <a:pt x="718" y="1103"/>
                  <a:pt x="716" y="1107"/>
                  <a:pt x="714" y="1104"/>
                </a:cubicBezTo>
                <a:cubicBezTo>
                  <a:pt x="717" y="1103"/>
                  <a:pt x="722" y="1099"/>
                  <a:pt x="725" y="1101"/>
                </a:cubicBezTo>
                <a:cubicBezTo>
                  <a:pt x="725" y="1103"/>
                  <a:pt x="722" y="1102"/>
                  <a:pt x="722" y="1104"/>
                </a:cubicBezTo>
                <a:cubicBezTo>
                  <a:pt x="725" y="1106"/>
                  <a:pt x="729" y="1104"/>
                  <a:pt x="731" y="1102"/>
                </a:cubicBezTo>
                <a:cubicBezTo>
                  <a:pt x="728" y="1102"/>
                  <a:pt x="726" y="1099"/>
                  <a:pt x="728" y="1097"/>
                </a:cubicBezTo>
                <a:cubicBezTo>
                  <a:pt x="726" y="1097"/>
                  <a:pt x="724" y="1098"/>
                  <a:pt x="724" y="1096"/>
                </a:cubicBezTo>
                <a:cubicBezTo>
                  <a:pt x="724" y="1094"/>
                  <a:pt x="727" y="1095"/>
                  <a:pt x="727" y="1094"/>
                </a:cubicBezTo>
                <a:cubicBezTo>
                  <a:pt x="725" y="1092"/>
                  <a:pt x="723" y="1090"/>
                  <a:pt x="721" y="1089"/>
                </a:cubicBezTo>
                <a:cubicBezTo>
                  <a:pt x="720" y="1095"/>
                  <a:pt x="712" y="1092"/>
                  <a:pt x="710" y="1097"/>
                </a:cubicBezTo>
                <a:close/>
                <a:moveTo>
                  <a:pt x="939" y="1102"/>
                </a:moveTo>
                <a:cubicBezTo>
                  <a:pt x="932" y="1106"/>
                  <a:pt x="924" y="1109"/>
                  <a:pt x="917" y="1113"/>
                </a:cubicBezTo>
                <a:cubicBezTo>
                  <a:pt x="928" y="1113"/>
                  <a:pt x="933" y="1105"/>
                  <a:pt x="940" y="1105"/>
                </a:cubicBezTo>
                <a:cubicBezTo>
                  <a:pt x="940" y="1104"/>
                  <a:pt x="941" y="1102"/>
                  <a:pt x="939" y="1102"/>
                </a:cubicBezTo>
                <a:close/>
                <a:moveTo>
                  <a:pt x="625" y="1108"/>
                </a:moveTo>
                <a:cubicBezTo>
                  <a:pt x="629" y="1107"/>
                  <a:pt x="634" y="1107"/>
                  <a:pt x="635" y="1104"/>
                </a:cubicBezTo>
                <a:cubicBezTo>
                  <a:pt x="631" y="1105"/>
                  <a:pt x="628" y="1105"/>
                  <a:pt x="625" y="1108"/>
                </a:cubicBezTo>
                <a:close/>
                <a:moveTo>
                  <a:pt x="682" y="1117"/>
                </a:moveTo>
                <a:cubicBezTo>
                  <a:pt x="685" y="1117"/>
                  <a:pt x="695" y="1117"/>
                  <a:pt x="697" y="1113"/>
                </a:cubicBezTo>
                <a:cubicBezTo>
                  <a:pt x="693" y="1112"/>
                  <a:pt x="692" y="1113"/>
                  <a:pt x="688" y="1113"/>
                </a:cubicBezTo>
                <a:cubicBezTo>
                  <a:pt x="684" y="1110"/>
                  <a:pt x="689" y="1110"/>
                  <a:pt x="689" y="1108"/>
                </a:cubicBezTo>
                <a:cubicBezTo>
                  <a:pt x="682" y="1108"/>
                  <a:pt x="687" y="1111"/>
                  <a:pt x="682" y="1113"/>
                </a:cubicBezTo>
                <a:cubicBezTo>
                  <a:pt x="686" y="1115"/>
                  <a:pt x="683" y="1115"/>
                  <a:pt x="682" y="1117"/>
                </a:cubicBezTo>
                <a:close/>
                <a:moveTo>
                  <a:pt x="561" y="1110"/>
                </a:moveTo>
                <a:cubicBezTo>
                  <a:pt x="558" y="1112"/>
                  <a:pt x="550" y="1108"/>
                  <a:pt x="547" y="1112"/>
                </a:cubicBezTo>
                <a:cubicBezTo>
                  <a:pt x="551" y="1114"/>
                  <a:pt x="560" y="1114"/>
                  <a:pt x="561" y="1110"/>
                </a:cubicBezTo>
                <a:close/>
                <a:moveTo>
                  <a:pt x="870" y="1113"/>
                </a:moveTo>
                <a:cubicBezTo>
                  <a:pt x="867" y="1113"/>
                  <a:pt x="866" y="1115"/>
                  <a:pt x="863" y="1115"/>
                </a:cubicBezTo>
                <a:cubicBezTo>
                  <a:pt x="865" y="1119"/>
                  <a:pt x="863" y="1120"/>
                  <a:pt x="862" y="1122"/>
                </a:cubicBezTo>
                <a:cubicBezTo>
                  <a:pt x="871" y="1122"/>
                  <a:pt x="869" y="1120"/>
                  <a:pt x="870" y="1113"/>
                </a:cubicBezTo>
                <a:close/>
                <a:moveTo>
                  <a:pt x="809" y="1121"/>
                </a:moveTo>
                <a:cubicBezTo>
                  <a:pt x="806" y="1121"/>
                  <a:pt x="802" y="1120"/>
                  <a:pt x="801" y="1123"/>
                </a:cubicBezTo>
                <a:cubicBezTo>
                  <a:pt x="804" y="1123"/>
                  <a:pt x="807" y="1122"/>
                  <a:pt x="809" y="1121"/>
                </a:cubicBezTo>
                <a:close/>
                <a:moveTo>
                  <a:pt x="742" y="1145"/>
                </a:moveTo>
                <a:cubicBezTo>
                  <a:pt x="746" y="1144"/>
                  <a:pt x="748" y="1141"/>
                  <a:pt x="749" y="1137"/>
                </a:cubicBezTo>
                <a:cubicBezTo>
                  <a:pt x="745" y="1140"/>
                  <a:pt x="743" y="1140"/>
                  <a:pt x="742" y="1145"/>
                </a:cubicBezTo>
                <a:close/>
                <a:moveTo>
                  <a:pt x="571" y="1138"/>
                </a:moveTo>
                <a:cubicBezTo>
                  <a:pt x="568" y="1141"/>
                  <a:pt x="562" y="1142"/>
                  <a:pt x="559" y="1145"/>
                </a:cubicBezTo>
                <a:cubicBezTo>
                  <a:pt x="564" y="1147"/>
                  <a:pt x="569" y="1142"/>
                  <a:pt x="571" y="1138"/>
                </a:cubicBezTo>
                <a:close/>
                <a:moveTo>
                  <a:pt x="611" y="1147"/>
                </a:moveTo>
                <a:cubicBezTo>
                  <a:pt x="609" y="1143"/>
                  <a:pt x="603" y="1146"/>
                  <a:pt x="602" y="1148"/>
                </a:cubicBezTo>
                <a:cubicBezTo>
                  <a:pt x="606" y="1148"/>
                  <a:pt x="610" y="1149"/>
                  <a:pt x="611" y="1147"/>
                </a:cubicBezTo>
                <a:close/>
                <a:moveTo>
                  <a:pt x="634" y="1152"/>
                </a:moveTo>
                <a:cubicBezTo>
                  <a:pt x="638" y="1153"/>
                  <a:pt x="644" y="1149"/>
                  <a:pt x="649" y="1148"/>
                </a:cubicBezTo>
                <a:cubicBezTo>
                  <a:pt x="644" y="1148"/>
                  <a:pt x="637" y="1148"/>
                  <a:pt x="634" y="1152"/>
                </a:cubicBezTo>
                <a:close/>
                <a:moveTo>
                  <a:pt x="695" y="1156"/>
                </a:moveTo>
                <a:cubicBezTo>
                  <a:pt x="689" y="1154"/>
                  <a:pt x="686" y="1160"/>
                  <a:pt x="681" y="1161"/>
                </a:cubicBezTo>
                <a:cubicBezTo>
                  <a:pt x="681" y="1161"/>
                  <a:pt x="680" y="1159"/>
                  <a:pt x="678" y="1160"/>
                </a:cubicBezTo>
                <a:cubicBezTo>
                  <a:pt x="674" y="1160"/>
                  <a:pt x="669" y="1166"/>
                  <a:pt x="662" y="1165"/>
                </a:cubicBezTo>
                <a:cubicBezTo>
                  <a:pt x="667" y="1171"/>
                  <a:pt x="677" y="1165"/>
                  <a:pt x="686" y="1162"/>
                </a:cubicBezTo>
                <a:cubicBezTo>
                  <a:pt x="693" y="1160"/>
                  <a:pt x="701" y="1159"/>
                  <a:pt x="708" y="1157"/>
                </a:cubicBezTo>
                <a:cubicBezTo>
                  <a:pt x="706" y="1151"/>
                  <a:pt x="697" y="1151"/>
                  <a:pt x="695" y="1156"/>
                </a:cubicBezTo>
                <a:close/>
                <a:moveTo>
                  <a:pt x="557" y="1166"/>
                </a:moveTo>
                <a:cubicBezTo>
                  <a:pt x="557" y="1170"/>
                  <a:pt x="558" y="1171"/>
                  <a:pt x="559" y="1174"/>
                </a:cubicBezTo>
                <a:cubicBezTo>
                  <a:pt x="571" y="1173"/>
                  <a:pt x="577" y="1170"/>
                  <a:pt x="582" y="1160"/>
                </a:cubicBezTo>
                <a:cubicBezTo>
                  <a:pt x="572" y="1156"/>
                  <a:pt x="566" y="1165"/>
                  <a:pt x="557" y="1166"/>
                </a:cubicBezTo>
                <a:close/>
                <a:moveTo>
                  <a:pt x="605" y="1161"/>
                </a:moveTo>
                <a:cubicBezTo>
                  <a:pt x="607" y="1163"/>
                  <a:pt x="614" y="1162"/>
                  <a:pt x="615" y="1160"/>
                </a:cubicBezTo>
                <a:cubicBezTo>
                  <a:pt x="612" y="1161"/>
                  <a:pt x="605" y="1158"/>
                  <a:pt x="605" y="1161"/>
                </a:cubicBezTo>
                <a:close/>
                <a:moveTo>
                  <a:pt x="606" y="1170"/>
                </a:moveTo>
                <a:cubicBezTo>
                  <a:pt x="606" y="1168"/>
                  <a:pt x="604" y="1167"/>
                  <a:pt x="605" y="1164"/>
                </a:cubicBezTo>
                <a:cubicBezTo>
                  <a:pt x="601" y="1165"/>
                  <a:pt x="602" y="1162"/>
                  <a:pt x="599" y="1162"/>
                </a:cubicBezTo>
                <a:cubicBezTo>
                  <a:pt x="599" y="1164"/>
                  <a:pt x="599" y="1164"/>
                  <a:pt x="599" y="1164"/>
                </a:cubicBezTo>
                <a:cubicBezTo>
                  <a:pt x="598" y="1164"/>
                  <a:pt x="598" y="1164"/>
                  <a:pt x="598" y="1165"/>
                </a:cubicBezTo>
                <a:cubicBezTo>
                  <a:pt x="601" y="1165"/>
                  <a:pt x="604" y="1165"/>
                  <a:pt x="604" y="1168"/>
                </a:cubicBezTo>
                <a:cubicBezTo>
                  <a:pt x="601" y="1168"/>
                  <a:pt x="598" y="1169"/>
                  <a:pt x="595" y="1171"/>
                </a:cubicBezTo>
                <a:cubicBezTo>
                  <a:pt x="599" y="1174"/>
                  <a:pt x="602" y="1170"/>
                  <a:pt x="606" y="1170"/>
                </a:cubicBezTo>
                <a:close/>
                <a:moveTo>
                  <a:pt x="811" y="1194"/>
                </a:moveTo>
                <a:cubicBezTo>
                  <a:pt x="821" y="1191"/>
                  <a:pt x="837" y="1185"/>
                  <a:pt x="847" y="1179"/>
                </a:cubicBezTo>
                <a:cubicBezTo>
                  <a:pt x="838" y="1180"/>
                  <a:pt x="830" y="1185"/>
                  <a:pt x="822" y="1188"/>
                </a:cubicBezTo>
                <a:cubicBezTo>
                  <a:pt x="819" y="1189"/>
                  <a:pt x="811" y="1188"/>
                  <a:pt x="811" y="1194"/>
                </a:cubicBezTo>
                <a:close/>
                <a:moveTo>
                  <a:pt x="569" y="1181"/>
                </a:moveTo>
                <a:cubicBezTo>
                  <a:pt x="567" y="1182"/>
                  <a:pt x="563" y="1182"/>
                  <a:pt x="563" y="1185"/>
                </a:cubicBezTo>
                <a:cubicBezTo>
                  <a:pt x="566" y="1184"/>
                  <a:pt x="574" y="1187"/>
                  <a:pt x="577" y="1184"/>
                </a:cubicBezTo>
                <a:cubicBezTo>
                  <a:pt x="574" y="1183"/>
                  <a:pt x="568" y="1186"/>
                  <a:pt x="569" y="1181"/>
                </a:cubicBezTo>
                <a:close/>
                <a:moveTo>
                  <a:pt x="596" y="1188"/>
                </a:moveTo>
                <a:cubicBezTo>
                  <a:pt x="598" y="1188"/>
                  <a:pt x="599" y="1189"/>
                  <a:pt x="599" y="1191"/>
                </a:cubicBezTo>
                <a:cubicBezTo>
                  <a:pt x="604" y="1191"/>
                  <a:pt x="609" y="1191"/>
                  <a:pt x="612" y="1188"/>
                </a:cubicBezTo>
                <a:cubicBezTo>
                  <a:pt x="606" y="1188"/>
                  <a:pt x="602" y="1187"/>
                  <a:pt x="596" y="1188"/>
                </a:cubicBezTo>
                <a:close/>
                <a:moveTo>
                  <a:pt x="1057" y="131"/>
                </a:moveTo>
                <a:cubicBezTo>
                  <a:pt x="1067" y="127"/>
                  <a:pt x="1072" y="123"/>
                  <a:pt x="1082" y="118"/>
                </a:cubicBezTo>
                <a:cubicBezTo>
                  <a:pt x="1083" y="123"/>
                  <a:pt x="1077" y="128"/>
                  <a:pt x="1081" y="129"/>
                </a:cubicBezTo>
                <a:cubicBezTo>
                  <a:pt x="1086" y="124"/>
                  <a:pt x="1095" y="123"/>
                  <a:pt x="1102" y="116"/>
                </a:cubicBezTo>
                <a:cubicBezTo>
                  <a:pt x="1102" y="118"/>
                  <a:pt x="1103" y="117"/>
                  <a:pt x="1103" y="118"/>
                </a:cubicBezTo>
                <a:cubicBezTo>
                  <a:pt x="1104" y="130"/>
                  <a:pt x="1088" y="126"/>
                  <a:pt x="1085" y="135"/>
                </a:cubicBezTo>
                <a:cubicBezTo>
                  <a:pt x="1086" y="136"/>
                  <a:pt x="1089" y="136"/>
                  <a:pt x="1089" y="139"/>
                </a:cubicBezTo>
                <a:cubicBezTo>
                  <a:pt x="1103" y="136"/>
                  <a:pt x="1112" y="135"/>
                  <a:pt x="1125" y="131"/>
                </a:cubicBezTo>
                <a:cubicBezTo>
                  <a:pt x="1135" y="149"/>
                  <a:pt x="1100" y="141"/>
                  <a:pt x="1105" y="156"/>
                </a:cubicBezTo>
                <a:cubicBezTo>
                  <a:pt x="1108" y="158"/>
                  <a:pt x="1109" y="155"/>
                  <a:pt x="1111" y="157"/>
                </a:cubicBezTo>
                <a:cubicBezTo>
                  <a:pt x="1106" y="157"/>
                  <a:pt x="1109" y="161"/>
                  <a:pt x="1111" y="162"/>
                </a:cubicBezTo>
                <a:cubicBezTo>
                  <a:pt x="1108" y="165"/>
                  <a:pt x="1099" y="166"/>
                  <a:pt x="1100" y="169"/>
                </a:cubicBezTo>
                <a:cubicBezTo>
                  <a:pt x="1104" y="167"/>
                  <a:pt x="1110" y="164"/>
                  <a:pt x="1115" y="165"/>
                </a:cubicBezTo>
                <a:cubicBezTo>
                  <a:pt x="1115" y="161"/>
                  <a:pt x="1118" y="161"/>
                  <a:pt x="1118" y="158"/>
                </a:cubicBezTo>
                <a:cubicBezTo>
                  <a:pt x="1116" y="158"/>
                  <a:pt x="1115" y="157"/>
                  <a:pt x="1115" y="154"/>
                </a:cubicBezTo>
                <a:cubicBezTo>
                  <a:pt x="1118" y="152"/>
                  <a:pt x="1119" y="148"/>
                  <a:pt x="1123" y="146"/>
                </a:cubicBezTo>
                <a:cubicBezTo>
                  <a:pt x="1127" y="146"/>
                  <a:pt x="1129" y="150"/>
                  <a:pt x="1129" y="154"/>
                </a:cubicBezTo>
                <a:cubicBezTo>
                  <a:pt x="1143" y="157"/>
                  <a:pt x="1173" y="157"/>
                  <a:pt x="1180" y="143"/>
                </a:cubicBezTo>
                <a:cubicBezTo>
                  <a:pt x="1182" y="144"/>
                  <a:pt x="1184" y="144"/>
                  <a:pt x="1184" y="146"/>
                </a:cubicBezTo>
                <a:cubicBezTo>
                  <a:pt x="1184" y="154"/>
                  <a:pt x="1178" y="159"/>
                  <a:pt x="1185" y="163"/>
                </a:cubicBezTo>
                <a:cubicBezTo>
                  <a:pt x="1184" y="166"/>
                  <a:pt x="1181" y="166"/>
                  <a:pt x="1179" y="167"/>
                </a:cubicBezTo>
                <a:cubicBezTo>
                  <a:pt x="1189" y="181"/>
                  <a:pt x="1172" y="189"/>
                  <a:pt x="1167" y="197"/>
                </a:cubicBezTo>
                <a:cubicBezTo>
                  <a:pt x="1178" y="197"/>
                  <a:pt x="1189" y="194"/>
                  <a:pt x="1195" y="190"/>
                </a:cubicBezTo>
                <a:cubicBezTo>
                  <a:pt x="1191" y="185"/>
                  <a:pt x="1196" y="177"/>
                  <a:pt x="1201" y="176"/>
                </a:cubicBezTo>
                <a:cubicBezTo>
                  <a:pt x="1201" y="177"/>
                  <a:pt x="1202" y="178"/>
                  <a:pt x="1201" y="180"/>
                </a:cubicBezTo>
                <a:cubicBezTo>
                  <a:pt x="1205" y="178"/>
                  <a:pt x="1208" y="175"/>
                  <a:pt x="1213" y="175"/>
                </a:cubicBezTo>
                <a:cubicBezTo>
                  <a:pt x="1213" y="173"/>
                  <a:pt x="1212" y="172"/>
                  <a:pt x="1214" y="170"/>
                </a:cubicBezTo>
                <a:cubicBezTo>
                  <a:pt x="1217" y="170"/>
                  <a:pt x="1214" y="175"/>
                  <a:pt x="1216" y="174"/>
                </a:cubicBezTo>
                <a:cubicBezTo>
                  <a:pt x="1218" y="172"/>
                  <a:pt x="1221" y="172"/>
                  <a:pt x="1221" y="168"/>
                </a:cubicBezTo>
                <a:cubicBezTo>
                  <a:pt x="1216" y="171"/>
                  <a:pt x="1214" y="167"/>
                  <a:pt x="1212" y="164"/>
                </a:cubicBezTo>
                <a:cubicBezTo>
                  <a:pt x="1214" y="162"/>
                  <a:pt x="1218" y="163"/>
                  <a:pt x="1220" y="161"/>
                </a:cubicBezTo>
                <a:cubicBezTo>
                  <a:pt x="1217" y="153"/>
                  <a:pt x="1223" y="145"/>
                  <a:pt x="1223" y="138"/>
                </a:cubicBezTo>
                <a:cubicBezTo>
                  <a:pt x="1229" y="135"/>
                  <a:pt x="1233" y="128"/>
                  <a:pt x="1236" y="122"/>
                </a:cubicBezTo>
                <a:cubicBezTo>
                  <a:pt x="1228" y="125"/>
                  <a:pt x="1216" y="140"/>
                  <a:pt x="1208" y="128"/>
                </a:cubicBezTo>
                <a:cubicBezTo>
                  <a:pt x="1211" y="116"/>
                  <a:pt x="1226" y="108"/>
                  <a:pt x="1230" y="97"/>
                </a:cubicBezTo>
                <a:cubicBezTo>
                  <a:pt x="1225" y="99"/>
                  <a:pt x="1221" y="103"/>
                  <a:pt x="1214" y="102"/>
                </a:cubicBezTo>
                <a:cubicBezTo>
                  <a:pt x="1215" y="98"/>
                  <a:pt x="1211" y="94"/>
                  <a:pt x="1210" y="89"/>
                </a:cubicBezTo>
                <a:cubicBezTo>
                  <a:pt x="1211" y="84"/>
                  <a:pt x="1215" y="81"/>
                  <a:pt x="1219" y="78"/>
                </a:cubicBezTo>
                <a:cubicBezTo>
                  <a:pt x="1206" y="82"/>
                  <a:pt x="1196" y="91"/>
                  <a:pt x="1182" y="89"/>
                </a:cubicBezTo>
                <a:cubicBezTo>
                  <a:pt x="1182" y="86"/>
                  <a:pt x="1184" y="85"/>
                  <a:pt x="1186" y="85"/>
                </a:cubicBezTo>
                <a:cubicBezTo>
                  <a:pt x="1187" y="85"/>
                  <a:pt x="1187" y="88"/>
                  <a:pt x="1190" y="87"/>
                </a:cubicBezTo>
                <a:cubicBezTo>
                  <a:pt x="1192" y="86"/>
                  <a:pt x="1191" y="83"/>
                  <a:pt x="1193" y="82"/>
                </a:cubicBezTo>
                <a:cubicBezTo>
                  <a:pt x="1197" y="82"/>
                  <a:pt x="1199" y="79"/>
                  <a:pt x="1202" y="76"/>
                </a:cubicBezTo>
                <a:cubicBezTo>
                  <a:pt x="1208" y="74"/>
                  <a:pt x="1214" y="73"/>
                  <a:pt x="1213" y="65"/>
                </a:cubicBezTo>
                <a:cubicBezTo>
                  <a:pt x="1211" y="63"/>
                  <a:pt x="1211" y="66"/>
                  <a:pt x="1208" y="65"/>
                </a:cubicBezTo>
                <a:cubicBezTo>
                  <a:pt x="1209" y="63"/>
                  <a:pt x="1207" y="63"/>
                  <a:pt x="1207" y="61"/>
                </a:cubicBezTo>
                <a:cubicBezTo>
                  <a:pt x="1211" y="57"/>
                  <a:pt x="1216" y="53"/>
                  <a:pt x="1220" y="49"/>
                </a:cubicBezTo>
                <a:cubicBezTo>
                  <a:pt x="1211" y="49"/>
                  <a:pt x="1207" y="54"/>
                  <a:pt x="1197" y="53"/>
                </a:cubicBezTo>
                <a:cubicBezTo>
                  <a:pt x="1201" y="47"/>
                  <a:pt x="1207" y="43"/>
                  <a:pt x="1211" y="37"/>
                </a:cubicBezTo>
                <a:cubicBezTo>
                  <a:pt x="1204" y="37"/>
                  <a:pt x="1197" y="45"/>
                  <a:pt x="1191" y="40"/>
                </a:cubicBezTo>
                <a:cubicBezTo>
                  <a:pt x="1187" y="33"/>
                  <a:pt x="1196" y="30"/>
                  <a:pt x="1195" y="27"/>
                </a:cubicBezTo>
                <a:cubicBezTo>
                  <a:pt x="1195" y="29"/>
                  <a:pt x="1190" y="29"/>
                  <a:pt x="1191" y="27"/>
                </a:cubicBezTo>
                <a:cubicBezTo>
                  <a:pt x="1191" y="24"/>
                  <a:pt x="1191" y="24"/>
                  <a:pt x="1193" y="21"/>
                </a:cubicBezTo>
                <a:cubicBezTo>
                  <a:pt x="1188" y="22"/>
                  <a:pt x="1187" y="19"/>
                  <a:pt x="1185" y="17"/>
                </a:cubicBezTo>
                <a:cubicBezTo>
                  <a:pt x="1186" y="13"/>
                  <a:pt x="1192" y="14"/>
                  <a:pt x="1191" y="9"/>
                </a:cubicBezTo>
                <a:cubicBezTo>
                  <a:pt x="1169" y="0"/>
                  <a:pt x="1158" y="26"/>
                  <a:pt x="1138" y="26"/>
                </a:cubicBezTo>
                <a:cubicBezTo>
                  <a:pt x="1138" y="30"/>
                  <a:pt x="1137" y="33"/>
                  <a:pt x="1135" y="37"/>
                </a:cubicBezTo>
                <a:cubicBezTo>
                  <a:pt x="1139" y="37"/>
                  <a:pt x="1144" y="31"/>
                  <a:pt x="1146" y="36"/>
                </a:cubicBezTo>
                <a:cubicBezTo>
                  <a:pt x="1134" y="51"/>
                  <a:pt x="1109" y="51"/>
                  <a:pt x="1093" y="63"/>
                </a:cubicBezTo>
                <a:cubicBezTo>
                  <a:pt x="1096" y="62"/>
                  <a:pt x="1095" y="64"/>
                  <a:pt x="1094" y="65"/>
                </a:cubicBezTo>
                <a:cubicBezTo>
                  <a:pt x="1098" y="66"/>
                  <a:pt x="1101" y="68"/>
                  <a:pt x="1103" y="70"/>
                </a:cubicBezTo>
                <a:cubicBezTo>
                  <a:pt x="1104" y="74"/>
                  <a:pt x="1100" y="74"/>
                  <a:pt x="1101" y="78"/>
                </a:cubicBezTo>
                <a:cubicBezTo>
                  <a:pt x="1108" y="90"/>
                  <a:pt x="1107" y="106"/>
                  <a:pt x="1094" y="112"/>
                </a:cubicBezTo>
                <a:cubicBezTo>
                  <a:pt x="1090" y="108"/>
                  <a:pt x="1082" y="112"/>
                  <a:pt x="1079" y="109"/>
                </a:cubicBezTo>
                <a:cubicBezTo>
                  <a:pt x="1080" y="106"/>
                  <a:pt x="1082" y="105"/>
                  <a:pt x="1084" y="104"/>
                </a:cubicBezTo>
                <a:cubicBezTo>
                  <a:pt x="1085" y="106"/>
                  <a:pt x="1086" y="106"/>
                  <a:pt x="1085" y="108"/>
                </a:cubicBezTo>
                <a:cubicBezTo>
                  <a:pt x="1094" y="106"/>
                  <a:pt x="1099" y="95"/>
                  <a:pt x="1098" y="86"/>
                </a:cubicBezTo>
                <a:cubicBezTo>
                  <a:pt x="1096" y="85"/>
                  <a:pt x="1094" y="88"/>
                  <a:pt x="1093" y="86"/>
                </a:cubicBezTo>
                <a:cubicBezTo>
                  <a:pt x="1095" y="83"/>
                  <a:pt x="1094" y="83"/>
                  <a:pt x="1093" y="79"/>
                </a:cubicBezTo>
                <a:cubicBezTo>
                  <a:pt x="1083" y="79"/>
                  <a:pt x="1080" y="86"/>
                  <a:pt x="1074" y="90"/>
                </a:cubicBezTo>
                <a:cubicBezTo>
                  <a:pt x="1076" y="96"/>
                  <a:pt x="1078" y="103"/>
                  <a:pt x="1074" y="108"/>
                </a:cubicBezTo>
                <a:cubicBezTo>
                  <a:pt x="1065" y="111"/>
                  <a:pt x="1061" y="120"/>
                  <a:pt x="1055" y="127"/>
                </a:cubicBezTo>
                <a:cubicBezTo>
                  <a:pt x="1057" y="127"/>
                  <a:pt x="1055" y="131"/>
                  <a:pt x="1057" y="131"/>
                </a:cubicBezTo>
                <a:close/>
                <a:moveTo>
                  <a:pt x="1218" y="20"/>
                </a:moveTo>
                <a:cubicBezTo>
                  <a:pt x="1212" y="21"/>
                  <a:pt x="1203" y="24"/>
                  <a:pt x="1201" y="26"/>
                </a:cubicBezTo>
                <a:cubicBezTo>
                  <a:pt x="1208" y="25"/>
                  <a:pt x="1214" y="25"/>
                  <a:pt x="1218" y="20"/>
                </a:cubicBezTo>
                <a:close/>
                <a:moveTo>
                  <a:pt x="1239" y="43"/>
                </a:moveTo>
                <a:cubicBezTo>
                  <a:pt x="1239" y="44"/>
                  <a:pt x="1237" y="44"/>
                  <a:pt x="1236" y="43"/>
                </a:cubicBezTo>
                <a:cubicBezTo>
                  <a:pt x="1236" y="41"/>
                  <a:pt x="1239" y="42"/>
                  <a:pt x="1239" y="40"/>
                </a:cubicBezTo>
                <a:cubicBezTo>
                  <a:pt x="1237" y="41"/>
                  <a:pt x="1237" y="38"/>
                  <a:pt x="1236" y="37"/>
                </a:cubicBezTo>
                <a:cubicBezTo>
                  <a:pt x="1238" y="36"/>
                  <a:pt x="1238" y="33"/>
                  <a:pt x="1240" y="32"/>
                </a:cubicBezTo>
                <a:cubicBezTo>
                  <a:pt x="1237" y="32"/>
                  <a:pt x="1236" y="35"/>
                  <a:pt x="1234" y="37"/>
                </a:cubicBezTo>
                <a:cubicBezTo>
                  <a:pt x="1238" y="42"/>
                  <a:pt x="1223" y="44"/>
                  <a:pt x="1221" y="50"/>
                </a:cubicBezTo>
                <a:cubicBezTo>
                  <a:pt x="1228" y="50"/>
                  <a:pt x="1239" y="48"/>
                  <a:pt x="1239" y="43"/>
                </a:cubicBezTo>
                <a:close/>
                <a:moveTo>
                  <a:pt x="1204" y="47"/>
                </a:moveTo>
                <a:cubicBezTo>
                  <a:pt x="1210" y="48"/>
                  <a:pt x="1212" y="45"/>
                  <a:pt x="1214" y="43"/>
                </a:cubicBezTo>
                <a:cubicBezTo>
                  <a:pt x="1211" y="45"/>
                  <a:pt x="1206" y="42"/>
                  <a:pt x="1204" y="47"/>
                </a:cubicBezTo>
                <a:close/>
                <a:moveTo>
                  <a:pt x="1117" y="481"/>
                </a:moveTo>
                <a:cubicBezTo>
                  <a:pt x="1118" y="481"/>
                  <a:pt x="1118" y="481"/>
                  <a:pt x="1119" y="481"/>
                </a:cubicBezTo>
                <a:cubicBezTo>
                  <a:pt x="1118" y="481"/>
                  <a:pt x="1118" y="481"/>
                  <a:pt x="1117" y="481"/>
                </a:cubicBezTo>
                <a:close/>
                <a:moveTo>
                  <a:pt x="1284" y="478"/>
                </a:moveTo>
                <a:cubicBezTo>
                  <a:pt x="1280" y="478"/>
                  <a:pt x="1276" y="483"/>
                  <a:pt x="1274" y="481"/>
                </a:cubicBezTo>
                <a:cubicBezTo>
                  <a:pt x="1274" y="479"/>
                  <a:pt x="1277" y="479"/>
                  <a:pt x="1277" y="476"/>
                </a:cubicBezTo>
                <a:cubicBezTo>
                  <a:pt x="1263" y="476"/>
                  <a:pt x="1257" y="490"/>
                  <a:pt x="1237" y="485"/>
                </a:cubicBezTo>
                <a:cubicBezTo>
                  <a:pt x="1236" y="486"/>
                  <a:pt x="1232" y="490"/>
                  <a:pt x="1229" y="487"/>
                </a:cubicBezTo>
                <a:cubicBezTo>
                  <a:pt x="1233" y="485"/>
                  <a:pt x="1236" y="483"/>
                  <a:pt x="1239" y="480"/>
                </a:cubicBezTo>
                <a:cubicBezTo>
                  <a:pt x="1236" y="480"/>
                  <a:pt x="1232" y="485"/>
                  <a:pt x="1230" y="483"/>
                </a:cubicBezTo>
                <a:cubicBezTo>
                  <a:pt x="1233" y="480"/>
                  <a:pt x="1237" y="479"/>
                  <a:pt x="1240" y="475"/>
                </a:cubicBezTo>
                <a:cubicBezTo>
                  <a:pt x="1239" y="474"/>
                  <a:pt x="1238" y="473"/>
                  <a:pt x="1238" y="471"/>
                </a:cubicBezTo>
                <a:cubicBezTo>
                  <a:pt x="1239" y="471"/>
                  <a:pt x="1240" y="470"/>
                  <a:pt x="1242" y="469"/>
                </a:cubicBezTo>
                <a:cubicBezTo>
                  <a:pt x="1250" y="479"/>
                  <a:pt x="1256" y="465"/>
                  <a:pt x="1266" y="463"/>
                </a:cubicBezTo>
                <a:cubicBezTo>
                  <a:pt x="1266" y="467"/>
                  <a:pt x="1266" y="467"/>
                  <a:pt x="1266" y="467"/>
                </a:cubicBezTo>
                <a:cubicBezTo>
                  <a:pt x="1269" y="468"/>
                  <a:pt x="1272" y="463"/>
                  <a:pt x="1270" y="462"/>
                </a:cubicBezTo>
                <a:cubicBezTo>
                  <a:pt x="1270" y="463"/>
                  <a:pt x="1268" y="463"/>
                  <a:pt x="1267" y="462"/>
                </a:cubicBezTo>
                <a:cubicBezTo>
                  <a:pt x="1270" y="457"/>
                  <a:pt x="1282" y="456"/>
                  <a:pt x="1281" y="451"/>
                </a:cubicBezTo>
                <a:cubicBezTo>
                  <a:pt x="1277" y="456"/>
                  <a:pt x="1269" y="456"/>
                  <a:pt x="1263" y="457"/>
                </a:cubicBezTo>
                <a:cubicBezTo>
                  <a:pt x="1265" y="462"/>
                  <a:pt x="1259" y="464"/>
                  <a:pt x="1256" y="465"/>
                </a:cubicBezTo>
                <a:cubicBezTo>
                  <a:pt x="1253" y="461"/>
                  <a:pt x="1247" y="466"/>
                  <a:pt x="1244" y="465"/>
                </a:cubicBezTo>
                <a:cubicBezTo>
                  <a:pt x="1244" y="467"/>
                  <a:pt x="1243" y="468"/>
                  <a:pt x="1242" y="468"/>
                </a:cubicBezTo>
                <a:cubicBezTo>
                  <a:pt x="1230" y="469"/>
                  <a:pt x="1219" y="479"/>
                  <a:pt x="1209" y="485"/>
                </a:cubicBezTo>
                <a:cubicBezTo>
                  <a:pt x="1212" y="487"/>
                  <a:pt x="1210" y="494"/>
                  <a:pt x="1208" y="496"/>
                </a:cubicBezTo>
                <a:cubicBezTo>
                  <a:pt x="1205" y="497"/>
                  <a:pt x="1202" y="498"/>
                  <a:pt x="1200" y="499"/>
                </a:cubicBezTo>
                <a:cubicBezTo>
                  <a:pt x="1200" y="504"/>
                  <a:pt x="1204" y="505"/>
                  <a:pt x="1203" y="510"/>
                </a:cubicBezTo>
                <a:cubicBezTo>
                  <a:pt x="1199" y="511"/>
                  <a:pt x="1195" y="513"/>
                  <a:pt x="1192" y="508"/>
                </a:cubicBezTo>
                <a:cubicBezTo>
                  <a:pt x="1188" y="507"/>
                  <a:pt x="1188" y="510"/>
                  <a:pt x="1184" y="510"/>
                </a:cubicBezTo>
                <a:cubicBezTo>
                  <a:pt x="1184" y="504"/>
                  <a:pt x="1184" y="504"/>
                  <a:pt x="1184" y="504"/>
                </a:cubicBezTo>
                <a:cubicBezTo>
                  <a:pt x="1192" y="501"/>
                  <a:pt x="1199" y="497"/>
                  <a:pt x="1204" y="491"/>
                </a:cubicBezTo>
                <a:cubicBezTo>
                  <a:pt x="1200" y="491"/>
                  <a:pt x="1199" y="495"/>
                  <a:pt x="1194" y="494"/>
                </a:cubicBezTo>
                <a:cubicBezTo>
                  <a:pt x="1194" y="493"/>
                  <a:pt x="1194" y="492"/>
                  <a:pt x="1193" y="492"/>
                </a:cubicBezTo>
                <a:cubicBezTo>
                  <a:pt x="1191" y="493"/>
                  <a:pt x="1189" y="495"/>
                  <a:pt x="1186" y="495"/>
                </a:cubicBezTo>
                <a:cubicBezTo>
                  <a:pt x="1184" y="494"/>
                  <a:pt x="1185" y="491"/>
                  <a:pt x="1182" y="490"/>
                </a:cubicBezTo>
                <a:cubicBezTo>
                  <a:pt x="1181" y="492"/>
                  <a:pt x="1181" y="496"/>
                  <a:pt x="1178" y="496"/>
                </a:cubicBezTo>
                <a:cubicBezTo>
                  <a:pt x="1180" y="496"/>
                  <a:pt x="1180" y="499"/>
                  <a:pt x="1179" y="501"/>
                </a:cubicBezTo>
                <a:cubicBezTo>
                  <a:pt x="1179" y="504"/>
                  <a:pt x="1172" y="505"/>
                  <a:pt x="1173" y="508"/>
                </a:cubicBezTo>
                <a:cubicBezTo>
                  <a:pt x="1177" y="507"/>
                  <a:pt x="1179" y="501"/>
                  <a:pt x="1183" y="504"/>
                </a:cubicBezTo>
                <a:cubicBezTo>
                  <a:pt x="1179" y="506"/>
                  <a:pt x="1175" y="509"/>
                  <a:pt x="1173" y="514"/>
                </a:cubicBezTo>
                <a:cubicBezTo>
                  <a:pt x="1170" y="513"/>
                  <a:pt x="1170" y="516"/>
                  <a:pt x="1168" y="516"/>
                </a:cubicBezTo>
                <a:cubicBezTo>
                  <a:pt x="1166" y="512"/>
                  <a:pt x="1166" y="512"/>
                  <a:pt x="1167" y="508"/>
                </a:cubicBezTo>
                <a:cubicBezTo>
                  <a:pt x="1159" y="508"/>
                  <a:pt x="1160" y="498"/>
                  <a:pt x="1156" y="494"/>
                </a:cubicBezTo>
                <a:cubicBezTo>
                  <a:pt x="1152" y="493"/>
                  <a:pt x="1153" y="496"/>
                  <a:pt x="1150" y="495"/>
                </a:cubicBezTo>
                <a:cubicBezTo>
                  <a:pt x="1150" y="493"/>
                  <a:pt x="1147" y="493"/>
                  <a:pt x="1147" y="492"/>
                </a:cubicBezTo>
                <a:cubicBezTo>
                  <a:pt x="1147" y="490"/>
                  <a:pt x="1149" y="486"/>
                  <a:pt x="1147" y="485"/>
                </a:cubicBezTo>
                <a:cubicBezTo>
                  <a:pt x="1146" y="487"/>
                  <a:pt x="1141" y="485"/>
                  <a:pt x="1140" y="484"/>
                </a:cubicBezTo>
                <a:cubicBezTo>
                  <a:pt x="1140" y="481"/>
                  <a:pt x="1140" y="478"/>
                  <a:pt x="1144" y="476"/>
                </a:cubicBezTo>
                <a:cubicBezTo>
                  <a:pt x="1139" y="475"/>
                  <a:pt x="1138" y="476"/>
                  <a:pt x="1134" y="477"/>
                </a:cubicBezTo>
                <a:cubicBezTo>
                  <a:pt x="1133" y="470"/>
                  <a:pt x="1145" y="471"/>
                  <a:pt x="1145" y="467"/>
                </a:cubicBezTo>
                <a:cubicBezTo>
                  <a:pt x="1135" y="466"/>
                  <a:pt x="1132" y="477"/>
                  <a:pt x="1127" y="481"/>
                </a:cubicBezTo>
                <a:cubicBezTo>
                  <a:pt x="1127" y="477"/>
                  <a:pt x="1127" y="477"/>
                  <a:pt x="1127" y="477"/>
                </a:cubicBezTo>
                <a:cubicBezTo>
                  <a:pt x="1123" y="478"/>
                  <a:pt x="1122" y="480"/>
                  <a:pt x="1119" y="481"/>
                </a:cubicBezTo>
                <a:cubicBezTo>
                  <a:pt x="1120" y="481"/>
                  <a:pt x="1118" y="482"/>
                  <a:pt x="1118" y="483"/>
                </a:cubicBezTo>
                <a:cubicBezTo>
                  <a:pt x="1120" y="484"/>
                  <a:pt x="1121" y="479"/>
                  <a:pt x="1123" y="482"/>
                </a:cubicBezTo>
                <a:cubicBezTo>
                  <a:pt x="1122" y="483"/>
                  <a:pt x="1121" y="485"/>
                  <a:pt x="1122" y="487"/>
                </a:cubicBezTo>
                <a:cubicBezTo>
                  <a:pt x="1123" y="489"/>
                  <a:pt x="1126" y="488"/>
                  <a:pt x="1127" y="490"/>
                </a:cubicBezTo>
                <a:cubicBezTo>
                  <a:pt x="1126" y="492"/>
                  <a:pt x="1125" y="494"/>
                  <a:pt x="1122" y="494"/>
                </a:cubicBezTo>
                <a:cubicBezTo>
                  <a:pt x="1122" y="493"/>
                  <a:pt x="1123" y="492"/>
                  <a:pt x="1122" y="492"/>
                </a:cubicBezTo>
                <a:cubicBezTo>
                  <a:pt x="1121" y="496"/>
                  <a:pt x="1117" y="492"/>
                  <a:pt x="1114" y="495"/>
                </a:cubicBezTo>
                <a:cubicBezTo>
                  <a:pt x="1115" y="494"/>
                  <a:pt x="1116" y="493"/>
                  <a:pt x="1116" y="492"/>
                </a:cubicBezTo>
                <a:cubicBezTo>
                  <a:pt x="1113" y="491"/>
                  <a:pt x="1112" y="493"/>
                  <a:pt x="1108" y="493"/>
                </a:cubicBezTo>
                <a:cubicBezTo>
                  <a:pt x="1107" y="497"/>
                  <a:pt x="1110" y="498"/>
                  <a:pt x="1112" y="499"/>
                </a:cubicBezTo>
                <a:cubicBezTo>
                  <a:pt x="1106" y="505"/>
                  <a:pt x="1101" y="501"/>
                  <a:pt x="1094" y="505"/>
                </a:cubicBezTo>
                <a:cubicBezTo>
                  <a:pt x="1094" y="504"/>
                  <a:pt x="1094" y="502"/>
                  <a:pt x="1093" y="502"/>
                </a:cubicBezTo>
                <a:cubicBezTo>
                  <a:pt x="1092" y="505"/>
                  <a:pt x="1090" y="508"/>
                  <a:pt x="1086" y="508"/>
                </a:cubicBezTo>
                <a:cubicBezTo>
                  <a:pt x="1086" y="508"/>
                  <a:pt x="1085" y="507"/>
                  <a:pt x="1085" y="507"/>
                </a:cubicBezTo>
                <a:cubicBezTo>
                  <a:pt x="1089" y="500"/>
                  <a:pt x="1096" y="497"/>
                  <a:pt x="1104" y="494"/>
                </a:cubicBezTo>
                <a:cubicBezTo>
                  <a:pt x="1104" y="490"/>
                  <a:pt x="1109" y="491"/>
                  <a:pt x="1111" y="488"/>
                </a:cubicBezTo>
                <a:cubicBezTo>
                  <a:pt x="1100" y="492"/>
                  <a:pt x="1093" y="498"/>
                  <a:pt x="1083" y="499"/>
                </a:cubicBezTo>
                <a:cubicBezTo>
                  <a:pt x="1083" y="498"/>
                  <a:pt x="1082" y="496"/>
                  <a:pt x="1080" y="496"/>
                </a:cubicBezTo>
                <a:cubicBezTo>
                  <a:pt x="1080" y="500"/>
                  <a:pt x="1077" y="501"/>
                  <a:pt x="1075" y="498"/>
                </a:cubicBezTo>
                <a:cubicBezTo>
                  <a:pt x="1075" y="502"/>
                  <a:pt x="1070" y="500"/>
                  <a:pt x="1070" y="504"/>
                </a:cubicBezTo>
                <a:cubicBezTo>
                  <a:pt x="1071" y="504"/>
                  <a:pt x="1072" y="505"/>
                  <a:pt x="1072" y="506"/>
                </a:cubicBezTo>
                <a:cubicBezTo>
                  <a:pt x="1068" y="506"/>
                  <a:pt x="1068" y="510"/>
                  <a:pt x="1066" y="511"/>
                </a:cubicBezTo>
                <a:cubicBezTo>
                  <a:pt x="1054" y="509"/>
                  <a:pt x="1047" y="530"/>
                  <a:pt x="1036" y="521"/>
                </a:cubicBezTo>
                <a:cubicBezTo>
                  <a:pt x="1048" y="505"/>
                  <a:pt x="1064" y="499"/>
                  <a:pt x="1084" y="493"/>
                </a:cubicBezTo>
                <a:cubicBezTo>
                  <a:pt x="1088" y="495"/>
                  <a:pt x="1101" y="492"/>
                  <a:pt x="1103" y="487"/>
                </a:cubicBezTo>
                <a:cubicBezTo>
                  <a:pt x="1101" y="484"/>
                  <a:pt x="1097" y="487"/>
                  <a:pt x="1095" y="485"/>
                </a:cubicBezTo>
                <a:cubicBezTo>
                  <a:pt x="1098" y="482"/>
                  <a:pt x="1097" y="480"/>
                  <a:pt x="1096" y="477"/>
                </a:cubicBezTo>
                <a:cubicBezTo>
                  <a:pt x="1096" y="479"/>
                  <a:pt x="1090" y="480"/>
                  <a:pt x="1089" y="479"/>
                </a:cubicBezTo>
                <a:cubicBezTo>
                  <a:pt x="1093" y="475"/>
                  <a:pt x="1099" y="467"/>
                  <a:pt x="1101" y="463"/>
                </a:cubicBezTo>
                <a:cubicBezTo>
                  <a:pt x="1094" y="466"/>
                  <a:pt x="1087" y="474"/>
                  <a:pt x="1081" y="469"/>
                </a:cubicBezTo>
                <a:cubicBezTo>
                  <a:pt x="1082" y="477"/>
                  <a:pt x="1084" y="475"/>
                  <a:pt x="1083" y="483"/>
                </a:cubicBezTo>
                <a:cubicBezTo>
                  <a:pt x="1078" y="485"/>
                  <a:pt x="1073" y="492"/>
                  <a:pt x="1066" y="489"/>
                </a:cubicBezTo>
                <a:cubicBezTo>
                  <a:pt x="1074" y="487"/>
                  <a:pt x="1061" y="482"/>
                  <a:pt x="1067" y="480"/>
                </a:cubicBezTo>
                <a:cubicBezTo>
                  <a:pt x="1058" y="477"/>
                  <a:pt x="1056" y="487"/>
                  <a:pt x="1049" y="489"/>
                </a:cubicBezTo>
                <a:cubicBezTo>
                  <a:pt x="1044" y="477"/>
                  <a:pt x="1060" y="474"/>
                  <a:pt x="1067" y="467"/>
                </a:cubicBezTo>
                <a:cubicBezTo>
                  <a:pt x="1061" y="466"/>
                  <a:pt x="1059" y="471"/>
                  <a:pt x="1053" y="471"/>
                </a:cubicBezTo>
                <a:cubicBezTo>
                  <a:pt x="1053" y="469"/>
                  <a:pt x="1059" y="468"/>
                  <a:pt x="1057" y="467"/>
                </a:cubicBezTo>
                <a:cubicBezTo>
                  <a:pt x="1053" y="469"/>
                  <a:pt x="1047" y="472"/>
                  <a:pt x="1042" y="471"/>
                </a:cubicBezTo>
                <a:cubicBezTo>
                  <a:pt x="1040" y="468"/>
                  <a:pt x="1047" y="468"/>
                  <a:pt x="1044" y="466"/>
                </a:cubicBezTo>
                <a:cubicBezTo>
                  <a:pt x="1042" y="469"/>
                  <a:pt x="1039" y="470"/>
                  <a:pt x="1036" y="471"/>
                </a:cubicBezTo>
                <a:cubicBezTo>
                  <a:pt x="1035" y="474"/>
                  <a:pt x="1036" y="473"/>
                  <a:pt x="1036" y="477"/>
                </a:cubicBezTo>
                <a:cubicBezTo>
                  <a:pt x="1031" y="479"/>
                  <a:pt x="1028" y="483"/>
                  <a:pt x="1022" y="483"/>
                </a:cubicBezTo>
                <a:cubicBezTo>
                  <a:pt x="1012" y="476"/>
                  <a:pt x="1004" y="492"/>
                  <a:pt x="995" y="493"/>
                </a:cubicBezTo>
                <a:cubicBezTo>
                  <a:pt x="995" y="493"/>
                  <a:pt x="995" y="494"/>
                  <a:pt x="993" y="493"/>
                </a:cubicBezTo>
                <a:cubicBezTo>
                  <a:pt x="993" y="493"/>
                  <a:pt x="994" y="493"/>
                  <a:pt x="995" y="493"/>
                </a:cubicBezTo>
                <a:cubicBezTo>
                  <a:pt x="994" y="492"/>
                  <a:pt x="993" y="490"/>
                  <a:pt x="994" y="490"/>
                </a:cubicBezTo>
                <a:cubicBezTo>
                  <a:pt x="996" y="486"/>
                  <a:pt x="1004" y="483"/>
                  <a:pt x="999" y="478"/>
                </a:cubicBezTo>
                <a:cubicBezTo>
                  <a:pt x="995" y="481"/>
                  <a:pt x="990" y="480"/>
                  <a:pt x="986" y="483"/>
                </a:cubicBezTo>
                <a:cubicBezTo>
                  <a:pt x="986" y="490"/>
                  <a:pt x="982" y="493"/>
                  <a:pt x="977" y="494"/>
                </a:cubicBezTo>
                <a:cubicBezTo>
                  <a:pt x="977" y="498"/>
                  <a:pt x="980" y="498"/>
                  <a:pt x="980" y="502"/>
                </a:cubicBezTo>
                <a:cubicBezTo>
                  <a:pt x="977" y="504"/>
                  <a:pt x="971" y="509"/>
                  <a:pt x="968" y="505"/>
                </a:cubicBezTo>
                <a:cubicBezTo>
                  <a:pt x="975" y="501"/>
                  <a:pt x="976" y="488"/>
                  <a:pt x="979" y="482"/>
                </a:cubicBezTo>
                <a:cubicBezTo>
                  <a:pt x="980" y="482"/>
                  <a:pt x="981" y="483"/>
                  <a:pt x="982" y="483"/>
                </a:cubicBezTo>
                <a:cubicBezTo>
                  <a:pt x="987" y="475"/>
                  <a:pt x="1000" y="476"/>
                  <a:pt x="1005" y="467"/>
                </a:cubicBezTo>
                <a:cubicBezTo>
                  <a:pt x="1000" y="465"/>
                  <a:pt x="999" y="471"/>
                  <a:pt x="996" y="468"/>
                </a:cubicBezTo>
                <a:cubicBezTo>
                  <a:pt x="998" y="466"/>
                  <a:pt x="998" y="464"/>
                  <a:pt x="997" y="463"/>
                </a:cubicBezTo>
                <a:cubicBezTo>
                  <a:pt x="993" y="468"/>
                  <a:pt x="992" y="476"/>
                  <a:pt x="985" y="476"/>
                </a:cubicBezTo>
                <a:cubicBezTo>
                  <a:pt x="982" y="476"/>
                  <a:pt x="983" y="472"/>
                  <a:pt x="980" y="474"/>
                </a:cubicBezTo>
                <a:cubicBezTo>
                  <a:pt x="980" y="470"/>
                  <a:pt x="980" y="470"/>
                  <a:pt x="980" y="470"/>
                </a:cubicBezTo>
                <a:cubicBezTo>
                  <a:pt x="978" y="470"/>
                  <a:pt x="976" y="473"/>
                  <a:pt x="975" y="470"/>
                </a:cubicBezTo>
                <a:cubicBezTo>
                  <a:pt x="980" y="468"/>
                  <a:pt x="982" y="453"/>
                  <a:pt x="988" y="457"/>
                </a:cubicBezTo>
                <a:cubicBezTo>
                  <a:pt x="988" y="455"/>
                  <a:pt x="990" y="453"/>
                  <a:pt x="993" y="451"/>
                </a:cubicBezTo>
                <a:cubicBezTo>
                  <a:pt x="1007" y="446"/>
                  <a:pt x="1018" y="439"/>
                  <a:pt x="1033" y="433"/>
                </a:cubicBezTo>
                <a:cubicBezTo>
                  <a:pt x="1035" y="435"/>
                  <a:pt x="1033" y="435"/>
                  <a:pt x="1032" y="437"/>
                </a:cubicBezTo>
                <a:cubicBezTo>
                  <a:pt x="1043" y="428"/>
                  <a:pt x="1057" y="419"/>
                  <a:pt x="1073" y="417"/>
                </a:cubicBezTo>
                <a:cubicBezTo>
                  <a:pt x="1079" y="415"/>
                  <a:pt x="1084" y="406"/>
                  <a:pt x="1092" y="407"/>
                </a:cubicBezTo>
                <a:cubicBezTo>
                  <a:pt x="1094" y="401"/>
                  <a:pt x="1100" y="400"/>
                  <a:pt x="1106" y="398"/>
                </a:cubicBezTo>
                <a:cubicBezTo>
                  <a:pt x="1105" y="404"/>
                  <a:pt x="1099" y="401"/>
                  <a:pt x="1095" y="406"/>
                </a:cubicBezTo>
                <a:cubicBezTo>
                  <a:pt x="1097" y="407"/>
                  <a:pt x="1096" y="410"/>
                  <a:pt x="1098" y="411"/>
                </a:cubicBezTo>
                <a:cubicBezTo>
                  <a:pt x="1103" y="409"/>
                  <a:pt x="1105" y="404"/>
                  <a:pt x="1109" y="402"/>
                </a:cubicBezTo>
                <a:cubicBezTo>
                  <a:pt x="1110" y="403"/>
                  <a:pt x="1111" y="404"/>
                  <a:pt x="1110" y="405"/>
                </a:cubicBezTo>
                <a:cubicBezTo>
                  <a:pt x="1113" y="405"/>
                  <a:pt x="1114" y="404"/>
                  <a:pt x="1118" y="404"/>
                </a:cubicBezTo>
                <a:cubicBezTo>
                  <a:pt x="1117" y="397"/>
                  <a:pt x="1121" y="395"/>
                  <a:pt x="1125" y="392"/>
                </a:cubicBezTo>
                <a:cubicBezTo>
                  <a:pt x="1122" y="392"/>
                  <a:pt x="1120" y="394"/>
                  <a:pt x="1117" y="394"/>
                </a:cubicBezTo>
                <a:cubicBezTo>
                  <a:pt x="1117" y="393"/>
                  <a:pt x="1116" y="393"/>
                  <a:pt x="1116" y="392"/>
                </a:cubicBezTo>
                <a:cubicBezTo>
                  <a:pt x="1121" y="387"/>
                  <a:pt x="1128" y="383"/>
                  <a:pt x="1136" y="382"/>
                </a:cubicBezTo>
                <a:cubicBezTo>
                  <a:pt x="1134" y="384"/>
                  <a:pt x="1142" y="385"/>
                  <a:pt x="1137" y="389"/>
                </a:cubicBezTo>
                <a:cubicBezTo>
                  <a:pt x="1138" y="386"/>
                  <a:pt x="1134" y="386"/>
                  <a:pt x="1136" y="389"/>
                </a:cubicBezTo>
                <a:cubicBezTo>
                  <a:pt x="1133" y="390"/>
                  <a:pt x="1138" y="387"/>
                  <a:pt x="1137" y="390"/>
                </a:cubicBezTo>
                <a:cubicBezTo>
                  <a:pt x="1136" y="394"/>
                  <a:pt x="1131" y="397"/>
                  <a:pt x="1132" y="400"/>
                </a:cubicBezTo>
                <a:cubicBezTo>
                  <a:pt x="1132" y="397"/>
                  <a:pt x="1135" y="398"/>
                  <a:pt x="1136" y="400"/>
                </a:cubicBezTo>
                <a:cubicBezTo>
                  <a:pt x="1135" y="402"/>
                  <a:pt x="1131" y="402"/>
                  <a:pt x="1132" y="405"/>
                </a:cubicBezTo>
                <a:cubicBezTo>
                  <a:pt x="1135" y="407"/>
                  <a:pt x="1136" y="402"/>
                  <a:pt x="1136" y="404"/>
                </a:cubicBezTo>
                <a:cubicBezTo>
                  <a:pt x="1137" y="407"/>
                  <a:pt x="1134" y="407"/>
                  <a:pt x="1135" y="410"/>
                </a:cubicBezTo>
                <a:cubicBezTo>
                  <a:pt x="1138" y="411"/>
                  <a:pt x="1143" y="405"/>
                  <a:pt x="1146" y="403"/>
                </a:cubicBezTo>
                <a:cubicBezTo>
                  <a:pt x="1144" y="400"/>
                  <a:pt x="1139" y="405"/>
                  <a:pt x="1137" y="403"/>
                </a:cubicBezTo>
                <a:cubicBezTo>
                  <a:pt x="1147" y="401"/>
                  <a:pt x="1150" y="392"/>
                  <a:pt x="1158" y="387"/>
                </a:cubicBezTo>
                <a:cubicBezTo>
                  <a:pt x="1156" y="387"/>
                  <a:pt x="1154" y="387"/>
                  <a:pt x="1154" y="386"/>
                </a:cubicBezTo>
                <a:cubicBezTo>
                  <a:pt x="1160" y="382"/>
                  <a:pt x="1155" y="378"/>
                  <a:pt x="1162" y="374"/>
                </a:cubicBezTo>
                <a:cubicBezTo>
                  <a:pt x="1159" y="373"/>
                  <a:pt x="1157" y="376"/>
                  <a:pt x="1157" y="373"/>
                </a:cubicBezTo>
                <a:cubicBezTo>
                  <a:pt x="1159" y="370"/>
                  <a:pt x="1166" y="366"/>
                  <a:pt x="1165" y="364"/>
                </a:cubicBezTo>
                <a:cubicBezTo>
                  <a:pt x="1164" y="363"/>
                  <a:pt x="1155" y="366"/>
                  <a:pt x="1153" y="370"/>
                </a:cubicBezTo>
                <a:cubicBezTo>
                  <a:pt x="1152" y="370"/>
                  <a:pt x="1151" y="369"/>
                  <a:pt x="1149" y="368"/>
                </a:cubicBezTo>
                <a:cubicBezTo>
                  <a:pt x="1146" y="370"/>
                  <a:pt x="1145" y="373"/>
                  <a:pt x="1140" y="373"/>
                </a:cubicBezTo>
                <a:cubicBezTo>
                  <a:pt x="1140" y="371"/>
                  <a:pt x="1141" y="367"/>
                  <a:pt x="1139" y="366"/>
                </a:cubicBezTo>
                <a:cubicBezTo>
                  <a:pt x="1129" y="369"/>
                  <a:pt x="1120" y="381"/>
                  <a:pt x="1111" y="377"/>
                </a:cubicBezTo>
                <a:cubicBezTo>
                  <a:pt x="1104" y="387"/>
                  <a:pt x="1093" y="386"/>
                  <a:pt x="1083" y="390"/>
                </a:cubicBezTo>
                <a:cubicBezTo>
                  <a:pt x="1083" y="400"/>
                  <a:pt x="1069" y="397"/>
                  <a:pt x="1063" y="403"/>
                </a:cubicBezTo>
                <a:cubicBezTo>
                  <a:pt x="1061" y="400"/>
                  <a:pt x="1065" y="398"/>
                  <a:pt x="1061" y="397"/>
                </a:cubicBezTo>
                <a:cubicBezTo>
                  <a:pt x="1069" y="390"/>
                  <a:pt x="1076" y="376"/>
                  <a:pt x="1091" y="383"/>
                </a:cubicBezTo>
                <a:cubicBezTo>
                  <a:pt x="1093" y="381"/>
                  <a:pt x="1094" y="379"/>
                  <a:pt x="1098" y="378"/>
                </a:cubicBezTo>
                <a:cubicBezTo>
                  <a:pt x="1099" y="375"/>
                  <a:pt x="1097" y="376"/>
                  <a:pt x="1096" y="375"/>
                </a:cubicBezTo>
                <a:cubicBezTo>
                  <a:pt x="1099" y="373"/>
                  <a:pt x="1099" y="373"/>
                  <a:pt x="1098" y="370"/>
                </a:cubicBezTo>
                <a:cubicBezTo>
                  <a:pt x="1102" y="369"/>
                  <a:pt x="1104" y="366"/>
                  <a:pt x="1109" y="365"/>
                </a:cubicBezTo>
                <a:cubicBezTo>
                  <a:pt x="1112" y="365"/>
                  <a:pt x="1111" y="369"/>
                  <a:pt x="1114" y="369"/>
                </a:cubicBezTo>
                <a:cubicBezTo>
                  <a:pt x="1120" y="367"/>
                  <a:pt x="1124" y="363"/>
                  <a:pt x="1126" y="357"/>
                </a:cubicBezTo>
                <a:cubicBezTo>
                  <a:pt x="1121" y="356"/>
                  <a:pt x="1122" y="353"/>
                  <a:pt x="1122" y="350"/>
                </a:cubicBezTo>
                <a:cubicBezTo>
                  <a:pt x="1117" y="349"/>
                  <a:pt x="1117" y="344"/>
                  <a:pt x="1111" y="345"/>
                </a:cubicBezTo>
                <a:cubicBezTo>
                  <a:pt x="1111" y="342"/>
                  <a:pt x="1109" y="342"/>
                  <a:pt x="1110" y="339"/>
                </a:cubicBezTo>
                <a:cubicBezTo>
                  <a:pt x="1115" y="336"/>
                  <a:pt x="1120" y="333"/>
                  <a:pt x="1126" y="330"/>
                </a:cubicBezTo>
                <a:cubicBezTo>
                  <a:pt x="1125" y="323"/>
                  <a:pt x="1139" y="315"/>
                  <a:pt x="1144" y="318"/>
                </a:cubicBezTo>
                <a:cubicBezTo>
                  <a:pt x="1143" y="320"/>
                  <a:pt x="1139" y="320"/>
                  <a:pt x="1138" y="322"/>
                </a:cubicBezTo>
                <a:cubicBezTo>
                  <a:pt x="1147" y="322"/>
                  <a:pt x="1152" y="319"/>
                  <a:pt x="1158" y="315"/>
                </a:cubicBezTo>
                <a:cubicBezTo>
                  <a:pt x="1156" y="304"/>
                  <a:pt x="1167" y="311"/>
                  <a:pt x="1167" y="304"/>
                </a:cubicBezTo>
                <a:cubicBezTo>
                  <a:pt x="1159" y="307"/>
                  <a:pt x="1154" y="304"/>
                  <a:pt x="1147" y="308"/>
                </a:cubicBezTo>
                <a:cubicBezTo>
                  <a:pt x="1144" y="309"/>
                  <a:pt x="1142" y="315"/>
                  <a:pt x="1139" y="316"/>
                </a:cubicBezTo>
                <a:cubicBezTo>
                  <a:pt x="1139" y="316"/>
                  <a:pt x="1118" y="311"/>
                  <a:pt x="1116" y="311"/>
                </a:cubicBezTo>
                <a:cubicBezTo>
                  <a:pt x="1115" y="312"/>
                  <a:pt x="1112" y="316"/>
                  <a:pt x="1110" y="316"/>
                </a:cubicBezTo>
                <a:cubicBezTo>
                  <a:pt x="1107" y="317"/>
                  <a:pt x="1104" y="317"/>
                  <a:pt x="1102" y="321"/>
                </a:cubicBezTo>
                <a:cubicBezTo>
                  <a:pt x="1095" y="314"/>
                  <a:pt x="1088" y="326"/>
                  <a:pt x="1081" y="327"/>
                </a:cubicBezTo>
                <a:cubicBezTo>
                  <a:pt x="1076" y="326"/>
                  <a:pt x="1073" y="326"/>
                  <a:pt x="1070" y="324"/>
                </a:cubicBezTo>
                <a:cubicBezTo>
                  <a:pt x="1073" y="318"/>
                  <a:pt x="1078" y="314"/>
                  <a:pt x="1085" y="311"/>
                </a:cubicBezTo>
                <a:cubicBezTo>
                  <a:pt x="1087" y="312"/>
                  <a:pt x="1087" y="314"/>
                  <a:pt x="1089" y="315"/>
                </a:cubicBezTo>
                <a:cubicBezTo>
                  <a:pt x="1089" y="311"/>
                  <a:pt x="1089" y="312"/>
                  <a:pt x="1090" y="309"/>
                </a:cubicBezTo>
                <a:cubicBezTo>
                  <a:pt x="1098" y="307"/>
                  <a:pt x="1102" y="300"/>
                  <a:pt x="1108" y="295"/>
                </a:cubicBezTo>
                <a:cubicBezTo>
                  <a:pt x="1104" y="295"/>
                  <a:pt x="1104" y="297"/>
                  <a:pt x="1102" y="295"/>
                </a:cubicBezTo>
                <a:cubicBezTo>
                  <a:pt x="1107" y="291"/>
                  <a:pt x="1113" y="287"/>
                  <a:pt x="1121" y="285"/>
                </a:cubicBezTo>
                <a:cubicBezTo>
                  <a:pt x="1121" y="289"/>
                  <a:pt x="1124" y="288"/>
                  <a:pt x="1126" y="287"/>
                </a:cubicBezTo>
                <a:cubicBezTo>
                  <a:pt x="1126" y="286"/>
                  <a:pt x="1126" y="283"/>
                  <a:pt x="1125" y="282"/>
                </a:cubicBezTo>
                <a:cubicBezTo>
                  <a:pt x="1125" y="283"/>
                  <a:pt x="1120" y="283"/>
                  <a:pt x="1121" y="282"/>
                </a:cubicBezTo>
                <a:cubicBezTo>
                  <a:pt x="1121" y="281"/>
                  <a:pt x="1120" y="281"/>
                  <a:pt x="1120" y="280"/>
                </a:cubicBezTo>
                <a:cubicBezTo>
                  <a:pt x="1126" y="276"/>
                  <a:pt x="1130" y="273"/>
                  <a:pt x="1130" y="267"/>
                </a:cubicBezTo>
                <a:cubicBezTo>
                  <a:pt x="1126" y="267"/>
                  <a:pt x="1126" y="262"/>
                  <a:pt x="1122" y="262"/>
                </a:cubicBezTo>
                <a:cubicBezTo>
                  <a:pt x="1125" y="256"/>
                  <a:pt x="1132" y="253"/>
                  <a:pt x="1135" y="246"/>
                </a:cubicBezTo>
                <a:cubicBezTo>
                  <a:pt x="1123" y="249"/>
                  <a:pt x="1107" y="239"/>
                  <a:pt x="1098" y="249"/>
                </a:cubicBezTo>
                <a:cubicBezTo>
                  <a:pt x="1100" y="249"/>
                  <a:pt x="1099" y="253"/>
                  <a:pt x="1101" y="254"/>
                </a:cubicBezTo>
                <a:cubicBezTo>
                  <a:pt x="1096" y="256"/>
                  <a:pt x="1087" y="262"/>
                  <a:pt x="1082" y="259"/>
                </a:cubicBezTo>
                <a:cubicBezTo>
                  <a:pt x="1082" y="253"/>
                  <a:pt x="1083" y="249"/>
                  <a:pt x="1088" y="248"/>
                </a:cubicBezTo>
                <a:cubicBezTo>
                  <a:pt x="1093" y="241"/>
                  <a:pt x="1097" y="232"/>
                  <a:pt x="1099" y="224"/>
                </a:cubicBezTo>
                <a:cubicBezTo>
                  <a:pt x="1094" y="223"/>
                  <a:pt x="1092" y="222"/>
                  <a:pt x="1086" y="223"/>
                </a:cubicBezTo>
                <a:cubicBezTo>
                  <a:pt x="1085" y="221"/>
                  <a:pt x="1084" y="219"/>
                  <a:pt x="1083" y="216"/>
                </a:cubicBezTo>
                <a:cubicBezTo>
                  <a:pt x="1085" y="215"/>
                  <a:pt x="1087" y="214"/>
                  <a:pt x="1088" y="212"/>
                </a:cubicBezTo>
                <a:cubicBezTo>
                  <a:pt x="1077" y="213"/>
                  <a:pt x="1065" y="213"/>
                  <a:pt x="1061" y="223"/>
                </a:cubicBezTo>
                <a:cubicBezTo>
                  <a:pt x="1063" y="227"/>
                  <a:pt x="1066" y="228"/>
                  <a:pt x="1067" y="233"/>
                </a:cubicBezTo>
                <a:cubicBezTo>
                  <a:pt x="1062" y="235"/>
                  <a:pt x="1053" y="238"/>
                  <a:pt x="1047" y="235"/>
                </a:cubicBezTo>
                <a:cubicBezTo>
                  <a:pt x="1048" y="233"/>
                  <a:pt x="1050" y="230"/>
                  <a:pt x="1052" y="228"/>
                </a:cubicBezTo>
                <a:cubicBezTo>
                  <a:pt x="1049" y="228"/>
                  <a:pt x="1049" y="232"/>
                  <a:pt x="1046" y="233"/>
                </a:cubicBezTo>
                <a:cubicBezTo>
                  <a:pt x="1046" y="230"/>
                  <a:pt x="1043" y="230"/>
                  <a:pt x="1042" y="229"/>
                </a:cubicBezTo>
                <a:cubicBezTo>
                  <a:pt x="1047" y="219"/>
                  <a:pt x="1049" y="222"/>
                  <a:pt x="1051" y="211"/>
                </a:cubicBezTo>
                <a:cubicBezTo>
                  <a:pt x="1047" y="209"/>
                  <a:pt x="1038" y="216"/>
                  <a:pt x="1035" y="211"/>
                </a:cubicBezTo>
                <a:cubicBezTo>
                  <a:pt x="1035" y="210"/>
                  <a:pt x="1036" y="210"/>
                  <a:pt x="1037" y="208"/>
                </a:cubicBezTo>
                <a:cubicBezTo>
                  <a:pt x="1027" y="209"/>
                  <a:pt x="1025" y="218"/>
                  <a:pt x="1019" y="222"/>
                </a:cubicBezTo>
                <a:cubicBezTo>
                  <a:pt x="1014" y="227"/>
                  <a:pt x="1006" y="228"/>
                  <a:pt x="997" y="229"/>
                </a:cubicBezTo>
                <a:cubicBezTo>
                  <a:pt x="997" y="227"/>
                  <a:pt x="999" y="226"/>
                  <a:pt x="997" y="224"/>
                </a:cubicBezTo>
                <a:cubicBezTo>
                  <a:pt x="988" y="224"/>
                  <a:pt x="984" y="232"/>
                  <a:pt x="973" y="233"/>
                </a:cubicBezTo>
                <a:cubicBezTo>
                  <a:pt x="973" y="229"/>
                  <a:pt x="975" y="229"/>
                  <a:pt x="973" y="226"/>
                </a:cubicBezTo>
                <a:cubicBezTo>
                  <a:pt x="969" y="225"/>
                  <a:pt x="970" y="230"/>
                  <a:pt x="965" y="229"/>
                </a:cubicBezTo>
                <a:cubicBezTo>
                  <a:pt x="965" y="228"/>
                  <a:pt x="964" y="228"/>
                  <a:pt x="964" y="227"/>
                </a:cubicBezTo>
                <a:cubicBezTo>
                  <a:pt x="967" y="224"/>
                  <a:pt x="968" y="220"/>
                  <a:pt x="972" y="220"/>
                </a:cubicBezTo>
                <a:cubicBezTo>
                  <a:pt x="972" y="217"/>
                  <a:pt x="971" y="215"/>
                  <a:pt x="970" y="214"/>
                </a:cubicBezTo>
                <a:cubicBezTo>
                  <a:pt x="972" y="210"/>
                  <a:pt x="976" y="208"/>
                  <a:pt x="981" y="210"/>
                </a:cubicBezTo>
                <a:cubicBezTo>
                  <a:pt x="982" y="203"/>
                  <a:pt x="991" y="205"/>
                  <a:pt x="994" y="200"/>
                </a:cubicBezTo>
                <a:cubicBezTo>
                  <a:pt x="996" y="202"/>
                  <a:pt x="993" y="203"/>
                  <a:pt x="995" y="205"/>
                </a:cubicBezTo>
                <a:cubicBezTo>
                  <a:pt x="1000" y="205"/>
                  <a:pt x="1003" y="198"/>
                  <a:pt x="1007" y="202"/>
                </a:cubicBezTo>
                <a:cubicBezTo>
                  <a:pt x="1006" y="203"/>
                  <a:pt x="1007" y="206"/>
                  <a:pt x="1005" y="207"/>
                </a:cubicBezTo>
                <a:cubicBezTo>
                  <a:pt x="1008" y="208"/>
                  <a:pt x="1008" y="211"/>
                  <a:pt x="1012" y="210"/>
                </a:cubicBezTo>
                <a:cubicBezTo>
                  <a:pt x="1012" y="207"/>
                  <a:pt x="1012" y="207"/>
                  <a:pt x="1012" y="207"/>
                </a:cubicBezTo>
                <a:cubicBezTo>
                  <a:pt x="1012" y="205"/>
                  <a:pt x="1009" y="206"/>
                  <a:pt x="1009" y="205"/>
                </a:cubicBezTo>
                <a:cubicBezTo>
                  <a:pt x="1010" y="202"/>
                  <a:pt x="1011" y="203"/>
                  <a:pt x="1010" y="200"/>
                </a:cubicBezTo>
                <a:cubicBezTo>
                  <a:pt x="1022" y="195"/>
                  <a:pt x="1030" y="186"/>
                  <a:pt x="1037" y="176"/>
                </a:cubicBezTo>
                <a:cubicBezTo>
                  <a:pt x="1021" y="180"/>
                  <a:pt x="1012" y="194"/>
                  <a:pt x="998" y="197"/>
                </a:cubicBezTo>
                <a:cubicBezTo>
                  <a:pt x="1000" y="195"/>
                  <a:pt x="1002" y="194"/>
                  <a:pt x="1004" y="192"/>
                </a:cubicBezTo>
                <a:cubicBezTo>
                  <a:pt x="992" y="198"/>
                  <a:pt x="975" y="200"/>
                  <a:pt x="965" y="209"/>
                </a:cubicBezTo>
                <a:cubicBezTo>
                  <a:pt x="959" y="208"/>
                  <a:pt x="956" y="205"/>
                  <a:pt x="954" y="200"/>
                </a:cubicBezTo>
                <a:cubicBezTo>
                  <a:pt x="956" y="192"/>
                  <a:pt x="966" y="192"/>
                  <a:pt x="969" y="185"/>
                </a:cubicBezTo>
                <a:cubicBezTo>
                  <a:pt x="961" y="190"/>
                  <a:pt x="951" y="197"/>
                  <a:pt x="940" y="196"/>
                </a:cubicBezTo>
                <a:cubicBezTo>
                  <a:pt x="940" y="190"/>
                  <a:pt x="946" y="191"/>
                  <a:pt x="949" y="188"/>
                </a:cubicBezTo>
                <a:cubicBezTo>
                  <a:pt x="945" y="187"/>
                  <a:pt x="941" y="190"/>
                  <a:pt x="939" y="188"/>
                </a:cubicBezTo>
                <a:cubicBezTo>
                  <a:pt x="955" y="185"/>
                  <a:pt x="955" y="167"/>
                  <a:pt x="972" y="168"/>
                </a:cubicBezTo>
                <a:cubicBezTo>
                  <a:pt x="973" y="161"/>
                  <a:pt x="983" y="156"/>
                  <a:pt x="990" y="162"/>
                </a:cubicBezTo>
                <a:cubicBezTo>
                  <a:pt x="1000" y="158"/>
                  <a:pt x="993" y="135"/>
                  <a:pt x="1009" y="139"/>
                </a:cubicBezTo>
                <a:cubicBezTo>
                  <a:pt x="1006" y="143"/>
                  <a:pt x="1004" y="147"/>
                  <a:pt x="1002" y="152"/>
                </a:cubicBezTo>
                <a:cubicBezTo>
                  <a:pt x="1002" y="155"/>
                  <a:pt x="1007" y="157"/>
                  <a:pt x="1004" y="160"/>
                </a:cubicBezTo>
                <a:cubicBezTo>
                  <a:pt x="1010" y="160"/>
                  <a:pt x="1014" y="152"/>
                  <a:pt x="1021" y="155"/>
                </a:cubicBezTo>
                <a:cubicBezTo>
                  <a:pt x="1021" y="158"/>
                  <a:pt x="1018" y="156"/>
                  <a:pt x="1017" y="158"/>
                </a:cubicBezTo>
                <a:cubicBezTo>
                  <a:pt x="1029" y="158"/>
                  <a:pt x="1033" y="150"/>
                  <a:pt x="1038" y="143"/>
                </a:cubicBezTo>
                <a:cubicBezTo>
                  <a:pt x="1034" y="137"/>
                  <a:pt x="1039" y="133"/>
                  <a:pt x="1041" y="130"/>
                </a:cubicBezTo>
                <a:cubicBezTo>
                  <a:pt x="1034" y="132"/>
                  <a:pt x="1025" y="134"/>
                  <a:pt x="1022" y="128"/>
                </a:cubicBezTo>
                <a:cubicBezTo>
                  <a:pt x="1024" y="126"/>
                  <a:pt x="1025" y="125"/>
                  <a:pt x="1027" y="124"/>
                </a:cubicBezTo>
                <a:cubicBezTo>
                  <a:pt x="1024" y="123"/>
                  <a:pt x="1021" y="121"/>
                  <a:pt x="1016" y="122"/>
                </a:cubicBezTo>
                <a:cubicBezTo>
                  <a:pt x="1016" y="121"/>
                  <a:pt x="1017" y="120"/>
                  <a:pt x="1017" y="119"/>
                </a:cubicBezTo>
                <a:cubicBezTo>
                  <a:pt x="1014" y="118"/>
                  <a:pt x="1010" y="119"/>
                  <a:pt x="1007" y="121"/>
                </a:cubicBezTo>
                <a:cubicBezTo>
                  <a:pt x="1011" y="128"/>
                  <a:pt x="1002" y="129"/>
                  <a:pt x="997" y="131"/>
                </a:cubicBezTo>
                <a:cubicBezTo>
                  <a:pt x="997" y="128"/>
                  <a:pt x="1000" y="129"/>
                  <a:pt x="1000" y="127"/>
                </a:cubicBezTo>
                <a:cubicBezTo>
                  <a:pt x="997" y="126"/>
                  <a:pt x="993" y="128"/>
                  <a:pt x="992" y="126"/>
                </a:cubicBezTo>
                <a:cubicBezTo>
                  <a:pt x="990" y="124"/>
                  <a:pt x="993" y="121"/>
                  <a:pt x="991" y="119"/>
                </a:cubicBezTo>
                <a:cubicBezTo>
                  <a:pt x="979" y="119"/>
                  <a:pt x="971" y="128"/>
                  <a:pt x="960" y="125"/>
                </a:cubicBezTo>
                <a:cubicBezTo>
                  <a:pt x="962" y="117"/>
                  <a:pt x="978" y="122"/>
                  <a:pt x="980" y="113"/>
                </a:cubicBezTo>
                <a:cubicBezTo>
                  <a:pt x="976" y="111"/>
                  <a:pt x="976" y="112"/>
                  <a:pt x="978" y="109"/>
                </a:cubicBezTo>
                <a:cubicBezTo>
                  <a:pt x="976" y="107"/>
                  <a:pt x="967" y="113"/>
                  <a:pt x="964" y="108"/>
                </a:cubicBezTo>
                <a:cubicBezTo>
                  <a:pt x="966" y="107"/>
                  <a:pt x="973" y="102"/>
                  <a:pt x="971" y="103"/>
                </a:cubicBezTo>
                <a:cubicBezTo>
                  <a:pt x="963" y="105"/>
                  <a:pt x="956" y="107"/>
                  <a:pt x="949" y="108"/>
                </a:cubicBezTo>
                <a:cubicBezTo>
                  <a:pt x="946" y="106"/>
                  <a:pt x="944" y="104"/>
                  <a:pt x="942" y="101"/>
                </a:cubicBezTo>
                <a:cubicBezTo>
                  <a:pt x="943" y="98"/>
                  <a:pt x="946" y="97"/>
                  <a:pt x="950" y="97"/>
                </a:cubicBezTo>
                <a:cubicBezTo>
                  <a:pt x="949" y="98"/>
                  <a:pt x="948" y="98"/>
                  <a:pt x="949" y="100"/>
                </a:cubicBezTo>
                <a:cubicBezTo>
                  <a:pt x="951" y="99"/>
                  <a:pt x="954" y="99"/>
                  <a:pt x="954" y="97"/>
                </a:cubicBezTo>
                <a:cubicBezTo>
                  <a:pt x="952" y="95"/>
                  <a:pt x="949" y="93"/>
                  <a:pt x="947" y="91"/>
                </a:cubicBezTo>
                <a:cubicBezTo>
                  <a:pt x="937" y="94"/>
                  <a:pt x="931" y="100"/>
                  <a:pt x="928" y="109"/>
                </a:cubicBezTo>
                <a:cubicBezTo>
                  <a:pt x="925" y="108"/>
                  <a:pt x="923" y="106"/>
                  <a:pt x="920" y="105"/>
                </a:cubicBezTo>
                <a:cubicBezTo>
                  <a:pt x="924" y="104"/>
                  <a:pt x="923" y="98"/>
                  <a:pt x="922" y="96"/>
                </a:cubicBezTo>
                <a:cubicBezTo>
                  <a:pt x="921" y="97"/>
                  <a:pt x="922" y="100"/>
                  <a:pt x="920" y="100"/>
                </a:cubicBezTo>
                <a:cubicBezTo>
                  <a:pt x="919" y="100"/>
                  <a:pt x="917" y="100"/>
                  <a:pt x="917" y="101"/>
                </a:cubicBezTo>
                <a:cubicBezTo>
                  <a:pt x="919" y="98"/>
                  <a:pt x="914" y="97"/>
                  <a:pt x="913" y="95"/>
                </a:cubicBezTo>
                <a:cubicBezTo>
                  <a:pt x="902" y="97"/>
                  <a:pt x="897" y="105"/>
                  <a:pt x="885" y="103"/>
                </a:cubicBezTo>
                <a:cubicBezTo>
                  <a:pt x="883" y="100"/>
                  <a:pt x="889" y="98"/>
                  <a:pt x="889" y="95"/>
                </a:cubicBezTo>
                <a:cubicBezTo>
                  <a:pt x="886" y="94"/>
                  <a:pt x="885" y="89"/>
                  <a:pt x="882" y="88"/>
                </a:cubicBezTo>
                <a:cubicBezTo>
                  <a:pt x="882" y="87"/>
                  <a:pt x="888" y="86"/>
                  <a:pt x="885" y="85"/>
                </a:cubicBezTo>
                <a:cubicBezTo>
                  <a:pt x="881" y="88"/>
                  <a:pt x="880" y="82"/>
                  <a:pt x="876" y="85"/>
                </a:cubicBezTo>
                <a:cubicBezTo>
                  <a:pt x="864" y="96"/>
                  <a:pt x="859" y="114"/>
                  <a:pt x="848" y="126"/>
                </a:cubicBezTo>
                <a:cubicBezTo>
                  <a:pt x="848" y="132"/>
                  <a:pt x="848" y="132"/>
                  <a:pt x="848" y="132"/>
                </a:cubicBezTo>
                <a:cubicBezTo>
                  <a:pt x="843" y="134"/>
                  <a:pt x="831" y="140"/>
                  <a:pt x="830" y="129"/>
                </a:cubicBezTo>
                <a:cubicBezTo>
                  <a:pt x="827" y="131"/>
                  <a:pt x="824" y="128"/>
                  <a:pt x="819" y="128"/>
                </a:cubicBezTo>
                <a:cubicBezTo>
                  <a:pt x="817" y="127"/>
                  <a:pt x="820" y="124"/>
                  <a:pt x="819" y="123"/>
                </a:cubicBezTo>
                <a:cubicBezTo>
                  <a:pt x="816" y="123"/>
                  <a:pt x="815" y="125"/>
                  <a:pt x="814" y="122"/>
                </a:cubicBezTo>
                <a:cubicBezTo>
                  <a:pt x="816" y="117"/>
                  <a:pt x="813" y="115"/>
                  <a:pt x="814" y="113"/>
                </a:cubicBezTo>
                <a:cubicBezTo>
                  <a:pt x="803" y="117"/>
                  <a:pt x="788" y="117"/>
                  <a:pt x="783" y="128"/>
                </a:cubicBezTo>
                <a:cubicBezTo>
                  <a:pt x="780" y="127"/>
                  <a:pt x="776" y="129"/>
                  <a:pt x="778" y="130"/>
                </a:cubicBezTo>
                <a:cubicBezTo>
                  <a:pt x="787" y="126"/>
                  <a:pt x="797" y="127"/>
                  <a:pt x="805" y="121"/>
                </a:cubicBezTo>
                <a:cubicBezTo>
                  <a:pt x="806" y="122"/>
                  <a:pt x="809" y="123"/>
                  <a:pt x="809" y="125"/>
                </a:cubicBezTo>
                <a:cubicBezTo>
                  <a:pt x="807" y="125"/>
                  <a:pt x="806" y="127"/>
                  <a:pt x="806" y="128"/>
                </a:cubicBezTo>
                <a:cubicBezTo>
                  <a:pt x="808" y="130"/>
                  <a:pt x="811" y="127"/>
                  <a:pt x="811" y="128"/>
                </a:cubicBezTo>
                <a:cubicBezTo>
                  <a:pt x="808" y="130"/>
                  <a:pt x="807" y="133"/>
                  <a:pt x="808" y="137"/>
                </a:cubicBezTo>
                <a:cubicBezTo>
                  <a:pt x="804" y="138"/>
                  <a:pt x="798" y="138"/>
                  <a:pt x="794" y="137"/>
                </a:cubicBezTo>
                <a:cubicBezTo>
                  <a:pt x="792" y="137"/>
                  <a:pt x="794" y="141"/>
                  <a:pt x="792" y="141"/>
                </a:cubicBezTo>
                <a:cubicBezTo>
                  <a:pt x="781" y="142"/>
                  <a:pt x="775" y="147"/>
                  <a:pt x="769" y="153"/>
                </a:cubicBezTo>
                <a:cubicBezTo>
                  <a:pt x="761" y="150"/>
                  <a:pt x="756" y="155"/>
                  <a:pt x="750" y="157"/>
                </a:cubicBezTo>
                <a:cubicBezTo>
                  <a:pt x="750" y="161"/>
                  <a:pt x="753" y="161"/>
                  <a:pt x="753" y="165"/>
                </a:cubicBezTo>
                <a:cubicBezTo>
                  <a:pt x="757" y="164"/>
                  <a:pt x="759" y="160"/>
                  <a:pt x="762" y="158"/>
                </a:cubicBezTo>
                <a:cubicBezTo>
                  <a:pt x="764" y="160"/>
                  <a:pt x="768" y="160"/>
                  <a:pt x="770" y="162"/>
                </a:cubicBezTo>
                <a:cubicBezTo>
                  <a:pt x="759" y="170"/>
                  <a:pt x="749" y="184"/>
                  <a:pt x="731" y="179"/>
                </a:cubicBezTo>
                <a:cubicBezTo>
                  <a:pt x="727" y="172"/>
                  <a:pt x="723" y="166"/>
                  <a:pt x="722" y="156"/>
                </a:cubicBezTo>
                <a:cubicBezTo>
                  <a:pt x="714" y="156"/>
                  <a:pt x="714" y="142"/>
                  <a:pt x="716" y="138"/>
                </a:cubicBezTo>
                <a:cubicBezTo>
                  <a:pt x="719" y="129"/>
                  <a:pt x="741" y="128"/>
                  <a:pt x="735" y="115"/>
                </a:cubicBezTo>
                <a:cubicBezTo>
                  <a:pt x="734" y="114"/>
                  <a:pt x="731" y="115"/>
                  <a:pt x="729" y="115"/>
                </a:cubicBezTo>
                <a:cubicBezTo>
                  <a:pt x="723" y="109"/>
                  <a:pt x="723" y="96"/>
                  <a:pt x="715" y="94"/>
                </a:cubicBezTo>
                <a:cubicBezTo>
                  <a:pt x="712" y="93"/>
                  <a:pt x="709" y="98"/>
                  <a:pt x="707" y="93"/>
                </a:cubicBezTo>
                <a:cubicBezTo>
                  <a:pt x="714" y="88"/>
                  <a:pt x="716" y="77"/>
                  <a:pt x="721" y="70"/>
                </a:cubicBezTo>
                <a:cubicBezTo>
                  <a:pt x="708" y="72"/>
                  <a:pt x="691" y="71"/>
                  <a:pt x="678" y="76"/>
                </a:cubicBezTo>
                <a:cubicBezTo>
                  <a:pt x="679" y="74"/>
                  <a:pt x="682" y="74"/>
                  <a:pt x="682" y="72"/>
                </a:cubicBezTo>
                <a:cubicBezTo>
                  <a:pt x="678" y="74"/>
                  <a:pt x="676" y="74"/>
                  <a:pt x="672" y="75"/>
                </a:cubicBezTo>
                <a:cubicBezTo>
                  <a:pt x="672" y="77"/>
                  <a:pt x="672" y="79"/>
                  <a:pt x="673" y="80"/>
                </a:cubicBezTo>
                <a:cubicBezTo>
                  <a:pt x="668" y="83"/>
                  <a:pt x="661" y="91"/>
                  <a:pt x="655" y="87"/>
                </a:cubicBezTo>
                <a:cubicBezTo>
                  <a:pt x="648" y="89"/>
                  <a:pt x="648" y="97"/>
                  <a:pt x="640" y="98"/>
                </a:cubicBezTo>
                <a:cubicBezTo>
                  <a:pt x="638" y="96"/>
                  <a:pt x="641" y="96"/>
                  <a:pt x="639" y="95"/>
                </a:cubicBezTo>
                <a:cubicBezTo>
                  <a:pt x="634" y="108"/>
                  <a:pt x="620" y="113"/>
                  <a:pt x="611" y="123"/>
                </a:cubicBezTo>
                <a:cubicBezTo>
                  <a:pt x="615" y="123"/>
                  <a:pt x="609" y="127"/>
                  <a:pt x="612" y="128"/>
                </a:cubicBezTo>
                <a:cubicBezTo>
                  <a:pt x="613" y="125"/>
                  <a:pt x="616" y="127"/>
                  <a:pt x="616" y="128"/>
                </a:cubicBezTo>
                <a:cubicBezTo>
                  <a:pt x="612" y="133"/>
                  <a:pt x="604" y="133"/>
                  <a:pt x="598" y="136"/>
                </a:cubicBezTo>
                <a:cubicBezTo>
                  <a:pt x="591" y="128"/>
                  <a:pt x="572" y="131"/>
                  <a:pt x="566" y="137"/>
                </a:cubicBezTo>
                <a:cubicBezTo>
                  <a:pt x="537" y="144"/>
                  <a:pt x="518" y="160"/>
                  <a:pt x="491" y="170"/>
                </a:cubicBezTo>
                <a:cubicBezTo>
                  <a:pt x="489" y="168"/>
                  <a:pt x="486" y="167"/>
                  <a:pt x="484" y="166"/>
                </a:cubicBezTo>
                <a:cubicBezTo>
                  <a:pt x="486" y="164"/>
                  <a:pt x="486" y="158"/>
                  <a:pt x="484" y="156"/>
                </a:cubicBezTo>
                <a:cubicBezTo>
                  <a:pt x="480" y="156"/>
                  <a:pt x="480" y="159"/>
                  <a:pt x="477" y="159"/>
                </a:cubicBezTo>
                <a:cubicBezTo>
                  <a:pt x="477" y="155"/>
                  <a:pt x="480" y="153"/>
                  <a:pt x="480" y="150"/>
                </a:cubicBezTo>
                <a:cubicBezTo>
                  <a:pt x="454" y="144"/>
                  <a:pt x="433" y="163"/>
                  <a:pt x="415" y="167"/>
                </a:cubicBezTo>
                <a:cubicBezTo>
                  <a:pt x="424" y="161"/>
                  <a:pt x="430" y="153"/>
                  <a:pt x="438" y="148"/>
                </a:cubicBezTo>
                <a:cubicBezTo>
                  <a:pt x="439" y="145"/>
                  <a:pt x="437" y="146"/>
                  <a:pt x="437" y="143"/>
                </a:cubicBezTo>
                <a:cubicBezTo>
                  <a:pt x="438" y="143"/>
                  <a:pt x="440" y="142"/>
                  <a:pt x="442" y="142"/>
                </a:cubicBezTo>
                <a:cubicBezTo>
                  <a:pt x="442" y="130"/>
                  <a:pt x="459" y="133"/>
                  <a:pt x="461" y="123"/>
                </a:cubicBezTo>
                <a:cubicBezTo>
                  <a:pt x="461" y="120"/>
                  <a:pt x="456" y="121"/>
                  <a:pt x="455" y="118"/>
                </a:cubicBezTo>
                <a:cubicBezTo>
                  <a:pt x="454" y="114"/>
                  <a:pt x="456" y="112"/>
                  <a:pt x="456" y="108"/>
                </a:cubicBezTo>
                <a:cubicBezTo>
                  <a:pt x="451" y="103"/>
                  <a:pt x="446" y="105"/>
                  <a:pt x="441" y="106"/>
                </a:cubicBezTo>
                <a:cubicBezTo>
                  <a:pt x="426" y="109"/>
                  <a:pt x="417" y="110"/>
                  <a:pt x="406" y="115"/>
                </a:cubicBezTo>
                <a:cubicBezTo>
                  <a:pt x="401" y="117"/>
                  <a:pt x="397" y="121"/>
                  <a:pt x="391" y="123"/>
                </a:cubicBezTo>
                <a:cubicBezTo>
                  <a:pt x="387" y="124"/>
                  <a:pt x="383" y="124"/>
                  <a:pt x="380" y="125"/>
                </a:cubicBezTo>
                <a:cubicBezTo>
                  <a:pt x="340" y="136"/>
                  <a:pt x="304" y="163"/>
                  <a:pt x="273" y="177"/>
                </a:cubicBezTo>
                <a:cubicBezTo>
                  <a:pt x="273" y="176"/>
                  <a:pt x="273" y="175"/>
                  <a:pt x="272" y="175"/>
                </a:cubicBezTo>
                <a:cubicBezTo>
                  <a:pt x="271" y="177"/>
                  <a:pt x="271" y="178"/>
                  <a:pt x="270" y="179"/>
                </a:cubicBezTo>
                <a:cubicBezTo>
                  <a:pt x="252" y="188"/>
                  <a:pt x="234" y="197"/>
                  <a:pt x="220" y="210"/>
                </a:cubicBezTo>
                <a:cubicBezTo>
                  <a:pt x="225" y="224"/>
                  <a:pt x="199" y="227"/>
                  <a:pt x="196" y="237"/>
                </a:cubicBezTo>
                <a:cubicBezTo>
                  <a:pt x="198" y="237"/>
                  <a:pt x="201" y="236"/>
                  <a:pt x="203" y="237"/>
                </a:cubicBezTo>
                <a:cubicBezTo>
                  <a:pt x="197" y="239"/>
                  <a:pt x="194" y="243"/>
                  <a:pt x="190" y="246"/>
                </a:cubicBezTo>
                <a:cubicBezTo>
                  <a:pt x="202" y="242"/>
                  <a:pt x="216" y="236"/>
                  <a:pt x="226" y="241"/>
                </a:cubicBezTo>
                <a:cubicBezTo>
                  <a:pt x="224" y="244"/>
                  <a:pt x="219" y="244"/>
                  <a:pt x="219" y="249"/>
                </a:cubicBezTo>
                <a:cubicBezTo>
                  <a:pt x="227" y="247"/>
                  <a:pt x="229" y="247"/>
                  <a:pt x="238" y="246"/>
                </a:cubicBezTo>
                <a:cubicBezTo>
                  <a:pt x="238" y="244"/>
                  <a:pt x="237" y="242"/>
                  <a:pt x="239" y="242"/>
                </a:cubicBezTo>
                <a:cubicBezTo>
                  <a:pt x="247" y="246"/>
                  <a:pt x="251" y="236"/>
                  <a:pt x="258" y="235"/>
                </a:cubicBezTo>
                <a:cubicBezTo>
                  <a:pt x="261" y="240"/>
                  <a:pt x="269" y="242"/>
                  <a:pt x="267" y="249"/>
                </a:cubicBezTo>
                <a:cubicBezTo>
                  <a:pt x="272" y="253"/>
                  <a:pt x="282" y="242"/>
                  <a:pt x="282" y="252"/>
                </a:cubicBezTo>
                <a:cubicBezTo>
                  <a:pt x="289" y="251"/>
                  <a:pt x="293" y="255"/>
                  <a:pt x="298" y="257"/>
                </a:cubicBezTo>
                <a:cubicBezTo>
                  <a:pt x="298" y="258"/>
                  <a:pt x="297" y="259"/>
                  <a:pt x="297" y="260"/>
                </a:cubicBezTo>
                <a:cubicBezTo>
                  <a:pt x="300" y="260"/>
                  <a:pt x="308" y="256"/>
                  <a:pt x="308" y="261"/>
                </a:cubicBezTo>
                <a:cubicBezTo>
                  <a:pt x="278" y="290"/>
                  <a:pt x="235" y="307"/>
                  <a:pt x="198" y="329"/>
                </a:cubicBezTo>
                <a:cubicBezTo>
                  <a:pt x="198" y="326"/>
                  <a:pt x="195" y="328"/>
                  <a:pt x="193" y="328"/>
                </a:cubicBezTo>
                <a:cubicBezTo>
                  <a:pt x="193" y="333"/>
                  <a:pt x="193" y="333"/>
                  <a:pt x="193" y="333"/>
                </a:cubicBezTo>
                <a:cubicBezTo>
                  <a:pt x="183" y="339"/>
                  <a:pt x="172" y="344"/>
                  <a:pt x="160" y="343"/>
                </a:cubicBezTo>
                <a:cubicBezTo>
                  <a:pt x="159" y="346"/>
                  <a:pt x="160" y="345"/>
                  <a:pt x="160" y="349"/>
                </a:cubicBezTo>
                <a:cubicBezTo>
                  <a:pt x="157" y="350"/>
                  <a:pt x="155" y="353"/>
                  <a:pt x="152" y="354"/>
                </a:cubicBezTo>
                <a:cubicBezTo>
                  <a:pt x="143" y="348"/>
                  <a:pt x="138" y="361"/>
                  <a:pt x="130" y="358"/>
                </a:cubicBezTo>
                <a:cubicBezTo>
                  <a:pt x="127" y="373"/>
                  <a:pt x="112" y="371"/>
                  <a:pt x="104" y="380"/>
                </a:cubicBezTo>
                <a:cubicBezTo>
                  <a:pt x="100" y="377"/>
                  <a:pt x="95" y="382"/>
                  <a:pt x="97" y="388"/>
                </a:cubicBezTo>
                <a:cubicBezTo>
                  <a:pt x="90" y="391"/>
                  <a:pt x="86" y="391"/>
                  <a:pt x="79" y="389"/>
                </a:cubicBezTo>
                <a:cubicBezTo>
                  <a:pt x="76" y="393"/>
                  <a:pt x="72" y="396"/>
                  <a:pt x="65" y="394"/>
                </a:cubicBezTo>
                <a:cubicBezTo>
                  <a:pt x="64" y="397"/>
                  <a:pt x="61" y="400"/>
                  <a:pt x="63" y="404"/>
                </a:cubicBezTo>
                <a:cubicBezTo>
                  <a:pt x="62" y="402"/>
                  <a:pt x="64" y="401"/>
                  <a:pt x="66" y="402"/>
                </a:cubicBezTo>
                <a:cubicBezTo>
                  <a:pt x="63" y="411"/>
                  <a:pt x="51" y="417"/>
                  <a:pt x="48" y="424"/>
                </a:cubicBezTo>
                <a:cubicBezTo>
                  <a:pt x="52" y="424"/>
                  <a:pt x="57" y="420"/>
                  <a:pt x="60" y="422"/>
                </a:cubicBezTo>
                <a:cubicBezTo>
                  <a:pt x="60" y="425"/>
                  <a:pt x="56" y="424"/>
                  <a:pt x="56" y="427"/>
                </a:cubicBezTo>
                <a:cubicBezTo>
                  <a:pt x="62" y="428"/>
                  <a:pt x="74" y="422"/>
                  <a:pt x="78" y="429"/>
                </a:cubicBezTo>
                <a:cubicBezTo>
                  <a:pt x="77" y="430"/>
                  <a:pt x="76" y="432"/>
                  <a:pt x="76" y="435"/>
                </a:cubicBezTo>
                <a:cubicBezTo>
                  <a:pt x="81" y="441"/>
                  <a:pt x="92" y="436"/>
                  <a:pt x="97" y="434"/>
                </a:cubicBezTo>
                <a:cubicBezTo>
                  <a:pt x="97" y="435"/>
                  <a:pt x="97" y="435"/>
                  <a:pt x="98" y="436"/>
                </a:cubicBezTo>
                <a:cubicBezTo>
                  <a:pt x="99" y="440"/>
                  <a:pt x="96" y="440"/>
                  <a:pt x="96" y="442"/>
                </a:cubicBezTo>
                <a:cubicBezTo>
                  <a:pt x="104" y="446"/>
                  <a:pt x="118" y="444"/>
                  <a:pt x="118" y="456"/>
                </a:cubicBezTo>
                <a:cubicBezTo>
                  <a:pt x="141" y="448"/>
                  <a:pt x="161" y="432"/>
                  <a:pt x="185" y="422"/>
                </a:cubicBezTo>
                <a:cubicBezTo>
                  <a:pt x="185" y="430"/>
                  <a:pt x="181" y="436"/>
                  <a:pt x="176" y="440"/>
                </a:cubicBezTo>
                <a:cubicBezTo>
                  <a:pt x="178" y="440"/>
                  <a:pt x="181" y="439"/>
                  <a:pt x="181" y="441"/>
                </a:cubicBezTo>
                <a:cubicBezTo>
                  <a:pt x="178" y="445"/>
                  <a:pt x="175" y="449"/>
                  <a:pt x="170" y="451"/>
                </a:cubicBezTo>
                <a:cubicBezTo>
                  <a:pt x="169" y="456"/>
                  <a:pt x="164" y="461"/>
                  <a:pt x="159" y="459"/>
                </a:cubicBezTo>
                <a:cubicBezTo>
                  <a:pt x="153" y="466"/>
                  <a:pt x="156" y="482"/>
                  <a:pt x="146" y="488"/>
                </a:cubicBezTo>
                <a:cubicBezTo>
                  <a:pt x="143" y="486"/>
                  <a:pt x="143" y="491"/>
                  <a:pt x="141" y="492"/>
                </a:cubicBezTo>
                <a:cubicBezTo>
                  <a:pt x="145" y="493"/>
                  <a:pt x="153" y="487"/>
                  <a:pt x="156" y="494"/>
                </a:cubicBezTo>
                <a:cubicBezTo>
                  <a:pt x="157" y="498"/>
                  <a:pt x="152" y="496"/>
                  <a:pt x="152" y="500"/>
                </a:cubicBezTo>
                <a:cubicBezTo>
                  <a:pt x="158" y="500"/>
                  <a:pt x="166" y="497"/>
                  <a:pt x="167" y="503"/>
                </a:cubicBezTo>
                <a:cubicBezTo>
                  <a:pt x="163" y="508"/>
                  <a:pt x="154" y="509"/>
                  <a:pt x="150" y="514"/>
                </a:cubicBezTo>
                <a:cubicBezTo>
                  <a:pt x="158" y="511"/>
                  <a:pt x="180" y="494"/>
                  <a:pt x="177" y="515"/>
                </a:cubicBezTo>
                <a:cubicBezTo>
                  <a:pt x="184" y="519"/>
                  <a:pt x="191" y="507"/>
                  <a:pt x="196" y="512"/>
                </a:cubicBezTo>
                <a:cubicBezTo>
                  <a:pt x="196" y="514"/>
                  <a:pt x="194" y="513"/>
                  <a:pt x="195" y="516"/>
                </a:cubicBezTo>
                <a:cubicBezTo>
                  <a:pt x="197" y="516"/>
                  <a:pt x="198" y="518"/>
                  <a:pt x="199" y="519"/>
                </a:cubicBezTo>
                <a:cubicBezTo>
                  <a:pt x="202" y="531"/>
                  <a:pt x="200" y="545"/>
                  <a:pt x="185" y="547"/>
                </a:cubicBezTo>
                <a:cubicBezTo>
                  <a:pt x="183" y="545"/>
                  <a:pt x="180" y="544"/>
                  <a:pt x="181" y="539"/>
                </a:cubicBezTo>
                <a:cubicBezTo>
                  <a:pt x="180" y="539"/>
                  <a:pt x="176" y="540"/>
                  <a:pt x="176" y="538"/>
                </a:cubicBezTo>
                <a:cubicBezTo>
                  <a:pt x="174" y="534"/>
                  <a:pt x="179" y="533"/>
                  <a:pt x="183" y="534"/>
                </a:cubicBezTo>
                <a:cubicBezTo>
                  <a:pt x="182" y="531"/>
                  <a:pt x="183" y="530"/>
                  <a:pt x="184" y="528"/>
                </a:cubicBezTo>
                <a:cubicBezTo>
                  <a:pt x="170" y="529"/>
                  <a:pt x="162" y="535"/>
                  <a:pt x="152" y="540"/>
                </a:cubicBezTo>
                <a:cubicBezTo>
                  <a:pt x="157" y="544"/>
                  <a:pt x="155" y="556"/>
                  <a:pt x="154" y="561"/>
                </a:cubicBezTo>
                <a:cubicBezTo>
                  <a:pt x="159" y="559"/>
                  <a:pt x="166" y="561"/>
                  <a:pt x="173" y="560"/>
                </a:cubicBezTo>
                <a:cubicBezTo>
                  <a:pt x="172" y="564"/>
                  <a:pt x="168" y="564"/>
                  <a:pt x="168" y="569"/>
                </a:cubicBezTo>
                <a:cubicBezTo>
                  <a:pt x="173" y="570"/>
                  <a:pt x="183" y="570"/>
                  <a:pt x="184" y="563"/>
                </a:cubicBezTo>
                <a:cubicBezTo>
                  <a:pt x="181" y="563"/>
                  <a:pt x="175" y="566"/>
                  <a:pt x="174" y="562"/>
                </a:cubicBezTo>
                <a:cubicBezTo>
                  <a:pt x="178" y="558"/>
                  <a:pt x="181" y="560"/>
                  <a:pt x="187" y="559"/>
                </a:cubicBezTo>
                <a:cubicBezTo>
                  <a:pt x="188" y="546"/>
                  <a:pt x="202" y="543"/>
                  <a:pt x="209" y="540"/>
                </a:cubicBezTo>
                <a:cubicBezTo>
                  <a:pt x="209" y="542"/>
                  <a:pt x="207" y="542"/>
                  <a:pt x="207" y="544"/>
                </a:cubicBezTo>
                <a:cubicBezTo>
                  <a:pt x="208" y="544"/>
                  <a:pt x="209" y="544"/>
                  <a:pt x="209" y="546"/>
                </a:cubicBezTo>
                <a:cubicBezTo>
                  <a:pt x="208" y="547"/>
                  <a:pt x="207" y="549"/>
                  <a:pt x="206" y="550"/>
                </a:cubicBezTo>
                <a:cubicBezTo>
                  <a:pt x="212" y="550"/>
                  <a:pt x="215" y="547"/>
                  <a:pt x="219" y="545"/>
                </a:cubicBezTo>
                <a:cubicBezTo>
                  <a:pt x="221" y="547"/>
                  <a:pt x="223" y="545"/>
                  <a:pt x="225" y="547"/>
                </a:cubicBezTo>
                <a:cubicBezTo>
                  <a:pt x="226" y="540"/>
                  <a:pt x="228" y="536"/>
                  <a:pt x="235" y="535"/>
                </a:cubicBezTo>
                <a:cubicBezTo>
                  <a:pt x="235" y="532"/>
                  <a:pt x="238" y="530"/>
                  <a:pt x="243" y="529"/>
                </a:cubicBezTo>
                <a:cubicBezTo>
                  <a:pt x="243" y="530"/>
                  <a:pt x="242" y="531"/>
                  <a:pt x="243" y="532"/>
                </a:cubicBezTo>
                <a:cubicBezTo>
                  <a:pt x="247" y="532"/>
                  <a:pt x="257" y="528"/>
                  <a:pt x="262" y="533"/>
                </a:cubicBezTo>
                <a:cubicBezTo>
                  <a:pt x="263" y="537"/>
                  <a:pt x="261" y="539"/>
                  <a:pt x="259" y="542"/>
                </a:cubicBezTo>
                <a:cubicBezTo>
                  <a:pt x="262" y="541"/>
                  <a:pt x="262" y="545"/>
                  <a:pt x="262" y="547"/>
                </a:cubicBezTo>
                <a:cubicBezTo>
                  <a:pt x="261" y="549"/>
                  <a:pt x="260" y="552"/>
                  <a:pt x="258" y="553"/>
                </a:cubicBezTo>
                <a:cubicBezTo>
                  <a:pt x="244" y="550"/>
                  <a:pt x="243" y="562"/>
                  <a:pt x="237" y="566"/>
                </a:cubicBezTo>
                <a:cubicBezTo>
                  <a:pt x="233" y="568"/>
                  <a:pt x="230" y="568"/>
                  <a:pt x="229" y="573"/>
                </a:cubicBezTo>
                <a:cubicBezTo>
                  <a:pt x="230" y="573"/>
                  <a:pt x="232" y="572"/>
                  <a:pt x="231" y="574"/>
                </a:cubicBezTo>
                <a:cubicBezTo>
                  <a:pt x="227" y="580"/>
                  <a:pt x="221" y="583"/>
                  <a:pt x="221" y="592"/>
                </a:cubicBezTo>
                <a:cubicBezTo>
                  <a:pt x="225" y="596"/>
                  <a:pt x="220" y="604"/>
                  <a:pt x="215" y="603"/>
                </a:cubicBezTo>
                <a:cubicBezTo>
                  <a:pt x="217" y="607"/>
                  <a:pt x="215" y="608"/>
                  <a:pt x="214" y="611"/>
                </a:cubicBezTo>
                <a:cubicBezTo>
                  <a:pt x="221" y="612"/>
                  <a:pt x="227" y="616"/>
                  <a:pt x="233" y="617"/>
                </a:cubicBezTo>
                <a:cubicBezTo>
                  <a:pt x="241" y="619"/>
                  <a:pt x="252" y="615"/>
                  <a:pt x="259" y="615"/>
                </a:cubicBezTo>
                <a:cubicBezTo>
                  <a:pt x="265" y="615"/>
                  <a:pt x="273" y="622"/>
                  <a:pt x="281" y="619"/>
                </a:cubicBezTo>
                <a:cubicBezTo>
                  <a:pt x="269" y="621"/>
                  <a:pt x="263" y="628"/>
                  <a:pt x="255" y="634"/>
                </a:cubicBezTo>
                <a:cubicBezTo>
                  <a:pt x="232" y="636"/>
                  <a:pt x="212" y="624"/>
                  <a:pt x="196" y="630"/>
                </a:cubicBezTo>
                <a:cubicBezTo>
                  <a:pt x="192" y="641"/>
                  <a:pt x="209" y="638"/>
                  <a:pt x="204" y="645"/>
                </a:cubicBezTo>
                <a:cubicBezTo>
                  <a:pt x="208" y="642"/>
                  <a:pt x="217" y="644"/>
                  <a:pt x="218" y="650"/>
                </a:cubicBezTo>
                <a:cubicBezTo>
                  <a:pt x="210" y="649"/>
                  <a:pt x="209" y="655"/>
                  <a:pt x="206" y="658"/>
                </a:cubicBezTo>
                <a:cubicBezTo>
                  <a:pt x="211" y="655"/>
                  <a:pt x="218" y="655"/>
                  <a:pt x="219" y="648"/>
                </a:cubicBezTo>
                <a:cubicBezTo>
                  <a:pt x="223" y="649"/>
                  <a:pt x="221" y="651"/>
                  <a:pt x="222" y="652"/>
                </a:cubicBezTo>
                <a:cubicBezTo>
                  <a:pt x="222" y="651"/>
                  <a:pt x="224" y="651"/>
                  <a:pt x="225" y="651"/>
                </a:cubicBezTo>
                <a:cubicBezTo>
                  <a:pt x="234" y="657"/>
                  <a:pt x="249" y="651"/>
                  <a:pt x="256" y="658"/>
                </a:cubicBezTo>
                <a:cubicBezTo>
                  <a:pt x="252" y="671"/>
                  <a:pt x="237" y="674"/>
                  <a:pt x="234" y="689"/>
                </a:cubicBezTo>
                <a:cubicBezTo>
                  <a:pt x="231" y="688"/>
                  <a:pt x="231" y="690"/>
                  <a:pt x="229" y="691"/>
                </a:cubicBezTo>
                <a:cubicBezTo>
                  <a:pt x="230" y="694"/>
                  <a:pt x="231" y="697"/>
                  <a:pt x="230" y="701"/>
                </a:cubicBezTo>
                <a:cubicBezTo>
                  <a:pt x="218" y="704"/>
                  <a:pt x="215" y="717"/>
                  <a:pt x="201" y="719"/>
                </a:cubicBezTo>
                <a:cubicBezTo>
                  <a:pt x="198" y="725"/>
                  <a:pt x="196" y="728"/>
                  <a:pt x="196" y="735"/>
                </a:cubicBezTo>
                <a:cubicBezTo>
                  <a:pt x="186" y="742"/>
                  <a:pt x="177" y="752"/>
                  <a:pt x="177" y="765"/>
                </a:cubicBezTo>
                <a:cubicBezTo>
                  <a:pt x="178" y="767"/>
                  <a:pt x="183" y="764"/>
                  <a:pt x="183" y="766"/>
                </a:cubicBezTo>
                <a:cubicBezTo>
                  <a:pt x="181" y="766"/>
                  <a:pt x="182" y="768"/>
                  <a:pt x="183" y="769"/>
                </a:cubicBezTo>
                <a:cubicBezTo>
                  <a:pt x="180" y="769"/>
                  <a:pt x="179" y="770"/>
                  <a:pt x="177" y="771"/>
                </a:cubicBezTo>
                <a:cubicBezTo>
                  <a:pt x="180" y="773"/>
                  <a:pt x="184" y="772"/>
                  <a:pt x="186" y="774"/>
                </a:cubicBezTo>
                <a:cubicBezTo>
                  <a:pt x="185" y="776"/>
                  <a:pt x="180" y="776"/>
                  <a:pt x="179" y="779"/>
                </a:cubicBezTo>
                <a:cubicBezTo>
                  <a:pt x="185" y="779"/>
                  <a:pt x="190" y="779"/>
                  <a:pt x="191" y="774"/>
                </a:cubicBezTo>
                <a:cubicBezTo>
                  <a:pt x="194" y="775"/>
                  <a:pt x="195" y="776"/>
                  <a:pt x="197" y="778"/>
                </a:cubicBezTo>
                <a:cubicBezTo>
                  <a:pt x="197" y="780"/>
                  <a:pt x="195" y="781"/>
                  <a:pt x="194" y="783"/>
                </a:cubicBezTo>
                <a:cubicBezTo>
                  <a:pt x="199" y="780"/>
                  <a:pt x="205" y="777"/>
                  <a:pt x="210" y="781"/>
                </a:cubicBezTo>
                <a:cubicBezTo>
                  <a:pt x="203" y="785"/>
                  <a:pt x="199" y="793"/>
                  <a:pt x="192" y="798"/>
                </a:cubicBezTo>
                <a:cubicBezTo>
                  <a:pt x="188" y="797"/>
                  <a:pt x="187" y="800"/>
                  <a:pt x="184" y="800"/>
                </a:cubicBezTo>
                <a:cubicBezTo>
                  <a:pt x="178" y="811"/>
                  <a:pt x="164" y="813"/>
                  <a:pt x="157" y="821"/>
                </a:cubicBezTo>
                <a:cubicBezTo>
                  <a:pt x="159" y="822"/>
                  <a:pt x="161" y="819"/>
                  <a:pt x="162" y="821"/>
                </a:cubicBezTo>
                <a:cubicBezTo>
                  <a:pt x="162" y="824"/>
                  <a:pt x="161" y="825"/>
                  <a:pt x="161" y="827"/>
                </a:cubicBezTo>
                <a:cubicBezTo>
                  <a:pt x="163" y="827"/>
                  <a:pt x="165" y="828"/>
                  <a:pt x="166" y="829"/>
                </a:cubicBezTo>
                <a:cubicBezTo>
                  <a:pt x="166" y="831"/>
                  <a:pt x="165" y="834"/>
                  <a:pt x="164" y="835"/>
                </a:cubicBezTo>
                <a:cubicBezTo>
                  <a:pt x="167" y="836"/>
                  <a:pt x="167" y="834"/>
                  <a:pt x="170" y="834"/>
                </a:cubicBezTo>
                <a:cubicBezTo>
                  <a:pt x="173" y="836"/>
                  <a:pt x="168" y="839"/>
                  <a:pt x="171" y="840"/>
                </a:cubicBezTo>
                <a:cubicBezTo>
                  <a:pt x="172" y="839"/>
                  <a:pt x="174" y="837"/>
                  <a:pt x="177" y="837"/>
                </a:cubicBezTo>
                <a:cubicBezTo>
                  <a:pt x="174" y="843"/>
                  <a:pt x="166" y="842"/>
                  <a:pt x="165" y="849"/>
                </a:cubicBezTo>
                <a:cubicBezTo>
                  <a:pt x="171" y="853"/>
                  <a:pt x="177" y="848"/>
                  <a:pt x="181" y="844"/>
                </a:cubicBezTo>
                <a:cubicBezTo>
                  <a:pt x="188" y="844"/>
                  <a:pt x="190" y="839"/>
                  <a:pt x="195" y="836"/>
                </a:cubicBezTo>
                <a:cubicBezTo>
                  <a:pt x="194" y="834"/>
                  <a:pt x="192" y="829"/>
                  <a:pt x="195" y="828"/>
                </a:cubicBezTo>
                <a:cubicBezTo>
                  <a:pt x="198" y="829"/>
                  <a:pt x="198" y="828"/>
                  <a:pt x="201" y="828"/>
                </a:cubicBezTo>
                <a:cubicBezTo>
                  <a:pt x="201" y="829"/>
                  <a:pt x="201" y="831"/>
                  <a:pt x="202" y="832"/>
                </a:cubicBezTo>
                <a:cubicBezTo>
                  <a:pt x="204" y="829"/>
                  <a:pt x="209" y="829"/>
                  <a:pt x="212" y="827"/>
                </a:cubicBezTo>
                <a:cubicBezTo>
                  <a:pt x="212" y="828"/>
                  <a:pt x="214" y="828"/>
                  <a:pt x="214" y="829"/>
                </a:cubicBezTo>
                <a:cubicBezTo>
                  <a:pt x="214" y="834"/>
                  <a:pt x="214" y="834"/>
                  <a:pt x="214" y="834"/>
                </a:cubicBezTo>
                <a:cubicBezTo>
                  <a:pt x="207" y="834"/>
                  <a:pt x="206" y="841"/>
                  <a:pt x="201" y="844"/>
                </a:cubicBezTo>
                <a:cubicBezTo>
                  <a:pt x="207" y="841"/>
                  <a:pt x="209" y="842"/>
                  <a:pt x="217" y="843"/>
                </a:cubicBezTo>
                <a:cubicBezTo>
                  <a:pt x="216" y="845"/>
                  <a:pt x="214" y="845"/>
                  <a:pt x="214" y="847"/>
                </a:cubicBezTo>
                <a:cubicBezTo>
                  <a:pt x="215" y="848"/>
                  <a:pt x="217" y="848"/>
                  <a:pt x="218" y="849"/>
                </a:cubicBezTo>
                <a:cubicBezTo>
                  <a:pt x="216" y="853"/>
                  <a:pt x="213" y="860"/>
                  <a:pt x="208" y="860"/>
                </a:cubicBezTo>
                <a:cubicBezTo>
                  <a:pt x="208" y="863"/>
                  <a:pt x="211" y="862"/>
                  <a:pt x="210" y="865"/>
                </a:cubicBezTo>
                <a:cubicBezTo>
                  <a:pt x="197" y="876"/>
                  <a:pt x="185" y="889"/>
                  <a:pt x="169" y="898"/>
                </a:cubicBezTo>
                <a:cubicBezTo>
                  <a:pt x="169" y="897"/>
                  <a:pt x="168" y="897"/>
                  <a:pt x="168" y="896"/>
                </a:cubicBezTo>
                <a:cubicBezTo>
                  <a:pt x="167" y="892"/>
                  <a:pt x="173" y="890"/>
                  <a:pt x="172" y="888"/>
                </a:cubicBezTo>
                <a:cubicBezTo>
                  <a:pt x="165" y="891"/>
                  <a:pt x="162" y="898"/>
                  <a:pt x="154" y="900"/>
                </a:cubicBezTo>
                <a:cubicBezTo>
                  <a:pt x="153" y="903"/>
                  <a:pt x="156" y="906"/>
                  <a:pt x="152" y="908"/>
                </a:cubicBezTo>
                <a:cubicBezTo>
                  <a:pt x="149" y="908"/>
                  <a:pt x="147" y="908"/>
                  <a:pt x="144" y="909"/>
                </a:cubicBezTo>
                <a:cubicBezTo>
                  <a:pt x="141" y="921"/>
                  <a:pt x="124" y="923"/>
                  <a:pt x="119" y="931"/>
                </a:cubicBezTo>
                <a:cubicBezTo>
                  <a:pt x="117" y="931"/>
                  <a:pt x="107" y="936"/>
                  <a:pt x="108" y="939"/>
                </a:cubicBezTo>
                <a:cubicBezTo>
                  <a:pt x="114" y="935"/>
                  <a:pt x="117" y="932"/>
                  <a:pt x="125" y="930"/>
                </a:cubicBezTo>
                <a:cubicBezTo>
                  <a:pt x="124" y="930"/>
                  <a:pt x="123" y="929"/>
                  <a:pt x="123" y="927"/>
                </a:cubicBezTo>
                <a:cubicBezTo>
                  <a:pt x="139" y="919"/>
                  <a:pt x="157" y="910"/>
                  <a:pt x="170" y="901"/>
                </a:cubicBezTo>
                <a:cubicBezTo>
                  <a:pt x="170" y="903"/>
                  <a:pt x="170" y="904"/>
                  <a:pt x="172" y="903"/>
                </a:cubicBezTo>
                <a:cubicBezTo>
                  <a:pt x="174" y="897"/>
                  <a:pt x="179" y="894"/>
                  <a:pt x="185" y="892"/>
                </a:cubicBezTo>
                <a:cubicBezTo>
                  <a:pt x="187" y="891"/>
                  <a:pt x="184" y="888"/>
                  <a:pt x="187" y="887"/>
                </a:cubicBezTo>
                <a:cubicBezTo>
                  <a:pt x="189" y="890"/>
                  <a:pt x="192" y="886"/>
                  <a:pt x="193" y="888"/>
                </a:cubicBezTo>
                <a:cubicBezTo>
                  <a:pt x="193" y="892"/>
                  <a:pt x="190" y="895"/>
                  <a:pt x="187" y="893"/>
                </a:cubicBezTo>
                <a:cubicBezTo>
                  <a:pt x="183" y="898"/>
                  <a:pt x="180" y="903"/>
                  <a:pt x="176" y="908"/>
                </a:cubicBezTo>
                <a:cubicBezTo>
                  <a:pt x="178" y="908"/>
                  <a:pt x="181" y="905"/>
                  <a:pt x="182" y="907"/>
                </a:cubicBezTo>
                <a:cubicBezTo>
                  <a:pt x="183" y="919"/>
                  <a:pt x="166" y="918"/>
                  <a:pt x="164" y="925"/>
                </a:cubicBezTo>
                <a:cubicBezTo>
                  <a:pt x="175" y="921"/>
                  <a:pt x="188" y="915"/>
                  <a:pt x="199" y="914"/>
                </a:cubicBezTo>
                <a:cubicBezTo>
                  <a:pt x="200" y="912"/>
                  <a:pt x="201" y="911"/>
                  <a:pt x="204" y="911"/>
                </a:cubicBezTo>
                <a:cubicBezTo>
                  <a:pt x="204" y="914"/>
                  <a:pt x="201" y="914"/>
                  <a:pt x="199" y="915"/>
                </a:cubicBezTo>
                <a:cubicBezTo>
                  <a:pt x="202" y="915"/>
                  <a:pt x="203" y="916"/>
                  <a:pt x="203" y="918"/>
                </a:cubicBezTo>
                <a:cubicBezTo>
                  <a:pt x="196" y="933"/>
                  <a:pt x="176" y="935"/>
                  <a:pt x="165" y="947"/>
                </a:cubicBezTo>
                <a:cubicBezTo>
                  <a:pt x="170" y="948"/>
                  <a:pt x="172" y="945"/>
                  <a:pt x="174" y="943"/>
                </a:cubicBezTo>
                <a:cubicBezTo>
                  <a:pt x="185" y="944"/>
                  <a:pt x="191" y="934"/>
                  <a:pt x="199" y="929"/>
                </a:cubicBezTo>
                <a:cubicBezTo>
                  <a:pt x="209" y="924"/>
                  <a:pt x="222" y="921"/>
                  <a:pt x="231" y="915"/>
                </a:cubicBezTo>
                <a:cubicBezTo>
                  <a:pt x="232" y="917"/>
                  <a:pt x="234" y="917"/>
                  <a:pt x="236" y="917"/>
                </a:cubicBezTo>
                <a:cubicBezTo>
                  <a:pt x="238" y="916"/>
                  <a:pt x="239" y="915"/>
                  <a:pt x="242" y="915"/>
                </a:cubicBezTo>
                <a:cubicBezTo>
                  <a:pt x="242" y="918"/>
                  <a:pt x="238" y="918"/>
                  <a:pt x="238" y="920"/>
                </a:cubicBezTo>
                <a:cubicBezTo>
                  <a:pt x="240" y="923"/>
                  <a:pt x="245" y="920"/>
                  <a:pt x="247" y="921"/>
                </a:cubicBezTo>
                <a:cubicBezTo>
                  <a:pt x="241" y="923"/>
                  <a:pt x="242" y="927"/>
                  <a:pt x="238" y="930"/>
                </a:cubicBezTo>
                <a:cubicBezTo>
                  <a:pt x="237" y="928"/>
                  <a:pt x="234" y="928"/>
                  <a:pt x="232" y="927"/>
                </a:cubicBezTo>
                <a:cubicBezTo>
                  <a:pt x="231" y="930"/>
                  <a:pt x="228" y="931"/>
                  <a:pt x="225" y="932"/>
                </a:cubicBezTo>
                <a:cubicBezTo>
                  <a:pt x="225" y="934"/>
                  <a:pt x="224" y="938"/>
                  <a:pt x="226" y="939"/>
                </a:cubicBezTo>
                <a:cubicBezTo>
                  <a:pt x="233" y="932"/>
                  <a:pt x="239" y="930"/>
                  <a:pt x="251" y="929"/>
                </a:cubicBezTo>
                <a:cubicBezTo>
                  <a:pt x="250" y="932"/>
                  <a:pt x="252" y="933"/>
                  <a:pt x="251" y="936"/>
                </a:cubicBezTo>
                <a:cubicBezTo>
                  <a:pt x="251" y="936"/>
                  <a:pt x="250" y="937"/>
                  <a:pt x="250" y="937"/>
                </a:cubicBezTo>
                <a:cubicBezTo>
                  <a:pt x="247" y="936"/>
                  <a:pt x="243" y="936"/>
                  <a:pt x="240" y="936"/>
                </a:cubicBezTo>
                <a:cubicBezTo>
                  <a:pt x="234" y="943"/>
                  <a:pt x="227" y="949"/>
                  <a:pt x="221" y="956"/>
                </a:cubicBezTo>
                <a:cubicBezTo>
                  <a:pt x="214" y="957"/>
                  <a:pt x="211" y="962"/>
                  <a:pt x="207" y="966"/>
                </a:cubicBezTo>
                <a:cubicBezTo>
                  <a:pt x="206" y="966"/>
                  <a:pt x="202" y="967"/>
                  <a:pt x="205" y="967"/>
                </a:cubicBezTo>
                <a:cubicBezTo>
                  <a:pt x="212" y="968"/>
                  <a:pt x="212" y="961"/>
                  <a:pt x="220" y="964"/>
                </a:cubicBezTo>
                <a:cubicBezTo>
                  <a:pt x="221" y="958"/>
                  <a:pt x="229" y="960"/>
                  <a:pt x="231" y="956"/>
                </a:cubicBezTo>
                <a:cubicBezTo>
                  <a:pt x="234" y="958"/>
                  <a:pt x="233" y="959"/>
                  <a:pt x="234" y="961"/>
                </a:cubicBezTo>
                <a:cubicBezTo>
                  <a:pt x="234" y="958"/>
                  <a:pt x="238" y="963"/>
                  <a:pt x="237" y="959"/>
                </a:cubicBezTo>
                <a:cubicBezTo>
                  <a:pt x="236" y="958"/>
                  <a:pt x="233" y="960"/>
                  <a:pt x="234" y="955"/>
                </a:cubicBezTo>
                <a:cubicBezTo>
                  <a:pt x="236" y="954"/>
                  <a:pt x="238" y="950"/>
                  <a:pt x="240" y="952"/>
                </a:cubicBezTo>
                <a:cubicBezTo>
                  <a:pt x="241" y="956"/>
                  <a:pt x="235" y="954"/>
                  <a:pt x="238" y="957"/>
                </a:cubicBezTo>
                <a:cubicBezTo>
                  <a:pt x="240" y="956"/>
                  <a:pt x="243" y="956"/>
                  <a:pt x="246" y="955"/>
                </a:cubicBezTo>
                <a:cubicBezTo>
                  <a:pt x="242" y="950"/>
                  <a:pt x="251" y="954"/>
                  <a:pt x="252" y="952"/>
                </a:cubicBezTo>
                <a:cubicBezTo>
                  <a:pt x="248" y="950"/>
                  <a:pt x="253" y="948"/>
                  <a:pt x="253" y="946"/>
                </a:cubicBezTo>
                <a:cubicBezTo>
                  <a:pt x="249" y="944"/>
                  <a:pt x="250" y="949"/>
                  <a:pt x="248" y="947"/>
                </a:cubicBezTo>
                <a:cubicBezTo>
                  <a:pt x="248" y="946"/>
                  <a:pt x="249" y="945"/>
                  <a:pt x="251" y="944"/>
                </a:cubicBezTo>
                <a:cubicBezTo>
                  <a:pt x="258" y="946"/>
                  <a:pt x="261" y="934"/>
                  <a:pt x="266" y="936"/>
                </a:cubicBezTo>
                <a:cubicBezTo>
                  <a:pt x="263" y="938"/>
                  <a:pt x="265" y="939"/>
                  <a:pt x="264" y="942"/>
                </a:cubicBezTo>
                <a:cubicBezTo>
                  <a:pt x="261" y="940"/>
                  <a:pt x="260" y="947"/>
                  <a:pt x="256" y="948"/>
                </a:cubicBezTo>
                <a:cubicBezTo>
                  <a:pt x="258" y="949"/>
                  <a:pt x="257" y="955"/>
                  <a:pt x="254" y="957"/>
                </a:cubicBezTo>
                <a:cubicBezTo>
                  <a:pt x="262" y="956"/>
                  <a:pt x="271" y="953"/>
                  <a:pt x="272" y="963"/>
                </a:cubicBezTo>
                <a:cubicBezTo>
                  <a:pt x="269" y="966"/>
                  <a:pt x="259" y="967"/>
                  <a:pt x="262" y="972"/>
                </a:cubicBezTo>
                <a:cubicBezTo>
                  <a:pt x="266" y="967"/>
                  <a:pt x="273" y="964"/>
                  <a:pt x="278" y="960"/>
                </a:cubicBezTo>
                <a:cubicBezTo>
                  <a:pt x="277" y="959"/>
                  <a:pt x="273" y="961"/>
                  <a:pt x="273" y="959"/>
                </a:cubicBezTo>
                <a:cubicBezTo>
                  <a:pt x="276" y="959"/>
                  <a:pt x="278" y="957"/>
                  <a:pt x="276" y="955"/>
                </a:cubicBezTo>
                <a:cubicBezTo>
                  <a:pt x="276" y="953"/>
                  <a:pt x="272" y="955"/>
                  <a:pt x="272" y="952"/>
                </a:cubicBezTo>
                <a:cubicBezTo>
                  <a:pt x="277" y="948"/>
                  <a:pt x="283" y="945"/>
                  <a:pt x="289" y="941"/>
                </a:cubicBezTo>
                <a:cubicBezTo>
                  <a:pt x="292" y="944"/>
                  <a:pt x="286" y="947"/>
                  <a:pt x="290" y="949"/>
                </a:cubicBezTo>
                <a:cubicBezTo>
                  <a:pt x="287" y="953"/>
                  <a:pt x="283" y="956"/>
                  <a:pt x="280" y="960"/>
                </a:cubicBezTo>
                <a:cubicBezTo>
                  <a:pt x="283" y="959"/>
                  <a:pt x="281" y="963"/>
                  <a:pt x="282" y="965"/>
                </a:cubicBezTo>
                <a:cubicBezTo>
                  <a:pt x="275" y="968"/>
                  <a:pt x="273" y="977"/>
                  <a:pt x="263" y="978"/>
                </a:cubicBezTo>
                <a:cubicBezTo>
                  <a:pt x="266" y="983"/>
                  <a:pt x="257" y="979"/>
                  <a:pt x="257" y="983"/>
                </a:cubicBezTo>
                <a:cubicBezTo>
                  <a:pt x="271" y="983"/>
                  <a:pt x="278" y="967"/>
                  <a:pt x="296" y="968"/>
                </a:cubicBezTo>
                <a:cubicBezTo>
                  <a:pt x="298" y="973"/>
                  <a:pt x="297" y="975"/>
                  <a:pt x="300" y="978"/>
                </a:cubicBezTo>
                <a:cubicBezTo>
                  <a:pt x="297" y="992"/>
                  <a:pt x="280" y="991"/>
                  <a:pt x="273" y="1001"/>
                </a:cubicBezTo>
                <a:cubicBezTo>
                  <a:pt x="276" y="1001"/>
                  <a:pt x="278" y="998"/>
                  <a:pt x="279" y="1002"/>
                </a:cubicBezTo>
                <a:cubicBezTo>
                  <a:pt x="279" y="1006"/>
                  <a:pt x="275" y="1007"/>
                  <a:pt x="274" y="1011"/>
                </a:cubicBezTo>
                <a:cubicBezTo>
                  <a:pt x="277" y="1011"/>
                  <a:pt x="280" y="1010"/>
                  <a:pt x="280" y="1013"/>
                </a:cubicBezTo>
                <a:cubicBezTo>
                  <a:pt x="278" y="1017"/>
                  <a:pt x="269" y="1020"/>
                  <a:pt x="265" y="1015"/>
                </a:cubicBezTo>
                <a:cubicBezTo>
                  <a:pt x="256" y="1023"/>
                  <a:pt x="242" y="1026"/>
                  <a:pt x="234" y="1036"/>
                </a:cubicBezTo>
                <a:cubicBezTo>
                  <a:pt x="240" y="1036"/>
                  <a:pt x="237" y="1041"/>
                  <a:pt x="240" y="1043"/>
                </a:cubicBezTo>
                <a:cubicBezTo>
                  <a:pt x="243" y="1041"/>
                  <a:pt x="246" y="1040"/>
                  <a:pt x="251" y="1039"/>
                </a:cubicBezTo>
                <a:cubicBezTo>
                  <a:pt x="251" y="1042"/>
                  <a:pt x="247" y="1041"/>
                  <a:pt x="248" y="1044"/>
                </a:cubicBezTo>
                <a:cubicBezTo>
                  <a:pt x="258" y="1041"/>
                  <a:pt x="273" y="1045"/>
                  <a:pt x="280" y="1034"/>
                </a:cubicBezTo>
                <a:cubicBezTo>
                  <a:pt x="277" y="1034"/>
                  <a:pt x="276" y="1034"/>
                  <a:pt x="276" y="1031"/>
                </a:cubicBezTo>
                <a:cubicBezTo>
                  <a:pt x="278" y="1023"/>
                  <a:pt x="285" y="1020"/>
                  <a:pt x="290" y="1015"/>
                </a:cubicBezTo>
                <a:cubicBezTo>
                  <a:pt x="296" y="1015"/>
                  <a:pt x="304" y="1015"/>
                  <a:pt x="311" y="1015"/>
                </a:cubicBezTo>
                <a:cubicBezTo>
                  <a:pt x="314" y="1006"/>
                  <a:pt x="323" y="1003"/>
                  <a:pt x="327" y="995"/>
                </a:cubicBezTo>
                <a:cubicBezTo>
                  <a:pt x="326" y="991"/>
                  <a:pt x="327" y="989"/>
                  <a:pt x="328" y="986"/>
                </a:cubicBezTo>
                <a:cubicBezTo>
                  <a:pt x="326" y="985"/>
                  <a:pt x="326" y="982"/>
                  <a:pt x="325" y="980"/>
                </a:cubicBezTo>
                <a:cubicBezTo>
                  <a:pt x="328" y="973"/>
                  <a:pt x="341" y="971"/>
                  <a:pt x="338" y="985"/>
                </a:cubicBezTo>
                <a:cubicBezTo>
                  <a:pt x="342" y="986"/>
                  <a:pt x="345" y="990"/>
                  <a:pt x="349" y="992"/>
                </a:cubicBezTo>
                <a:cubicBezTo>
                  <a:pt x="350" y="996"/>
                  <a:pt x="347" y="996"/>
                  <a:pt x="347" y="999"/>
                </a:cubicBezTo>
                <a:cubicBezTo>
                  <a:pt x="349" y="999"/>
                  <a:pt x="351" y="1003"/>
                  <a:pt x="349" y="1005"/>
                </a:cubicBezTo>
                <a:cubicBezTo>
                  <a:pt x="356" y="1006"/>
                  <a:pt x="363" y="1007"/>
                  <a:pt x="364" y="1011"/>
                </a:cubicBezTo>
                <a:cubicBezTo>
                  <a:pt x="369" y="1008"/>
                  <a:pt x="375" y="1011"/>
                  <a:pt x="378" y="1015"/>
                </a:cubicBezTo>
                <a:cubicBezTo>
                  <a:pt x="378" y="1017"/>
                  <a:pt x="375" y="1016"/>
                  <a:pt x="376" y="1018"/>
                </a:cubicBezTo>
                <a:cubicBezTo>
                  <a:pt x="379" y="1019"/>
                  <a:pt x="380" y="1016"/>
                  <a:pt x="381" y="1019"/>
                </a:cubicBezTo>
                <a:cubicBezTo>
                  <a:pt x="381" y="1021"/>
                  <a:pt x="378" y="1020"/>
                  <a:pt x="378" y="1022"/>
                </a:cubicBezTo>
                <a:cubicBezTo>
                  <a:pt x="382" y="1022"/>
                  <a:pt x="383" y="1020"/>
                  <a:pt x="387" y="1020"/>
                </a:cubicBezTo>
                <a:cubicBezTo>
                  <a:pt x="389" y="1023"/>
                  <a:pt x="388" y="1024"/>
                  <a:pt x="390" y="1027"/>
                </a:cubicBezTo>
                <a:cubicBezTo>
                  <a:pt x="394" y="1025"/>
                  <a:pt x="396" y="1030"/>
                  <a:pt x="398" y="1033"/>
                </a:cubicBezTo>
                <a:cubicBezTo>
                  <a:pt x="385" y="1041"/>
                  <a:pt x="383" y="1053"/>
                  <a:pt x="378" y="1067"/>
                </a:cubicBezTo>
                <a:cubicBezTo>
                  <a:pt x="387" y="1070"/>
                  <a:pt x="401" y="1068"/>
                  <a:pt x="402" y="1080"/>
                </a:cubicBezTo>
                <a:cubicBezTo>
                  <a:pt x="407" y="1084"/>
                  <a:pt x="411" y="1089"/>
                  <a:pt x="417" y="1092"/>
                </a:cubicBezTo>
                <a:cubicBezTo>
                  <a:pt x="415" y="1096"/>
                  <a:pt x="418" y="1100"/>
                  <a:pt x="416" y="1103"/>
                </a:cubicBezTo>
                <a:cubicBezTo>
                  <a:pt x="420" y="1104"/>
                  <a:pt x="424" y="1105"/>
                  <a:pt x="428" y="1106"/>
                </a:cubicBezTo>
                <a:cubicBezTo>
                  <a:pt x="433" y="1104"/>
                  <a:pt x="435" y="1099"/>
                  <a:pt x="440" y="1096"/>
                </a:cubicBezTo>
                <a:cubicBezTo>
                  <a:pt x="451" y="1082"/>
                  <a:pt x="471" y="1076"/>
                  <a:pt x="486" y="1066"/>
                </a:cubicBezTo>
                <a:cubicBezTo>
                  <a:pt x="493" y="1070"/>
                  <a:pt x="499" y="1058"/>
                  <a:pt x="504" y="1054"/>
                </a:cubicBezTo>
                <a:cubicBezTo>
                  <a:pt x="507" y="1054"/>
                  <a:pt x="508" y="1057"/>
                  <a:pt x="512" y="1056"/>
                </a:cubicBezTo>
                <a:cubicBezTo>
                  <a:pt x="512" y="1049"/>
                  <a:pt x="522" y="1050"/>
                  <a:pt x="524" y="1051"/>
                </a:cubicBezTo>
                <a:cubicBezTo>
                  <a:pt x="520" y="1049"/>
                  <a:pt x="527" y="1043"/>
                  <a:pt x="530" y="1042"/>
                </a:cubicBezTo>
                <a:cubicBezTo>
                  <a:pt x="530" y="1048"/>
                  <a:pt x="540" y="1051"/>
                  <a:pt x="541" y="1059"/>
                </a:cubicBezTo>
                <a:cubicBezTo>
                  <a:pt x="538" y="1058"/>
                  <a:pt x="537" y="1062"/>
                  <a:pt x="533" y="1059"/>
                </a:cubicBezTo>
                <a:cubicBezTo>
                  <a:pt x="532" y="1065"/>
                  <a:pt x="533" y="1067"/>
                  <a:pt x="533" y="1073"/>
                </a:cubicBezTo>
                <a:cubicBezTo>
                  <a:pt x="537" y="1073"/>
                  <a:pt x="537" y="1078"/>
                  <a:pt x="541" y="1078"/>
                </a:cubicBezTo>
                <a:cubicBezTo>
                  <a:pt x="542" y="1074"/>
                  <a:pt x="540" y="1072"/>
                  <a:pt x="545" y="1072"/>
                </a:cubicBezTo>
                <a:cubicBezTo>
                  <a:pt x="545" y="1075"/>
                  <a:pt x="540" y="1077"/>
                  <a:pt x="545" y="1077"/>
                </a:cubicBezTo>
                <a:cubicBezTo>
                  <a:pt x="547" y="1078"/>
                  <a:pt x="544" y="1073"/>
                  <a:pt x="546" y="1073"/>
                </a:cubicBezTo>
                <a:cubicBezTo>
                  <a:pt x="549" y="1074"/>
                  <a:pt x="553" y="1074"/>
                  <a:pt x="553" y="1078"/>
                </a:cubicBezTo>
                <a:cubicBezTo>
                  <a:pt x="551" y="1078"/>
                  <a:pt x="551" y="1076"/>
                  <a:pt x="548" y="1077"/>
                </a:cubicBezTo>
                <a:cubicBezTo>
                  <a:pt x="548" y="1081"/>
                  <a:pt x="548" y="1085"/>
                  <a:pt x="545" y="1085"/>
                </a:cubicBezTo>
                <a:cubicBezTo>
                  <a:pt x="546" y="1080"/>
                  <a:pt x="541" y="1086"/>
                  <a:pt x="541" y="1082"/>
                </a:cubicBezTo>
                <a:cubicBezTo>
                  <a:pt x="542" y="1080"/>
                  <a:pt x="544" y="1079"/>
                  <a:pt x="541" y="1078"/>
                </a:cubicBezTo>
                <a:cubicBezTo>
                  <a:pt x="539" y="1079"/>
                  <a:pt x="541" y="1082"/>
                  <a:pt x="538" y="1082"/>
                </a:cubicBezTo>
                <a:cubicBezTo>
                  <a:pt x="541" y="1079"/>
                  <a:pt x="533" y="1082"/>
                  <a:pt x="532" y="1078"/>
                </a:cubicBezTo>
                <a:cubicBezTo>
                  <a:pt x="531" y="1080"/>
                  <a:pt x="530" y="1082"/>
                  <a:pt x="529" y="1085"/>
                </a:cubicBezTo>
                <a:cubicBezTo>
                  <a:pt x="533" y="1085"/>
                  <a:pt x="536" y="1088"/>
                  <a:pt x="533" y="1090"/>
                </a:cubicBezTo>
                <a:cubicBezTo>
                  <a:pt x="534" y="1091"/>
                  <a:pt x="538" y="1089"/>
                  <a:pt x="538" y="1091"/>
                </a:cubicBezTo>
                <a:cubicBezTo>
                  <a:pt x="529" y="1095"/>
                  <a:pt x="513" y="1093"/>
                  <a:pt x="508" y="1101"/>
                </a:cubicBezTo>
                <a:cubicBezTo>
                  <a:pt x="518" y="1101"/>
                  <a:pt x="530" y="1093"/>
                  <a:pt x="539" y="1097"/>
                </a:cubicBezTo>
                <a:cubicBezTo>
                  <a:pt x="538" y="1103"/>
                  <a:pt x="532" y="1097"/>
                  <a:pt x="531" y="1101"/>
                </a:cubicBezTo>
                <a:cubicBezTo>
                  <a:pt x="533" y="1104"/>
                  <a:pt x="541" y="1101"/>
                  <a:pt x="541" y="1106"/>
                </a:cubicBezTo>
                <a:cubicBezTo>
                  <a:pt x="541" y="1108"/>
                  <a:pt x="537" y="1107"/>
                  <a:pt x="537" y="1110"/>
                </a:cubicBezTo>
                <a:cubicBezTo>
                  <a:pt x="544" y="1109"/>
                  <a:pt x="552" y="1104"/>
                  <a:pt x="552" y="1098"/>
                </a:cubicBezTo>
                <a:cubicBezTo>
                  <a:pt x="570" y="1092"/>
                  <a:pt x="580" y="1083"/>
                  <a:pt x="601" y="1083"/>
                </a:cubicBezTo>
                <a:cubicBezTo>
                  <a:pt x="608" y="1079"/>
                  <a:pt x="621" y="1083"/>
                  <a:pt x="627" y="1088"/>
                </a:cubicBezTo>
                <a:cubicBezTo>
                  <a:pt x="639" y="1088"/>
                  <a:pt x="638" y="1074"/>
                  <a:pt x="651" y="1074"/>
                </a:cubicBezTo>
                <a:cubicBezTo>
                  <a:pt x="652" y="1077"/>
                  <a:pt x="650" y="1077"/>
                  <a:pt x="650" y="1079"/>
                </a:cubicBezTo>
                <a:cubicBezTo>
                  <a:pt x="665" y="1076"/>
                  <a:pt x="677" y="1070"/>
                  <a:pt x="688" y="1064"/>
                </a:cubicBezTo>
                <a:cubicBezTo>
                  <a:pt x="694" y="1064"/>
                  <a:pt x="699" y="1063"/>
                  <a:pt x="701" y="1059"/>
                </a:cubicBezTo>
                <a:cubicBezTo>
                  <a:pt x="693" y="1057"/>
                  <a:pt x="682" y="1067"/>
                  <a:pt x="672" y="1060"/>
                </a:cubicBezTo>
                <a:cubicBezTo>
                  <a:pt x="683" y="1053"/>
                  <a:pt x="695" y="1048"/>
                  <a:pt x="710" y="1044"/>
                </a:cubicBezTo>
                <a:cubicBezTo>
                  <a:pt x="712" y="1042"/>
                  <a:pt x="712" y="1039"/>
                  <a:pt x="714" y="1038"/>
                </a:cubicBezTo>
                <a:cubicBezTo>
                  <a:pt x="722" y="1040"/>
                  <a:pt x="729" y="1035"/>
                  <a:pt x="735" y="1031"/>
                </a:cubicBezTo>
                <a:cubicBezTo>
                  <a:pt x="736" y="1035"/>
                  <a:pt x="733" y="1036"/>
                  <a:pt x="735" y="1038"/>
                </a:cubicBezTo>
                <a:cubicBezTo>
                  <a:pt x="737" y="1040"/>
                  <a:pt x="739" y="1038"/>
                  <a:pt x="742" y="1038"/>
                </a:cubicBezTo>
                <a:cubicBezTo>
                  <a:pt x="742" y="1040"/>
                  <a:pt x="740" y="1040"/>
                  <a:pt x="742" y="1041"/>
                </a:cubicBezTo>
                <a:cubicBezTo>
                  <a:pt x="755" y="1034"/>
                  <a:pt x="772" y="1031"/>
                  <a:pt x="783" y="1021"/>
                </a:cubicBezTo>
                <a:cubicBezTo>
                  <a:pt x="788" y="1020"/>
                  <a:pt x="793" y="1023"/>
                  <a:pt x="797" y="1020"/>
                </a:cubicBezTo>
                <a:cubicBezTo>
                  <a:pt x="796" y="1024"/>
                  <a:pt x="800" y="1023"/>
                  <a:pt x="800" y="1025"/>
                </a:cubicBezTo>
                <a:cubicBezTo>
                  <a:pt x="793" y="1032"/>
                  <a:pt x="780" y="1028"/>
                  <a:pt x="777" y="1040"/>
                </a:cubicBezTo>
                <a:cubicBezTo>
                  <a:pt x="753" y="1052"/>
                  <a:pt x="724" y="1060"/>
                  <a:pt x="702" y="1074"/>
                </a:cubicBezTo>
                <a:cubicBezTo>
                  <a:pt x="700" y="1074"/>
                  <a:pt x="700" y="1073"/>
                  <a:pt x="699" y="1073"/>
                </a:cubicBezTo>
                <a:cubicBezTo>
                  <a:pt x="680" y="1080"/>
                  <a:pt x="661" y="1085"/>
                  <a:pt x="645" y="1094"/>
                </a:cubicBezTo>
                <a:cubicBezTo>
                  <a:pt x="656" y="1092"/>
                  <a:pt x="665" y="1087"/>
                  <a:pt x="673" y="1087"/>
                </a:cubicBezTo>
                <a:cubicBezTo>
                  <a:pt x="671" y="1094"/>
                  <a:pt x="663" y="1097"/>
                  <a:pt x="657" y="1095"/>
                </a:cubicBezTo>
                <a:cubicBezTo>
                  <a:pt x="657" y="1096"/>
                  <a:pt x="659" y="1096"/>
                  <a:pt x="659" y="1097"/>
                </a:cubicBezTo>
                <a:cubicBezTo>
                  <a:pt x="653" y="1100"/>
                  <a:pt x="646" y="1101"/>
                  <a:pt x="641" y="1104"/>
                </a:cubicBezTo>
                <a:cubicBezTo>
                  <a:pt x="659" y="1107"/>
                  <a:pt x="666" y="1090"/>
                  <a:pt x="680" y="1097"/>
                </a:cubicBezTo>
                <a:cubicBezTo>
                  <a:pt x="680" y="1098"/>
                  <a:pt x="678" y="1101"/>
                  <a:pt x="680" y="1101"/>
                </a:cubicBezTo>
                <a:cubicBezTo>
                  <a:pt x="681" y="1099"/>
                  <a:pt x="684" y="1101"/>
                  <a:pt x="686" y="1101"/>
                </a:cubicBezTo>
                <a:cubicBezTo>
                  <a:pt x="687" y="1099"/>
                  <a:pt x="688" y="1097"/>
                  <a:pt x="688" y="1094"/>
                </a:cubicBezTo>
                <a:cubicBezTo>
                  <a:pt x="694" y="1094"/>
                  <a:pt x="695" y="1086"/>
                  <a:pt x="701" y="1088"/>
                </a:cubicBezTo>
                <a:cubicBezTo>
                  <a:pt x="701" y="1087"/>
                  <a:pt x="701" y="1086"/>
                  <a:pt x="702" y="1086"/>
                </a:cubicBezTo>
                <a:cubicBezTo>
                  <a:pt x="702" y="1086"/>
                  <a:pt x="701" y="1086"/>
                  <a:pt x="701" y="1086"/>
                </a:cubicBezTo>
                <a:cubicBezTo>
                  <a:pt x="699" y="1086"/>
                  <a:pt x="698" y="1085"/>
                  <a:pt x="698" y="1083"/>
                </a:cubicBezTo>
                <a:cubicBezTo>
                  <a:pt x="701" y="1079"/>
                  <a:pt x="706" y="1077"/>
                  <a:pt x="709" y="1072"/>
                </a:cubicBezTo>
                <a:cubicBezTo>
                  <a:pt x="736" y="1068"/>
                  <a:pt x="755" y="1051"/>
                  <a:pt x="781" y="1048"/>
                </a:cubicBezTo>
                <a:cubicBezTo>
                  <a:pt x="779" y="1054"/>
                  <a:pt x="778" y="1059"/>
                  <a:pt x="779" y="1063"/>
                </a:cubicBezTo>
                <a:cubicBezTo>
                  <a:pt x="783" y="1064"/>
                  <a:pt x="785" y="1063"/>
                  <a:pt x="788" y="1062"/>
                </a:cubicBezTo>
                <a:cubicBezTo>
                  <a:pt x="792" y="1053"/>
                  <a:pt x="802" y="1054"/>
                  <a:pt x="808" y="1050"/>
                </a:cubicBezTo>
                <a:cubicBezTo>
                  <a:pt x="806" y="1040"/>
                  <a:pt x="812" y="1048"/>
                  <a:pt x="819" y="1045"/>
                </a:cubicBezTo>
                <a:cubicBezTo>
                  <a:pt x="817" y="1036"/>
                  <a:pt x="806" y="1046"/>
                  <a:pt x="802" y="1043"/>
                </a:cubicBezTo>
                <a:cubicBezTo>
                  <a:pt x="803" y="1040"/>
                  <a:pt x="805" y="1037"/>
                  <a:pt x="802" y="1036"/>
                </a:cubicBezTo>
                <a:cubicBezTo>
                  <a:pt x="807" y="1034"/>
                  <a:pt x="811" y="1031"/>
                  <a:pt x="814" y="1027"/>
                </a:cubicBezTo>
                <a:cubicBezTo>
                  <a:pt x="813" y="1026"/>
                  <a:pt x="812" y="1026"/>
                  <a:pt x="812" y="1024"/>
                </a:cubicBezTo>
                <a:cubicBezTo>
                  <a:pt x="808" y="1025"/>
                  <a:pt x="804" y="1026"/>
                  <a:pt x="802" y="1029"/>
                </a:cubicBezTo>
                <a:cubicBezTo>
                  <a:pt x="802" y="1022"/>
                  <a:pt x="798" y="1020"/>
                  <a:pt x="797" y="1015"/>
                </a:cubicBezTo>
                <a:cubicBezTo>
                  <a:pt x="807" y="1013"/>
                  <a:pt x="818" y="1011"/>
                  <a:pt x="821" y="1002"/>
                </a:cubicBezTo>
                <a:cubicBezTo>
                  <a:pt x="815" y="1004"/>
                  <a:pt x="810" y="1007"/>
                  <a:pt x="804" y="1010"/>
                </a:cubicBezTo>
                <a:cubicBezTo>
                  <a:pt x="803" y="1010"/>
                  <a:pt x="802" y="1009"/>
                  <a:pt x="800" y="1008"/>
                </a:cubicBezTo>
                <a:cubicBezTo>
                  <a:pt x="782" y="1016"/>
                  <a:pt x="765" y="1024"/>
                  <a:pt x="748" y="1032"/>
                </a:cubicBezTo>
                <a:cubicBezTo>
                  <a:pt x="746" y="1032"/>
                  <a:pt x="745" y="1031"/>
                  <a:pt x="742" y="1030"/>
                </a:cubicBezTo>
                <a:cubicBezTo>
                  <a:pt x="743" y="1034"/>
                  <a:pt x="740" y="1035"/>
                  <a:pt x="736" y="1035"/>
                </a:cubicBezTo>
                <a:cubicBezTo>
                  <a:pt x="736" y="1031"/>
                  <a:pt x="736" y="1031"/>
                  <a:pt x="736" y="1031"/>
                </a:cubicBezTo>
                <a:cubicBezTo>
                  <a:pt x="744" y="1030"/>
                  <a:pt x="749" y="1025"/>
                  <a:pt x="756" y="1022"/>
                </a:cubicBezTo>
                <a:cubicBezTo>
                  <a:pt x="754" y="1022"/>
                  <a:pt x="757" y="1021"/>
                  <a:pt x="756" y="1018"/>
                </a:cubicBezTo>
                <a:cubicBezTo>
                  <a:pt x="752" y="1020"/>
                  <a:pt x="745" y="1022"/>
                  <a:pt x="745" y="1025"/>
                </a:cubicBezTo>
                <a:cubicBezTo>
                  <a:pt x="743" y="1019"/>
                  <a:pt x="738" y="1027"/>
                  <a:pt x="735" y="1022"/>
                </a:cubicBezTo>
                <a:cubicBezTo>
                  <a:pt x="744" y="1019"/>
                  <a:pt x="752" y="1013"/>
                  <a:pt x="762" y="1010"/>
                </a:cubicBezTo>
                <a:cubicBezTo>
                  <a:pt x="763" y="1016"/>
                  <a:pt x="773" y="1011"/>
                  <a:pt x="775" y="1015"/>
                </a:cubicBezTo>
                <a:cubicBezTo>
                  <a:pt x="780" y="1012"/>
                  <a:pt x="780" y="1006"/>
                  <a:pt x="786" y="1005"/>
                </a:cubicBezTo>
                <a:cubicBezTo>
                  <a:pt x="787" y="1007"/>
                  <a:pt x="782" y="1009"/>
                  <a:pt x="785" y="1010"/>
                </a:cubicBezTo>
                <a:cubicBezTo>
                  <a:pt x="789" y="1005"/>
                  <a:pt x="793" y="1000"/>
                  <a:pt x="801" y="999"/>
                </a:cubicBezTo>
                <a:cubicBezTo>
                  <a:pt x="800" y="1005"/>
                  <a:pt x="809" y="1000"/>
                  <a:pt x="804" y="1005"/>
                </a:cubicBezTo>
                <a:cubicBezTo>
                  <a:pt x="812" y="1004"/>
                  <a:pt x="819" y="1002"/>
                  <a:pt x="820" y="998"/>
                </a:cubicBezTo>
                <a:cubicBezTo>
                  <a:pt x="817" y="999"/>
                  <a:pt x="814" y="1000"/>
                  <a:pt x="811" y="1002"/>
                </a:cubicBezTo>
                <a:cubicBezTo>
                  <a:pt x="811" y="999"/>
                  <a:pt x="811" y="995"/>
                  <a:pt x="812" y="993"/>
                </a:cubicBezTo>
                <a:cubicBezTo>
                  <a:pt x="821" y="995"/>
                  <a:pt x="837" y="988"/>
                  <a:pt x="841" y="979"/>
                </a:cubicBezTo>
                <a:cubicBezTo>
                  <a:pt x="843" y="979"/>
                  <a:pt x="844" y="978"/>
                  <a:pt x="846" y="978"/>
                </a:cubicBezTo>
                <a:cubicBezTo>
                  <a:pt x="844" y="973"/>
                  <a:pt x="852" y="974"/>
                  <a:pt x="859" y="974"/>
                </a:cubicBezTo>
                <a:cubicBezTo>
                  <a:pt x="859" y="969"/>
                  <a:pt x="865" y="967"/>
                  <a:pt x="868" y="968"/>
                </a:cubicBezTo>
                <a:cubicBezTo>
                  <a:pt x="868" y="972"/>
                  <a:pt x="865" y="967"/>
                  <a:pt x="865" y="971"/>
                </a:cubicBezTo>
                <a:cubicBezTo>
                  <a:pt x="872" y="971"/>
                  <a:pt x="886" y="969"/>
                  <a:pt x="886" y="961"/>
                </a:cubicBezTo>
                <a:cubicBezTo>
                  <a:pt x="889" y="960"/>
                  <a:pt x="889" y="963"/>
                  <a:pt x="889" y="965"/>
                </a:cubicBezTo>
                <a:cubicBezTo>
                  <a:pt x="895" y="963"/>
                  <a:pt x="897" y="957"/>
                  <a:pt x="905" y="956"/>
                </a:cubicBezTo>
                <a:cubicBezTo>
                  <a:pt x="906" y="954"/>
                  <a:pt x="902" y="953"/>
                  <a:pt x="905" y="952"/>
                </a:cubicBezTo>
                <a:cubicBezTo>
                  <a:pt x="907" y="950"/>
                  <a:pt x="909" y="954"/>
                  <a:pt x="911" y="954"/>
                </a:cubicBezTo>
                <a:cubicBezTo>
                  <a:pt x="910" y="955"/>
                  <a:pt x="906" y="956"/>
                  <a:pt x="909" y="957"/>
                </a:cubicBezTo>
                <a:cubicBezTo>
                  <a:pt x="909" y="956"/>
                  <a:pt x="911" y="956"/>
                  <a:pt x="912" y="956"/>
                </a:cubicBezTo>
                <a:cubicBezTo>
                  <a:pt x="912" y="952"/>
                  <a:pt x="912" y="948"/>
                  <a:pt x="915" y="947"/>
                </a:cubicBezTo>
                <a:cubicBezTo>
                  <a:pt x="918" y="946"/>
                  <a:pt x="918" y="948"/>
                  <a:pt x="919" y="950"/>
                </a:cubicBezTo>
                <a:cubicBezTo>
                  <a:pt x="919" y="952"/>
                  <a:pt x="917" y="951"/>
                  <a:pt x="917" y="953"/>
                </a:cubicBezTo>
                <a:cubicBezTo>
                  <a:pt x="923" y="956"/>
                  <a:pt x="925" y="949"/>
                  <a:pt x="928" y="946"/>
                </a:cubicBezTo>
                <a:cubicBezTo>
                  <a:pt x="935" y="945"/>
                  <a:pt x="939" y="939"/>
                  <a:pt x="944" y="935"/>
                </a:cubicBezTo>
                <a:cubicBezTo>
                  <a:pt x="949" y="936"/>
                  <a:pt x="952" y="933"/>
                  <a:pt x="957" y="937"/>
                </a:cubicBezTo>
                <a:cubicBezTo>
                  <a:pt x="958" y="934"/>
                  <a:pt x="955" y="934"/>
                  <a:pt x="956" y="931"/>
                </a:cubicBezTo>
                <a:cubicBezTo>
                  <a:pt x="960" y="930"/>
                  <a:pt x="961" y="927"/>
                  <a:pt x="965" y="926"/>
                </a:cubicBezTo>
                <a:cubicBezTo>
                  <a:pt x="968" y="925"/>
                  <a:pt x="969" y="931"/>
                  <a:pt x="972" y="927"/>
                </a:cubicBezTo>
                <a:cubicBezTo>
                  <a:pt x="967" y="917"/>
                  <a:pt x="982" y="912"/>
                  <a:pt x="983" y="902"/>
                </a:cubicBezTo>
                <a:cubicBezTo>
                  <a:pt x="987" y="901"/>
                  <a:pt x="988" y="905"/>
                  <a:pt x="990" y="906"/>
                </a:cubicBezTo>
                <a:cubicBezTo>
                  <a:pt x="990" y="907"/>
                  <a:pt x="988" y="908"/>
                  <a:pt x="988" y="909"/>
                </a:cubicBezTo>
                <a:cubicBezTo>
                  <a:pt x="992" y="911"/>
                  <a:pt x="996" y="911"/>
                  <a:pt x="1000" y="909"/>
                </a:cubicBezTo>
                <a:cubicBezTo>
                  <a:pt x="1000" y="911"/>
                  <a:pt x="997" y="910"/>
                  <a:pt x="996" y="912"/>
                </a:cubicBezTo>
                <a:cubicBezTo>
                  <a:pt x="998" y="912"/>
                  <a:pt x="1000" y="912"/>
                  <a:pt x="1001" y="913"/>
                </a:cubicBezTo>
                <a:cubicBezTo>
                  <a:pt x="1001" y="917"/>
                  <a:pt x="997" y="918"/>
                  <a:pt x="999" y="920"/>
                </a:cubicBezTo>
                <a:cubicBezTo>
                  <a:pt x="1005" y="919"/>
                  <a:pt x="1009" y="915"/>
                  <a:pt x="1008" y="910"/>
                </a:cubicBezTo>
                <a:cubicBezTo>
                  <a:pt x="1004" y="911"/>
                  <a:pt x="1001" y="910"/>
                  <a:pt x="1000" y="906"/>
                </a:cubicBezTo>
                <a:cubicBezTo>
                  <a:pt x="1004" y="905"/>
                  <a:pt x="1004" y="900"/>
                  <a:pt x="1010" y="900"/>
                </a:cubicBezTo>
                <a:cubicBezTo>
                  <a:pt x="1009" y="897"/>
                  <a:pt x="1012" y="897"/>
                  <a:pt x="1012" y="894"/>
                </a:cubicBezTo>
                <a:cubicBezTo>
                  <a:pt x="1009" y="892"/>
                  <a:pt x="1010" y="888"/>
                  <a:pt x="1010" y="884"/>
                </a:cubicBezTo>
                <a:cubicBezTo>
                  <a:pt x="1019" y="883"/>
                  <a:pt x="1022" y="866"/>
                  <a:pt x="1034" y="868"/>
                </a:cubicBezTo>
                <a:cubicBezTo>
                  <a:pt x="1035" y="874"/>
                  <a:pt x="1029" y="874"/>
                  <a:pt x="1027" y="877"/>
                </a:cubicBezTo>
                <a:cubicBezTo>
                  <a:pt x="1027" y="881"/>
                  <a:pt x="1031" y="881"/>
                  <a:pt x="1030" y="885"/>
                </a:cubicBezTo>
                <a:cubicBezTo>
                  <a:pt x="1029" y="885"/>
                  <a:pt x="1026" y="884"/>
                  <a:pt x="1027" y="887"/>
                </a:cubicBezTo>
                <a:cubicBezTo>
                  <a:pt x="1031" y="887"/>
                  <a:pt x="1028" y="890"/>
                  <a:pt x="1031" y="893"/>
                </a:cubicBezTo>
                <a:cubicBezTo>
                  <a:pt x="1028" y="892"/>
                  <a:pt x="1027" y="894"/>
                  <a:pt x="1027" y="896"/>
                </a:cubicBezTo>
                <a:cubicBezTo>
                  <a:pt x="1032" y="895"/>
                  <a:pt x="1034" y="900"/>
                  <a:pt x="1034" y="901"/>
                </a:cubicBezTo>
                <a:cubicBezTo>
                  <a:pt x="1034" y="899"/>
                  <a:pt x="1037" y="899"/>
                  <a:pt x="1039" y="899"/>
                </a:cubicBezTo>
                <a:cubicBezTo>
                  <a:pt x="1040" y="902"/>
                  <a:pt x="1037" y="904"/>
                  <a:pt x="1039" y="906"/>
                </a:cubicBezTo>
                <a:cubicBezTo>
                  <a:pt x="1040" y="904"/>
                  <a:pt x="1040" y="902"/>
                  <a:pt x="1041" y="901"/>
                </a:cubicBezTo>
                <a:cubicBezTo>
                  <a:pt x="1041" y="903"/>
                  <a:pt x="1044" y="902"/>
                  <a:pt x="1044" y="903"/>
                </a:cubicBezTo>
                <a:cubicBezTo>
                  <a:pt x="1042" y="908"/>
                  <a:pt x="1042" y="904"/>
                  <a:pt x="1041" y="909"/>
                </a:cubicBezTo>
                <a:cubicBezTo>
                  <a:pt x="1044" y="909"/>
                  <a:pt x="1047" y="912"/>
                  <a:pt x="1050" y="910"/>
                </a:cubicBezTo>
                <a:cubicBezTo>
                  <a:pt x="1049" y="909"/>
                  <a:pt x="1049" y="908"/>
                  <a:pt x="1048" y="906"/>
                </a:cubicBezTo>
                <a:cubicBezTo>
                  <a:pt x="1051" y="903"/>
                  <a:pt x="1052" y="903"/>
                  <a:pt x="1056" y="905"/>
                </a:cubicBezTo>
                <a:cubicBezTo>
                  <a:pt x="1056" y="903"/>
                  <a:pt x="1054" y="902"/>
                  <a:pt x="1055" y="900"/>
                </a:cubicBezTo>
                <a:cubicBezTo>
                  <a:pt x="1050" y="897"/>
                  <a:pt x="1049" y="903"/>
                  <a:pt x="1046" y="904"/>
                </a:cubicBezTo>
                <a:cubicBezTo>
                  <a:pt x="1045" y="900"/>
                  <a:pt x="1044" y="897"/>
                  <a:pt x="1044" y="894"/>
                </a:cubicBezTo>
                <a:cubicBezTo>
                  <a:pt x="1044" y="896"/>
                  <a:pt x="1040" y="895"/>
                  <a:pt x="1040" y="893"/>
                </a:cubicBezTo>
                <a:cubicBezTo>
                  <a:pt x="1046" y="891"/>
                  <a:pt x="1047" y="887"/>
                  <a:pt x="1047" y="881"/>
                </a:cubicBezTo>
                <a:cubicBezTo>
                  <a:pt x="1041" y="883"/>
                  <a:pt x="1042" y="892"/>
                  <a:pt x="1035" y="893"/>
                </a:cubicBezTo>
                <a:cubicBezTo>
                  <a:pt x="1033" y="887"/>
                  <a:pt x="1030" y="884"/>
                  <a:pt x="1034" y="880"/>
                </a:cubicBezTo>
                <a:cubicBezTo>
                  <a:pt x="1035" y="880"/>
                  <a:pt x="1036" y="880"/>
                  <a:pt x="1037" y="879"/>
                </a:cubicBezTo>
                <a:cubicBezTo>
                  <a:pt x="1037" y="881"/>
                  <a:pt x="1037" y="883"/>
                  <a:pt x="1038" y="884"/>
                </a:cubicBezTo>
                <a:cubicBezTo>
                  <a:pt x="1039" y="881"/>
                  <a:pt x="1039" y="879"/>
                  <a:pt x="1038" y="876"/>
                </a:cubicBezTo>
                <a:cubicBezTo>
                  <a:pt x="1041" y="879"/>
                  <a:pt x="1042" y="872"/>
                  <a:pt x="1047" y="873"/>
                </a:cubicBezTo>
                <a:cubicBezTo>
                  <a:pt x="1047" y="871"/>
                  <a:pt x="1046" y="871"/>
                  <a:pt x="1046" y="869"/>
                </a:cubicBezTo>
                <a:cubicBezTo>
                  <a:pt x="1055" y="861"/>
                  <a:pt x="1064" y="856"/>
                  <a:pt x="1076" y="855"/>
                </a:cubicBezTo>
                <a:cubicBezTo>
                  <a:pt x="1072" y="852"/>
                  <a:pt x="1078" y="849"/>
                  <a:pt x="1077" y="848"/>
                </a:cubicBezTo>
                <a:cubicBezTo>
                  <a:pt x="1076" y="851"/>
                  <a:pt x="1071" y="846"/>
                  <a:pt x="1071" y="848"/>
                </a:cubicBezTo>
                <a:cubicBezTo>
                  <a:pt x="1074" y="851"/>
                  <a:pt x="1067" y="856"/>
                  <a:pt x="1065" y="855"/>
                </a:cubicBezTo>
                <a:cubicBezTo>
                  <a:pt x="1066" y="849"/>
                  <a:pt x="1073" y="845"/>
                  <a:pt x="1072" y="841"/>
                </a:cubicBezTo>
                <a:cubicBezTo>
                  <a:pt x="1071" y="840"/>
                  <a:pt x="1067" y="842"/>
                  <a:pt x="1066" y="838"/>
                </a:cubicBezTo>
                <a:cubicBezTo>
                  <a:pt x="1065" y="840"/>
                  <a:pt x="1065" y="842"/>
                  <a:pt x="1062" y="842"/>
                </a:cubicBezTo>
                <a:cubicBezTo>
                  <a:pt x="1062" y="839"/>
                  <a:pt x="1060" y="838"/>
                  <a:pt x="1059" y="835"/>
                </a:cubicBezTo>
                <a:cubicBezTo>
                  <a:pt x="1064" y="833"/>
                  <a:pt x="1074" y="826"/>
                  <a:pt x="1077" y="832"/>
                </a:cubicBezTo>
                <a:cubicBezTo>
                  <a:pt x="1077" y="834"/>
                  <a:pt x="1073" y="837"/>
                  <a:pt x="1076" y="839"/>
                </a:cubicBezTo>
                <a:cubicBezTo>
                  <a:pt x="1076" y="838"/>
                  <a:pt x="1077" y="837"/>
                  <a:pt x="1078" y="836"/>
                </a:cubicBezTo>
                <a:cubicBezTo>
                  <a:pt x="1081" y="838"/>
                  <a:pt x="1076" y="840"/>
                  <a:pt x="1078" y="841"/>
                </a:cubicBezTo>
                <a:cubicBezTo>
                  <a:pt x="1081" y="839"/>
                  <a:pt x="1081" y="833"/>
                  <a:pt x="1085" y="832"/>
                </a:cubicBezTo>
                <a:cubicBezTo>
                  <a:pt x="1083" y="827"/>
                  <a:pt x="1086" y="824"/>
                  <a:pt x="1091" y="824"/>
                </a:cubicBezTo>
                <a:cubicBezTo>
                  <a:pt x="1091" y="825"/>
                  <a:pt x="1091" y="825"/>
                  <a:pt x="1092" y="826"/>
                </a:cubicBezTo>
                <a:cubicBezTo>
                  <a:pt x="1092" y="829"/>
                  <a:pt x="1089" y="828"/>
                  <a:pt x="1090" y="831"/>
                </a:cubicBezTo>
                <a:cubicBezTo>
                  <a:pt x="1092" y="832"/>
                  <a:pt x="1092" y="830"/>
                  <a:pt x="1093" y="833"/>
                </a:cubicBezTo>
                <a:cubicBezTo>
                  <a:pt x="1097" y="831"/>
                  <a:pt x="1092" y="828"/>
                  <a:pt x="1096" y="827"/>
                </a:cubicBezTo>
                <a:cubicBezTo>
                  <a:pt x="1097" y="830"/>
                  <a:pt x="1101" y="832"/>
                  <a:pt x="1103" y="835"/>
                </a:cubicBezTo>
                <a:cubicBezTo>
                  <a:pt x="1106" y="830"/>
                  <a:pt x="1118" y="829"/>
                  <a:pt x="1116" y="823"/>
                </a:cubicBezTo>
                <a:cubicBezTo>
                  <a:pt x="1113" y="826"/>
                  <a:pt x="1111" y="819"/>
                  <a:pt x="1108" y="818"/>
                </a:cubicBezTo>
                <a:cubicBezTo>
                  <a:pt x="1111" y="815"/>
                  <a:pt x="1112" y="820"/>
                  <a:pt x="1114" y="821"/>
                </a:cubicBezTo>
                <a:cubicBezTo>
                  <a:pt x="1116" y="816"/>
                  <a:pt x="1119" y="811"/>
                  <a:pt x="1126" y="809"/>
                </a:cubicBezTo>
                <a:cubicBezTo>
                  <a:pt x="1128" y="815"/>
                  <a:pt x="1129" y="817"/>
                  <a:pt x="1133" y="816"/>
                </a:cubicBezTo>
                <a:cubicBezTo>
                  <a:pt x="1132" y="818"/>
                  <a:pt x="1128" y="820"/>
                  <a:pt x="1130" y="822"/>
                </a:cubicBezTo>
                <a:cubicBezTo>
                  <a:pt x="1134" y="820"/>
                  <a:pt x="1137" y="818"/>
                  <a:pt x="1142" y="820"/>
                </a:cubicBezTo>
                <a:cubicBezTo>
                  <a:pt x="1142" y="821"/>
                  <a:pt x="1140" y="822"/>
                  <a:pt x="1140" y="824"/>
                </a:cubicBezTo>
                <a:cubicBezTo>
                  <a:pt x="1144" y="824"/>
                  <a:pt x="1145" y="821"/>
                  <a:pt x="1148" y="821"/>
                </a:cubicBezTo>
                <a:cubicBezTo>
                  <a:pt x="1149" y="825"/>
                  <a:pt x="1145" y="824"/>
                  <a:pt x="1146" y="828"/>
                </a:cubicBezTo>
                <a:cubicBezTo>
                  <a:pt x="1147" y="831"/>
                  <a:pt x="1150" y="831"/>
                  <a:pt x="1150" y="835"/>
                </a:cubicBezTo>
                <a:cubicBezTo>
                  <a:pt x="1146" y="835"/>
                  <a:pt x="1148" y="837"/>
                  <a:pt x="1147" y="840"/>
                </a:cubicBezTo>
                <a:cubicBezTo>
                  <a:pt x="1145" y="836"/>
                  <a:pt x="1143" y="843"/>
                  <a:pt x="1140" y="840"/>
                </a:cubicBezTo>
                <a:cubicBezTo>
                  <a:pt x="1140" y="844"/>
                  <a:pt x="1139" y="847"/>
                  <a:pt x="1136" y="848"/>
                </a:cubicBezTo>
                <a:cubicBezTo>
                  <a:pt x="1137" y="843"/>
                  <a:pt x="1132" y="849"/>
                  <a:pt x="1135" y="847"/>
                </a:cubicBezTo>
                <a:cubicBezTo>
                  <a:pt x="1138" y="851"/>
                  <a:pt x="1128" y="850"/>
                  <a:pt x="1127" y="850"/>
                </a:cubicBezTo>
                <a:cubicBezTo>
                  <a:pt x="1128" y="853"/>
                  <a:pt x="1133" y="853"/>
                  <a:pt x="1134" y="853"/>
                </a:cubicBezTo>
                <a:cubicBezTo>
                  <a:pt x="1136" y="859"/>
                  <a:pt x="1129" y="859"/>
                  <a:pt x="1130" y="860"/>
                </a:cubicBezTo>
                <a:cubicBezTo>
                  <a:pt x="1133" y="860"/>
                  <a:pt x="1134" y="859"/>
                  <a:pt x="1135" y="858"/>
                </a:cubicBezTo>
                <a:cubicBezTo>
                  <a:pt x="1135" y="859"/>
                  <a:pt x="1137" y="863"/>
                  <a:pt x="1137" y="860"/>
                </a:cubicBezTo>
                <a:cubicBezTo>
                  <a:pt x="1140" y="856"/>
                  <a:pt x="1147" y="849"/>
                  <a:pt x="1154" y="846"/>
                </a:cubicBezTo>
                <a:cubicBezTo>
                  <a:pt x="1154" y="851"/>
                  <a:pt x="1154" y="851"/>
                  <a:pt x="1154" y="851"/>
                </a:cubicBezTo>
                <a:cubicBezTo>
                  <a:pt x="1150" y="851"/>
                  <a:pt x="1151" y="855"/>
                  <a:pt x="1148" y="856"/>
                </a:cubicBezTo>
                <a:cubicBezTo>
                  <a:pt x="1149" y="859"/>
                  <a:pt x="1152" y="859"/>
                  <a:pt x="1151" y="864"/>
                </a:cubicBezTo>
                <a:cubicBezTo>
                  <a:pt x="1149" y="864"/>
                  <a:pt x="1149" y="866"/>
                  <a:pt x="1147" y="865"/>
                </a:cubicBezTo>
                <a:cubicBezTo>
                  <a:pt x="1147" y="863"/>
                  <a:pt x="1146" y="862"/>
                  <a:pt x="1145" y="861"/>
                </a:cubicBezTo>
                <a:cubicBezTo>
                  <a:pt x="1143" y="866"/>
                  <a:pt x="1145" y="867"/>
                  <a:pt x="1145" y="872"/>
                </a:cubicBezTo>
                <a:cubicBezTo>
                  <a:pt x="1139" y="876"/>
                  <a:pt x="1131" y="878"/>
                  <a:pt x="1127" y="885"/>
                </a:cubicBezTo>
                <a:cubicBezTo>
                  <a:pt x="1129" y="885"/>
                  <a:pt x="1133" y="884"/>
                  <a:pt x="1134" y="888"/>
                </a:cubicBezTo>
                <a:cubicBezTo>
                  <a:pt x="1132" y="891"/>
                  <a:pt x="1128" y="892"/>
                  <a:pt x="1130" y="896"/>
                </a:cubicBezTo>
                <a:cubicBezTo>
                  <a:pt x="1135" y="892"/>
                  <a:pt x="1143" y="891"/>
                  <a:pt x="1139" y="881"/>
                </a:cubicBezTo>
                <a:cubicBezTo>
                  <a:pt x="1142" y="876"/>
                  <a:pt x="1151" y="870"/>
                  <a:pt x="1155" y="875"/>
                </a:cubicBezTo>
                <a:cubicBezTo>
                  <a:pt x="1153" y="877"/>
                  <a:pt x="1149" y="877"/>
                  <a:pt x="1149" y="881"/>
                </a:cubicBezTo>
                <a:cubicBezTo>
                  <a:pt x="1153" y="881"/>
                  <a:pt x="1155" y="878"/>
                  <a:pt x="1158" y="880"/>
                </a:cubicBezTo>
                <a:cubicBezTo>
                  <a:pt x="1161" y="874"/>
                  <a:pt x="1169" y="873"/>
                  <a:pt x="1172" y="868"/>
                </a:cubicBezTo>
                <a:cubicBezTo>
                  <a:pt x="1175" y="869"/>
                  <a:pt x="1176" y="867"/>
                  <a:pt x="1178" y="867"/>
                </a:cubicBezTo>
                <a:cubicBezTo>
                  <a:pt x="1177" y="862"/>
                  <a:pt x="1182" y="863"/>
                  <a:pt x="1185" y="862"/>
                </a:cubicBezTo>
                <a:cubicBezTo>
                  <a:pt x="1185" y="864"/>
                  <a:pt x="1185" y="865"/>
                  <a:pt x="1186" y="866"/>
                </a:cubicBezTo>
                <a:cubicBezTo>
                  <a:pt x="1192" y="864"/>
                  <a:pt x="1192" y="856"/>
                  <a:pt x="1199" y="854"/>
                </a:cubicBezTo>
                <a:cubicBezTo>
                  <a:pt x="1201" y="855"/>
                  <a:pt x="1198" y="857"/>
                  <a:pt x="1200" y="858"/>
                </a:cubicBezTo>
                <a:cubicBezTo>
                  <a:pt x="1200" y="856"/>
                  <a:pt x="1201" y="856"/>
                  <a:pt x="1203" y="856"/>
                </a:cubicBezTo>
                <a:cubicBezTo>
                  <a:pt x="1204" y="859"/>
                  <a:pt x="1203" y="860"/>
                  <a:pt x="1202" y="862"/>
                </a:cubicBezTo>
                <a:cubicBezTo>
                  <a:pt x="1203" y="864"/>
                  <a:pt x="1208" y="862"/>
                  <a:pt x="1209" y="864"/>
                </a:cubicBezTo>
                <a:cubicBezTo>
                  <a:pt x="1204" y="874"/>
                  <a:pt x="1195" y="881"/>
                  <a:pt x="1190" y="890"/>
                </a:cubicBezTo>
                <a:cubicBezTo>
                  <a:pt x="1198" y="890"/>
                  <a:pt x="1205" y="877"/>
                  <a:pt x="1211" y="884"/>
                </a:cubicBezTo>
                <a:cubicBezTo>
                  <a:pt x="1211" y="880"/>
                  <a:pt x="1214" y="882"/>
                  <a:pt x="1215" y="881"/>
                </a:cubicBezTo>
                <a:cubicBezTo>
                  <a:pt x="1221" y="876"/>
                  <a:pt x="1223" y="865"/>
                  <a:pt x="1234" y="865"/>
                </a:cubicBezTo>
                <a:cubicBezTo>
                  <a:pt x="1234" y="868"/>
                  <a:pt x="1234" y="868"/>
                  <a:pt x="1234" y="868"/>
                </a:cubicBezTo>
                <a:cubicBezTo>
                  <a:pt x="1238" y="867"/>
                  <a:pt x="1242" y="860"/>
                  <a:pt x="1240" y="857"/>
                </a:cubicBezTo>
                <a:cubicBezTo>
                  <a:pt x="1230" y="856"/>
                  <a:pt x="1225" y="861"/>
                  <a:pt x="1218" y="865"/>
                </a:cubicBezTo>
                <a:cubicBezTo>
                  <a:pt x="1216" y="865"/>
                  <a:pt x="1217" y="862"/>
                  <a:pt x="1215" y="862"/>
                </a:cubicBezTo>
                <a:cubicBezTo>
                  <a:pt x="1214" y="865"/>
                  <a:pt x="1212" y="864"/>
                  <a:pt x="1210" y="863"/>
                </a:cubicBezTo>
                <a:cubicBezTo>
                  <a:pt x="1212" y="856"/>
                  <a:pt x="1224" y="854"/>
                  <a:pt x="1225" y="848"/>
                </a:cubicBezTo>
                <a:cubicBezTo>
                  <a:pt x="1220" y="851"/>
                  <a:pt x="1211" y="853"/>
                  <a:pt x="1204" y="857"/>
                </a:cubicBezTo>
                <a:cubicBezTo>
                  <a:pt x="1204" y="851"/>
                  <a:pt x="1209" y="850"/>
                  <a:pt x="1210" y="846"/>
                </a:cubicBezTo>
                <a:cubicBezTo>
                  <a:pt x="1207" y="845"/>
                  <a:pt x="1206" y="847"/>
                  <a:pt x="1204" y="847"/>
                </a:cubicBezTo>
                <a:cubicBezTo>
                  <a:pt x="1208" y="841"/>
                  <a:pt x="1215" y="842"/>
                  <a:pt x="1220" y="836"/>
                </a:cubicBezTo>
                <a:cubicBezTo>
                  <a:pt x="1217" y="833"/>
                  <a:pt x="1223" y="831"/>
                  <a:pt x="1224" y="829"/>
                </a:cubicBezTo>
                <a:cubicBezTo>
                  <a:pt x="1225" y="826"/>
                  <a:pt x="1223" y="825"/>
                  <a:pt x="1223" y="823"/>
                </a:cubicBezTo>
                <a:cubicBezTo>
                  <a:pt x="1225" y="822"/>
                  <a:pt x="1228" y="820"/>
                  <a:pt x="1231" y="819"/>
                </a:cubicBezTo>
                <a:cubicBezTo>
                  <a:pt x="1231" y="816"/>
                  <a:pt x="1230" y="812"/>
                  <a:pt x="1233" y="812"/>
                </a:cubicBezTo>
                <a:cubicBezTo>
                  <a:pt x="1235" y="812"/>
                  <a:pt x="1235" y="814"/>
                  <a:pt x="1238" y="813"/>
                </a:cubicBezTo>
                <a:cubicBezTo>
                  <a:pt x="1238" y="809"/>
                  <a:pt x="1245" y="808"/>
                  <a:pt x="1244" y="806"/>
                </a:cubicBezTo>
                <a:cubicBezTo>
                  <a:pt x="1241" y="808"/>
                  <a:pt x="1236" y="805"/>
                  <a:pt x="1240" y="803"/>
                </a:cubicBezTo>
                <a:cubicBezTo>
                  <a:pt x="1232" y="805"/>
                  <a:pt x="1232" y="816"/>
                  <a:pt x="1221" y="815"/>
                </a:cubicBezTo>
                <a:cubicBezTo>
                  <a:pt x="1221" y="814"/>
                  <a:pt x="1222" y="814"/>
                  <a:pt x="1222" y="812"/>
                </a:cubicBezTo>
                <a:cubicBezTo>
                  <a:pt x="1217" y="815"/>
                  <a:pt x="1211" y="816"/>
                  <a:pt x="1206" y="816"/>
                </a:cubicBezTo>
                <a:cubicBezTo>
                  <a:pt x="1205" y="819"/>
                  <a:pt x="1207" y="819"/>
                  <a:pt x="1208" y="821"/>
                </a:cubicBezTo>
                <a:cubicBezTo>
                  <a:pt x="1204" y="820"/>
                  <a:pt x="1204" y="824"/>
                  <a:pt x="1201" y="824"/>
                </a:cubicBezTo>
                <a:cubicBezTo>
                  <a:pt x="1201" y="827"/>
                  <a:pt x="1201" y="830"/>
                  <a:pt x="1200" y="831"/>
                </a:cubicBezTo>
                <a:cubicBezTo>
                  <a:pt x="1201" y="831"/>
                  <a:pt x="1202" y="829"/>
                  <a:pt x="1202" y="831"/>
                </a:cubicBezTo>
                <a:cubicBezTo>
                  <a:pt x="1202" y="832"/>
                  <a:pt x="1201" y="833"/>
                  <a:pt x="1201" y="834"/>
                </a:cubicBezTo>
                <a:cubicBezTo>
                  <a:pt x="1202" y="836"/>
                  <a:pt x="1205" y="836"/>
                  <a:pt x="1204" y="839"/>
                </a:cubicBezTo>
                <a:cubicBezTo>
                  <a:pt x="1189" y="842"/>
                  <a:pt x="1183" y="854"/>
                  <a:pt x="1172" y="860"/>
                </a:cubicBezTo>
                <a:cubicBezTo>
                  <a:pt x="1169" y="858"/>
                  <a:pt x="1170" y="856"/>
                  <a:pt x="1167" y="855"/>
                </a:cubicBezTo>
                <a:cubicBezTo>
                  <a:pt x="1167" y="853"/>
                  <a:pt x="1168" y="851"/>
                  <a:pt x="1170" y="851"/>
                </a:cubicBezTo>
                <a:cubicBezTo>
                  <a:pt x="1173" y="850"/>
                  <a:pt x="1173" y="853"/>
                  <a:pt x="1175" y="853"/>
                </a:cubicBezTo>
                <a:cubicBezTo>
                  <a:pt x="1177" y="850"/>
                  <a:pt x="1185" y="848"/>
                  <a:pt x="1182" y="844"/>
                </a:cubicBezTo>
                <a:cubicBezTo>
                  <a:pt x="1182" y="846"/>
                  <a:pt x="1178" y="849"/>
                  <a:pt x="1177" y="848"/>
                </a:cubicBezTo>
                <a:cubicBezTo>
                  <a:pt x="1180" y="843"/>
                  <a:pt x="1185" y="835"/>
                  <a:pt x="1191" y="836"/>
                </a:cubicBezTo>
                <a:cubicBezTo>
                  <a:pt x="1187" y="838"/>
                  <a:pt x="1185" y="840"/>
                  <a:pt x="1184" y="845"/>
                </a:cubicBezTo>
                <a:cubicBezTo>
                  <a:pt x="1190" y="844"/>
                  <a:pt x="1192" y="841"/>
                  <a:pt x="1196" y="838"/>
                </a:cubicBezTo>
                <a:cubicBezTo>
                  <a:pt x="1193" y="837"/>
                  <a:pt x="1192" y="839"/>
                  <a:pt x="1191" y="837"/>
                </a:cubicBezTo>
                <a:cubicBezTo>
                  <a:pt x="1193" y="837"/>
                  <a:pt x="1191" y="833"/>
                  <a:pt x="1191" y="832"/>
                </a:cubicBezTo>
                <a:cubicBezTo>
                  <a:pt x="1183" y="831"/>
                  <a:pt x="1181" y="840"/>
                  <a:pt x="1175" y="835"/>
                </a:cubicBezTo>
                <a:cubicBezTo>
                  <a:pt x="1172" y="844"/>
                  <a:pt x="1163" y="841"/>
                  <a:pt x="1159" y="846"/>
                </a:cubicBezTo>
                <a:cubicBezTo>
                  <a:pt x="1158" y="844"/>
                  <a:pt x="1157" y="842"/>
                  <a:pt x="1155" y="841"/>
                </a:cubicBezTo>
                <a:cubicBezTo>
                  <a:pt x="1157" y="841"/>
                  <a:pt x="1157" y="840"/>
                  <a:pt x="1158" y="839"/>
                </a:cubicBezTo>
                <a:cubicBezTo>
                  <a:pt x="1159" y="839"/>
                  <a:pt x="1159" y="842"/>
                  <a:pt x="1161" y="841"/>
                </a:cubicBezTo>
                <a:cubicBezTo>
                  <a:pt x="1161" y="837"/>
                  <a:pt x="1164" y="837"/>
                  <a:pt x="1167" y="835"/>
                </a:cubicBezTo>
                <a:cubicBezTo>
                  <a:pt x="1166" y="832"/>
                  <a:pt x="1168" y="832"/>
                  <a:pt x="1167" y="829"/>
                </a:cubicBezTo>
                <a:cubicBezTo>
                  <a:pt x="1169" y="826"/>
                  <a:pt x="1173" y="826"/>
                  <a:pt x="1175" y="823"/>
                </a:cubicBezTo>
                <a:cubicBezTo>
                  <a:pt x="1171" y="823"/>
                  <a:pt x="1166" y="831"/>
                  <a:pt x="1158" y="830"/>
                </a:cubicBezTo>
                <a:cubicBezTo>
                  <a:pt x="1160" y="824"/>
                  <a:pt x="1158" y="828"/>
                  <a:pt x="1156" y="826"/>
                </a:cubicBezTo>
                <a:cubicBezTo>
                  <a:pt x="1157" y="824"/>
                  <a:pt x="1156" y="824"/>
                  <a:pt x="1157" y="821"/>
                </a:cubicBezTo>
                <a:cubicBezTo>
                  <a:pt x="1154" y="822"/>
                  <a:pt x="1152" y="822"/>
                  <a:pt x="1152" y="820"/>
                </a:cubicBezTo>
                <a:cubicBezTo>
                  <a:pt x="1154" y="819"/>
                  <a:pt x="1154" y="817"/>
                  <a:pt x="1154" y="815"/>
                </a:cubicBezTo>
                <a:cubicBezTo>
                  <a:pt x="1151" y="816"/>
                  <a:pt x="1148" y="818"/>
                  <a:pt x="1145" y="820"/>
                </a:cubicBezTo>
                <a:cubicBezTo>
                  <a:pt x="1142" y="817"/>
                  <a:pt x="1137" y="816"/>
                  <a:pt x="1141" y="812"/>
                </a:cubicBezTo>
                <a:cubicBezTo>
                  <a:pt x="1143" y="812"/>
                  <a:pt x="1142" y="815"/>
                  <a:pt x="1144" y="815"/>
                </a:cubicBezTo>
                <a:cubicBezTo>
                  <a:pt x="1144" y="812"/>
                  <a:pt x="1145" y="810"/>
                  <a:pt x="1147" y="809"/>
                </a:cubicBezTo>
                <a:cubicBezTo>
                  <a:pt x="1149" y="809"/>
                  <a:pt x="1148" y="812"/>
                  <a:pt x="1151" y="811"/>
                </a:cubicBezTo>
                <a:cubicBezTo>
                  <a:pt x="1152" y="805"/>
                  <a:pt x="1159" y="806"/>
                  <a:pt x="1164" y="805"/>
                </a:cubicBezTo>
                <a:cubicBezTo>
                  <a:pt x="1157" y="799"/>
                  <a:pt x="1167" y="796"/>
                  <a:pt x="1170" y="792"/>
                </a:cubicBezTo>
                <a:cubicBezTo>
                  <a:pt x="1168" y="792"/>
                  <a:pt x="1168" y="790"/>
                  <a:pt x="1168" y="788"/>
                </a:cubicBezTo>
                <a:cubicBezTo>
                  <a:pt x="1173" y="786"/>
                  <a:pt x="1171" y="785"/>
                  <a:pt x="1171" y="781"/>
                </a:cubicBezTo>
                <a:cubicBezTo>
                  <a:pt x="1174" y="781"/>
                  <a:pt x="1174" y="779"/>
                  <a:pt x="1176" y="779"/>
                </a:cubicBezTo>
                <a:cubicBezTo>
                  <a:pt x="1177" y="780"/>
                  <a:pt x="1177" y="783"/>
                  <a:pt x="1179" y="783"/>
                </a:cubicBezTo>
                <a:cubicBezTo>
                  <a:pt x="1178" y="785"/>
                  <a:pt x="1176" y="786"/>
                  <a:pt x="1176" y="788"/>
                </a:cubicBezTo>
                <a:cubicBezTo>
                  <a:pt x="1179" y="788"/>
                  <a:pt x="1179" y="790"/>
                  <a:pt x="1181" y="793"/>
                </a:cubicBezTo>
                <a:cubicBezTo>
                  <a:pt x="1193" y="792"/>
                  <a:pt x="1199" y="782"/>
                  <a:pt x="1208" y="776"/>
                </a:cubicBezTo>
                <a:cubicBezTo>
                  <a:pt x="1214" y="772"/>
                  <a:pt x="1225" y="772"/>
                  <a:pt x="1227" y="764"/>
                </a:cubicBezTo>
                <a:cubicBezTo>
                  <a:pt x="1224" y="767"/>
                  <a:pt x="1217" y="768"/>
                  <a:pt x="1213" y="769"/>
                </a:cubicBezTo>
                <a:cubicBezTo>
                  <a:pt x="1214" y="767"/>
                  <a:pt x="1217" y="767"/>
                  <a:pt x="1218" y="766"/>
                </a:cubicBezTo>
                <a:cubicBezTo>
                  <a:pt x="1217" y="763"/>
                  <a:pt x="1218" y="763"/>
                  <a:pt x="1217" y="761"/>
                </a:cubicBezTo>
                <a:cubicBezTo>
                  <a:pt x="1221" y="759"/>
                  <a:pt x="1224" y="757"/>
                  <a:pt x="1225" y="754"/>
                </a:cubicBezTo>
                <a:cubicBezTo>
                  <a:pt x="1218" y="753"/>
                  <a:pt x="1220" y="764"/>
                  <a:pt x="1212" y="760"/>
                </a:cubicBezTo>
                <a:cubicBezTo>
                  <a:pt x="1212" y="761"/>
                  <a:pt x="1211" y="763"/>
                  <a:pt x="1210" y="764"/>
                </a:cubicBezTo>
                <a:cubicBezTo>
                  <a:pt x="1214" y="771"/>
                  <a:pt x="1209" y="776"/>
                  <a:pt x="1200" y="772"/>
                </a:cubicBezTo>
                <a:cubicBezTo>
                  <a:pt x="1203" y="769"/>
                  <a:pt x="1199" y="769"/>
                  <a:pt x="1197" y="767"/>
                </a:cubicBezTo>
                <a:cubicBezTo>
                  <a:pt x="1201" y="765"/>
                  <a:pt x="1202" y="758"/>
                  <a:pt x="1208" y="761"/>
                </a:cubicBezTo>
                <a:cubicBezTo>
                  <a:pt x="1211" y="760"/>
                  <a:pt x="1209" y="754"/>
                  <a:pt x="1211" y="753"/>
                </a:cubicBezTo>
                <a:cubicBezTo>
                  <a:pt x="1215" y="752"/>
                  <a:pt x="1215" y="756"/>
                  <a:pt x="1219" y="756"/>
                </a:cubicBezTo>
                <a:cubicBezTo>
                  <a:pt x="1220" y="752"/>
                  <a:pt x="1220" y="751"/>
                  <a:pt x="1221" y="747"/>
                </a:cubicBezTo>
                <a:cubicBezTo>
                  <a:pt x="1211" y="750"/>
                  <a:pt x="1202" y="755"/>
                  <a:pt x="1193" y="759"/>
                </a:cubicBezTo>
                <a:cubicBezTo>
                  <a:pt x="1196" y="756"/>
                  <a:pt x="1198" y="752"/>
                  <a:pt x="1204" y="752"/>
                </a:cubicBezTo>
                <a:cubicBezTo>
                  <a:pt x="1210" y="742"/>
                  <a:pt x="1224" y="739"/>
                  <a:pt x="1232" y="731"/>
                </a:cubicBezTo>
                <a:cubicBezTo>
                  <a:pt x="1220" y="735"/>
                  <a:pt x="1209" y="743"/>
                  <a:pt x="1197" y="748"/>
                </a:cubicBezTo>
                <a:cubicBezTo>
                  <a:pt x="1197" y="746"/>
                  <a:pt x="1194" y="747"/>
                  <a:pt x="1194" y="745"/>
                </a:cubicBezTo>
                <a:cubicBezTo>
                  <a:pt x="1195" y="744"/>
                  <a:pt x="1195" y="742"/>
                  <a:pt x="1196" y="741"/>
                </a:cubicBezTo>
                <a:cubicBezTo>
                  <a:pt x="1191" y="741"/>
                  <a:pt x="1190" y="746"/>
                  <a:pt x="1185" y="743"/>
                </a:cubicBezTo>
                <a:cubicBezTo>
                  <a:pt x="1187" y="738"/>
                  <a:pt x="1181" y="741"/>
                  <a:pt x="1180" y="740"/>
                </a:cubicBezTo>
                <a:cubicBezTo>
                  <a:pt x="1181" y="735"/>
                  <a:pt x="1187" y="737"/>
                  <a:pt x="1187" y="731"/>
                </a:cubicBezTo>
                <a:cubicBezTo>
                  <a:pt x="1184" y="732"/>
                  <a:pt x="1181" y="734"/>
                  <a:pt x="1179" y="732"/>
                </a:cubicBezTo>
                <a:cubicBezTo>
                  <a:pt x="1180" y="731"/>
                  <a:pt x="1180" y="729"/>
                  <a:pt x="1181" y="728"/>
                </a:cubicBezTo>
                <a:cubicBezTo>
                  <a:pt x="1179" y="728"/>
                  <a:pt x="1178" y="727"/>
                  <a:pt x="1178" y="726"/>
                </a:cubicBezTo>
                <a:cubicBezTo>
                  <a:pt x="1180" y="723"/>
                  <a:pt x="1181" y="718"/>
                  <a:pt x="1182" y="714"/>
                </a:cubicBezTo>
                <a:cubicBezTo>
                  <a:pt x="1179" y="714"/>
                  <a:pt x="1177" y="716"/>
                  <a:pt x="1177" y="712"/>
                </a:cubicBezTo>
                <a:cubicBezTo>
                  <a:pt x="1180" y="709"/>
                  <a:pt x="1182" y="706"/>
                  <a:pt x="1183" y="702"/>
                </a:cubicBezTo>
                <a:cubicBezTo>
                  <a:pt x="1178" y="704"/>
                  <a:pt x="1170" y="708"/>
                  <a:pt x="1174" y="714"/>
                </a:cubicBezTo>
                <a:cubicBezTo>
                  <a:pt x="1172" y="716"/>
                  <a:pt x="1171" y="713"/>
                  <a:pt x="1169" y="715"/>
                </a:cubicBezTo>
                <a:cubicBezTo>
                  <a:pt x="1171" y="719"/>
                  <a:pt x="1169" y="727"/>
                  <a:pt x="1169" y="731"/>
                </a:cubicBezTo>
                <a:cubicBezTo>
                  <a:pt x="1172" y="730"/>
                  <a:pt x="1175" y="729"/>
                  <a:pt x="1179" y="729"/>
                </a:cubicBezTo>
                <a:cubicBezTo>
                  <a:pt x="1177" y="738"/>
                  <a:pt x="1168" y="743"/>
                  <a:pt x="1160" y="743"/>
                </a:cubicBezTo>
                <a:cubicBezTo>
                  <a:pt x="1159" y="749"/>
                  <a:pt x="1147" y="754"/>
                  <a:pt x="1147" y="747"/>
                </a:cubicBezTo>
                <a:cubicBezTo>
                  <a:pt x="1147" y="748"/>
                  <a:pt x="1144" y="750"/>
                  <a:pt x="1144" y="748"/>
                </a:cubicBezTo>
                <a:cubicBezTo>
                  <a:pt x="1151" y="738"/>
                  <a:pt x="1144" y="748"/>
                  <a:pt x="1139" y="744"/>
                </a:cubicBezTo>
                <a:cubicBezTo>
                  <a:pt x="1139" y="744"/>
                  <a:pt x="1138" y="739"/>
                  <a:pt x="1138" y="738"/>
                </a:cubicBezTo>
                <a:cubicBezTo>
                  <a:pt x="1139" y="737"/>
                  <a:pt x="1143" y="739"/>
                  <a:pt x="1142" y="736"/>
                </a:cubicBezTo>
                <a:cubicBezTo>
                  <a:pt x="1138" y="735"/>
                  <a:pt x="1138" y="738"/>
                  <a:pt x="1136" y="738"/>
                </a:cubicBezTo>
                <a:cubicBezTo>
                  <a:pt x="1136" y="733"/>
                  <a:pt x="1135" y="731"/>
                  <a:pt x="1133" y="731"/>
                </a:cubicBezTo>
                <a:cubicBezTo>
                  <a:pt x="1133" y="719"/>
                  <a:pt x="1153" y="722"/>
                  <a:pt x="1152" y="711"/>
                </a:cubicBezTo>
                <a:cubicBezTo>
                  <a:pt x="1143" y="717"/>
                  <a:pt x="1134" y="723"/>
                  <a:pt x="1124" y="727"/>
                </a:cubicBezTo>
                <a:cubicBezTo>
                  <a:pt x="1123" y="725"/>
                  <a:pt x="1122" y="725"/>
                  <a:pt x="1122" y="724"/>
                </a:cubicBezTo>
                <a:cubicBezTo>
                  <a:pt x="1125" y="718"/>
                  <a:pt x="1134" y="716"/>
                  <a:pt x="1140" y="713"/>
                </a:cubicBezTo>
                <a:cubicBezTo>
                  <a:pt x="1138" y="705"/>
                  <a:pt x="1143" y="704"/>
                  <a:pt x="1147" y="704"/>
                </a:cubicBezTo>
                <a:cubicBezTo>
                  <a:pt x="1149" y="700"/>
                  <a:pt x="1145" y="701"/>
                  <a:pt x="1146" y="698"/>
                </a:cubicBezTo>
                <a:cubicBezTo>
                  <a:pt x="1150" y="691"/>
                  <a:pt x="1156" y="684"/>
                  <a:pt x="1161" y="681"/>
                </a:cubicBezTo>
                <a:cubicBezTo>
                  <a:pt x="1159" y="678"/>
                  <a:pt x="1161" y="673"/>
                  <a:pt x="1156" y="672"/>
                </a:cubicBezTo>
                <a:cubicBezTo>
                  <a:pt x="1156" y="668"/>
                  <a:pt x="1158" y="666"/>
                  <a:pt x="1162" y="666"/>
                </a:cubicBezTo>
                <a:cubicBezTo>
                  <a:pt x="1162" y="656"/>
                  <a:pt x="1183" y="664"/>
                  <a:pt x="1176" y="652"/>
                </a:cubicBezTo>
                <a:cubicBezTo>
                  <a:pt x="1169" y="655"/>
                  <a:pt x="1164" y="660"/>
                  <a:pt x="1159" y="664"/>
                </a:cubicBezTo>
                <a:cubicBezTo>
                  <a:pt x="1156" y="664"/>
                  <a:pt x="1157" y="660"/>
                  <a:pt x="1155" y="658"/>
                </a:cubicBezTo>
                <a:cubicBezTo>
                  <a:pt x="1152" y="662"/>
                  <a:pt x="1155" y="664"/>
                  <a:pt x="1156" y="667"/>
                </a:cubicBezTo>
                <a:cubicBezTo>
                  <a:pt x="1150" y="672"/>
                  <a:pt x="1147" y="665"/>
                  <a:pt x="1145" y="661"/>
                </a:cubicBezTo>
                <a:cubicBezTo>
                  <a:pt x="1145" y="660"/>
                  <a:pt x="1149" y="657"/>
                  <a:pt x="1147" y="656"/>
                </a:cubicBezTo>
                <a:cubicBezTo>
                  <a:pt x="1146" y="659"/>
                  <a:pt x="1144" y="661"/>
                  <a:pt x="1142" y="662"/>
                </a:cubicBezTo>
                <a:cubicBezTo>
                  <a:pt x="1141" y="659"/>
                  <a:pt x="1144" y="660"/>
                  <a:pt x="1144" y="657"/>
                </a:cubicBezTo>
                <a:cubicBezTo>
                  <a:pt x="1140" y="658"/>
                  <a:pt x="1139" y="662"/>
                  <a:pt x="1136" y="664"/>
                </a:cubicBezTo>
                <a:cubicBezTo>
                  <a:pt x="1138" y="667"/>
                  <a:pt x="1140" y="660"/>
                  <a:pt x="1141" y="663"/>
                </a:cubicBezTo>
                <a:cubicBezTo>
                  <a:pt x="1138" y="669"/>
                  <a:pt x="1130" y="671"/>
                  <a:pt x="1128" y="678"/>
                </a:cubicBezTo>
                <a:cubicBezTo>
                  <a:pt x="1131" y="678"/>
                  <a:pt x="1131" y="676"/>
                  <a:pt x="1135" y="676"/>
                </a:cubicBezTo>
                <a:cubicBezTo>
                  <a:pt x="1135" y="677"/>
                  <a:pt x="1136" y="677"/>
                  <a:pt x="1136" y="678"/>
                </a:cubicBezTo>
                <a:cubicBezTo>
                  <a:pt x="1133" y="680"/>
                  <a:pt x="1132" y="682"/>
                  <a:pt x="1129" y="680"/>
                </a:cubicBezTo>
                <a:cubicBezTo>
                  <a:pt x="1127" y="685"/>
                  <a:pt x="1118" y="690"/>
                  <a:pt x="1112" y="690"/>
                </a:cubicBezTo>
                <a:cubicBezTo>
                  <a:pt x="1114" y="687"/>
                  <a:pt x="1116" y="684"/>
                  <a:pt x="1118" y="681"/>
                </a:cubicBezTo>
                <a:cubicBezTo>
                  <a:pt x="1116" y="677"/>
                  <a:pt x="1114" y="673"/>
                  <a:pt x="1115" y="670"/>
                </a:cubicBezTo>
                <a:cubicBezTo>
                  <a:pt x="1114" y="676"/>
                  <a:pt x="1110" y="669"/>
                  <a:pt x="1108" y="673"/>
                </a:cubicBezTo>
                <a:cubicBezTo>
                  <a:pt x="1107" y="676"/>
                  <a:pt x="1109" y="676"/>
                  <a:pt x="1110" y="678"/>
                </a:cubicBezTo>
                <a:cubicBezTo>
                  <a:pt x="1106" y="679"/>
                  <a:pt x="1106" y="681"/>
                  <a:pt x="1107" y="686"/>
                </a:cubicBezTo>
                <a:cubicBezTo>
                  <a:pt x="1100" y="689"/>
                  <a:pt x="1098" y="686"/>
                  <a:pt x="1092" y="688"/>
                </a:cubicBezTo>
                <a:cubicBezTo>
                  <a:pt x="1104" y="698"/>
                  <a:pt x="1091" y="712"/>
                  <a:pt x="1080" y="715"/>
                </a:cubicBezTo>
                <a:cubicBezTo>
                  <a:pt x="1081" y="712"/>
                  <a:pt x="1077" y="714"/>
                  <a:pt x="1078" y="711"/>
                </a:cubicBezTo>
                <a:cubicBezTo>
                  <a:pt x="1080" y="710"/>
                  <a:pt x="1082" y="709"/>
                  <a:pt x="1083" y="712"/>
                </a:cubicBezTo>
                <a:cubicBezTo>
                  <a:pt x="1084" y="708"/>
                  <a:pt x="1088" y="708"/>
                  <a:pt x="1088" y="704"/>
                </a:cubicBezTo>
                <a:cubicBezTo>
                  <a:pt x="1079" y="699"/>
                  <a:pt x="1075" y="720"/>
                  <a:pt x="1067" y="710"/>
                </a:cubicBezTo>
                <a:cubicBezTo>
                  <a:pt x="1069" y="707"/>
                  <a:pt x="1072" y="703"/>
                  <a:pt x="1072" y="698"/>
                </a:cubicBezTo>
                <a:cubicBezTo>
                  <a:pt x="1068" y="699"/>
                  <a:pt x="1068" y="705"/>
                  <a:pt x="1063" y="705"/>
                </a:cubicBezTo>
                <a:cubicBezTo>
                  <a:pt x="1062" y="702"/>
                  <a:pt x="1066" y="704"/>
                  <a:pt x="1065" y="701"/>
                </a:cubicBezTo>
                <a:cubicBezTo>
                  <a:pt x="1060" y="705"/>
                  <a:pt x="1057" y="703"/>
                  <a:pt x="1051" y="704"/>
                </a:cubicBezTo>
                <a:cubicBezTo>
                  <a:pt x="1053" y="701"/>
                  <a:pt x="1055" y="699"/>
                  <a:pt x="1057" y="697"/>
                </a:cubicBezTo>
                <a:cubicBezTo>
                  <a:pt x="1055" y="694"/>
                  <a:pt x="1053" y="699"/>
                  <a:pt x="1052" y="697"/>
                </a:cubicBezTo>
                <a:cubicBezTo>
                  <a:pt x="1054" y="693"/>
                  <a:pt x="1053" y="688"/>
                  <a:pt x="1059" y="688"/>
                </a:cubicBezTo>
                <a:cubicBezTo>
                  <a:pt x="1061" y="689"/>
                  <a:pt x="1060" y="693"/>
                  <a:pt x="1063" y="692"/>
                </a:cubicBezTo>
                <a:cubicBezTo>
                  <a:pt x="1066" y="689"/>
                  <a:pt x="1068" y="687"/>
                  <a:pt x="1072" y="688"/>
                </a:cubicBezTo>
                <a:cubicBezTo>
                  <a:pt x="1072" y="682"/>
                  <a:pt x="1078" y="682"/>
                  <a:pt x="1079" y="678"/>
                </a:cubicBezTo>
                <a:cubicBezTo>
                  <a:pt x="1076" y="677"/>
                  <a:pt x="1077" y="680"/>
                  <a:pt x="1074" y="679"/>
                </a:cubicBezTo>
                <a:cubicBezTo>
                  <a:pt x="1074" y="677"/>
                  <a:pt x="1072" y="675"/>
                  <a:pt x="1071" y="673"/>
                </a:cubicBezTo>
                <a:cubicBezTo>
                  <a:pt x="1076" y="670"/>
                  <a:pt x="1076" y="665"/>
                  <a:pt x="1083" y="663"/>
                </a:cubicBezTo>
                <a:cubicBezTo>
                  <a:pt x="1083" y="668"/>
                  <a:pt x="1083" y="674"/>
                  <a:pt x="1087" y="676"/>
                </a:cubicBezTo>
                <a:cubicBezTo>
                  <a:pt x="1087" y="673"/>
                  <a:pt x="1091" y="675"/>
                  <a:pt x="1092" y="676"/>
                </a:cubicBezTo>
                <a:cubicBezTo>
                  <a:pt x="1093" y="673"/>
                  <a:pt x="1095" y="670"/>
                  <a:pt x="1096" y="667"/>
                </a:cubicBezTo>
                <a:cubicBezTo>
                  <a:pt x="1103" y="667"/>
                  <a:pt x="1105" y="663"/>
                  <a:pt x="1107" y="661"/>
                </a:cubicBezTo>
                <a:cubicBezTo>
                  <a:pt x="1102" y="659"/>
                  <a:pt x="1109" y="658"/>
                  <a:pt x="1110" y="653"/>
                </a:cubicBezTo>
                <a:cubicBezTo>
                  <a:pt x="1108" y="652"/>
                  <a:pt x="1106" y="655"/>
                  <a:pt x="1105" y="651"/>
                </a:cubicBezTo>
                <a:cubicBezTo>
                  <a:pt x="1106" y="647"/>
                  <a:pt x="1109" y="645"/>
                  <a:pt x="1114" y="644"/>
                </a:cubicBezTo>
                <a:cubicBezTo>
                  <a:pt x="1115" y="643"/>
                  <a:pt x="1112" y="640"/>
                  <a:pt x="1114" y="638"/>
                </a:cubicBezTo>
                <a:cubicBezTo>
                  <a:pt x="1117" y="640"/>
                  <a:pt x="1125" y="639"/>
                  <a:pt x="1122" y="645"/>
                </a:cubicBezTo>
                <a:cubicBezTo>
                  <a:pt x="1131" y="641"/>
                  <a:pt x="1137" y="634"/>
                  <a:pt x="1145" y="629"/>
                </a:cubicBezTo>
                <a:cubicBezTo>
                  <a:pt x="1144" y="625"/>
                  <a:pt x="1144" y="624"/>
                  <a:pt x="1145" y="620"/>
                </a:cubicBezTo>
                <a:cubicBezTo>
                  <a:pt x="1141" y="620"/>
                  <a:pt x="1140" y="624"/>
                  <a:pt x="1136" y="624"/>
                </a:cubicBezTo>
                <a:cubicBezTo>
                  <a:pt x="1135" y="622"/>
                  <a:pt x="1134" y="622"/>
                  <a:pt x="1135" y="621"/>
                </a:cubicBezTo>
                <a:cubicBezTo>
                  <a:pt x="1135" y="618"/>
                  <a:pt x="1142" y="618"/>
                  <a:pt x="1139" y="615"/>
                </a:cubicBezTo>
                <a:cubicBezTo>
                  <a:pt x="1139" y="619"/>
                  <a:pt x="1133" y="616"/>
                  <a:pt x="1132" y="615"/>
                </a:cubicBezTo>
                <a:cubicBezTo>
                  <a:pt x="1130" y="612"/>
                  <a:pt x="1135" y="610"/>
                  <a:pt x="1134" y="604"/>
                </a:cubicBezTo>
                <a:cubicBezTo>
                  <a:pt x="1136" y="602"/>
                  <a:pt x="1137" y="605"/>
                  <a:pt x="1138" y="603"/>
                </a:cubicBezTo>
                <a:cubicBezTo>
                  <a:pt x="1140" y="599"/>
                  <a:pt x="1142" y="591"/>
                  <a:pt x="1148" y="594"/>
                </a:cubicBezTo>
                <a:cubicBezTo>
                  <a:pt x="1150" y="589"/>
                  <a:pt x="1157" y="584"/>
                  <a:pt x="1162" y="583"/>
                </a:cubicBezTo>
                <a:cubicBezTo>
                  <a:pt x="1172" y="580"/>
                  <a:pt x="1182" y="571"/>
                  <a:pt x="1183" y="576"/>
                </a:cubicBezTo>
                <a:cubicBezTo>
                  <a:pt x="1187" y="569"/>
                  <a:pt x="1196" y="567"/>
                  <a:pt x="1201" y="560"/>
                </a:cubicBezTo>
                <a:cubicBezTo>
                  <a:pt x="1194" y="559"/>
                  <a:pt x="1196" y="565"/>
                  <a:pt x="1190" y="564"/>
                </a:cubicBezTo>
                <a:cubicBezTo>
                  <a:pt x="1188" y="560"/>
                  <a:pt x="1192" y="561"/>
                  <a:pt x="1191" y="559"/>
                </a:cubicBezTo>
                <a:cubicBezTo>
                  <a:pt x="1189" y="560"/>
                  <a:pt x="1186" y="557"/>
                  <a:pt x="1183" y="554"/>
                </a:cubicBezTo>
                <a:cubicBezTo>
                  <a:pt x="1184" y="551"/>
                  <a:pt x="1188" y="551"/>
                  <a:pt x="1188" y="547"/>
                </a:cubicBezTo>
                <a:cubicBezTo>
                  <a:pt x="1185" y="547"/>
                  <a:pt x="1185" y="550"/>
                  <a:pt x="1181" y="550"/>
                </a:cubicBezTo>
                <a:cubicBezTo>
                  <a:pt x="1182" y="546"/>
                  <a:pt x="1177" y="549"/>
                  <a:pt x="1176" y="547"/>
                </a:cubicBezTo>
                <a:cubicBezTo>
                  <a:pt x="1176" y="542"/>
                  <a:pt x="1179" y="538"/>
                  <a:pt x="1175" y="534"/>
                </a:cubicBezTo>
                <a:cubicBezTo>
                  <a:pt x="1176" y="527"/>
                  <a:pt x="1192" y="533"/>
                  <a:pt x="1191" y="535"/>
                </a:cubicBezTo>
                <a:cubicBezTo>
                  <a:pt x="1200" y="534"/>
                  <a:pt x="1201" y="524"/>
                  <a:pt x="1210" y="521"/>
                </a:cubicBezTo>
                <a:cubicBezTo>
                  <a:pt x="1211" y="525"/>
                  <a:pt x="1213" y="521"/>
                  <a:pt x="1215" y="521"/>
                </a:cubicBezTo>
                <a:cubicBezTo>
                  <a:pt x="1214" y="514"/>
                  <a:pt x="1226" y="510"/>
                  <a:pt x="1233" y="511"/>
                </a:cubicBezTo>
                <a:cubicBezTo>
                  <a:pt x="1233" y="508"/>
                  <a:pt x="1234" y="507"/>
                  <a:pt x="1237" y="508"/>
                </a:cubicBezTo>
                <a:cubicBezTo>
                  <a:pt x="1244" y="502"/>
                  <a:pt x="1253" y="494"/>
                  <a:pt x="1264" y="495"/>
                </a:cubicBezTo>
                <a:cubicBezTo>
                  <a:pt x="1266" y="494"/>
                  <a:pt x="1266" y="491"/>
                  <a:pt x="1270" y="492"/>
                </a:cubicBezTo>
                <a:cubicBezTo>
                  <a:pt x="1270" y="482"/>
                  <a:pt x="1282" y="485"/>
                  <a:pt x="1284" y="478"/>
                </a:cubicBezTo>
                <a:close/>
                <a:moveTo>
                  <a:pt x="1047" y="497"/>
                </a:moveTo>
                <a:cubicBezTo>
                  <a:pt x="1049" y="495"/>
                  <a:pt x="1050" y="498"/>
                  <a:pt x="1053" y="497"/>
                </a:cubicBezTo>
                <a:cubicBezTo>
                  <a:pt x="1053" y="500"/>
                  <a:pt x="1051" y="500"/>
                  <a:pt x="1048" y="501"/>
                </a:cubicBezTo>
                <a:cubicBezTo>
                  <a:pt x="1048" y="499"/>
                  <a:pt x="1046" y="500"/>
                  <a:pt x="1047" y="497"/>
                </a:cubicBezTo>
                <a:close/>
                <a:moveTo>
                  <a:pt x="1147" y="374"/>
                </a:moveTo>
                <a:cubicBezTo>
                  <a:pt x="1147" y="376"/>
                  <a:pt x="1146" y="378"/>
                  <a:pt x="1143" y="377"/>
                </a:cubicBezTo>
                <a:cubicBezTo>
                  <a:pt x="1143" y="375"/>
                  <a:pt x="1144" y="373"/>
                  <a:pt x="1147" y="374"/>
                </a:cubicBezTo>
                <a:close/>
                <a:moveTo>
                  <a:pt x="1067" y="324"/>
                </a:moveTo>
                <a:cubicBezTo>
                  <a:pt x="1070" y="326"/>
                  <a:pt x="1066" y="329"/>
                  <a:pt x="1064" y="328"/>
                </a:cubicBezTo>
                <a:cubicBezTo>
                  <a:pt x="1063" y="325"/>
                  <a:pt x="1066" y="326"/>
                  <a:pt x="1067" y="324"/>
                </a:cubicBezTo>
                <a:close/>
                <a:moveTo>
                  <a:pt x="1061" y="238"/>
                </a:moveTo>
                <a:cubicBezTo>
                  <a:pt x="1065" y="239"/>
                  <a:pt x="1062" y="244"/>
                  <a:pt x="1059" y="241"/>
                </a:cubicBezTo>
                <a:cubicBezTo>
                  <a:pt x="1060" y="240"/>
                  <a:pt x="1061" y="239"/>
                  <a:pt x="1061" y="238"/>
                </a:cubicBezTo>
                <a:close/>
                <a:moveTo>
                  <a:pt x="1054" y="394"/>
                </a:moveTo>
                <a:cubicBezTo>
                  <a:pt x="1054" y="398"/>
                  <a:pt x="1048" y="399"/>
                  <a:pt x="1048" y="395"/>
                </a:cubicBezTo>
                <a:cubicBezTo>
                  <a:pt x="1051" y="396"/>
                  <a:pt x="1051" y="394"/>
                  <a:pt x="1054" y="394"/>
                </a:cubicBezTo>
                <a:close/>
                <a:moveTo>
                  <a:pt x="1029" y="341"/>
                </a:moveTo>
                <a:cubicBezTo>
                  <a:pt x="1026" y="347"/>
                  <a:pt x="1019" y="344"/>
                  <a:pt x="1013" y="347"/>
                </a:cubicBezTo>
                <a:cubicBezTo>
                  <a:pt x="1014" y="341"/>
                  <a:pt x="1023" y="337"/>
                  <a:pt x="1029" y="341"/>
                </a:cubicBezTo>
                <a:close/>
                <a:moveTo>
                  <a:pt x="205" y="236"/>
                </a:moveTo>
                <a:cubicBezTo>
                  <a:pt x="204" y="235"/>
                  <a:pt x="209" y="232"/>
                  <a:pt x="212" y="231"/>
                </a:cubicBezTo>
                <a:cubicBezTo>
                  <a:pt x="211" y="234"/>
                  <a:pt x="207" y="234"/>
                  <a:pt x="205" y="236"/>
                </a:cubicBezTo>
                <a:close/>
                <a:moveTo>
                  <a:pt x="155" y="482"/>
                </a:moveTo>
                <a:cubicBezTo>
                  <a:pt x="154" y="473"/>
                  <a:pt x="158" y="470"/>
                  <a:pt x="159" y="462"/>
                </a:cubicBezTo>
                <a:cubicBezTo>
                  <a:pt x="162" y="460"/>
                  <a:pt x="162" y="463"/>
                  <a:pt x="166" y="463"/>
                </a:cubicBezTo>
                <a:cubicBezTo>
                  <a:pt x="165" y="471"/>
                  <a:pt x="161" y="478"/>
                  <a:pt x="155" y="482"/>
                </a:cubicBezTo>
                <a:close/>
                <a:moveTo>
                  <a:pt x="230" y="515"/>
                </a:moveTo>
                <a:cubicBezTo>
                  <a:pt x="227" y="515"/>
                  <a:pt x="227" y="512"/>
                  <a:pt x="224" y="511"/>
                </a:cubicBezTo>
                <a:cubicBezTo>
                  <a:pt x="221" y="498"/>
                  <a:pt x="230" y="496"/>
                  <a:pt x="241" y="494"/>
                </a:cubicBezTo>
                <a:cubicBezTo>
                  <a:pt x="242" y="502"/>
                  <a:pt x="238" y="513"/>
                  <a:pt x="230" y="515"/>
                </a:cubicBezTo>
                <a:close/>
                <a:moveTo>
                  <a:pt x="241" y="525"/>
                </a:moveTo>
                <a:cubicBezTo>
                  <a:pt x="241" y="523"/>
                  <a:pt x="243" y="522"/>
                  <a:pt x="245" y="522"/>
                </a:cubicBezTo>
                <a:cubicBezTo>
                  <a:pt x="245" y="525"/>
                  <a:pt x="244" y="525"/>
                  <a:pt x="241" y="525"/>
                </a:cubicBezTo>
                <a:close/>
                <a:moveTo>
                  <a:pt x="247" y="520"/>
                </a:moveTo>
                <a:cubicBezTo>
                  <a:pt x="247" y="518"/>
                  <a:pt x="246" y="518"/>
                  <a:pt x="246" y="516"/>
                </a:cubicBezTo>
                <a:cubicBezTo>
                  <a:pt x="249" y="517"/>
                  <a:pt x="249" y="515"/>
                  <a:pt x="251" y="515"/>
                </a:cubicBezTo>
                <a:cubicBezTo>
                  <a:pt x="252" y="518"/>
                  <a:pt x="249" y="519"/>
                  <a:pt x="247" y="520"/>
                </a:cubicBezTo>
                <a:close/>
                <a:moveTo>
                  <a:pt x="190" y="767"/>
                </a:moveTo>
                <a:cubicBezTo>
                  <a:pt x="190" y="763"/>
                  <a:pt x="193" y="763"/>
                  <a:pt x="196" y="762"/>
                </a:cubicBezTo>
                <a:cubicBezTo>
                  <a:pt x="196" y="766"/>
                  <a:pt x="193" y="766"/>
                  <a:pt x="190" y="767"/>
                </a:cubicBezTo>
                <a:close/>
                <a:moveTo>
                  <a:pt x="171" y="813"/>
                </a:moveTo>
                <a:cubicBezTo>
                  <a:pt x="173" y="813"/>
                  <a:pt x="171" y="817"/>
                  <a:pt x="171" y="818"/>
                </a:cubicBezTo>
                <a:cubicBezTo>
                  <a:pt x="169" y="818"/>
                  <a:pt x="169" y="817"/>
                  <a:pt x="168" y="817"/>
                </a:cubicBezTo>
                <a:cubicBezTo>
                  <a:pt x="168" y="815"/>
                  <a:pt x="170" y="814"/>
                  <a:pt x="171" y="813"/>
                </a:cubicBezTo>
                <a:close/>
                <a:moveTo>
                  <a:pt x="169" y="827"/>
                </a:moveTo>
                <a:cubicBezTo>
                  <a:pt x="168" y="825"/>
                  <a:pt x="170" y="824"/>
                  <a:pt x="168" y="821"/>
                </a:cubicBezTo>
                <a:cubicBezTo>
                  <a:pt x="173" y="817"/>
                  <a:pt x="180" y="812"/>
                  <a:pt x="188" y="815"/>
                </a:cubicBezTo>
                <a:cubicBezTo>
                  <a:pt x="181" y="818"/>
                  <a:pt x="174" y="821"/>
                  <a:pt x="169" y="827"/>
                </a:cubicBezTo>
                <a:close/>
                <a:moveTo>
                  <a:pt x="196" y="826"/>
                </a:moveTo>
                <a:cubicBezTo>
                  <a:pt x="195" y="824"/>
                  <a:pt x="192" y="825"/>
                  <a:pt x="193" y="821"/>
                </a:cubicBezTo>
                <a:cubicBezTo>
                  <a:pt x="191" y="821"/>
                  <a:pt x="191" y="821"/>
                  <a:pt x="191" y="821"/>
                </a:cubicBezTo>
                <a:cubicBezTo>
                  <a:pt x="195" y="814"/>
                  <a:pt x="196" y="826"/>
                  <a:pt x="200" y="822"/>
                </a:cubicBezTo>
                <a:cubicBezTo>
                  <a:pt x="199" y="824"/>
                  <a:pt x="198" y="826"/>
                  <a:pt x="196" y="826"/>
                </a:cubicBezTo>
                <a:close/>
                <a:moveTo>
                  <a:pt x="242" y="829"/>
                </a:moveTo>
                <a:cubicBezTo>
                  <a:pt x="241" y="836"/>
                  <a:pt x="235" y="844"/>
                  <a:pt x="229" y="841"/>
                </a:cubicBezTo>
                <a:cubicBezTo>
                  <a:pt x="236" y="840"/>
                  <a:pt x="236" y="831"/>
                  <a:pt x="242" y="829"/>
                </a:cubicBezTo>
                <a:close/>
                <a:moveTo>
                  <a:pt x="192" y="885"/>
                </a:moveTo>
                <a:cubicBezTo>
                  <a:pt x="190" y="883"/>
                  <a:pt x="195" y="880"/>
                  <a:pt x="197" y="879"/>
                </a:cubicBezTo>
                <a:cubicBezTo>
                  <a:pt x="196" y="882"/>
                  <a:pt x="194" y="883"/>
                  <a:pt x="192" y="885"/>
                </a:cubicBezTo>
                <a:close/>
                <a:moveTo>
                  <a:pt x="191" y="900"/>
                </a:moveTo>
                <a:cubicBezTo>
                  <a:pt x="191" y="897"/>
                  <a:pt x="195" y="898"/>
                  <a:pt x="197" y="897"/>
                </a:cubicBezTo>
                <a:cubicBezTo>
                  <a:pt x="197" y="900"/>
                  <a:pt x="194" y="900"/>
                  <a:pt x="191" y="900"/>
                </a:cubicBezTo>
                <a:close/>
                <a:moveTo>
                  <a:pt x="197" y="887"/>
                </a:moveTo>
                <a:cubicBezTo>
                  <a:pt x="196" y="887"/>
                  <a:pt x="197" y="886"/>
                  <a:pt x="196" y="886"/>
                </a:cubicBezTo>
                <a:cubicBezTo>
                  <a:pt x="200" y="883"/>
                  <a:pt x="203" y="881"/>
                  <a:pt x="208" y="878"/>
                </a:cubicBezTo>
                <a:cubicBezTo>
                  <a:pt x="206" y="883"/>
                  <a:pt x="201" y="884"/>
                  <a:pt x="197" y="887"/>
                </a:cubicBezTo>
                <a:close/>
                <a:moveTo>
                  <a:pt x="209" y="913"/>
                </a:moveTo>
                <a:cubicBezTo>
                  <a:pt x="209" y="911"/>
                  <a:pt x="212" y="910"/>
                  <a:pt x="214" y="910"/>
                </a:cubicBezTo>
                <a:cubicBezTo>
                  <a:pt x="214" y="912"/>
                  <a:pt x="212" y="914"/>
                  <a:pt x="209" y="913"/>
                </a:cubicBezTo>
                <a:close/>
                <a:moveTo>
                  <a:pt x="201" y="899"/>
                </a:moveTo>
                <a:cubicBezTo>
                  <a:pt x="200" y="898"/>
                  <a:pt x="200" y="896"/>
                  <a:pt x="199" y="896"/>
                </a:cubicBezTo>
                <a:cubicBezTo>
                  <a:pt x="201" y="891"/>
                  <a:pt x="206" y="889"/>
                  <a:pt x="210" y="887"/>
                </a:cubicBezTo>
                <a:cubicBezTo>
                  <a:pt x="204" y="887"/>
                  <a:pt x="216" y="881"/>
                  <a:pt x="219" y="883"/>
                </a:cubicBezTo>
                <a:cubicBezTo>
                  <a:pt x="213" y="888"/>
                  <a:pt x="211" y="897"/>
                  <a:pt x="201" y="899"/>
                </a:cubicBezTo>
                <a:close/>
                <a:moveTo>
                  <a:pt x="215" y="874"/>
                </a:moveTo>
                <a:cubicBezTo>
                  <a:pt x="215" y="877"/>
                  <a:pt x="214" y="878"/>
                  <a:pt x="211" y="878"/>
                </a:cubicBezTo>
                <a:cubicBezTo>
                  <a:pt x="209" y="876"/>
                  <a:pt x="212" y="873"/>
                  <a:pt x="215" y="874"/>
                </a:cubicBezTo>
                <a:close/>
                <a:moveTo>
                  <a:pt x="201" y="876"/>
                </a:moveTo>
                <a:cubicBezTo>
                  <a:pt x="207" y="872"/>
                  <a:pt x="210" y="864"/>
                  <a:pt x="219" y="862"/>
                </a:cubicBezTo>
                <a:cubicBezTo>
                  <a:pt x="216" y="869"/>
                  <a:pt x="208" y="872"/>
                  <a:pt x="201" y="876"/>
                </a:cubicBezTo>
                <a:close/>
                <a:moveTo>
                  <a:pt x="223" y="831"/>
                </a:moveTo>
                <a:cubicBezTo>
                  <a:pt x="227" y="828"/>
                  <a:pt x="234" y="825"/>
                  <a:pt x="239" y="827"/>
                </a:cubicBezTo>
                <a:cubicBezTo>
                  <a:pt x="240" y="831"/>
                  <a:pt x="230" y="833"/>
                  <a:pt x="226" y="834"/>
                </a:cubicBezTo>
                <a:cubicBezTo>
                  <a:pt x="226" y="832"/>
                  <a:pt x="222" y="834"/>
                  <a:pt x="223" y="831"/>
                </a:cubicBezTo>
                <a:close/>
                <a:moveTo>
                  <a:pt x="238" y="852"/>
                </a:moveTo>
                <a:cubicBezTo>
                  <a:pt x="235" y="853"/>
                  <a:pt x="231" y="856"/>
                  <a:pt x="228" y="853"/>
                </a:cubicBezTo>
                <a:cubicBezTo>
                  <a:pt x="232" y="848"/>
                  <a:pt x="234" y="842"/>
                  <a:pt x="244" y="843"/>
                </a:cubicBezTo>
                <a:cubicBezTo>
                  <a:pt x="242" y="846"/>
                  <a:pt x="237" y="847"/>
                  <a:pt x="238" y="852"/>
                </a:cubicBezTo>
                <a:close/>
                <a:moveTo>
                  <a:pt x="243" y="950"/>
                </a:moveTo>
                <a:cubicBezTo>
                  <a:pt x="244" y="948"/>
                  <a:pt x="245" y="948"/>
                  <a:pt x="245" y="947"/>
                </a:cubicBezTo>
                <a:cubicBezTo>
                  <a:pt x="247" y="947"/>
                  <a:pt x="247" y="949"/>
                  <a:pt x="248" y="951"/>
                </a:cubicBezTo>
                <a:cubicBezTo>
                  <a:pt x="245" y="951"/>
                  <a:pt x="245" y="949"/>
                  <a:pt x="243" y="950"/>
                </a:cubicBezTo>
                <a:close/>
                <a:moveTo>
                  <a:pt x="270" y="942"/>
                </a:moveTo>
                <a:cubicBezTo>
                  <a:pt x="270" y="941"/>
                  <a:pt x="269" y="940"/>
                  <a:pt x="268" y="939"/>
                </a:cubicBezTo>
                <a:cubicBezTo>
                  <a:pt x="269" y="939"/>
                  <a:pt x="272" y="939"/>
                  <a:pt x="274" y="939"/>
                </a:cubicBezTo>
                <a:cubicBezTo>
                  <a:pt x="275" y="942"/>
                  <a:pt x="272" y="941"/>
                  <a:pt x="270" y="942"/>
                </a:cubicBezTo>
                <a:close/>
                <a:moveTo>
                  <a:pt x="286" y="932"/>
                </a:moveTo>
                <a:cubicBezTo>
                  <a:pt x="285" y="935"/>
                  <a:pt x="283" y="932"/>
                  <a:pt x="283" y="929"/>
                </a:cubicBezTo>
                <a:cubicBezTo>
                  <a:pt x="285" y="929"/>
                  <a:pt x="285" y="930"/>
                  <a:pt x="287" y="930"/>
                </a:cubicBezTo>
                <a:cubicBezTo>
                  <a:pt x="287" y="931"/>
                  <a:pt x="285" y="932"/>
                  <a:pt x="286" y="932"/>
                </a:cubicBezTo>
                <a:close/>
                <a:moveTo>
                  <a:pt x="259" y="1031"/>
                </a:moveTo>
                <a:cubicBezTo>
                  <a:pt x="258" y="1031"/>
                  <a:pt x="258" y="1029"/>
                  <a:pt x="257" y="1029"/>
                </a:cubicBezTo>
                <a:cubicBezTo>
                  <a:pt x="258" y="1027"/>
                  <a:pt x="260" y="1025"/>
                  <a:pt x="262" y="1025"/>
                </a:cubicBezTo>
                <a:cubicBezTo>
                  <a:pt x="264" y="1028"/>
                  <a:pt x="263" y="1031"/>
                  <a:pt x="259" y="1031"/>
                </a:cubicBezTo>
                <a:close/>
                <a:moveTo>
                  <a:pt x="328" y="904"/>
                </a:moveTo>
                <a:cubicBezTo>
                  <a:pt x="327" y="906"/>
                  <a:pt x="323" y="906"/>
                  <a:pt x="322" y="908"/>
                </a:cubicBezTo>
                <a:cubicBezTo>
                  <a:pt x="320" y="908"/>
                  <a:pt x="321" y="905"/>
                  <a:pt x="319" y="905"/>
                </a:cubicBezTo>
                <a:cubicBezTo>
                  <a:pt x="321" y="904"/>
                  <a:pt x="326" y="902"/>
                  <a:pt x="328" y="904"/>
                </a:cubicBezTo>
                <a:close/>
                <a:moveTo>
                  <a:pt x="296" y="923"/>
                </a:moveTo>
                <a:cubicBezTo>
                  <a:pt x="293" y="923"/>
                  <a:pt x="296" y="925"/>
                  <a:pt x="294" y="927"/>
                </a:cubicBezTo>
                <a:cubicBezTo>
                  <a:pt x="291" y="927"/>
                  <a:pt x="291" y="927"/>
                  <a:pt x="289" y="926"/>
                </a:cubicBezTo>
                <a:cubicBezTo>
                  <a:pt x="289" y="922"/>
                  <a:pt x="294" y="920"/>
                  <a:pt x="297" y="923"/>
                </a:cubicBezTo>
                <a:cubicBezTo>
                  <a:pt x="297" y="924"/>
                  <a:pt x="296" y="923"/>
                  <a:pt x="296" y="923"/>
                </a:cubicBezTo>
                <a:close/>
                <a:moveTo>
                  <a:pt x="305" y="921"/>
                </a:moveTo>
                <a:cubicBezTo>
                  <a:pt x="301" y="921"/>
                  <a:pt x="301" y="921"/>
                  <a:pt x="301" y="921"/>
                </a:cubicBezTo>
                <a:cubicBezTo>
                  <a:pt x="302" y="915"/>
                  <a:pt x="297" y="917"/>
                  <a:pt x="296" y="913"/>
                </a:cubicBezTo>
                <a:cubicBezTo>
                  <a:pt x="298" y="914"/>
                  <a:pt x="301" y="915"/>
                  <a:pt x="301" y="912"/>
                </a:cubicBezTo>
                <a:cubicBezTo>
                  <a:pt x="302" y="911"/>
                  <a:pt x="302" y="912"/>
                  <a:pt x="302" y="913"/>
                </a:cubicBezTo>
                <a:cubicBezTo>
                  <a:pt x="302" y="915"/>
                  <a:pt x="307" y="912"/>
                  <a:pt x="308" y="914"/>
                </a:cubicBezTo>
                <a:cubicBezTo>
                  <a:pt x="308" y="918"/>
                  <a:pt x="306" y="918"/>
                  <a:pt x="305" y="921"/>
                </a:cubicBezTo>
                <a:close/>
                <a:moveTo>
                  <a:pt x="309" y="908"/>
                </a:moveTo>
                <a:cubicBezTo>
                  <a:pt x="308" y="908"/>
                  <a:pt x="308" y="909"/>
                  <a:pt x="308" y="910"/>
                </a:cubicBezTo>
                <a:cubicBezTo>
                  <a:pt x="307" y="909"/>
                  <a:pt x="308" y="908"/>
                  <a:pt x="308" y="907"/>
                </a:cubicBezTo>
                <a:cubicBezTo>
                  <a:pt x="312" y="907"/>
                  <a:pt x="314" y="910"/>
                  <a:pt x="316" y="913"/>
                </a:cubicBezTo>
                <a:cubicBezTo>
                  <a:pt x="315" y="914"/>
                  <a:pt x="313" y="912"/>
                  <a:pt x="312" y="915"/>
                </a:cubicBezTo>
                <a:cubicBezTo>
                  <a:pt x="312" y="912"/>
                  <a:pt x="309" y="912"/>
                  <a:pt x="309" y="908"/>
                </a:cubicBezTo>
                <a:close/>
                <a:moveTo>
                  <a:pt x="317" y="967"/>
                </a:moveTo>
                <a:cubicBezTo>
                  <a:pt x="315" y="967"/>
                  <a:pt x="318" y="964"/>
                  <a:pt x="317" y="963"/>
                </a:cubicBezTo>
                <a:cubicBezTo>
                  <a:pt x="317" y="961"/>
                  <a:pt x="314" y="964"/>
                  <a:pt x="313" y="962"/>
                </a:cubicBezTo>
                <a:cubicBezTo>
                  <a:pt x="311" y="951"/>
                  <a:pt x="326" y="950"/>
                  <a:pt x="325" y="959"/>
                </a:cubicBezTo>
                <a:cubicBezTo>
                  <a:pt x="329" y="959"/>
                  <a:pt x="329" y="959"/>
                  <a:pt x="329" y="959"/>
                </a:cubicBezTo>
                <a:cubicBezTo>
                  <a:pt x="330" y="961"/>
                  <a:pt x="327" y="962"/>
                  <a:pt x="330" y="962"/>
                </a:cubicBezTo>
                <a:cubicBezTo>
                  <a:pt x="327" y="965"/>
                  <a:pt x="322" y="967"/>
                  <a:pt x="317" y="967"/>
                </a:cubicBezTo>
                <a:close/>
                <a:moveTo>
                  <a:pt x="478" y="165"/>
                </a:moveTo>
                <a:cubicBezTo>
                  <a:pt x="476" y="165"/>
                  <a:pt x="474" y="165"/>
                  <a:pt x="473" y="164"/>
                </a:cubicBezTo>
                <a:cubicBezTo>
                  <a:pt x="473" y="159"/>
                  <a:pt x="479" y="159"/>
                  <a:pt x="478" y="165"/>
                </a:cubicBezTo>
                <a:close/>
                <a:moveTo>
                  <a:pt x="470" y="1060"/>
                </a:moveTo>
                <a:cubicBezTo>
                  <a:pt x="482" y="1051"/>
                  <a:pt x="496" y="1045"/>
                  <a:pt x="508" y="1036"/>
                </a:cubicBezTo>
                <a:cubicBezTo>
                  <a:pt x="509" y="1036"/>
                  <a:pt x="510" y="1037"/>
                  <a:pt x="511" y="1037"/>
                </a:cubicBezTo>
                <a:cubicBezTo>
                  <a:pt x="500" y="1048"/>
                  <a:pt x="486" y="1053"/>
                  <a:pt x="470" y="1060"/>
                </a:cubicBezTo>
                <a:close/>
                <a:moveTo>
                  <a:pt x="513" y="981"/>
                </a:moveTo>
                <a:cubicBezTo>
                  <a:pt x="513" y="978"/>
                  <a:pt x="513" y="978"/>
                  <a:pt x="513" y="978"/>
                </a:cubicBezTo>
                <a:cubicBezTo>
                  <a:pt x="515" y="977"/>
                  <a:pt x="518" y="978"/>
                  <a:pt x="519" y="979"/>
                </a:cubicBezTo>
                <a:cubicBezTo>
                  <a:pt x="519" y="984"/>
                  <a:pt x="516" y="981"/>
                  <a:pt x="513" y="981"/>
                </a:cubicBezTo>
                <a:close/>
                <a:moveTo>
                  <a:pt x="539" y="208"/>
                </a:moveTo>
                <a:cubicBezTo>
                  <a:pt x="547" y="189"/>
                  <a:pt x="577" y="181"/>
                  <a:pt x="594" y="167"/>
                </a:cubicBezTo>
                <a:cubicBezTo>
                  <a:pt x="602" y="161"/>
                  <a:pt x="606" y="151"/>
                  <a:pt x="618" y="156"/>
                </a:cubicBezTo>
                <a:cubicBezTo>
                  <a:pt x="618" y="159"/>
                  <a:pt x="619" y="161"/>
                  <a:pt x="622" y="162"/>
                </a:cubicBezTo>
                <a:cubicBezTo>
                  <a:pt x="610" y="176"/>
                  <a:pt x="599" y="190"/>
                  <a:pt x="583" y="198"/>
                </a:cubicBezTo>
                <a:cubicBezTo>
                  <a:pt x="569" y="203"/>
                  <a:pt x="553" y="206"/>
                  <a:pt x="539" y="208"/>
                </a:cubicBezTo>
                <a:close/>
                <a:moveTo>
                  <a:pt x="557" y="1047"/>
                </a:moveTo>
                <a:cubicBezTo>
                  <a:pt x="556" y="1044"/>
                  <a:pt x="563" y="1041"/>
                  <a:pt x="563" y="1046"/>
                </a:cubicBezTo>
                <a:cubicBezTo>
                  <a:pt x="561" y="1047"/>
                  <a:pt x="558" y="1049"/>
                  <a:pt x="557" y="1047"/>
                </a:cubicBezTo>
                <a:close/>
                <a:moveTo>
                  <a:pt x="666" y="996"/>
                </a:moveTo>
                <a:cubicBezTo>
                  <a:pt x="667" y="998"/>
                  <a:pt x="668" y="999"/>
                  <a:pt x="666" y="1001"/>
                </a:cubicBezTo>
                <a:cubicBezTo>
                  <a:pt x="653" y="1002"/>
                  <a:pt x="645" y="1000"/>
                  <a:pt x="637" y="1009"/>
                </a:cubicBezTo>
                <a:cubicBezTo>
                  <a:pt x="638" y="1005"/>
                  <a:pt x="634" y="1007"/>
                  <a:pt x="634" y="1005"/>
                </a:cubicBezTo>
                <a:cubicBezTo>
                  <a:pt x="629" y="1007"/>
                  <a:pt x="624" y="1009"/>
                  <a:pt x="617" y="1010"/>
                </a:cubicBezTo>
                <a:cubicBezTo>
                  <a:pt x="620" y="1014"/>
                  <a:pt x="617" y="1012"/>
                  <a:pt x="615" y="1016"/>
                </a:cubicBezTo>
                <a:cubicBezTo>
                  <a:pt x="618" y="1016"/>
                  <a:pt x="618" y="1014"/>
                  <a:pt x="621" y="1015"/>
                </a:cubicBezTo>
                <a:cubicBezTo>
                  <a:pt x="621" y="1017"/>
                  <a:pt x="618" y="1016"/>
                  <a:pt x="618" y="1017"/>
                </a:cubicBezTo>
                <a:cubicBezTo>
                  <a:pt x="623" y="1020"/>
                  <a:pt x="634" y="1014"/>
                  <a:pt x="642" y="1013"/>
                </a:cubicBezTo>
                <a:cubicBezTo>
                  <a:pt x="642" y="1015"/>
                  <a:pt x="641" y="1015"/>
                  <a:pt x="641" y="1017"/>
                </a:cubicBezTo>
                <a:cubicBezTo>
                  <a:pt x="634" y="1014"/>
                  <a:pt x="625" y="1022"/>
                  <a:pt x="617" y="1025"/>
                </a:cubicBezTo>
                <a:cubicBezTo>
                  <a:pt x="605" y="1019"/>
                  <a:pt x="593" y="1032"/>
                  <a:pt x="582" y="1029"/>
                </a:cubicBezTo>
                <a:cubicBezTo>
                  <a:pt x="582" y="1030"/>
                  <a:pt x="584" y="1029"/>
                  <a:pt x="586" y="1030"/>
                </a:cubicBezTo>
                <a:cubicBezTo>
                  <a:pt x="583" y="1036"/>
                  <a:pt x="570" y="1033"/>
                  <a:pt x="568" y="1038"/>
                </a:cubicBezTo>
                <a:cubicBezTo>
                  <a:pt x="567" y="1033"/>
                  <a:pt x="570" y="1031"/>
                  <a:pt x="573" y="1029"/>
                </a:cubicBezTo>
                <a:cubicBezTo>
                  <a:pt x="572" y="1027"/>
                  <a:pt x="570" y="1027"/>
                  <a:pt x="568" y="1027"/>
                </a:cubicBezTo>
                <a:cubicBezTo>
                  <a:pt x="572" y="1022"/>
                  <a:pt x="579" y="1022"/>
                  <a:pt x="589" y="1023"/>
                </a:cubicBezTo>
                <a:cubicBezTo>
                  <a:pt x="593" y="1018"/>
                  <a:pt x="606" y="1018"/>
                  <a:pt x="611" y="1017"/>
                </a:cubicBezTo>
                <a:cubicBezTo>
                  <a:pt x="610" y="1016"/>
                  <a:pt x="609" y="1015"/>
                  <a:pt x="610" y="1013"/>
                </a:cubicBezTo>
                <a:cubicBezTo>
                  <a:pt x="599" y="1016"/>
                  <a:pt x="590" y="1019"/>
                  <a:pt x="580" y="1020"/>
                </a:cubicBezTo>
                <a:cubicBezTo>
                  <a:pt x="591" y="1013"/>
                  <a:pt x="603" y="1008"/>
                  <a:pt x="621" y="1007"/>
                </a:cubicBezTo>
                <a:cubicBezTo>
                  <a:pt x="620" y="1006"/>
                  <a:pt x="619" y="1006"/>
                  <a:pt x="619" y="1005"/>
                </a:cubicBezTo>
                <a:cubicBezTo>
                  <a:pt x="615" y="1004"/>
                  <a:pt x="614" y="1007"/>
                  <a:pt x="611" y="1007"/>
                </a:cubicBezTo>
                <a:cubicBezTo>
                  <a:pt x="627" y="999"/>
                  <a:pt x="642" y="992"/>
                  <a:pt x="657" y="984"/>
                </a:cubicBezTo>
                <a:cubicBezTo>
                  <a:pt x="667" y="989"/>
                  <a:pt x="678" y="977"/>
                  <a:pt x="687" y="978"/>
                </a:cubicBezTo>
                <a:cubicBezTo>
                  <a:pt x="688" y="973"/>
                  <a:pt x="691" y="970"/>
                  <a:pt x="698" y="970"/>
                </a:cubicBezTo>
                <a:cubicBezTo>
                  <a:pt x="696" y="975"/>
                  <a:pt x="698" y="978"/>
                  <a:pt x="694" y="979"/>
                </a:cubicBezTo>
                <a:cubicBezTo>
                  <a:pt x="698" y="983"/>
                  <a:pt x="706" y="976"/>
                  <a:pt x="713" y="977"/>
                </a:cubicBezTo>
                <a:cubicBezTo>
                  <a:pt x="698" y="988"/>
                  <a:pt x="679" y="991"/>
                  <a:pt x="666" y="996"/>
                </a:cubicBezTo>
                <a:close/>
                <a:moveTo>
                  <a:pt x="683" y="1085"/>
                </a:moveTo>
                <a:cubicBezTo>
                  <a:pt x="682" y="1084"/>
                  <a:pt x="687" y="1080"/>
                  <a:pt x="691" y="1082"/>
                </a:cubicBezTo>
                <a:cubicBezTo>
                  <a:pt x="690" y="1087"/>
                  <a:pt x="685" y="1085"/>
                  <a:pt x="683" y="1085"/>
                </a:cubicBezTo>
                <a:close/>
                <a:moveTo>
                  <a:pt x="725" y="940"/>
                </a:moveTo>
                <a:cubicBezTo>
                  <a:pt x="728" y="940"/>
                  <a:pt x="729" y="939"/>
                  <a:pt x="732" y="940"/>
                </a:cubicBezTo>
                <a:cubicBezTo>
                  <a:pt x="732" y="944"/>
                  <a:pt x="732" y="944"/>
                  <a:pt x="732" y="944"/>
                </a:cubicBezTo>
                <a:cubicBezTo>
                  <a:pt x="730" y="947"/>
                  <a:pt x="726" y="942"/>
                  <a:pt x="726" y="947"/>
                </a:cubicBezTo>
                <a:cubicBezTo>
                  <a:pt x="724" y="947"/>
                  <a:pt x="726" y="942"/>
                  <a:pt x="725" y="940"/>
                </a:cubicBezTo>
                <a:close/>
                <a:moveTo>
                  <a:pt x="736" y="947"/>
                </a:moveTo>
                <a:cubicBezTo>
                  <a:pt x="737" y="952"/>
                  <a:pt x="730" y="950"/>
                  <a:pt x="727" y="952"/>
                </a:cubicBezTo>
                <a:cubicBezTo>
                  <a:pt x="728" y="949"/>
                  <a:pt x="731" y="947"/>
                  <a:pt x="736" y="947"/>
                </a:cubicBezTo>
                <a:close/>
                <a:moveTo>
                  <a:pt x="727" y="1030"/>
                </a:moveTo>
                <a:cubicBezTo>
                  <a:pt x="724" y="1027"/>
                  <a:pt x="724" y="1032"/>
                  <a:pt x="720" y="1031"/>
                </a:cubicBezTo>
                <a:cubicBezTo>
                  <a:pt x="722" y="1029"/>
                  <a:pt x="724" y="1027"/>
                  <a:pt x="728" y="1027"/>
                </a:cubicBezTo>
                <a:cubicBezTo>
                  <a:pt x="727" y="1028"/>
                  <a:pt x="727" y="1028"/>
                  <a:pt x="727" y="1030"/>
                </a:cubicBezTo>
                <a:close/>
                <a:moveTo>
                  <a:pt x="759" y="955"/>
                </a:moveTo>
                <a:cubicBezTo>
                  <a:pt x="756" y="955"/>
                  <a:pt x="756" y="957"/>
                  <a:pt x="754" y="955"/>
                </a:cubicBezTo>
                <a:cubicBezTo>
                  <a:pt x="753" y="957"/>
                  <a:pt x="755" y="957"/>
                  <a:pt x="754" y="960"/>
                </a:cubicBezTo>
                <a:cubicBezTo>
                  <a:pt x="747" y="960"/>
                  <a:pt x="739" y="965"/>
                  <a:pt x="737" y="960"/>
                </a:cubicBezTo>
                <a:cubicBezTo>
                  <a:pt x="734" y="961"/>
                  <a:pt x="737" y="962"/>
                  <a:pt x="736" y="965"/>
                </a:cubicBezTo>
                <a:cubicBezTo>
                  <a:pt x="730" y="971"/>
                  <a:pt x="724" y="967"/>
                  <a:pt x="719" y="965"/>
                </a:cubicBezTo>
                <a:cubicBezTo>
                  <a:pt x="720" y="961"/>
                  <a:pt x="727" y="962"/>
                  <a:pt x="726" y="956"/>
                </a:cubicBezTo>
                <a:cubicBezTo>
                  <a:pt x="729" y="956"/>
                  <a:pt x="731" y="954"/>
                  <a:pt x="734" y="953"/>
                </a:cubicBezTo>
                <a:cubicBezTo>
                  <a:pt x="732" y="957"/>
                  <a:pt x="736" y="955"/>
                  <a:pt x="736" y="958"/>
                </a:cubicBezTo>
                <a:cubicBezTo>
                  <a:pt x="743" y="954"/>
                  <a:pt x="749" y="950"/>
                  <a:pt x="761" y="951"/>
                </a:cubicBezTo>
                <a:cubicBezTo>
                  <a:pt x="760" y="952"/>
                  <a:pt x="758" y="952"/>
                  <a:pt x="759" y="955"/>
                </a:cubicBezTo>
                <a:close/>
                <a:moveTo>
                  <a:pt x="764" y="952"/>
                </a:moveTo>
                <a:cubicBezTo>
                  <a:pt x="765" y="950"/>
                  <a:pt x="765" y="947"/>
                  <a:pt x="769" y="948"/>
                </a:cubicBezTo>
                <a:cubicBezTo>
                  <a:pt x="769" y="951"/>
                  <a:pt x="767" y="952"/>
                  <a:pt x="764" y="952"/>
                </a:cubicBezTo>
                <a:close/>
                <a:moveTo>
                  <a:pt x="770" y="948"/>
                </a:moveTo>
                <a:cubicBezTo>
                  <a:pt x="770" y="942"/>
                  <a:pt x="779" y="947"/>
                  <a:pt x="778" y="943"/>
                </a:cubicBezTo>
                <a:cubicBezTo>
                  <a:pt x="782" y="945"/>
                  <a:pt x="774" y="948"/>
                  <a:pt x="770" y="948"/>
                </a:cubicBezTo>
                <a:close/>
                <a:moveTo>
                  <a:pt x="792" y="158"/>
                </a:moveTo>
                <a:cubicBezTo>
                  <a:pt x="787" y="161"/>
                  <a:pt x="782" y="156"/>
                  <a:pt x="777" y="158"/>
                </a:cubicBezTo>
                <a:cubicBezTo>
                  <a:pt x="781" y="157"/>
                  <a:pt x="784" y="147"/>
                  <a:pt x="792" y="147"/>
                </a:cubicBezTo>
                <a:cubicBezTo>
                  <a:pt x="795" y="149"/>
                  <a:pt x="793" y="155"/>
                  <a:pt x="792" y="158"/>
                </a:cubicBezTo>
                <a:close/>
                <a:moveTo>
                  <a:pt x="807" y="821"/>
                </a:moveTo>
                <a:cubicBezTo>
                  <a:pt x="803" y="821"/>
                  <a:pt x="802" y="820"/>
                  <a:pt x="800" y="819"/>
                </a:cubicBezTo>
                <a:cubicBezTo>
                  <a:pt x="800" y="818"/>
                  <a:pt x="801" y="818"/>
                  <a:pt x="801" y="819"/>
                </a:cubicBezTo>
                <a:cubicBezTo>
                  <a:pt x="804" y="819"/>
                  <a:pt x="803" y="816"/>
                  <a:pt x="806" y="816"/>
                </a:cubicBezTo>
                <a:cubicBezTo>
                  <a:pt x="806" y="813"/>
                  <a:pt x="805" y="813"/>
                  <a:pt x="805" y="810"/>
                </a:cubicBezTo>
                <a:cubicBezTo>
                  <a:pt x="808" y="809"/>
                  <a:pt x="811" y="808"/>
                  <a:pt x="809" y="804"/>
                </a:cubicBezTo>
                <a:cubicBezTo>
                  <a:pt x="812" y="802"/>
                  <a:pt x="815" y="802"/>
                  <a:pt x="817" y="800"/>
                </a:cubicBezTo>
                <a:cubicBezTo>
                  <a:pt x="816" y="799"/>
                  <a:pt x="815" y="798"/>
                  <a:pt x="816" y="795"/>
                </a:cubicBezTo>
                <a:cubicBezTo>
                  <a:pt x="818" y="795"/>
                  <a:pt x="819" y="796"/>
                  <a:pt x="819" y="798"/>
                </a:cubicBezTo>
                <a:cubicBezTo>
                  <a:pt x="820" y="798"/>
                  <a:pt x="820" y="796"/>
                  <a:pt x="822" y="796"/>
                </a:cubicBezTo>
                <a:cubicBezTo>
                  <a:pt x="821" y="794"/>
                  <a:pt x="820" y="792"/>
                  <a:pt x="821" y="789"/>
                </a:cubicBezTo>
                <a:cubicBezTo>
                  <a:pt x="827" y="789"/>
                  <a:pt x="828" y="788"/>
                  <a:pt x="831" y="791"/>
                </a:cubicBezTo>
                <a:cubicBezTo>
                  <a:pt x="830" y="795"/>
                  <a:pt x="827" y="797"/>
                  <a:pt x="825" y="800"/>
                </a:cubicBezTo>
                <a:cubicBezTo>
                  <a:pt x="825" y="802"/>
                  <a:pt x="828" y="801"/>
                  <a:pt x="827" y="804"/>
                </a:cubicBezTo>
                <a:cubicBezTo>
                  <a:pt x="830" y="803"/>
                  <a:pt x="830" y="798"/>
                  <a:pt x="834" y="798"/>
                </a:cubicBezTo>
                <a:cubicBezTo>
                  <a:pt x="828" y="809"/>
                  <a:pt x="815" y="812"/>
                  <a:pt x="807" y="821"/>
                </a:cubicBezTo>
                <a:close/>
                <a:moveTo>
                  <a:pt x="833" y="931"/>
                </a:moveTo>
                <a:cubicBezTo>
                  <a:pt x="834" y="930"/>
                  <a:pt x="836" y="929"/>
                  <a:pt x="836" y="927"/>
                </a:cubicBezTo>
                <a:cubicBezTo>
                  <a:pt x="837" y="927"/>
                  <a:pt x="838" y="928"/>
                  <a:pt x="839" y="928"/>
                </a:cubicBezTo>
                <a:cubicBezTo>
                  <a:pt x="839" y="931"/>
                  <a:pt x="835" y="933"/>
                  <a:pt x="833" y="931"/>
                </a:cubicBezTo>
                <a:close/>
                <a:moveTo>
                  <a:pt x="825" y="917"/>
                </a:moveTo>
                <a:cubicBezTo>
                  <a:pt x="827" y="913"/>
                  <a:pt x="831" y="911"/>
                  <a:pt x="839" y="912"/>
                </a:cubicBezTo>
                <a:cubicBezTo>
                  <a:pt x="837" y="918"/>
                  <a:pt x="830" y="918"/>
                  <a:pt x="825" y="917"/>
                </a:cubicBezTo>
                <a:close/>
                <a:moveTo>
                  <a:pt x="842" y="927"/>
                </a:moveTo>
                <a:cubicBezTo>
                  <a:pt x="842" y="925"/>
                  <a:pt x="843" y="924"/>
                  <a:pt x="843" y="923"/>
                </a:cubicBezTo>
                <a:cubicBezTo>
                  <a:pt x="847" y="923"/>
                  <a:pt x="846" y="928"/>
                  <a:pt x="842" y="927"/>
                </a:cubicBezTo>
                <a:close/>
                <a:moveTo>
                  <a:pt x="1212" y="837"/>
                </a:moveTo>
                <a:cubicBezTo>
                  <a:pt x="1209" y="840"/>
                  <a:pt x="1207" y="844"/>
                  <a:pt x="1202" y="844"/>
                </a:cubicBezTo>
                <a:cubicBezTo>
                  <a:pt x="1206" y="842"/>
                  <a:pt x="1207" y="838"/>
                  <a:pt x="1212" y="837"/>
                </a:cubicBezTo>
                <a:close/>
                <a:moveTo>
                  <a:pt x="1168" y="859"/>
                </a:moveTo>
                <a:cubicBezTo>
                  <a:pt x="1168" y="863"/>
                  <a:pt x="1163" y="862"/>
                  <a:pt x="1160" y="863"/>
                </a:cubicBezTo>
                <a:cubicBezTo>
                  <a:pt x="1162" y="861"/>
                  <a:pt x="1164" y="859"/>
                  <a:pt x="1168" y="859"/>
                </a:cubicBezTo>
                <a:close/>
                <a:moveTo>
                  <a:pt x="1156" y="828"/>
                </a:moveTo>
                <a:cubicBezTo>
                  <a:pt x="1158" y="828"/>
                  <a:pt x="1158" y="831"/>
                  <a:pt x="1157" y="833"/>
                </a:cubicBezTo>
                <a:cubicBezTo>
                  <a:pt x="1154" y="833"/>
                  <a:pt x="1154" y="829"/>
                  <a:pt x="1156" y="828"/>
                </a:cubicBezTo>
                <a:close/>
                <a:moveTo>
                  <a:pt x="1189" y="759"/>
                </a:moveTo>
                <a:cubicBezTo>
                  <a:pt x="1192" y="759"/>
                  <a:pt x="1192" y="759"/>
                  <a:pt x="1192" y="759"/>
                </a:cubicBezTo>
                <a:cubicBezTo>
                  <a:pt x="1193" y="764"/>
                  <a:pt x="1187" y="764"/>
                  <a:pt x="1189" y="759"/>
                </a:cubicBezTo>
                <a:close/>
                <a:moveTo>
                  <a:pt x="1193" y="775"/>
                </a:moveTo>
                <a:cubicBezTo>
                  <a:pt x="1193" y="776"/>
                  <a:pt x="1192" y="777"/>
                  <a:pt x="1192" y="779"/>
                </a:cubicBezTo>
                <a:cubicBezTo>
                  <a:pt x="1189" y="778"/>
                  <a:pt x="1189" y="781"/>
                  <a:pt x="1187" y="779"/>
                </a:cubicBezTo>
                <a:cubicBezTo>
                  <a:pt x="1186" y="775"/>
                  <a:pt x="1191" y="776"/>
                  <a:pt x="1193" y="775"/>
                </a:cubicBezTo>
                <a:close/>
                <a:moveTo>
                  <a:pt x="1155" y="784"/>
                </a:moveTo>
                <a:cubicBezTo>
                  <a:pt x="1153" y="780"/>
                  <a:pt x="1156" y="773"/>
                  <a:pt x="1162" y="773"/>
                </a:cubicBezTo>
                <a:cubicBezTo>
                  <a:pt x="1159" y="777"/>
                  <a:pt x="1159" y="783"/>
                  <a:pt x="1155" y="784"/>
                </a:cubicBezTo>
                <a:close/>
                <a:moveTo>
                  <a:pt x="1165" y="754"/>
                </a:moveTo>
                <a:cubicBezTo>
                  <a:pt x="1167" y="752"/>
                  <a:pt x="1171" y="750"/>
                  <a:pt x="1175" y="750"/>
                </a:cubicBezTo>
                <a:cubicBezTo>
                  <a:pt x="1175" y="751"/>
                  <a:pt x="1175" y="753"/>
                  <a:pt x="1176" y="753"/>
                </a:cubicBezTo>
                <a:cubicBezTo>
                  <a:pt x="1172" y="757"/>
                  <a:pt x="1167" y="760"/>
                  <a:pt x="1161" y="762"/>
                </a:cubicBezTo>
                <a:cubicBezTo>
                  <a:pt x="1161" y="764"/>
                  <a:pt x="1162" y="764"/>
                  <a:pt x="1162" y="766"/>
                </a:cubicBezTo>
                <a:cubicBezTo>
                  <a:pt x="1158" y="768"/>
                  <a:pt x="1154" y="772"/>
                  <a:pt x="1147" y="772"/>
                </a:cubicBezTo>
                <a:cubicBezTo>
                  <a:pt x="1146" y="767"/>
                  <a:pt x="1146" y="765"/>
                  <a:pt x="1145" y="761"/>
                </a:cubicBezTo>
                <a:cubicBezTo>
                  <a:pt x="1148" y="756"/>
                  <a:pt x="1160" y="741"/>
                  <a:pt x="1165" y="754"/>
                </a:cubicBezTo>
                <a:close/>
                <a:moveTo>
                  <a:pt x="1145" y="668"/>
                </a:moveTo>
                <a:cubicBezTo>
                  <a:pt x="1145" y="669"/>
                  <a:pt x="1144" y="676"/>
                  <a:pt x="1140" y="677"/>
                </a:cubicBezTo>
                <a:cubicBezTo>
                  <a:pt x="1141" y="674"/>
                  <a:pt x="1139" y="672"/>
                  <a:pt x="1139" y="670"/>
                </a:cubicBezTo>
                <a:cubicBezTo>
                  <a:pt x="1141" y="668"/>
                  <a:pt x="1143" y="670"/>
                  <a:pt x="1145" y="668"/>
                </a:cubicBezTo>
                <a:close/>
                <a:moveTo>
                  <a:pt x="1036" y="490"/>
                </a:moveTo>
                <a:cubicBezTo>
                  <a:pt x="1038" y="489"/>
                  <a:pt x="1037" y="493"/>
                  <a:pt x="1040" y="492"/>
                </a:cubicBezTo>
                <a:cubicBezTo>
                  <a:pt x="1040" y="495"/>
                  <a:pt x="1038" y="495"/>
                  <a:pt x="1035" y="495"/>
                </a:cubicBezTo>
                <a:cubicBezTo>
                  <a:pt x="1035" y="493"/>
                  <a:pt x="1035" y="491"/>
                  <a:pt x="1036" y="490"/>
                </a:cubicBezTo>
                <a:close/>
                <a:moveTo>
                  <a:pt x="1022" y="489"/>
                </a:moveTo>
                <a:cubicBezTo>
                  <a:pt x="1026" y="489"/>
                  <a:pt x="1027" y="493"/>
                  <a:pt x="1031" y="493"/>
                </a:cubicBezTo>
                <a:cubicBezTo>
                  <a:pt x="1028" y="497"/>
                  <a:pt x="1032" y="497"/>
                  <a:pt x="1029" y="501"/>
                </a:cubicBezTo>
                <a:cubicBezTo>
                  <a:pt x="1026" y="501"/>
                  <a:pt x="1022" y="502"/>
                  <a:pt x="1022" y="499"/>
                </a:cubicBezTo>
                <a:cubicBezTo>
                  <a:pt x="1022" y="501"/>
                  <a:pt x="1018" y="504"/>
                  <a:pt x="1015" y="505"/>
                </a:cubicBezTo>
                <a:cubicBezTo>
                  <a:pt x="1015" y="503"/>
                  <a:pt x="1017" y="501"/>
                  <a:pt x="1014" y="500"/>
                </a:cubicBezTo>
                <a:cubicBezTo>
                  <a:pt x="1015" y="495"/>
                  <a:pt x="1021" y="495"/>
                  <a:pt x="1022" y="489"/>
                </a:cubicBezTo>
                <a:close/>
                <a:moveTo>
                  <a:pt x="1019" y="562"/>
                </a:moveTo>
                <a:cubicBezTo>
                  <a:pt x="1020" y="566"/>
                  <a:pt x="1011" y="565"/>
                  <a:pt x="1014" y="567"/>
                </a:cubicBezTo>
                <a:cubicBezTo>
                  <a:pt x="1013" y="568"/>
                  <a:pt x="1010" y="568"/>
                  <a:pt x="1008" y="569"/>
                </a:cubicBezTo>
                <a:cubicBezTo>
                  <a:pt x="1010" y="564"/>
                  <a:pt x="1016" y="565"/>
                  <a:pt x="1019" y="562"/>
                </a:cubicBezTo>
                <a:close/>
                <a:moveTo>
                  <a:pt x="1011" y="730"/>
                </a:moveTo>
                <a:cubicBezTo>
                  <a:pt x="1017" y="732"/>
                  <a:pt x="1019" y="728"/>
                  <a:pt x="1023" y="728"/>
                </a:cubicBezTo>
                <a:cubicBezTo>
                  <a:pt x="1023" y="733"/>
                  <a:pt x="1023" y="733"/>
                  <a:pt x="1023" y="733"/>
                </a:cubicBezTo>
                <a:cubicBezTo>
                  <a:pt x="1019" y="736"/>
                  <a:pt x="1016" y="738"/>
                  <a:pt x="1012" y="740"/>
                </a:cubicBezTo>
                <a:cubicBezTo>
                  <a:pt x="1010" y="739"/>
                  <a:pt x="1012" y="739"/>
                  <a:pt x="1014" y="739"/>
                </a:cubicBezTo>
                <a:cubicBezTo>
                  <a:pt x="1011" y="736"/>
                  <a:pt x="1011" y="735"/>
                  <a:pt x="1011" y="730"/>
                </a:cubicBezTo>
                <a:close/>
                <a:moveTo>
                  <a:pt x="997" y="716"/>
                </a:moveTo>
                <a:cubicBezTo>
                  <a:pt x="1001" y="716"/>
                  <a:pt x="1002" y="713"/>
                  <a:pt x="1005" y="714"/>
                </a:cubicBezTo>
                <a:cubicBezTo>
                  <a:pt x="1005" y="719"/>
                  <a:pt x="1010" y="718"/>
                  <a:pt x="1013" y="720"/>
                </a:cubicBezTo>
                <a:cubicBezTo>
                  <a:pt x="1013" y="724"/>
                  <a:pt x="1010" y="723"/>
                  <a:pt x="1008" y="725"/>
                </a:cubicBezTo>
                <a:cubicBezTo>
                  <a:pt x="1007" y="725"/>
                  <a:pt x="1006" y="723"/>
                  <a:pt x="1006" y="721"/>
                </a:cubicBezTo>
                <a:cubicBezTo>
                  <a:pt x="1003" y="723"/>
                  <a:pt x="1002" y="726"/>
                  <a:pt x="998" y="727"/>
                </a:cubicBezTo>
                <a:cubicBezTo>
                  <a:pt x="998" y="724"/>
                  <a:pt x="1003" y="723"/>
                  <a:pt x="1001" y="720"/>
                </a:cubicBezTo>
                <a:cubicBezTo>
                  <a:pt x="1000" y="720"/>
                  <a:pt x="1000" y="722"/>
                  <a:pt x="1000" y="723"/>
                </a:cubicBezTo>
                <a:cubicBezTo>
                  <a:pt x="995" y="722"/>
                  <a:pt x="997" y="720"/>
                  <a:pt x="997" y="716"/>
                </a:cubicBezTo>
                <a:close/>
                <a:moveTo>
                  <a:pt x="1000" y="751"/>
                </a:moveTo>
                <a:cubicBezTo>
                  <a:pt x="998" y="750"/>
                  <a:pt x="998" y="747"/>
                  <a:pt x="996" y="745"/>
                </a:cubicBezTo>
                <a:cubicBezTo>
                  <a:pt x="999" y="743"/>
                  <a:pt x="1003" y="748"/>
                  <a:pt x="1000" y="751"/>
                </a:cubicBezTo>
                <a:close/>
                <a:moveTo>
                  <a:pt x="997" y="800"/>
                </a:moveTo>
                <a:cubicBezTo>
                  <a:pt x="997" y="802"/>
                  <a:pt x="997" y="802"/>
                  <a:pt x="997" y="802"/>
                </a:cubicBezTo>
                <a:cubicBezTo>
                  <a:pt x="995" y="802"/>
                  <a:pt x="995" y="804"/>
                  <a:pt x="994" y="802"/>
                </a:cubicBezTo>
                <a:cubicBezTo>
                  <a:pt x="994" y="800"/>
                  <a:pt x="994" y="800"/>
                  <a:pt x="994" y="800"/>
                </a:cubicBezTo>
                <a:cubicBezTo>
                  <a:pt x="995" y="799"/>
                  <a:pt x="995" y="800"/>
                  <a:pt x="997" y="800"/>
                </a:cubicBezTo>
                <a:close/>
                <a:moveTo>
                  <a:pt x="994" y="743"/>
                </a:moveTo>
                <a:cubicBezTo>
                  <a:pt x="994" y="747"/>
                  <a:pt x="990" y="747"/>
                  <a:pt x="987" y="748"/>
                </a:cubicBezTo>
                <a:cubicBezTo>
                  <a:pt x="988" y="743"/>
                  <a:pt x="991" y="744"/>
                  <a:pt x="994" y="743"/>
                </a:cubicBezTo>
                <a:close/>
                <a:moveTo>
                  <a:pt x="991" y="494"/>
                </a:moveTo>
                <a:cubicBezTo>
                  <a:pt x="989" y="496"/>
                  <a:pt x="989" y="499"/>
                  <a:pt x="985" y="498"/>
                </a:cubicBezTo>
                <a:cubicBezTo>
                  <a:pt x="987" y="496"/>
                  <a:pt x="987" y="494"/>
                  <a:pt x="991" y="494"/>
                </a:cubicBezTo>
                <a:close/>
                <a:moveTo>
                  <a:pt x="990" y="534"/>
                </a:moveTo>
                <a:cubicBezTo>
                  <a:pt x="989" y="538"/>
                  <a:pt x="986" y="539"/>
                  <a:pt x="983" y="540"/>
                </a:cubicBezTo>
                <a:cubicBezTo>
                  <a:pt x="983" y="539"/>
                  <a:pt x="982" y="538"/>
                  <a:pt x="981" y="538"/>
                </a:cubicBezTo>
                <a:cubicBezTo>
                  <a:pt x="982" y="536"/>
                  <a:pt x="987" y="533"/>
                  <a:pt x="990" y="534"/>
                </a:cubicBezTo>
                <a:close/>
                <a:moveTo>
                  <a:pt x="971" y="775"/>
                </a:moveTo>
                <a:cubicBezTo>
                  <a:pt x="970" y="778"/>
                  <a:pt x="968" y="777"/>
                  <a:pt x="966" y="777"/>
                </a:cubicBezTo>
                <a:cubicBezTo>
                  <a:pt x="966" y="775"/>
                  <a:pt x="968" y="775"/>
                  <a:pt x="971" y="775"/>
                </a:cubicBezTo>
                <a:close/>
                <a:moveTo>
                  <a:pt x="969" y="724"/>
                </a:moveTo>
                <a:cubicBezTo>
                  <a:pt x="967" y="727"/>
                  <a:pt x="963" y="731"/>
                  <a:pt x="965" y="735"/>
                </a:cubicBezTo>
                <a:cubicBezTo>
                  <a:pt x="963" y="735"/>
                  <a:pt x="960" y="741"/>
                  <a:pt x="955" y="741"/>
                </a:cubicBezTo>
                <a:cubicBezTo>
                  <a:pt x="955" y="739"/>
                  <a:pt x="956" y="735"/>
                  <a:pt x="960" y="733"/>
                </a:cubicBezTo>
                <a:cubicBezTo>
                  <a:pt x="960" y="731"/>
                  <a:pt x="958" y="731"/>
                  <a:pt x="956" y="730"/>
                </a:cubicBezTo>
                <a:cubicBezTo>
                  <a:pt x="957" y="723"/>
                  <a:pt x="964" y="724"/>
                  <a:pt x="969" y="724"/>
                </a:cubicBezTo>
                <a:close/>
                <a:moveTo>
                  <a:pt x="961" y="751"/>
                </a:moveTo>
                <a:cubicBezTo>
                  <a:pt x="959" y="751"/>
                  <a:pt x="959" y="749"/>
                  <a:pt x="956" y="750"/>
                </a:cubicBezTo>
                <a:cubicBezTo>
                  <a:pt x="957" y="747"/>
                  <a:pt x="961" y="746"/>
                  <a:pt x="964" y="745"/>
                </a:cubicBezTo>
                <a:cubicBezTo>
                  <a:pt x="965" y="749"/>
                  <a:pt x="962" y="749"/>
                  <a:pt x="961" y="751"/>
                </a:cubicBezTo>
                <a:close/>
                <a:moveTo>
                  <a:pt x="932" y="784"/>
                </a:moveTo>
                <a:cubicBezTo>
                  <a:pt x="933" y="782"/>
                  <a:pt x="934" y="776"/>
                  <a:pt x="931" y="775"/>
                </a:cubicBezTo>
                <a:cubicBezTo>
                  <a:pt x="933" y="773"/>
                  <a:pt x="934" y="771"/>
                  <a:pt x="938" y="770"/>
                </a:cubicBezTo>
                <a:cubicBezTo>
                  <a:pt x="938" y="773"/>
                  <a:pt x="937" y="774"/>
                  <a:pt x="936" y="774"/>
                </a:cubicBezTo>
                <a:cubicBezTo>
                  <a:pt x="938" y="777"/>
                  <a:pt x="943" y="778"/>
                  <a:pt x="944" y="782"/>
                </a:cubicBezTo>
                <a:cubicBezTo>
                  <a:pt x="946" y="780"/>
                  <a:pt x="950" y="777"/>
                  <a:pt x="953" y="780"/>
                </a:cubicBezTo>
                <a:cubicBezTo>
                  <a:pt x="952" y="788"/>
                  <a:pt x="943" y="787"/>
                  <a:pt x="939" y="791"/>
                </a:cubicBezTo>
                <a:cubicBezTo>
                  <a:pt x="936" y="791"/>
                  <a:pt x="934" y="790"/>
                  <a:pt x="933" y="789"/>
                </a:cubicBezTo>
                <a:cubicBezTo>
                  <a:pt x="933" y="786"/>
                  <a:pt x="938" y="787"/>
                  <a:pt x="938" y="784"/>
                </a:cubicBezTo>
                <a:cubicBezTo>
                  <a:pt x="937" y="782"/>
                  <a:pt x="935" y="786"/>
                  <a:pt x="932" y="784"/>
                </a:cubicBezTo>
                <a:close/>
                <a:moveTo>
                  <a:pt x="932" y="742"/>
                </a:moveTo>
                <a:cubicBezTo>
                  <a:pt x="936" y="741"/>
                  <a:pt x="934" y="747"/>
                  <a:pt x="933" y="747"/>
                </a:cubicBezTo>
                <a:cubicBezTo>
                  <a:pt x="931" y="747"/>
                  <a:pt x="933" y="743"/>
                  <a:pt x="932" y="742"/>
                </a:cubicBezTo>
                <a:close/>
                <a:moveTo>
                  <a:pt x="950" y="519"/>
                </a:moveTo>
                <a:cubicBezTo>
                  <a:pt x="948" y="519"/>
                  <a:pt x="948" y="519"/>
                  <a:pt x="948" y="519"/>
                </a:cubicBezTo>
                <a:cubicBezTo>
                  <a:pt x="948" y="519"/>
                  <a:pt x="948" y="520"/>
                  <a:pt x="949" y="520"/>
                </a:cubicBezTo>
                <a:cubicBezTo>
                  <a:pt x="948" y="522"/>
                  <a:pt x="945" y="518"/>
                  <a:pt x="945" y="517"/>
                </a:cubicBezTo>
                <a:cubicBezTo>
                  <a:pt x="946" y="515"/>
                  <a:pt x="951" y="515"/>
                  <a:pt x="950" y="519"/>
                </a:cubicBezTo>
                <a:close/>
                <a:moveTo>
                  <a:pt x="952" y="550"/>
                </a:moveTo>
                <a:cubicBezTo>
                  <a:pt x="954" y="553"/>
                  <a:pt x="946" y="553"/>
                  <a:pt x="948" y="550"/>
                </a:cubicBezTo>
                <a:cubicBezTo>
                  <a:pt x="948" y="550"/>
                  <a:pt x="952" y="548"/>
                  <a:pt x="952" y="550"/>
                </a:cubicBezTo>
                <a:close/>
                <a:moveTo>
                  <a:pt x="949" y="732"/>
                </a:moveTo>
                <a:cubicBezTo>
                  <a:pt x="949" y="731"/>
                  <a:pt x="950" y="730"/>
                  <a:pt x="950" y="729"/>
                </a:cubicBezTo>
                <a:cubicBezTo>
                  <a:pt x="953" y="728"/>
                  <a:pt x="953" y="730"/>
                  <a:pt x="953" y="732"/>
                </a:cubicBezTo>
                <a:lnTo>
                  <a:pt x="949" y="732"/>
                </a:lnTo>
                <a:close/>
                <a:moveTo>
                  <a:pt x="949" y="709"/>
                </a:moveTo>
                <a:cubicBezTo>
                  <a:pt x="949" y="707"/>
                  <a:pt x="948" y="706"/>
                  <a:pt x="948" y="707"/>
                </a:cubicBezTo>
                <a:cubicBezTo>
                  <a:pt x="946" y="703"/>
                  <a:pt x="957" y="702"/>
                  <a:pt x="960" y="704"/>
                </a:cubicBezTo>
                <a:cubicBezTo>
                  <a:pt x="957" y="707"/>
                  <a:pt x="954" y="709"/>
                  <a:pt x="949" y="709"/>
                </a:cubicBezTo>
                <a:close/>
                <a:moveTo>
                  <a:pt x="946" y="472"/>
                </a:moveTo>
                <a:cubicBezTo>
                  <a:pt x="951" y="469"/>
                  <a:pt x="956" y="466"/>
                  <a:pt x="961" y="464"/>
                </a:cubicBezTo>
                <a:cubicBezTo>
                  <a:pt x="962" y="466"/>
                  <a:pt x="964" y="469"/>
                  <a:pt x="966" y="469"/>
                </a:cubicBezTo>
                <a:cubicBezTo>
                  <a:pt x="966" y="472"/>
                  <a:pt x="963" y="473"/>
                  <a:pt x="961" y="475"/>
                </a:cubicBezTo>
                <a:cubicBezTo>
                  <a:pt x="962" y="477"/>
                  <a:pt x="967" y="473"/>
                  <a:pt x="966" y="478"/>
                </a:cubicBezTo>
                <a:cubicBezTo>
                  <a:pt x="970" y="477"/>
                  <a:pt x="969" y="476"/>
                  <a:pt x="972" y="476"/>
                </a:cubicBezTo>
                <a:cubicBezTo>
                  <a:pt x="972" y="477"/>
                  <a:pt x="973" y="478"/>
                  <a:pt x="973" y="478"/>
                </a:cubicBezTo>
                <a:cubicBezTo>
                  <a:pt x="970" y="481"/>
                  <a:pt x="965" y="483"/>
                  <a:pt x="964" y="489"/>
                </a:cubicBezTo>
                <a:cubicBezTo>
                  <a:pt x="955" y="488"/>
                  <a:pt x="958" y="500"/>
                  <a:pt x="951" y="502"/>
                </a:cubicBezTo>
                <a:cubicBezTo>
                  <a:pt x="952" y="503"/>
                  <a:pt x="952" y="504"/>
                  <a:pt x="952" y="506"/>
                </a:cubicBezTo>
                <a:cubicBezTo>
                  <a:pt x="958" y="504"/>
                  <a:pt x="964" y="497"/>
                  <a:pt x="970" y="498"/>
                </a:cubicBezTo>
                <a:cubicBezTo>
                  <a:pt x="970" y="505"/>
                  <a:pt x="965" y="501"/>
                  <a:pt x="965" y="507"/>
                </a:cubicBezTo>
                <a:cubicBezTo>
                  <a:pt x="964" y="506"/>
                  <a:pt x="965" y="505"/>
                  <a:pt x="963" y="505"/>
                </a:cubicBezTo>
                <a:cubicBezTo>
                  <a:pt x="959" y="507"/>
                  <a:pt x="963" y="516"/>
                  <a:pt x="955" y="516"/>
                </a:cubicBezTo>
                <a:cubicBezTo>
                  <a:pt x="955" y="510"/>
                  <a:pt x="954" y="514"/>
                  <a:pt x="952" y="509"/>
                </a:cubicBezTo>
                <a:cubicBezTo>
                  <a:pt x="950" y="509"/>
                  <a:pt x="951" y="512"/>
                  <a:pt x="949" y="511"/>
                </a:cubicBezTo>
                <a:cubicBezTo>
                  <a:pt x="948" y="507"/>
                  <a:pt x="953" y="506"/>
                  <a:pt x="950" y="504"/>
                </a:cubicBezTo>
                <a:cubicBezTo>
                  <a:pt x="948" y="503"/>
                  <a:pt x="937" y="502"/>
                  <a:pt x="941" y="494"/>
                </a:cubicBezTo>
                <a:cubicBezTo>
                  <a:pt x="943" y="493"/>
                  <a:pt x="944" y="496"/>
                  <a:pt x="946" y="494"/>
                </a:cubicBezTo>
                <a:cubicBezTo>
                  <a:pt x="946" y="492"/>
                  <a:pt x="944" y="492"/>
                  <a:pt x="941" y="492"/>
                </a:cubicBezTo>
                <a:cubicBezTo>
                  <a:pt x="943" y="488"/>
                  <a:pt x="944" y="485"/>
                  <a:pt x="939" y="484"/>
                </a:cubicBezTo>
                <a:cubicBezTo>
                  <a:pt x="940" y="478"/>
                  <a:pt x="945" y="478"/>
                  <a:pt x="946" y="472"/>
                </a:cubicBezTo>
                <a:close/>
                <a:moveTo>
                  <a:pt x="933" y="152"/>
                </a:moveTo>
                <a:cubicBezTo>
                  <a:pt x="941" y="148"/>
                  <a:pt x="947" y="142"/>
                  <a:pt x="959" y="145"/>
                </a:cubicBezTo>
                <a:cubicBezTo>
                  <a:pt x="958" y="148"/>
                  <a:pt x="960" y="149"/>
                  <a:pt x="960" y="151"/>
                </a:cubicBezTo>
                <a:cubicBezTo>
                  <a:pt x="951" y="156"/>
                  <a:pt x="940" y="153"/>
                  <a:pt x="932" y="159"/>
                </a:cubicBezTo>
                <a:cubicBezTo>
                  <a:pt x="933" y="155"/>
                  <a:pt x="936" y="156"/>
                  <a:pt x="933" y="152"/>
                </a:cubicBezTo>
                <a:close/>
                <a:moveTo>
                  <a:pt x="938" y="189"/>
                </a:moveTo>
                <a:cubicBezTo>
                  <a:pt x="929" y="190"/>
                  <a:pt x="924" y="197"/>
                  <a:pt x="915" y="200"/>
                </a:cubicBezTo>
                <a:cubicBezTo>
                  <a:pt x="920" y="194"/>
                  <a:pt x="928" y="187"/>
                  <a:pt x="938" y="189"/>
                </a:cubicBezTo>
                <a:close/>
                <a:moveTo>
                  <a:pt x="911" y="762"/>
                </a:moveTo>
                <a:cubicBezTo>
                  <a:pt x="911" y="755"/>
                  <a:pt x="917" y="760"/>
                  <a:pt x="917" y="753"/>
                </a:cubicBezTo>
                <a:cubicBezTo>
                  <a:pt x="920" y="756"/>
                  <a:pt x="922" y="749"/>
                  <a:pt x="927" y="753"/>
                </a:cubicBezTo>
                <a:cubicBezTo>
                  <a:pt x="926" y="759"/>
                  <a:pt x="920" y="763"/>
                  <a:pt x="914" y="761"/>
                </a:cubicBezTo>
                <a:cubicBezTo>
                  <a:pt x="917" y="763"/>
                  <a:pt x="913" y="765"/>
                  <a:pt x="911" y="762"/>
                </a:cubicBezTo>
                <a:close/>
                <a:moveTo>
                  <a:pt x="928" y="765"/>
                </a:moveTo>
                <a:cubicBezTo>
                  <a:pt x="924" y="765"/>
                  <a:pt x="924" y="765"/>
                  <a:pt x="924" y="765"/>
                </a:cubicBezTo>
                <a:cubicBezTo>
                  <a:pt x="923" y="762"/>
                  <a:pt x="926" y="763"/>
                  <a:pt x="927" y="761"/>
                </a:cubicBezTo>
                <a:cubicBezTo>
                  <a:pt x="928" y="761"/>
                  <a:pt x="927" y="763"/>
                  <a:pt x="928" y="765"/>
                </a:cubicBezTo>
                <a:close/>
                <a:moveTo>
                  <a:pt x="931" y="791"/>
                </a:moveTo>
                <a:cubicBezTo>
                  <a:pt x="930" y="795"/>
                  <a:pt x="926" y="796"/>
                  <a:pt x="921" y="796"/>
                </a:cubicBezTo>
                <a:cubicBezTo>
                  <a:pt x="922" y="792"/>
                  <a:pt x="927" y="792"/>
                  <a:pt x="931" y="791"/>
                </a:cubicBezTo>
                <a:close/>
                <a:moveTo>
                  <a:pt x="915" y="730"/>
                </a:moveTo>
                <a:cubicBezTo>
                  <a:pt x="916" y="733"/>
                  <a:pt x="913" y="733"/>
                  <a:pt x="913" y="735"/>
                </a:cubicBezTo>
                <a:cubicBezTo>
                  <a:pt x="912" y="734"/>
                  <a:pt x="911" y="733"/>
                  <a:pt x="911" y="731"/>
                </a:cubicBezTo>
                <a:cubicBezTo>
                  <a:pt x="912" y="731"/>
                  <a:pt x="913" y="730"/>
                  <a:pt x="915" y="730"/>
                </a:cubicBezTo>
                <a:close/>
                <a:moveTo>
                  <a:pt x="908" y="746"/>
                </a:moveTo>
                <a:cubicBezTo>
                  <a:pt x="909" y="743"/>
                  <a:pt x="912" y="743"/>
                  <a:pt x="912" y="740"/>
                </a:cubicBezTo>
                <a:cubicBezTo>
                  <a:pt x="913" y="740"/>
                  <a:pt x="915" y="740"/>
                  <a:pt x="915" y="739"/>
                </a:cubicBezTo>
                <a:cubicBezTo>
                  <a:pt x="917" y="741"/>
                  <a:pt x="912" y="743"/>
                  <a:pt x="911" y="744"/>
                </a:cubicBezTo>
                <a:cubicBezTo>
                  <a:pt x="913" y="748"/>
                  <a:pt x="913" y="749"/>
                  <a:pt x="911" y="753"/>
                </a:cubicBezTo>
                <a:cubicBezTo>
                  <a:pt x="908" y="753"/>
                  <a:pt x="906" y="753"/>
                  <a:pt x="906" y="755"/>
                </a:cubicBezTo>
                <a:cubicBezTo>
                  <a:pt x="904" y="753"/>
                  <a:pt x="902" y="750"/>
                  <a:pt x="899" y="749"/>
                </a:cubicBezTo>
                <a:cubicBezTo>
                  <a:pt x="899" y="745"/>
                  <a:pt x="905" y="744"/>
                  <a:pt x="908" y="746"/>
                </a:cubicBezTo>
                <a:close/>
                <a:moveTo>
                  <a:pt x="898" y="860"/>
                </a:moveTo>
                <a:cubicBezTo>
                  <a:pt x="902" y="860"/>
                  <a:pt x="902" y="865"/>
                  <a:pt x="898" y="865"/>
                </a:cubicBezTo>
                <a:cubicBezTo>
                  <a:pt x="899" y="862"/>
                  <a:pt x="899" y="863"/>
                  <a:pt x="898" y="860"/>
                </a:cubicBezTo>
                <a:close/>
                <a:moveTo>
                  <a:pt x="900" y="872"/>
                </a:moveTo>
                <a:cubicBezTo>
                  <a:pt x="901" y="872"/>
                  <a:pt x="901" y="875"/>
                  <a:pt x="902" y="876"/>
                </a:cubicBezTo>
                <a:cubicBezTo>
                  <a:pt x="899" y="879"/>
                  <a:pt x="896" y="883"/>
                  <a:pt x="892" y="884"/>
                </a:cubicBezTo>
                <a:cubicBezTo>
                  <a:pt x="892" y="883"/>
                  <a:pt x="891" y="883"/>
                  <a:pt x="890" y="883"/>
                </a:cubicBezTo>
                <a:cubicBezTo>
                  <a:pt x="892" y="879"/>
                  <a:pt x="894" y="877"/>
                  <a:pt x="895" y="874"/>
                </a:cubicBezTo>
                <a:cubicBezTo>
                  <a:pt x="898" y="874"/>
                  <a:pt x="900" y="874"/>
                  <a:pt x="900" y="872"/>
                </a:cubicBezTo>
                <a:close/>
                <a:moveTo>
                  <a:pt x="901" y="841"/>
                </a:moveTo>
                <a:cubicBezTo>
                  <a:pt x="901" y="840"/>
                  <a:pt x="902" y="839"/>
                  <a:pt x="902" y="838"/>
                </a:cubicBezTo>
                <a:cubicBezTo>
                  <a:pt x="906" y="838"/>
                  <a:pt x="906" y="838"/>
                  <a:pt x="906" y="838"/>
                </a:cubicBezTo>
                <a:cubicBezTo>
                  <a:pt x="906" y="841"/>
                  <a:pt x="904" y="841"/>
                  <a:pt x="901" y="841"/>
                </a:cubicBezTo>
                <a:close/>
                <a:moveTo>
                  <a:pt x="898" y="109"/>
                </a:moveTo>
                <a:cubicBezTo>
                  <a:pt x="894" y="111"/>
                  <a:pt x="889" y="112"/>
                  <a:pt x="885" y="114"/>
                </a:cubicBezTo>
                <a:cubicBezTo>
                  <a:pt x="886" y="109"/>
                  <a:pt x="893" y="107"/>
                  <a:pt x="898" y="109"/>
                </a:cubicBezTo>
                <a:close/>
                <a:moveTo>
                  <a:pt x="895" y="782"/>
                </a:moveTo>
                <a:cubicBezTo>
                  <a:pt x="893" y="782"/>
                  <a:pt x="893" y="780"/>
                  <a:pt x="893" y="778"/>
                </a:cubicBezTo>
                <a:cubicBezTo>
                  <a:pt x="894" y="778"/>
                  <a:pt x="896" y="778"/>
                  <a:pt x="896" y="777"/>
                </a:cubicBezTo>
                <a:cubicBezTo>
                  <a:pt x="899" y="778"/>
                  <a:pt x="895" y="779"/>
                  <a:pt x="895" y="782"/>
                </a:cubicBezTo>
                <a:close/>
                <a:moveTo>
                  <a:pt x="892" y="784"/>
                </a:moveTo>
                <a:cubicBezTo>
                  <a:pt x="892" y="787"/>
                  <a:pt x="891" y="788"/>
                  <a:pt x="889" y="788"/>
                </a:cubicBezTo>
                <a:cubicBezTo>
                  <a:pt x="887" y="786"/>
                  <a:pt x="889" y="784"/>
                  <a:pt x="892" y="784"/>
                </a:cubicBezTo>
                <a:close/>
                <a:moveTo>
                  <a:pt x="885" y="784"/>
                </a:moveTo>
                <a:cubicBezTo>
                  <a:pt x="885" y="781"/>
                  <a:pt x="888" y="781"/>
                  <a:pt x="890" y="781"/>
                </a:cubicBezTo>
                <a:cubicBezTo>
                  <a:pt x="889" y="783"/>
                  <a:pt x="888" y="784"/>
                  <a:pt x="885" y="784"/>
                </a:cubicBezTo>
                <a:close/>
                <a:moveTo>
                  <a:pt x="880" y="901"/>
                </a:moveTo>
                <a:cubicBezTo>
                  <a:pt x="878" y="902"/>
                  <a:pt x="877" y="900"/>
                  <a:pt x="875" y="900"/>
                </a:cubicBezTo>
                <a:cubicBezTo>
                  <a:pt x="876" y="902"/>
                  <a:pt x="878" y="903"/>
                  <a:pt x="877" y="907"/>
                </a:cubicBezTo>
                <a:cubicBezTo>
                  <a:pt x="872" y="910"/>
                  <a:pt x="867" y="917"/>
                  <a:pt x="861" y="915"/>
                </a:cubicBezTo>
                <a:cubicBezTo>
                  <a:pt x="861" y="913"/>
                  <a:pt x="863" y="912"/>
                  <a:pt x="865" y="912"/>
                </a:cubicBezTo>
                <a:cubicBezTo>
                  <a:pt x="865" y="911"/>
                  <a:pt x="864" y="909"/>
                  <a:pt x="864" y="908"/>
                </a:cubicBezTo>
                <a:cubicBezTo>
                  <a:pt x="863" y="908"/>
                  <a:pt x="861" y="908"/>
                  <a:pt x="861" y="910"/>
                </a:cubicBezTo>
                <a:cubicBezTo>
                  <a:pt x="858" y="910"/>
                  <a:pt x="861" y="904"/>
                  <a:pt x="859" y="904"/>
                </a:cubicBezTo>
                <a:cubicBezTo>
                  <a:pt x="861" y="903"/>
                  <a:pt x="863" y="902"/>
                  <a:pt x="864" y="900"/>
                </a:cubicBezTo>
                <a:cubicBezTo>
                  <a:pt x="864" y="899"/>
                  <a:pt x="862" y="899"/>
                  <a:pt x="861" y="898"/>
                </a:cubicBezTo>
                <a:cubicBezTo>
                  <a:pt x="861" y="895"/>
                  <a:pt x="864" y="895"/>
                  <a:pt x="868" y="895"/>
                </a:cubicBezTo>
                <a:cubicBezTo>
                  <a:pt x="868" y="897"/>
                  <a:pt x="868" y="899"/>
                  <a:pt x="870" y="900"/>
                </a:cubicBezTo>
                <a:cubicBezTo>
                  <a:pt x="873" y="895"/>
                  <a:pt x="877" y="898"/>
                  <a:pt x="880" y="893"/>
                </a:cubicBezTo>
                <a:cubicBezTo>
                  <a:pt x="884" y="894"/>
                  <a:pt x="879" y="898"/>
                  <a:pt x="880" y="901"/>
                </a:cubicBezTo>
                <a:close/>
                <a:moveTo>
                  <a:pt x="865" y="868"/>
                </a:moveTo>
                <a:cubicBezTo>
                  <a:pt x="867" y="866"/>
                  <a:pt x="868" y="863"/>
                  <a:pt x="873" y="863"/>
                </a:cubicBezTo>
                <a:cubicBezTo>
                  <a:pt x="872" y="866"/>
                  <a:pt x="869" y="870"/>
                  <a:pt x="865" y="868"/>
                </a:cubicBezTo>
                <a:close/>
                <a:moveTo>
                  <a:pt x="869" y="789"/>
                </a:moveTo>
                <a:cubicBezTo>
                  <a:pt x="867" y="787"/>
                  <a:pt x="869" y="785"/>
                  <a:pt x="870" y="782"/>
                </a:cubicBezTo>
                <a:cubicBezTo>
                  <a:pt x="867" y="782"/>
                  <a:pt x="867" y="785"/>
                  <a:pt x="864" y="784"/>
                </a:cubicBezTo>
                <a:cubicBezTo>
                  <a:pt x="863" y="782"/>
                  <a:pt x="859" y="780"/>
                  <a:pt x="862" y="776"/>
                </a:cubicBezTo>
                <a:cubicBezTo>
                  <a:pt x="865" y="776"/>
                  <a:pt x="865" y="780"/>
                  <a:pt x="868" y="781"/>
                </a:cubicBezTo>
                <a:cubicBezTo>
                  <a:pt x="872" y="779"/>
                  <a:pt x="866" y="776"/>
                  <a:pt x="867" y="771"/>
                </a:cubicBezTo>
                <a:cubicBezTo>
                  <a:pt x="870" y="763"/>
                  <a:pt x="885" y="754"/>
                  <a:pt x="890" y="767"/>
                </a:cubicBezTo>
                <a:cubicBezTo>
                  <a:pt x="890" y="769"/>
                  <a:pt x="884" y="770"/>
                  <a:pt x="888" y="771"/>
                </a:cubicBezTo>
                <a:cubicBezTo>
                  <a:pt x="882" y="777"/>
                  <a:pt x="877" y="784"/>
                  <a:pt x="869" y="789"/>
                </a:cubicBezTo>
                <a:close/>
                <a:moveTo>
                  <a:pt x="885" y="860"/>
                </a:moveTo>
                <a:cubicBezTo>
                  <a:pt x="890" y="859"/>
                  <a:pt x="884" y="855"/>
                  <a:pt x="886" y="853"/>
                </a:cubicBezTo>
                <a:cubicBezTo>
                  <a:pt x="890" y="853"/>
                  <a:pt x="887" y="854"/>
                  <a:pt x="887" y="856"/>
                </a:cubicBezTo>
                <a:cubicBezTo>
                  <a:pt x="889" y="854"/>
                  <a:pt x="891" y="852"/>
                  <a:pt x="894" y="852"/>
                </a:cubicBezTo>
                <a:cubicBezTo>
                  <a:pt x="893" y="849"/>
                  <a:pt x="895" y="848"/>
                  <a:pt x="895" y="844"/>
                </a:cubicBezTo>
                <a:cubicBezTo>
                  <a:pt x="897" y="845"/>
                  <a:pt x="897" y="842"/>
                  <a:pt x="899" y="843"/>
                </a:cubicBezTo>
                <a:cubicBezTo>
                  <a:pt x="898" y="847"/>
                  <a:pt x="899" y="848"/>
                  <a:pt x="899" y="853"/>
                </a:cubicBezTo>
                <a:cubicBezTo>
                  <a:pt x="897" y="858"/>
                  <a:pt x="889" y="857"/>
                  <a:pt x="888" y="863"/>
                </a:cubicBezTo>
                <a:cubicBezTo>
                  <a:pt x="886" y="863"/>
                  <a:pt x="887" y="860"/>
                  <a:pt x="885" y="860"/>
                </a:cubicBezTo>
                <a:close/>
                <a:moveTo>
                  <a:pt x="975" y="902"/>
                </a:moveTo>
                <a:cubicBezTo>
                  <a:pt x="975" y="894"/>
                  <a:pt x="985" y="896"/>
                  <a:pt x="986" y="888"/>
                </a:cubicBezTo>
                <a:cubicBezTo>
                  <a:pt x="989" y="888"/>
                  <a:pt x="989" y="890"/>
                  <a:pt x="991" y="890"/>
                </a:cubicBezTo>
                <a:cubicBezTo>
                  <a:pt x="988" y="897"/>
                  <a:pt x="983" y="901"/>
                  <a:pt x="975" y="902"/>
                </a:cubicBezTo>
                <a:close/>
                <a:moveTo>
                  <a:pt x="1022" y="871"/>
                </a:moveTo>
                <a:cubicBezTo>
                  <a:pt x="1020" y="870"/>
                  <a:pt x="1019" y="868"/>
                  <a:pt x="1018" y="865"/>
                </a:cubicBezTo>
                <a:cubicBezTo>
                  <a:pt x="1022" y="866"/>
                  <a:pt x="1020" y="862"/>
                  <a:pt x="1024" y="863"/>
                </a:cubicBezTo>
                <a:cubicBezTo>
                  <a:pt x="1024" y="867"/>
                  <a:pt x="1023" y="869"/>
                  <a:pt x="1022" y="871"/>
                </a:cubicBezTo>
                <a:close/>
                <a:moveTo>
                  <a:pt x="1038" y="828"/>
                </a:moveTo>
                <a:cubicBezTo>
                  <a:pt x="1039" y="828"/>
                  <a:pt x="1039" y="829"/>
                  <a:pt x="1040" y="829"/>
                </a:cubicBezTo>
                <a:cubicBezTo>
                  <a:pt x="1041" y="831"/>
                  <a:pt x="1038" y="831"/>
                  <a:pt x="1038" y="833"/>
                </a:cubicBezTo>
                <a:cubicBezTo>
                  <a:pt x="1036" y="833"/>
                  <a:pt x="1038" y="829"/>
                  <a:pt x="1038" y="828"/>
                </a:cubicBezTo>
                <a:close/>
                <a:moveTo>
                  <a:pt x="1034" y="826"/>
                </a:moveTo>
                <a:cubicBezTo>
                  <a:pt x="1034" y="821"/>
                  <a:pt x="1040" y="818"/>
                  <a:pt x="1044" y="821"/>
                </a:cubicBezTo>
                <a:cubicBezTo>
                  <a:pt x="1042" y="824"/>
                  <a:pt x="1040" y="827"/>
                  <a:pt x="1034" y="826"/>
                </a:cubicBezTo>
                <a:close/>
                <a:moveTo>
                  <a:pt x="1042" y="862"/>
                </a:moveTo>
                <a:cubicBezTo>
                  <a:pt x="1044" y="858"/>
                  <a:pt x="1044" y="857"/>
                  <a:pt x="1047" y="853"/>
                </a:cubicBezTo>
                <a:cubicBezTo>
                  <a:pt x="1048" y="855"/>
                  <a:pt x="1048" y="859"/>
                  <a:pt x="1049" y="864"/>
                </a:cubicBezTo>
                <a:cubicBezTo>
                  <a:pt x="1046" y="864"/>
                  <a:pt x="1046" y="862"/>
                  <a:pt x="1042" y="862"/>
                </a:cubicBezTo>
                <a:close/>
                <a:moveTo>
                  <a:pt x="1057" y="850"/>
                </a:moveTo>
                <a:cubicBezTo>
                  <a:pt x="1053" y="848"/>
                  <a:pt x="1059" y="848"/>
                  <a:pt x="1059" y="846"/>
                </a:cubicBezTo>
                <a:cubicBezTo>
                  <a:pt x="1063" y="846"/>
                  <a:pt x="1058" y="850"/>
                  <a:pt x="1057" y="850"/>
                </a:cubicBezTo>
                <a:close/>
                <a:moveTo>
                  <a:pt x="1041" y="795"/>
                </a:moveTo>
                <a:cubicBezTo>
                  <a:pt x="1040" y="797"/>
                  <a:pt x="1040" y="801"/>
                  <a:pt x="1038" y="803"/>
                </a:cubicBezTo>
                <a:cubicBezTo>
                  <a:pt x="1028" y="803"/>
                  <a:pt x="1024" y="810"/>
                  <a:pt x="1015" y="811"/>
                </a:cubicBezTo>
                <a:cubicBezTo>
                  <a:pt x="1017" y="808"/>
                  <a:pt x="1016" y="808"/>
                  <a:pt x="1016" y="804"/>
                </a:cubicBezTo>
                <a:cubicBezTo>
                  <a:pt x="1011" y="805"/>
                  <a:pt x="1015" y="809"/>
                  <a:pt x="1013" y="812"/>
                </a:cubicBezTo>
                <a:cubicBezTo>
                  <a:pt x="1010" y="812"/>
                  <a:pt x="1008" y="809"/>
                  <a:pt x="1010" y="808"/>
                </a:cubicBezTo>
                <a:cubicBezTo>
                  <a:pt x="1006" y="808"/>
                  <a:pt x="1006" y="811"/>
                  <a:pt x="1002" y="811"/>
                </a:cubicBezTo>
                <a:cubicBezTo>
                  <a:pt x="1004" y="817"/>
                  <a:pt x="997" y="818"/>
                  <a:pt x="995" y="822"/>
                </a:cubicBezTo>
                <a:cubicBezTo>
                  <a:pt x="997" y="823"/>
                  <a:pt x="998" y="825"/>
                  <a:pt x="996" y="827"/>
                </a:cubicBezTo>
                <a:cubicBezTo>
                  <a:pt x="1000" y="828"/>
                  <a:pt x="1001" y="829"/>
                  <a:pt x="1004" y="833"/>
                </a:cubicBezTo>
                <a:cubicBezTo>
                  <a:pt x="1009" y="828"/>
                  <a:pt x="1014" y="825"/>
                  <a:pt x="1016" y="818"/>
                </a:cubicBezTo>
                <a:cubicBezTo>
                  <a:pt x="1029" y="815"/>
                  <a:pt x="1036" y="806"/>
                  <a:pt x="1047" y="802"/>
                </a:cubicBezTo>
                <a:cubicBezTo>
                  <a:pt x="1052" y="803"/>
                  <a:pt x="1051" y="812"/>
                  <a:pt x="1058" y="812"/>
                </a:cubicBezTo>
                <a:cubicBezTo>
                  <a:pt x="1054" y="815"/>
                  <a:pt x="1054" y="821"/>
                  <a:pt x="1049" y="822"/>
                </a:cubicBezTo>
                <a:cubicBezTo>
                  <a:pt x="1050" y="819"/>
                  <a:pt x="1047" y="820"/>
                  <a:pt x="1047" y="821"/>
                </a:cubicBezTo>
                <a:cubicBezTo>
                  <a:pt x="1044" y="821"/>
                  <a:pt x="1045" y="818"/>
                  <a:pt x="1044" y="817"/>
                </a:cubicBezTo>
                <a:cubicBezTo>
                  <a:pt x="1037" y="818"/>
                  <a:pt x="1031" y="820"/>
                  <a:pt x="1027" y="824"/>
                </a:cubicBezTo>
                <a:cubicBezTo>
                  <a:pt x="1029" y="825"/>
                  <a:pt x="1031" y="827"/>
                  <a:pt x="1033" y="827"/>
                </a:cubicBezTo>
                <a:cubicBezTo>
                  <a:pt x="1031" y="830"/>
                  <a:pt x="1033" y="831"/>
                  <a:pt x="1033" y="834"/>
                </a:cubicBezTo>
                <a:cubicBezTo>
                  <a:pt x="1037" y="834"/>
                  <a:pt x="1037" y="834"/>
                  <a:pt x="1040" y="835"/>
                </a:cubicBezTo>
                <a:cubicBezTo>
                  <a:pt x="1041" y="836"/>
                  <a:pt x="1041" y="835"/>
                  <a:pt x="1041" y="835"/>
                </a:cubicBezTo>
                <a:cubicBezTo>
                  <a:pt x="1040" y="838"/>
                  <a:pt x="1035" y="842"/>
                  <a:pt x="1031" y="842"/>
                </a:cubicBezTo>
                <a:cubicBezTo>
                  <a:pt x="1029" y="839"/>
                  <a:pt x="1030" y="838"/>
                  <a:pt x="1028" y="834"/>
                </a:cubicBezTo>
                <a:cubicBezTo>
                  <a:pt x="1024" y="834"/>
                  <a:pt x="1027" y="839"/>
                  <a:pt x="1026" y="840"/>
                </a:cubicBezTo>
                <a:cubicBezTo>
                  <a:pt x="1026" y="842"/>
                  <a:pt x="1028" y="842"/>
                  <a:pt x="1030" y="842"/>
                </a:cubicBezTo>
                <a:cubicBezTo>
                  <a:pt x="1029" y="845"/>
                  <a:pt x="1026" y="847"/>
                  <a:pt x="1026" y="850"/>
                </a:cubicBezTo>
                <a:cubicBezTo>
                  <a:pt x="1023" y="849"/>
                  <a:pt x="1020" y="849"/>
                  <a:pt x="1019" y="847"/>
                </a:cubicBezTo>
                <a:cubicBezTo>
                  <a:pt x="1017" y="848"/>
                  <a:pt x="1019" y="853"/>
                  <a:pt x="1018" y="856"/>
                </a:cubicBezTo>
                <a:cubicBezTo>
                  <a:pt x="1021" y="855"/>
                  <a:pt x="1021" y="851"/>
                  <a:pt x="1027" y="852"/>
                </a:cubicBezTo>
                <a:cubicBezTo>
                  <a:pt x="1023" y="855"/>
                  <a:pt x="1022" y="860"/>
                  <a:pt x="1021" y="863"/>
                </a:cubicBezTo>
                <a:cubicBezTo>
                  <a:pt x="1010" y="862"/>
                  <a:pt x="1020" y="881"/>
                  <a:pt x="1008" y="884"/>
                </a:cubicBezTo>
                <a:cubicBezTo>
                  <a:pt x="1007" y="879"/>
                  <a:pt x="1004" y="872"/>
                  <a:pt x="1012" y="873"/>
                </a:cubicBezTo>
                <a:cubicBezTo>
                  <a:pt x="1012" y="870"/>
                  <a:pt x="1012" y="869"/>
                  <a:pt x="1013" y="868"/>
                </a:cubicBezTo>
                <a:cubicBezTo>
                  <a:pt x="1010" y="867"/>
                  <a:pt x="1011" y="871"/>
                  <a:pt x="1007" y="870"/>
                </a:cubicBezTo>
                <a:cubicBezTo>
                  <a:pt x="1006" y="868"/>
                  <a:pt x="1004" y="866"/>
                  <a:pt x="1005" y="862"/>
                </a:cubicBezTo>
                <a:cubicBezTo>
                  <a:pt x="1007" y="862"/>
                  <a:pt x="1008" y="864"/>
                  <a:pt x="1011" y="863"/>
                </a:cubicBezTo>
                <a:cubicBezTo>
                  <a:pt x="1013" y="862"/>
                  <a:pt x="1012" y="860"/>
                  <a:pt x="1015" y="860"/>
                </a:cubicBezTo>
                <a:cubicBezTo>
                  <a:pt x="1015" y="857"/>
                  <a:pt x="1011" y="857"/>
                  <a:pt x="1014" y="855"/>
                </a:cubicBezTo>
                <a:cubicBezTo>
                  <a:pt x="1005" y="851"/>
                  <a:pt x="999" y="865"/>
                  <a:pt x="990" y="867"/>
                </a:cubicBezTo>
                <a:cubicBezTo>
                  <a:pt x="989" y="866"/>
                  <a:pt x="989" y="865"/>
                  <a:pt x="989" y="862"/>
                </a:cubicBezTo>
                <a:cubicBezTo>
                  <a:pt x="986" y="863"/>
                  <a:pt x="986" y="867"/>
                  <a:pt x="982" y="866"/>
                </a:cubicBezTo>
                <a:cubicBezTo>
                  <a:pt x="982" y="863"/>
                  <a:pt x="980" y="864"/>
                  <a:pt x="981" y="861"/>
                </a:cubicBezTo>
                <a:cubicBezTo>
                  <a:pt x="980" y="858"/>
                  <a:pt x="983" y="860"/>
                  <a:pt x="983" y="858"/>
                </a:cubicBezTo>
                <a:cubicBezTo>
                  <a:pt x="979" y="858"/>
                  <a:pt x="974" y="864"/>
                  <a:pt x="968" y="866"/>
                </a:cubicBezTo>
                <a:cubicBezTo>
                  <a:pt x="968" y="862"/>
                  <a:pt x="968" y="862"/>
                  <a:pt x="968" y="862"/>
                </a:cubicBezTo>
                <a:cubicBezTo>
                  <a:pt x="964" y="861"/>
                  <a:pt x="965" y="866"/>
                  <a:pt x="961" y="865"/>
                </a:cubicBezTo>
                <a:cubicBezTo>
                  <a:pt x="961" y="864"/>
                  <a:pt x="961" y="863"/>
                  <a:pt x="960" y="862"/>
                </a:cubicBezTo>
                <a:cubicBezTo>
                  <a:pt x="958" y="863"/>
                  <a:pt x="958" y="864"/>
                  <a:pt x="958" y="866"/>
                </a:cubicBezTo>
                <a:cubicBezTo>
                  <a:pt x="957" y="862"/>
                  <a:pt x="951" y="866"/>
                  <a:pt x="953" y="861"/>
                </a:cubicBezTo>
                <a:cubicBezTo>
                  <a:pt x="950" y="861"/>
                  <a:pt x="952" y="867"/>
                  <a:pt x="948" y="865"/>
                </a:cubicBezTo>
                <a:cubicBezTo>
                  <a:pt x="950" y="867"/>
                  <a:pt x="951" y="870"/>
                  <a:pt x="950" y="875"/>
                </a:cubicBezTo>
                <a:cubicBezTo>
                  <a:pt x="949" y="878"/>
                  <a:pt x="943" y="877"/>
                  <a:pt x="944" y="882"/>
                </a:cubicBezTo>
                <a:cubicBezTo>
                  <a:pt x="940" y="882"/>
                  <a:pt x="939" y="883"/>
                  <a:pt x="935" y="882"/>
                </a:cubicBezTo>
                <a:cubicBezTo>
                  <a:pt x="936" y="878"/>
                  <a:pt x="938" y="874"/>
                  <a:pt x="940" y="871"/>
                </a:cubicBezTo>
                <a:cubicBezTo>
                  <a:pt x="943" y="871"/>
                  <a:pt x="942" y="869"/>
                  <a:pt x="944" y="871"/>
                </a:cubicBezTo>
                <a:cubicBezTo>
                  <a:pt x="946" y="870"/>
                  <a:pt x="947" y="866"/>
                  <a:pt x="946" y="865"/>
                </a:cubicBezTo>
                <a:cubicBezTo>
                  <a:pt x="936" y="864"/>
                  <a:pt x="934" y="872"/>
                  <a:pt x="929" y="879"/>
                </a:cubicBezTo>
                <a:cubicBezTo>
                  <a:pt x="927" y="878"/>
                  <a:pt x="927" y="876"/>
                  <a:pt x="927" y="874"/>
                </a:cubicBezTo>
                <a:cubicBezTo>
                  <a:pt x="917" y="877"/>
                  <a:pt x="924" y="885"/>
                  <a:pt x="919" y="891"/>
                </a:cubicBezTo>
                <a:cubicBezTo>
                  <a:pt x="915" y="892"/>
                  <a:pt x="916" y="891"/>
                  <a:pt x="912" y="890"/>
                </a:cubicBezTo>
                <a:cubicBezTo>
                  <a:pt x="909" y="896"/>
                  <a:pt x="908" y="903"/>
                  <a:pt x="902" y="905"/>
                </a:cubicBezTo>
                <a:cubicBezTo>
                  <a:pt x="896" y="903"/>
                  <a:pt x="890" y="905"/>
                  <a:pt x="887" y="899"/>
                </a:cubicBezTo>
                <a:cubicBezTo>
                  <a:pt x="889" y="884"/>
                  <a:pt x="908" y="887"/>
                  <a:pt x="914" y="876"/>
                </a:cubicBezTo>
                <a:cubicBezTo>
                  <a:pt x="917" y="876"/>
                  <a:pt x="914" y="878"/>
                  <a:pt x="916" y="879"/>
                </a:cubicBezTo>
                <a:cubicBezTo>
                  <a:pt x="923" y="869"/>
                  <a:pt x="939" y="868"/>
                  <a:pt x="942" y="854"/>
                </a:cubicBezTo>
                <a:cubicBezTo>
                  <a:pt x="952" y="854"/>
                  <a:pt x="952" y="854"/>
                  <a:pt x="952" y="854"/>
                </a:cubicBezTo>
                <a:cubicBezTo>
                  <a:pt x="954" y="851"/>
                  <a:pt x="955" y="848"/>
                  <a:pt x="957" y="846"/>
                </a:cubicBezTo>
                <a:cubicBezTo>
                  <a:pt x="959" y="845"/>
                  <a:pt x="958" y="847"/>
                  <a:pt x="960" y="848"/>
                </a:cubicBezTo>
                <a:cubicBezTo>
                  <a:pt x="962" y="847"/>
                  <a:pt x="960" y="843"/>
                  <a:pt x="961" y="843"/>
                </a:cubicBezTo>
                <a:cubicBezTo>
                  <a:pt x="966" y="845"/>
                  <a:pt x="969" y="839"/>
                  <a:pt x="971" y="835"/>
                </a:cubicBezTo>
                <a:cubicBezTo>
                  <a:pt x="970" y="832"/>
                  <a:pt x="970" y="838"/>
                  <a:pt x="968" y="836"/>
                </a:cubicBezTo>
                <a:cubicBezTo>
                  <a:pt x="969" y="834"/>
                  <a:pt x="968" y="833"/>
                  <a:pt x="968" y="832"/>
                </a:cubicBezTo>
                <a:cubicBezTo>
                  <a:pt x="966" y="835"/>
                  <a:pt x="956" y="846"/>
                  <a:pt x="950" y="844"/>
                </a:cubicBezTo>
                <a:cubicBezTo>
                  <a:pt x="950" y="843"/>
                  <a:pt x="952" y="841"/>
                  <a:pt x="951" y="841"/>
                </a:cubicBezTo>
                <a:cubicBezTo>
                  <a:pt x="948" y="842"/>
                  <a:pt x="948" y="846"/>
                  <a:pt x="945" y="848"/>
                </a:cubicBezTo>
                <a:cubicBezTo>
                  <a:pt x="942" y="848"/>
                  <a:pt x="941" y="847"/>
                  <a:pt x="940" y="845"/>
                </a:cubicBezTo>
                <a:cubicBezTo>
                  <a:pt x="937" y="846"/>
                  <a:pt x="938" y="852"/>
                  <a:pt x="932" y="852"/>
                </a:cubicBezTo>
                <a:cubicBezTo>
                  <a:pt x="937" y="850"/>
                  <a:pt x="933" y="844"/>
                  <a:pt x="932" y="840"/>
                </a:cubicBezTo>
                <a:cubicBezTo>
                  <a:pt x="929" y="842"/>
                  <a:pt x="928" y="846"/>
                  <a:pt x="923" y="846"/>
                </a:cubicBezTo>
                <a:cubicBezTo>
                  <a:pt x="922" y="844"/>
                  <a:pt x="922" y="842"/>
                  <a:pt x="922" y="839"/>
                </a:cubicBezTo>
                <a:cubicBezTo>
                  <a:pt x="917" y="839"/>
                  <a:pt x="917" y="844"/>
                  <a:pt x="916" y="848"/>
                </a:cubicBezTo>
                <a:cubicBezTo>
                  <a:pt x="914" y="848"/>
                  <a:pt x="913" y="847"/>
                  <a:pt x="912" y="847"/>
                </a:cubicBezTo>
                <a:cubicBezTo>
                  <a:pt x="910" y="847"/>
                  <a:pt x="911" y="850"/>
                  <a:pt x="909" y="849"/>
                </a:cubicBezTo>
                <a:cubicBezTo>
                  <a:pt x="910" y="851"/>
                  <a:pt x="913" y="848"/>
                  <a:pt x="916" y="850"/>
                </a:cubicBezTo>
                <a:cubicBezTo>
                  <a:pt x="915" y="853"/>
                  <a:pt x="914" y="856"/>
                  <a:pt x="910" y="856"/>
                </a:cubicBezTo>
                <a:cubicBezTo>
                  <a:pt x="912" y="860"/>
                  <a:pt x="912" y="861"/>
                  <a:pt x="909" y="863"/>
                </a:cubicBezTo>
                <a:cubicBezTo>
                  <a:pt x="906" y="863"/>
                  <a:pt x="908" y="858"/>
                  <a:pt x="907" y="855"/>
                </a:cubicBezTo>
                <a:cubicBezTo>
                  <a:pt x="906" y="855"/>
                  <a:pt x="905" y="856"/>
                  <a:pt x="905" y="857"/>
                </a:cubicBezTo>
                <a:cubicBezTo>
                  <a:pt x="903" y="853"/>
                  <a:pt x="908" y="852"/>
                  <a:pt x="906" y="847"/>
                </a:cubicBezTo>
                <a:cubicBezTo>
                  <a:pt x="911" y="845"/>
                  <a:pt x="912" y="840"/>
                  <a:pt x="917" y="838"/>
                </a:cubicBezTo>
                <a:cubicBezTo>
                  <a:pt x="919" y="839"/>
                  <a:pt x="915" y="840"/>
                  <a:pt x="916" y="841"/>
                </a:cubicBezTo>
                <a:cubicBezTo>
                  <a:pt x="917" y="842"/>
                  <a:pt x="921" y="837"/>
                  <a:pt x="922" y="834"/>
                </a:cubicBezTo>
                <a:cubicBezTo>
                  <a:pt x="922" y="833"/>
                  <a:pt x="920" y="834"/>
                  <a:pt x="919" y="834"/>
                </a:cubicBezTo>
                <a:cubicBezTo>
                  <a:pt x="926" y="827"/>
                  <a:pt x="934" y="822"/>
                  <a:pt x="943" y="819"/>
                </a:cubicBezTo>
                <a:cubicBezTo>
                  <a:pt x="942" y="822"/>
                  <a:pt x="946" y="820"/>
                  <a:pt x="945" y="823"/>
                </a:cubicBezTo>
                <a:cubicBezTo>
                  <a:pt x="948" y="822"/>
                  <a:pt x="945" y="817"/>
                  <a:pt x="949" y="815"/>
                </a:cubicBezTo>
                <a:cubicBezTo>
                  <a:pt x="960" y="820"/>
                  <a:pt x="946" y="829"/>
                  <a:pt x="942" y="834"/>
                </a:cubicBezTo>
                <a:cubicBezTo>
                  <a:pt x="946" y="836"/>
                  <a:pt x="947" y="837"/>
                  <a:pt x="947" y="842"/>
                </a:cubicBezTo>
                <a:cubicBezTo>
                  <a:pt x="949" y="840"/>
                  <a:pt x="948" y="839"/>
                  <a:pt x="948" y="835"/>
                </a:cubicBezTo>
                <a:cubicBezTo>
                  <a:pt x="953" y="833"/>
                  <a:pt x="954" y="826"/>
                  <a:pt x="959" y="823"/>
                </a:cubicBezTo>
                <a:cubicBezTo>
                  <a:pt x="957" y="822"/>
                  <a:pt x="955" y="820"/>
                  <a:pt x="955" y="817"/>
                </a:cubicBezTo>
                <a:cubicBezTo>
                  <a:pt x="960" y="817"/>
                  <a:pt x="969" y="816"/>
                  <a:pt x="967" y="808"/>
                </a:cubicBezTo>
                <a:cubicBezTo>
                  <a:pt x="969" y="807"/>
                  <a:pt x="971" y="807"/>
                  <a:pt x="972" y="805"/>
                </a:cubicBezTo>
                <a:cubicBezTo>
                  <a:pt x="974" y="806"/>
                  <a:pt x="970" y="807"/>
                  <a:pt x="971" y="808"/>
                </a:cubicBezTo>
                <a:cubicBezTo>
                  <a:pt x="973" y="807"/>
                  <a:pt x="975" y="810"/>
                  <a:pt x="974" y="806"/>
                </a:cubicBezTo>
                <a:cubicBezTo>
                  <a:pt x="977" y="808"/>
                  <a:pt x="978" y="805"/>
                  <a:pt x="981" y="805"/>
                </a:cubicBezTo>
                <a:cubicBezTo>
                  <a:pt x="982" y="807"/>
                  <a:pt x="978" y="811"/>
                  <a:pt x="977" y="814"/>
                </a:cubicBezTo>
                <a:cubicBezTo>
                  <a:pt x="976" y="814"/>
                  <a:pt x="976" y="812"/>
                  <a:pt x="975" y="812"/>
                </a:cubicBezTo>
                <a:cubicBezTo>
                  <a:pt x="976" y="815"/>
                  <a:pt x="969" y="822"/>
                  <a:pt x="975" y="823"/>
                </a:cubicBezTo>
                <a:cubicBezTo>
                  <a:pt x="975" y="826"/>
                  <a:pt x="974" y="827"/>
                  <a:pt x="973" y="830"/>
                </a:cubicBezTo>
                <a:cubicBezTo>
                  <a:pt x="974" y="831"/>
                  <a:pt x="978" y="829"/>
                  <a:pt x="980" y="829"/>
                </a:cubicBezTo>
                <a:cubicBezTo>
                  <a:pt x="979" y="826"/>
                  <a:pt x="979" y="825"/>
                  <a:pt x="976" y="826"/>
                </a:cubicBezTo>
                <a:cubicBezTo>
                  <a:pt x="976" y="823"/>
                  <a:pt x="978" y="821"/>
                  <a:pt x="977" y="818"/>
                </a:cubicBezTo>
                <a:cubicBezTo>
                  <a:pt x="980" y="817"/>
                  <a:pt x="980" y="818"/>
                  <a:pt x="983" y="819"/>
                </a:cubicBezTo>
                <a:cubicBezTo>
                  <a:pt x="986" y="818"/>
                  <a:pt x="988" y="809"/>
                  <a:pt x="993" y="814"/>
                </a:cubicBezTo>
                <a:cubicBezTo>
                  <a:pt x="998" y="810"/>
                  <a:pt x="997" y="801"/>
                  <a:pt x="1005" y="799"/>
                </a:cubicBezTo>
                <a:cubicBezTo>
                  <a:pt x="1004" y="797"/>
                  <a:pt x="1003" y="795"/>
                  <a:pt x="1004" y="792"/>
                </a:cubicBezTo>
                <a:cubicBezTo>
                  <a:pt x="1006" y="791"/>
                  <a:pt x="1007" y="789"/>
                  <a:pt x="1010" y="790"/>
                </a:cubicBezTo>
                <a:cubicBezTo>
                  <a:pt x="1010" y="793"/>
                  <a:pt x="1010" y="793"/>
                  <a:pt x="1010" y="793"/>
                </a:cubicBezTo>
                <a:cubicBezTo>
                  <a:pt x="1014" y="792"/>
                  <a:pt x="1015" y="788"/>
                  <a:pt x="1016" y="784"/>
                </a:cubicBezTo>
                <a:cubicBezTo>
                  <a:pt x="1022" y="786"/>
                  <a:pt x="1021" y="779"/>
                  <a:pt x="1025" y="777"/>
                </a:cubicBezTo>
                <a:cubicBezTo>
                  <a:pt x="1026" y="778"/>
                  <a:pt x="1028" y="778"/>
                  <a:pt x="1030" y="778"/>
                </a:cubicBezTo>
                <a:cubicBezTo>
                  <a:pt x="1030" y="782"/>
                  <a:pt x="1029" y="781"/>
                  <a:pt x="1030" y="785"/>
                </a:cubicBezTo>
                <a:cubicBezTo>
                  <a:pt x="1028" y="786"/>
                  <a:pt x="1028" y="784"/>
                  <a:pt x="1026" y="784"/>
                </a:cubicBezTo>
                <a:cubicBezTo>
                  <a:pt x="1032" y="792"/>
                  <a:pt x="1025" y="800"/>
                  <a:pt x="1017" y="802"/>
                </a:cubicBezTo>
                <a:cubicBezTo>
                  <a:pt x="1018" y="803"/>
                  <a:pt x="1020" y="804"/>
                  <a:pt x="1019" y="807"/>
                </a:cubicBezTo>
                <a:cubicBezTo>
                  <a:pt x="1023" y="807"/>
                  <a:pt x="1023" y="807"/>
                  <a:pt x="1023" y="807"/>
                </a:cubicBezTo>
                <a:cubicBezTo>
                  <a:pt x="1026" y="806"/>
                  <a:pt x="1021" y="805"/>
                  <a:pt x="1022" y="803"/>
                </a:cubicBezTo>
                <a:cubicBezTo>
                  <a:pt x="1025" y="801"/>
                  <a:pt x="1029" y="802"/>
                  <a:pt x="1032" y="800"/>
                </a:cubicBezTo>
                <a:cubicBezTo>
                  <a:pt x="1032" y="798"/>
                  <a:pt x="1030" y="796"/>
                  <a:pt x="1034" y="796"/>
                </a:cubicBezTo>
                <a:cubicBezTo>
                  <a:pt x="1031" y="794"/>
                  <a:pt x="1032" y="789"/>
                  <a:pt x="1031" y="785"/>
                </a:cubicBezTo>
                <a:cubicBezTo>
                  <a:pt x="1040" y="778"/>
                  <a:pt x="1050" y="771"/>
                  <a:pt x="1060" y="766"/>
                </a:cubicBezTo>
                <a:cubicBezTo>
                  <a:pt x="1060" y="768"/>
                  <a:pt x="1062" y="768"/>
                  <a:pt x="1061" y="770"/>
                </a:cubicBezTo>
                <a:cubicBezTo>
                  <a:pt x="1056" y="771"/>
                  <a:pt x="1055" y="778"/>
                  <a:pt x="1051" y="781"/>
                </a:cubicBezTo>
                <a:cubicBezTo>
                  <a:pt x="1053" y="785"/>
                  <a:pt x="1060" y="777"/>
                  <a:pt x="1063" y="780"/>
                </a:cubicBezTo>
                <a:cubicBezTo>
                  <a:pt x="1063" y="781"/>
                  <a:pt x="1062" y="781"/>
                  <a:pt x="1063" y="782"/>
                </a:cubicBezTo>
                <a:cubicBezTo>
                  <a:pt x="1054" y="786"/>
                  <a:pt x="1053" y="801"/>
                  <a:pt x="1041" y="795"/>
                </a:cubicBezTo>
                <a:close/>
                <a:moveTo>
                  <a:pt x="929" y="862"/>
                </a:moveTo>
                <a:cubicBezTo>
                  <a:pt x="930" y="866"/>
                  <a:pt x="928" y="867"/>
                  <a:pt x="924" y="867"/>
                </a:cubicBezTo>
                <a:cubicBezTo>
                  <a:pt x="921" y="863"/>
                  <a:pt x="923" y="859"/>
                  <a:pt x="928" y="858"/>
                </a:cubicBezTo>
                <a:cubicBezTo>
                  <a:pt x="930" y="861"/>
                  <a:pt x="924" y="863"/>
                  <a:pt x="929" y="862"/>
                </a:cubicBezTo>
                <a:close/>
                <a:moveTo>
                  <a:pt x="1047" y="751"/>
                </a:moveTo>
                <a:cubicBezTo>
                  <a:pt x="1044" y="757"/>
                  <a:pt x="1034" y="753"/>
                  <a:pt x="1038" y="744"/>
                </a:cubicBezTo>
                <a:cubicBezTo>
                  <a:pt x="1039" y="743"/>
                  <a:pt x="1042" y="746"/>
                  <a:pt x="1043" y="743"/>
                </a:cubicBezTo>
                <a:cubicBezTo>
                  <a:pt x="1045" y="743"/>
                  <a:pt x="1043" y="746"/>
                  <a:pt x="1042" y="746"/>
                </a:cubicBezTo>
                <a:cubicBezTo>
                  <a:pt x="1045" y="745"/>
                  <a:pt x="1044" y="749"/>
                  <a:pt x="1047" y="751"/>
                </a:cubicBezTo>
                <a:close/>
                <a:moveTo>
                  <a:pt x="1038" y="768"/>
                </a:moveTo>
                <a:cubicBezTo>
                  <a:pt x="1038" y="767"/>
                  <a:pt x="1041" y="762"/>
                  <a:pt x="1045" y="763"/>
                </a:cubicBezTo>
                <a:cubicBezTo>
                  <a:pt x="1045" y="766"/>
                  <a:pt x="1043" y="769"/>
                  <a:pt x="1038" y="769"/>
                </a:cubicBezTo>
                <a:cubicBezTo>
                  <a:pt x="1037" y="769"/>
                  <a:pt x="1038" y="768"/>
                  <a:pt x="1039" y="769"/>
                </a:cubicBezTo>
                <a:cubicBezTo>
                  <a:pt x="1040" y="767"/>
                  <a:pt x="1038" y="767"/>
                  <a:pt x="1038" y="768"/>
                </a:cubicBezTo>
                <a:close/>
                <a:moveTo>
                  <a:pt x="1040" y="718"/>
                </a:moveTo>
                <a:cubicBezTo>
                  <a:pt x="1037" y="718"/>
                  <a:pt x="1037" y="716"/>
                  <a:pt x="1034" y="717"/>
                </a:cubicBezTo>
                <a:cubicBezTo>
                  <a:pt x="1037" y="713"/>
                  <a:pt x="1043" y="711"/>
                  <a:pt x="1045" y="704"/>
                </a:cubicBezTo>
                <a:cubicBezTo>
                  <a:pt x="1048" y="704"/>
                  <a:pt x="1046" y="709"/>
                  <a:pt x="1050" y="707"/>
                </a:cubicBezTo>
                <a:cubicBezTo>
                  <a:pt x="1049" y="713"/>
                  <a:pt x="1042" y="713"/>
                  <a:pt x="1040" y="718"/>
                </a:cubicBezTo>
                <a:close/>
                <a:moveTo>
                  <a:pt x="1042" y="720"/>
                </a:moveTo>
                <a:cubicBezTo>
                  <a:pt x="1041" y="724"/>
                  <a:pt x="1042" y="723"/>
                  <a:pt x="1041" y="726"/>
                </a:cubicBezTo>
                <a:cubicBezTo>
                  <a:pt x="1037" y="725"/>
                  <a:pt x="1036" y="730"/>
                  <a:pt x="1033" y="728"/>
                </a:cubicBezTo>
                <a:cubicBezTo>
                  <a:pt x="1036" y="725"/>
                  <a:pt x="1036" y="720"/>
                  <a:pt x="1042" y="720"/>
                </a:cubicBezTo>
                <a:close/>
                <a:moveTo>
                  <a:pt x="1051" y="760"/>
                </a:moveTo>
                <a:cubicBezTo>
                  <a:pt x="1050" y="757"/>
                  <a:pt x="1053" y="757"/>
                  <a:pt x="1054" y="755"/>
                </a:cubicBezTo>
                <a:cubicBezTo>
                  <a:pt x="1058" y="758"/>
                  <a:pt x="1062" y="748"/>
                  <a:pt x="1070" y="750"/>
                </a:cubicBezTo>
                <a:cubicBezTo>
                  <a:pt x="1064" y="756"/>
                  <a:pt x="1059" y="759"/>
                  <a:pt x="1051" y="760"/>
                </a:cubicBezTo>
                <a:close/>
                <a:moveTo>
                  <a:pt x="1065" y="765"/>
                </a:moveTo>
                <a:cubicBezTo>
                  <a:pt x="1065" y="766"/>
                  <a:pt x="1064" y="767"/>
                  <a:pt x="1064" y="769"/>
                </a:cubicBezTo>
                <a:cubicBezTo>
                  <a:pt x="1061" y="769"/>
                  <a:pt x="1061" y="765"/>
                  <a:pt x="1062" y="764"/>
                </a:cubicBezTo>
                <a:cubicBezTo>
                  <a:pt x="1064" y="764"/>
                  <a:pt x="1064" y="765"/>
                  <a:pt x="1065" y="765"/>
                </a:cubicBezTo>
                <a:close/>
                <a:moveTo>
                  <a:pt x="1066" y="831"/>
                </a:moveTo>
                <a:cubicBezTo>
                  <a:pt x="1065" y="830"/>
                  <a:pt x="1064" y="830"/>
                  <a:pt x="1063" y="830"/>
                </a:cubicBezTo>
                <a:cubicBezTo>
                  <a:pt x="1064" y="828"/>
                  <a:pt x="1065" y="827"/>
                  <a:pt x="1067" y="827"/>
                </a:cubicBezTo>
                <a:cubicBezTo>
                  <a:pt x="1067" y="829"/>
                  <a:pt x="1066" y="830"/>
                  <a:pt x="1066" y="831"/>
                </a:cubicBezTo>
                <a:close/>
                <a:moveTo>
                  <a:pt x="1064" y="777"/>
                </a:moveTo>
                <a:cubicBezTo>
                  <a:pt x="1064" y="773"/>
                  <a:pt x="1064" y="773"/>
                  <a:pt x="1064" y="773"/>
                </a:cubicBezTo>
                <a:cubicBezTo>
                  <a:pt x="1066" y="773"/>
                  <a:pt x="1068" y="774"/>
                  <a:pt x="1068" y="776"/>
                </a:cubicBezTo>
                <a:cubicBezTo>
                  <a:pt x="1067" y="777"/>
                  <a:pt x="1066" y="777"/>
                  <a:pt x="1064" y="777"/>
                </a:cubicBezTo>
                <a:close/>
                <a:moveTo>
                  <a:pt x="1111" y="821"/>
                </a:moveTo>
                <a:cubicBezTo>
                  <a:pt x="1111" y="824"/>
                  <a:pt x="1107" y="823"/>
                  <a:pt x="1107" y="827"/>
                </a:cubicBezTo>
                <a:cubicBezTo>
                  <a:pt x="1105" y="827"/>
                  <a:pt x="1105" y="824"/>
                  <a:pt x="1102" y="825"/>
                </a:cubicBezTo>
                <a:cubicBezTo>
                  <a:pt x="1105" y="824"/>
                  <a:pt x="1106" y="821"/>
                  <a:pt x="1111" y="821"/>
                </a:cubicBezTo>
                <a:close/>
                <a:moveTo>
                  <a:pt x="1120" y="787"/>
                </a:moveTo>
                <a:cubicBezTo>
                  <a:pt x="1120" y="784"/>
                  <a:pt x="1123" y="784"/>
                  <a:pt x="1125" y="784"/>
                </a:cubicBezTo>
                <a:cubicBezTo>
                  <a:pt x="1125" y="786"/>
                  <a:pt x="1123" y="787"/>
                  <a:pt x="1120" y="787"/>
                </a:cubicBezTo>
                <a:close/>
                <a:moveTo>
                  <a:pt x="1125" y="761"/>
                </a:moveTo>
                <a:cubicBezTo>
                  <a:pt x="1124" y="764"/>
                  <a:pt x="1125" y="767"/>
                  <a:pt x="1121" y="767"/>
                </a:cubicBezTo>
                <a:cubicBezTo>
                  <a:pt x="1119" y="764"/>
                  <a:pt x="1122" y="761"/>
                  <a:pt x="1125" y="761"/>
                </a:cubicBezTo>
                <a:close/>
                <a:moveTo>
                  <a:pt x="1122" y="773"/>
                </a:moveTo>
                <a:cubicBezTo>
                  <a:pt x="1123" y="771"/>
                  <a:pt x="1120" y="771"/>
                  <a:pt x="1121" y="769"/>
                </a:cubicBezTo>
                <a:cubicBezTo>
                  <a:pt x="1126" y="769"/>
                  <a:pt x="1131" y="763"/>
                  <a:pt x="1131" y="771"/>
                </a:cubicBezTo>
                <a:cubicBezTo>
                  <a:pt x="1128" y="771"/>
                  <a:pt x="1127" y="772"/>
                  <a:pt x="1122" y="773"/>
                </a:cubicBezTo>
                <a:close/>
                <a:moveTo>
                  <a:pt x="1135" y="808"/>
                </a:moveTo>
                <a:cubicBezTo>
                  <a:pt x="1135" y="810"/>
                  <a:pt x="1134" y="811"/>
                  <a:pt x="1132" y="810"/>
                </a:cubicBezTo>
                <a:cubicBezTo>
                  <a:pt x="1132" y="811"/>
                  <a:pt x="1133" y="812"/>
                  <a:pt x="1133" y="813"/>
                </a:cubicBezTo>
                <a:cubicBezTo>
                  <a:pt x="1130" y="813"/>
                  <a:pt x="1130" y="813"/>
                  <a:pt x="1130" y="813"/>
                </a:cubicBezTo>
                <a:cubicBezTo>
                  <a:pt x="1130" y="812"/>
                  <a:pt x="1130" y="810"/>
                  <a:pt x="1129" y="810"/>
                </a:cubicBezTo>
                <a:cubicBezTo>
                  <a:pt x="1129" y="809"/>
                  <a:pt x="1130" y="810"/>
                  <a:pt x="1130" y="810"/>
                </a:cubicBezTo>
                <a:cubicBezTo>
                  <a:pt x="1131" y="810"/>
                  <a:pt x="1131" y="809"/>
                  <a:pt x="1131" y="808"/>
                </a:cubicBezTo>
                <a:lnTo>
                  <a:pt x="1135" y="808"/>
                </a:lnTo>
                <a:close/>
                <a:moveTo>
                  <a:pt x="1128" y="750"/>
                </a:moveTo>
                <a:cubicBezTo>
                  <a:pt x="1131" y="749"/>
                  <a:pt x="1131" y="754"/>
                  <a:pt x="1131" y="750"/>
                </a:cubicBezTo>
                <a:cubicBezTo>
                  <a:pt x="1132" y="750"/>
                  <a:pt x="1132" y="752"/>
                  <a:pt x="1132" y="753"/>
                </a:cubicBezTo>
                <a:cubicBezTo>
                  <a:pt x="1131" y="753"/>
                  <a:pt x="1130" y="753"/>
                  <a:pt x="1130" y="754"/>
                </a:cubicBezTo>
                <a:cubicBezTo>
                  <a:pt x="1129" y="754"/>
                  <a:pt x="1129" y="753"/>
                  <a:pt x="1129" y="752"/>
                </a:cubicBezTo>
                <a:cubicBezTo>
                  <a:pt x="1128" y="752"/>
                  <a:pt x="1128" y="752"/>
                  <a:pt x="1128" y="753"/>
                </a:cubicBezTo>
                <a:cubicBezTo>
                  <a:pt x="1127" y="753"/>
                  <a:pt x="1127" y="752"/>
                  <a:pt x="1127" y="751"/>
                </a:cubicBezTo>
                <a:cubicBezTo>
                  <a:pt x="1128" y="751"/>
                  <a:pt x="1128" y="751"/>
                  <a:pt x="1128" y="750"/>
                </a:cubicBezTo>
                <a:close/>
                <a:moveTo>
                  <a:pt x="1126" y="756"/>
                </a:moveTo>
                <a:cubicBezTo>
                  <a:pt x="1125" y="759"/>
                  <a:pt x="1122" y="761"/>
                  <a:pt x="1118" y="762"/>
                </a:cubicBezTo>
                <a:cubicBezTo>
                  <a:pt x="1120" y="758"/>
                  <a:pt x="1115" y="759"/>
                  <a:pt x="1115" y="755"/>
                </a:cubicBezTo>
                <a:cubicBezTo>
                  <a:pt x="1117" y="755"/>
                  <a:pt x="1119" y="755"/>
                  <a:pt x="1119" y="754"/>
                </a:cubicBezTo>
                <a:cubicBezTo>
                  <a:pt x="1122" y="754"/>
                  <a:pt x="1121" y="758"/>
                  <a:pt x="1126" y="756"/>
                </a:cubicBezTo>
                <a:close/>
                <a:moveTo>
                  <a:pt x="1121" y="731"/>
                </a:moveTo>
                <a:cubicBezTo>
                  <a:pt x="1120" y="733"/>
                  <a:pt x="1120" y="734"/>
                  <a:pt x="1119" y="735"/>
                </a:cubicBezTo>
                <a:cubicBezTo>
                  <a:pt x="1116" y="735"/>
                  <a:pt x="1117" y="730"/>
                  <a:pt x="1121" y="731"/>
                </a:cubicBezTo>
                <a:close/>
                <a:moveTo>
                  <a:pt x="1103" y="692"/>
                </a:moveTo>
                <a:cubicBezTo>
                  <a:pt x="1104" y="693"/>
                  <a:pt x="1104" y="694"/>
                  <a:pt x="1105" y="694"/>
                </a:cubicBezTo>
                <a:cubicBezTo>
                  <a:pt x="1105" y="697"/>
                  <a:pt x="1103" y="699"/>
                  <a:pt x="1100" y="700"/>
                </a:cubicBezTo>
                <a:cubicBezTo>
                  <a:pt x="1098" y="698"/>
                  <a:pt x="1101" y="694"/>
                  <a:pt x="1103" y="692"/>
                </a:cubicBezTo>
                <a:close/>
                <a:moveTo>
                  <a:pt x="1091" y="752"/>
                </a:moveTo>
                <a:cubicBezTo>
                  <a:pt x="1093" y="751"/>
                  <a:pt x="1093" y="752"/>
                  <a:pt x="1094" y="753"/>
                </a:cubicBezTo>
                <a:cubicBezTo>
                  <a:pt x="1100" y="744"/>
                  <a:pt x="1113" y="742"/>
                  <a:pt x="1122" y="736"/>
                </a:cubicBezTo>
                <a:cubicBezTo>
                  <a:pt x="1121" y="739"/>
                  <a:pt x="1120" y="741"/>
                  <a:pt x="1119" y="743"/>
                </a:cubicBezTo>
                <a:cubicBezTo>
                  <a:pt x="1116" y="744"/>
                  <a:pt x="1117" y="742"/>
                  <a:pt x="1114" y="743"/>
                </a:cubicBezTo>
                <a:cubicBezTo>
                  <a:pt x="1114" y="745"/>
                  <a:pt x="1115" y="746"/>
                  <a:pt x="1116" y="746"/>
                </a:cubicBezTo>
                <a:cubicBezTo>
                  <a:pt x="1120" y="747"/>
                  <a:pt x="1119" y="742"/>
                  <a:pt x="1123" y="743"/>
                </a:cubicBezTo>
                <a:cubicBezTo>
                  <a:pt x="1122" y="750"/>
                  <a:pt x="1119" y="753"/>
                  <a:pt x="1113" y="754"/>
                </a:cubicBezTo>
                <a:cubicBezTo>
                  <a:pt x="1112" y="755"/>
                  <a:pt x="1111" y="756"/>
                  <a:pt x="1110" y="757"/>
                </a:cubicBezTo>
                <a:cubicBezTo>
                  <a:pt x="1110" y="759"/>
                  <a:pt x="1111" y="757"/>
                  <a:pt x="1113" y="757"/>
                </a:cubicBezTo>
                <a:cubicBezTo>
                  <a:pt x="1111" y="761"/>
                  <a:pt x="1112" y="765"/>
                  <a:pt x="1115" y="766"/>
                </a:cubicBezTo>
                <a:cubicBezTo>
                  <a:pt x="1116" y="769"/>
                  <a:pt x="1114" y="770"/>
                  <a:pt x="1113" y="772"/>
                </a:cubicBezTo>
                <a:cubicBezTo>
                  <a:pt x="1110" y="771"/>
                  <a:pt x="1108" y="767"/>
                  <a:pt x="1111" y="765"/>
                </a:cubicBezTo>
                <a:cubicBezTo>
                  <a:pt x="1105" y="767"/>
                  <a:pt x="1102" y="772"/>
                  <a:pt x="1096" y="773"/>
                </a:cubicBezTo>
                <a:cubicBezTo>
                  <a:pt x="1095" y="773"/>
                  <a:pt x="1096" y="772"/>
                  <a:pt x="1096" y="771"/>
                </a:cubicBezTo>
                <a:cubicBezTo>
                  <a:pt x="1091" y="773"/>
                  <a:pt x="1088" y="775"/>
                  <a:pt x="1084" y="778"/>
                </a:cubicBezTo>
                <a:cubicBezTo>
                  <a:pt x="1081" y="776"/>
                  <a:pt x="1086" y="774"/>
                  <a:pt x="1087" y="773"/>
                </a:cubicBezTo>
                <a:cubicBezTo>
                  <a:pt x="1083" y="769"/>
                  <a:pt x="1090" y="765"/>
                  <a:pt x="1086" y="759"/>
                </a:cubicBezTo>
                <a:cubicBezTo>
                  <a:pt x="1086" y="758"/>
                  <a:pt x="1082" y="761"/>
                  <a:pt x="1082" y="756"/>
                </a:cubicBezTo>
                <a:cubicBezTo>
                  <a:pt x="1086" y="758"/>
                  <a:pt x="1091" y="757"/>
                  <a:pt x="1091" y="752"/>
                </a:cubicBezTo>
                <a:close/>
                <a:moveTo>
                  <a:pt x="1083" y="748"/>
                </a:moveTo>
                <a:cubicBezTo>
                  <a:pt x="1081" y="750"/>
                  <a:pt x="1078" y="748"/>
                  <a:pt x="1076" y="749"/>
                </a:cubicBezTo>
                <a:cubicBezTo>
                  <a:pt x="1076" y="747"/>
                  <a:pt x="1083" y="743"/>
                  <a:pt x="1083" y="748"/>
                </a:cubicBezTo>
                <a:close/>
                <a:moveTo>
                  <a:pt x="1076" y="807"/>
                </a:moveTo>
                <a:cubicBezTo>
                  <a:pt x="1076" y="803"/>
                  <a:pt x="1072" y="803"/>
                  <a:pt x="1073" y="798"/>
                </a:cubicBezTo>
                <a:cubicBezTo>
                  <a:pt x="1074" y="796"/>
                  <a:pt x="1079" y="795"/>
                  <a:pt x="1081" y="797"/>
                </a:cubicBezTo>
                <a:cubicBezTo>
                  <a:pt x="1084" y="797"/>
                  <a:pt x="1080" y="795"/>
                  <a:pt x="1081" y="793"/>
                </a:cubicBezTo>
                <a:cubicBezTo>
                  <a:pt x="1086" y="793"/>
                  <a:pt x="1087" y="790"/>
                  <a:pt x="1091" y="789"/>
                </a:cubicBezTo>
                <a:cubicBezTo>
                  <a:pt x="1092" y="786"/>
                  <a:pt x="1088" y="788"/>
                  <a:pt x="1089" y="785"/>
                </a:cubicBezTo>
                <a:cubicBezTo>
                  <a:pt x="1090" y="783"/>
                  <a:pt x="1093" y="782"/>
                  <a:pt x="1096" y="782"/>
                </a:cubicBezTo>
                <a:cubicBezTo>
                  <a:pt x="1095" y="779"/>
                  <a:pt x="1095" y="777"/>
                  <a:pt x="1096" y="774"/>
                </a:cubicBezTo>
                <a:cubicBezTo>
                  <a:pt x="1099" y="774"/>
                  <a:pt x="1099" y="774"/>
                  <a:pt x="1099" y="774"/>
                </a:cubicBezTo>
                <a:cubicBezTo>
                  <a:pt x="1099" y="777"/>
                  <a:pt x="1101" y="779"/>
                  <a:pt x="1099" y="781"/>
                </a:cubicBezTo>
                <a:cubicBezTo>
                  <a:pt x="1103" y="781"/>
                  <a:pt x="1103" y="777"/>
                  <a:pt x="1103" y="774"/>
                </a:cubicBezTo>
                <a:cubicBezTo>
                  <a:pt x="1108" y="776"/>
                  <a:pt x="1106" y="775"/>
                  <a:pt x="1112" y="774"/>
                </a:cubicBezTo>
                <a:cubicBezTo>
                  <a:pt x="1112" y="777"/>
                  <a:pt x="1114" y="779"/>
                  <a:pt x="1113" y="782"/>
                </a:cubicBezTo>
                <a:cubicBezTo>
                  <a:pt x="1103" y="786"/>
                  <a:pt x="1102" y="797"/>
                  <a:pt x="1092" y="800"/>
                </a:cubicBezTo>
                <a:cubicBezTo>
                  <a:pt x="1090" y="800"/>
                  <a:pt x="1090" y="798"/>
                  <a:pt x="1088" y="797"/>
                </a:cubicBezTo>
                <a:cubicBezTo>
                  <a:pt x="1084" y="805"/>
                  <a:pt x="1081" y="815"/>
                  <a:pt x="1070" y="816"/>
                </a:cubicBezTo>
                <a:cubicBezTo>
                  <a:pt x="1071" y="812"/>
                  <a:pt x="1076" y="812"/>
                  <a:pt x="1076" y="807"/>
                </a:cubicBezTo>
                <a:close/>
                <a:moveTo>
                  <a:pt x="1066" y="712"/>
                </a:moveTo>
                <a:cubicBezTo>
                  <a:pt x="1069" y="714"/>
                  <a:pt x="1066" y="717"/>
                  <a:pt x="1069" y="719"/>
                </a:cubicBezTo>
                <a:cubicBezTo>
                  <a:pt x="1067" y="723"/>
                  <a:pt x="1063" y="724"/>
                  <a:pt x="1059" y="724"/>
                </a:cubicBezTo>
                <a:cubicBezTo>
                  <a:pt x="1060" y="720"/>
                  <a:pt x="1057" y="720"/>
                  <a:pt x="1055" y="719"/>
                </a:cubicBezTo>
                <a:cubicBezTo>
                  <a:pt x="1056" y="715"/>
                  <a:pt x="1060" y="712"/>
                  <a:pt x="1066" y="712"/>
                </a:cubicBezTo>
                <a:close/>
                <a:moveTo>
                  <a:pt x="1054" y="736"/>
                </a:moveTo>
                <a:cubicBezTo>
                  <a:pt x="1054" y="737"/>
                  <a:pt x="1056" y="740"/>
                  <a:pt x="1054" y="740"/>
                </a:cubicBezTo>
                <a:cubicBezTo>
                  <a:pt x="1054" y="742"/>
                  <a:pt x="1056" y="739"/>
                  <a:pt x="1059" y="740"/>
                </a:cubicBezTo>
                <a:cubicBezTo>
                  <a:pt x="1059" y="737"/>
                  <a:pt x="1057" y="737"/>
                  <a:pt x="1057" y="734"/>
                </a:cubicBezTo>
                <a:cubicBezTo>
                  <a:pt x="1059" y="732"/>
                  <a:pt x="1063" y="731"/>
                  <a:pt x="1063" y="726"/>
                </a:cubicBezTo>
                <a:cubicBezTo>
                  <a:pt x="1067" y="726"/>
                  <a:pt x="1067" y="725"/>
                  <a:pt x="1070" y="726"/>
                </a:cubicBezTo>
                <a:cubicBezTo>
                  <a:pt x="1070" y="731"/>
                  <a:pt x="1068" y="731"/>
                  <a:pt x="1068" y="734"/>
                </a:cubicBezTo>
                <a:cubicBezTo>
                  <a:pt x="1066" y="734"/>
                  <a:pt x="1065" y="733"/>
                  <a:pt x="1062" y="733"/>
                </a:cubicBezTo>
                <a:cubicBezTo>
                  <a:pt x="1062" y="736"/>
                  <a:pt x="1063" y="737"/>
                  <a:pt x="1065" y="737"/>
                </a:cubicBezTo>
                <a:cubicBezTo>
                  <a:pt x="1065" y="740"/>
                  <a:pt x="1063" y="740"/>
                  <a:pt x="1062" y="742"/>
                </a:cubicBezTo>
                <a:cubicBezTo>
                  <a:pt x="1061" y="741"/>
                  <a:pt x="1061" y="740"/>
                  <a:pt x="1061" y="739"/>
                </a:cubicBezTo>
                <a:cubicBezTo>
                  <a:pt x="1058" y="740"/>
                  <a:pt x="1059" y="742"/>
                  <a:pt x="1059" y="745"/>
                </a:cubicBezTo>
                <a:cubicBezTo>
                  <a:pt x="1056" y="747"/>
                  <a:pt x="1056" y="753"/>
                  <a:pt x="1050" y="750"/>
                </a:cubicBezTo>
                <a:cubicBezTo>
                  <a:pt x="1051" y="749"/>
                  <a:pt x="1052" y="748"/>
                  <a:pt x="1052" y="746"/>
                </a:cubicBezTo>
                <a:cubicBezTo>
                  <a:pt x="1050" y="744"/>
                  <a:pt x="1049" y="747"/>
                  <a:pt x="1047" y="747"/>
                </a:cubicBezTo>
                <a:cubicBezTo>
                  <a:pt x="1042" y="742"/>
                  <a:pt x="1049" y="737"/>
                  <a:pt x="1054" y="736"/>
                </a:cubicBezTo>
                <a:close/>
                <a:moveTo>
                  <a:pt x="1050" y="704"/>
                </a:moveTo>
                <a:cubicBezTo>
                  <a:pt x="1047" y="705"/>
                  <a:pt x="1047" y="703"/>
                  <a:pt x="1044" y="704"/>
                </a:cubicBezTo>
                <a:cubicBezTo>
                  <a:pt x="1043" y="700"/>
                  <a:pt x="1047" y="701"/>
                  <a:pt x="1047" y="698"/>
                </a:cubicBezTo>
                <a:cubicBezTo>
                  <a:pt x="1039" y="702"/>
                  <a:pt x="1040" y="714"/>
                  <a:pt x="1031" y="716"/>
                </a:cubicBezTo>
                <a:cubicBezTo>
                  <a:pt x="1028" y="714"/>
                  <a:pt x="1033" y="711"/>
                  <a:pt x="1030" y="710"/>
                </a:cubicBezTo>
                <a:cubicBezTo>
                  <a:pt x="1022" y="710"/>
                  <a:pt x="1024" y="721"/>
                  <a:pt x="1016" y="721"/>
                </a:cubicBezTo>
                <a:cubicBezTo>
                  <a:pt x="1015" y="717"/>
                  <a:pt x="1020" y="715"/>
                  <a:pt x="1015" y="717"/>
                </a:cubicBezTo>
                <a:cubicBezTo>
                  <a:pt x="1014" y="711"/>
                  <a:pt x="1018" y="712"/>
                  <a:pt x="1020" y="710"/>
                </a:cubicBezTo>
                <a:cubicBezTo>
                  <a:pt x="1019" y="707"/>
                  <a:pt x="1018" y="711"/>
                  <a:pt x="1016" y="710"/>
                </a:cubicBezTo>
                <a:cubicBezTo>
                  <a:pt x="1017" y="705"/>
                  <a:pt x="1024" y="704"/>
                  <a:pt x="1019" y="697"/>
                </a:cubicBezTo>
                <a:cubicBezTo>
                  <a:pt x="1021" y="697"/>
                  <a:pt x="1023" y="697"/>
                  <a:pt x="1023" y="696"/>
                </a:cubicBezTo>
                <a:cubicBezTo>
                  <a:pt x="1026" y="697"/>
                  <a:pt x="1023" y="699"/>
                  <a:pt x="1023" y="701"/>
                </a:cubicBezTo>
                <a:cubicBezTo>
                  <a:pt x="1026" y="703"/>
                  <a:pt x="1026" y="700"/>
                  <a:pt x="1030" y="700"/>
                </a:cubicBezTo>
                <a:cubicBezTo>
                  <a:pt x="1038" y="705"/>
                  <a:pt x="1043" y="693"/>
                  <a:pt x="1051" y="692"/>
                </a:cubicBezTo>
                <a:cubicBezTo>
                  <a:pt x="1048" y="697"/>
                  <a:pt x="1053" y="699"/>
                  <a:pt x="1050" y="704"/>
                </a:cubicBezTo>
                <a:close/>
                <a:moveTo>
                  <a:pt x="1067" y="678"/>
                </a:moveTo>
                <a:cubicBezTo>
                  <a:pt x="1065" y="679"/>
                  <a:pt x="1065" y="678"/>
                  <a:pt x="1064" y="678"/>
                </a:cubicBezTo>
                <a:cubicBezTo>
                  <a:pt x="1064" y="675"/>
                  <a:pt x="1065" y="674"/>
                  <a:pt x="1068" y="675"/>
                </a:cubicBezTo>
                <a:cubicBezTo>
                  <a:pt x="1068" y="677"/>
                  <a:pt x="1067" y="677"/>
                  <a:pt x="1067" y="678"/>
                </a:cubicBezTo>
                <a:close/>
                <a:moveTo>
                  <a:pt x="1067" y="520"/>
                </a:moveTo>
                <a:cubicBezTo>
                  <a:pt x="1068" y="518"/>
                  <a:pt x="1069" y="516"/>
                  <a:pt x="1072" y="517"/>
                </a:cubicBezTo>
                <a:cubicBezTo>
                  <a:pt x="1072" y="519"/>
                  <a:pt x="1068" y="521"/>
                  <a:pt x="1067" y="520"/>
                </a:cubicBezTo>
                <a:close/>
                <a:moveTo>
                  <a:pt x="1100" y="574"/>
                </a:moveTo>
                <a:cubicBezTo>
                  <a:pt x="1100" y="577"/>
                  <a:pt x="1098" y="578"/>
                  <a:pt x="1095" y="578"/>
                </a:cubicBezTo>
                <a:cubicBezTo>
                  <a:pt x="1096" y="577"/>
                  <a:pt x="1097" y="574"/>
                  <a:pt x="1100" y="574"/>
                </a:cubicBezTo>
                <a:close/>
                <a:moveTo>
                  <a:pt x="1098" y="659"/>
                </a:moveTo>
                <a:cubicBezTo>
                  <a:pt x="1098" y="656"/>
                  <a:pt x="1098" y="654"/>
                  <a:pt x="1099" y="652"/>
                </a:cubicBezTo>
                <a:cubicBezTo>
                  <a:pt x="1102" y="652"/>
                  <a:pt x="1102" y="654"/>
                  <a:pt x="1104" y="653"/>
                </a:cubicBezTo>
                <a:cubicBezTo>
                  <a:pt x="1104" y="657"/>
                  <a:pt x="1101" y="658"/>
                  <a:pt x="1098" y="659"/>
                </a:cubicBezTo>
                <a:close/>
                <a:moveTo>
                  <a:pt x="1090" y="597"/>
                </a:moveTo>
                <a:cubicBezTo>
                  <a:pt x="1090" y="588"/>
                  <a:pt x="1099" y="584"/>
                  <a:pt x="1106" y="585"/>
                </a:cubicBezTo>
                <a:cubicBezTo>
                  <a:pt x="1103" y="591"/>
                  <a:pt x="1097" y="595"/>
                  <a:pt x="1090" y="597"/>
                </a:cubicBezTo>
                <a:close/>
                <a:moveTo>
                  <a:pt x="1125" y="506"/>
                </a:moveTo>
                <a:cubicBezTo>
                  <a:pt x="1125" y="509"/>
                  <a:pt x="1124" y="513"/>
                  <a:pt x="1120" y="513"/>
                </a:cubicBezTo>
                <a:cubicBezTo>
                  <a:pt x="1119" y="508"/>
                  <a:pt x="1121" y="505"/>
                  <a:pt x="1125" y="506"/>
                </a:cubicBezTo>
                <a:close/>
                <a:moveTo>
                  <a:pt x="1127" y="527"/>
                </a:moveTo>
                <a:cubicBezTo>
                  <a:pt x="1127" y="534"/>
                  <a:pt x="1121" y="535"/>
                  <a:pt x="1117" y="538"/>
                </a:cubicBezTo>
                <a:cubicBezTo>
                  <a:pt x="1116" y="536"/>
                  <a:pt x="1115" y="534"/>
                  <a:pt x="1115" y="531"/>
                </a:cubicBezTo>
                <a:cubicBezTo>
                  <a:pt x="1122" y="532"/>
                  <a:pt x="1122" y="524"/>
                  <a:pt x="1127" y="527"/>
                </a:cubicBezTo>
                <a:close/>
                <a:moveTo>
                  <a:pt x="1151" y="586"/>
                </a:moveTo>
                <a:cubicBezTo>
                  <a:pt x="1148" y="585"/>
                  <a:pt x="1151" y="579"/>
                  <a:pt x="1155" y="580"/>
                </a:cubicBezTo>
                <a:cubicBezTo>
                  <a:pt x="1155" y="583"/>
                  <a:pt x="1152" y="584"/>
                  <a:pt x="1151" y="586"/>
                </a:cubicBezTo>
                <a:close/>
                <a:moveTo>
                  <a:pt x="1151" y="561"/>
                </a:moveTo>
                <a:cubicBezTo>
                  <a:pt x="1151" y="579"/>
                  <a:pt x="1132" y="583"/>
                  <a:pt x="1119" y="585"/>
                </a:cubicBezTo>
                <a:cubicBezTo>
                  <a:pt x="1119" y="582"/>
                  <a:pt x="1117" y="580"/>
                  <a:pt x="1119" y="578"/>
                </a:cubicBezTo>
                <a:cubicBezTo>
                  <a:pt x="1116" y="578"/>
                  <a:pt x="1114" y="583"/>
                  <a:pt x="1111" y="580"/>
                </a:cubicBezTo>
                <a:cubicBezTo>
                  <a:pt x="1115" y="576"/>
                  <a:pt x="1120" y="574"/>
                  <a:pt x="1121" y="567"/>
                </a:cubicBezTo>
                <a:cubicBezTo>
                  <a:pt x="1126" y="568"/>
                  <a:pt x="1125" y="563"/>
                  <a:pt x="1129" y="562"/>
                </a:cubicBezTo>
                <a:cubicBezTo>
                  <a:pt x="1132" y="561"/>
                  <a:pt x="1130" y="565"/>
                  <a:pt x="1133" y="565"/>
                </a:cubicBezTo>
                <a:cubicBezTo>
                  <a:pt x="1139" y="558"/>
                  <a:pt x="1149" y="551"/>
                  <a:pt x="1157" y="556"/>
                </a:cubicBezTo>
                <a:cubicBezTo>
                  <a:pt x="1155" y="557"/>
                  <a:pt x="1154" y="561"/>
                  <a:pt x="1151" y="561"/>
                </a:cubicBezTo>
                <a:close/>
                <a:moveTo>
                  <a:pt x="1158" y="556"/>
                </a:moveTo>
                <a:cubicBezTo>
                  <a:pt x="1157" y="551"/>
                  <a:pt x="1163" y="553"/>
                  <a:pt x="1161" y="547"/>
                </a:cubicBezTo>
                <a:cubicBezTo>
                  <a:pt x="1165" y="547"/>
                  <a:pt x="1165" y="547"/>
                  <a:pt x="1165" y="547"/>
                </a:cubicBezTo>
                <a:cubicBezTo>
                  <a:pt x="1165" y="552"/>
                  <a:pt x="1161" y="554"/>
                  <a:pt x="1158" y="556"/>
                </a:cubicBezTo>
                <a:close/>
                <a:moveTo>
                  <a:pt x="1179" y="548"/>
                </a:moveTo>
                <a:cubicBezTo>
                  <a:pt x="1178" y="551"/>
                  <a:pt x="1177" y="552"/>
                  <a:pt x="1175" y="552"/>
                </a:cubicBezTo>
                <a:cubicBezTo>
                  <a:pt x="1175" y="550"/>
                  <a:pt x="1176" y="548"/>
                  <a:pt x="1179" y="548"/>
                </a:cubicBezTo>
                <a:close/>
                <a:moveTo>
                  <a:pt x="1177" y="514"/>
                </a:moveTo>
                <a:cubicBezTo>
                  <a:pt x="1176" y="512"/>
                  <a:pt x="1177" y="510"/>
                  <a:pt x="1178" y="509"/>
                </a:cubicBezTo>
                <a:cubicBezTo>
                  <a:pt x="1180" y="509"/>
                  <a:pt x="1180" y="511"/>
                  <a:pt x="1182" y="510"/>
                </a:cubicBezTo>
                <a:cubicBezTo>
                  <a:pt x="1182" y="513"/>
                  <a:pt x="1180" y="514"/>
                  <a:pt x="1177" y="514"/>
                </a:cubicBezTo>
                <a:close/>
                <a:moveTo>
                  <a:pt x="1112" y="747"/>
                </a:moveTo>
                <a:cubicBezTo>
                  <a:pt x="1108" y="748"/>
                  <a:pt x="1111" y="752"/>
                  <a:pt x="1113" y="754"/>
                </a:cubicBezTo>
                <a:cubicBezTo>
                  <a:pt x="1113" y="752"/>
                  <a:pt x="1114" y="752"/>
                  <a:pt x="1114" y="750"/>
                </a:cubicBezTo>
                <a:cubicBezTo>
                  <a:pt x="1113" y="749"/>
                  <a:pt x="1112" y="749"/>
                  <a:pt x="1112" y="747"/>
                </a:cubicBezTo>
                <a:close/>
                <a:moveTo>
                  <a:pt x="700" y="1082"/>
                </a:moveTo>
                <a:cubicBezTo>
                  <a:pt x="699" y="1085"/>
                  <a:pt x="702" y="1084"/>
                  <a:pt x="702" y="1085"/>
                </a:cubicBezTo>
                <a:cubicBezTo>
                  <a:pt x="704" y="1082"/>
                  <a:pt x="712" y="1083"/>
                  <a:pt x="715" y="1081"/>
                </a:cubicBezTo>
                <a:cubicBezTo>
                  <a:pt x="710" y="1075"/>
                  <a:pt x="707" y="1081"/>
                  <a:pt x="700" y="1082"/>
                </a:cubicBezTo>
                <a:close/>
                <a:moveTo>
                  <a:pt x="927" y="95"/>
                </a:moveTo>
                <a:cubicBezTo>
                  <a:pt x="937" y="94"/>
                  <a:pt x="932" y="90"/>
                  <a:pt x="927" y="95"/>
                </a:cubicBezTo>
                <a:close/>
                <a:moveTo>
                  <a:pt x="1147" y="166"/>
                </a:moveTo>
                <a:cubicBezTo>
                  <a:pt x="1143" y="165"/>
                  <a:pt x="1136" y="171"/>
                  <a:pt x="1141" y="174"/>
                </a:cubicBezTo>
                <a:cubicBezTo>
                  <a:pt x="1143" y="172"/>
                  <a:pt x="1142" y="167"/>
                  <a:pt x="1147" y="167"/>
                </a:cubicBezTo>
                <a:cubicBezTo>
                  <a:pt x="1147" y="167"/>
                  <a:pt x="1148" y="166"/>
                  <a:pt x="1147" y="166"/>
                </a:cubicBezTo>
                <a:close/>
                <a:moveTo>
                  <a:pt x="959" y="188"/>
                </a:moveTo>
                <a:cubicBezTo>
                  <a:pt x="961" y="182"/>
                  <a:pt x="971" y="177"/>
                  <a:pt x="976" y="181"/>
                </a:cubicBezTo>
                <a:cubicBezTo>
                  <a:pt x="981" y="176"/>
                  <a:pt x="993" y="173"/>
                  <a:pt x="994" y="167"/>
                </a:cubicBezTo>
                <a:cubicBezTo>
                  <a:pt x="979" y="168"/>
                  <a:pt x="971" y="179"/>
                  <a:pt x="957" y="183"/>
                </a:cubicBezTo>
                <a:cubicBezTo>
                  <a:pt x="957" y="185"/>
                  <a:pt x="957" y="187"/>
                  <a:pt x="959" y="188"/>
                </a:cubicBezTo>
                <a:close/>
                <a:moveTo>
                  <a:pt x="1152" y="259"/>
                </a:moveTo>
                <a:cubicBezTo>
                  <a:pt x="1152" y="256"/>
                  <a:pt x="1155" y="255"/>
                  <a:pt x="1157" y="253"/>
                </a:cubicBezTo>
                <a:cubicBezTo>
                  <a:pt x="1154" y="251"/>
                  <a:pt x="1151" y="249"/>
                  <a:pt x="1147" y="249"/>
                </a:cubicBezTo>
                <a:cubicBezTo>
                  <a:pt x="1148" y="254"/>
                  <a:pt x="1151" y="256"/>
                  <a:pt x="1153" y="255"/>
                </a:cubicBezTo>
                <a:cubicBezTo>
                  <a:pt x="1152" y="257"/>
                  <a:pt x="1148" y="258"/>
                  <a:pt x="1152" y="259"/>
                </a:cubicBezTo>
                <a:close/>
                <a:moveTo>
                  <a:pt x="1192" y="338"/>
                </a:moveTo>
                <a:cubicBezTo>
                  <a:pt x="1197" y="336"/>
                  <a:pt x="1200" y="334"/>
                  <a:pt x="1203" y="331"/>
                </a:cubicBezTo>
                <a:cubicBezTo>
                  <a:pt x="1200" y="333"/>
                  <a:pt x="1191" y="334"/>
                  <a:pt x="1192" y="338"/>
                </a:cubicBezTo>
                <a:close/>
                <a:moveTo>
                  <a:pt x="1219" y="382"/>
                </a:moveTo>
                <a:cubicBezTo>
                  <a:pt x="1223" y="382"/>
                  <a:pt x="1228" y="384"/>
                  <a:pt x="1231" y="378"/>
                </a:cubicBezTo>
                <a:cubicBezTo>
                  <a:pt x="1228" y="377"/>
                  <a:pt x="1226" y="381"/>
                  <a:pt x="1225" y="378"/>
                </a:cubicBezTo>
                <a:cubicBezTo>
                  <a:pt x="1228" y="377"/>
                  <a:pt x="1230" y="375"/>
                  <a:pt x="1232" y="374"/>
                </a:cubicBezTo>
                <a:cubicBezTo>
                  <a:pt x="1229" y="375"/>
                  <a:pt x="1226" y="375"/>
                  <a:pt x="1223" y="373"/>
                </a:cubicBezTo>
                <a:cubicBezTo>
                  <a:pt x="1223" y="377"/>
                  <a:pt x="1219" y="378"/>
                  <a:pt x="1219" y="382"/>
                </a:cubicBezTo>
                <a:close/>
                <a:moveTo>
                  <a:pt x="1162" y="385"/>
                </a:moveTo>
                <a:cubicBezTo>
                  <a:pt x="1170" y="385"/>
                  <a:pt x="1172" y="376"/>
                  <a:pt x="1179" y="378"/>
                </a:cubicBezTo>
                <a:cubicBezTo>
                  <a:pt x="1175" y="373"/>
                  <a:pt x="1166" y="382"/>
                  <a:pt x="1162" y="385"/>
                </a:cubicBezTo>
                <a:close/>
                <a:moveTo>
                  <a:pt x="1215" y="381"/>
                </a:moveTo>
                <a:cubicBezTo>
                  <a:pt x="1213" y="381"/>
                  <a:pt x="1202" y="379"/>
                  <a:pt x="1201" y="387"/>
                </a:cubicBezTo>
                <a:cubicBezTo>
                  <a:pt x="1204" y="387"/>
                  <a:pt x="1207" y="387"/>
                  <a:pt x="1208" y="390"/>
                </a:cubicBezTo>
                <a:cubicBezTo>
                  <a:pt x="1204" y="391"/>
                  <a:pt x="1203" y="394"/>
                  <a:pt x="1199" y="394"/>
                </a:cubicBezTo>
                <a:cubicBezTo>
                  <a:pt x="1201" y="396"/>
                  <a:pt x="1205" y="392"/>
                  <a:pt x="1208" y="390"/>
                </a:cubicBezTo>
                <a:cubicBezTo>
                  <a:pt x="1211" y="390"/>
                  <a:pt x="1213" y="390"/>
                  <a:pt x="1213" y="388"/>
                </a:cubicBezTo>
                <a:cubicBezTo>
                  <a:pt x="1212" y="387"/>
                  <a:pt x="1209" y="389"/>
                  <a:pt x="1209" y="387"/>
                </a:cubicBezTo>
                <a:cubicBezTo>
                  <a:pt x="1209" y="383"/>
                  <a:pt x="1214" y="384"/>
                  <a:pt x="1215" y="381"/>
                </a:cubicBezTo>
                <a:close/>
                <a:moveTo>
                  <a:pt x="1267" y="409"/>
                </a:moveTo>
                <a:cubicBezTo>
                  <a:pt x="1269" y="403"/>
                  <a:pt x="1274" y="398"/>
                  <a:pt x="1282" y="398"/>
                </a:cubicBezTo>
                <a:cubicBezTo>
                  <a:pt x="1285" y="394"/>
                  <a:pt x="1291" y="392"/>
                  <a:pt x="1287" y="393"/>
                </a:cubicBezTo>
                <a:cubicBezTo>
                  <a:pt x="1282" y="394"/>
                  <a:pt x="1262" y="406"/>
                  <a:pt x="1255" y="404"/>
                </a:cubicBezTo>
                <a:cubicBezTo>
                  <a:pt x="1255" y="405"/>
                  <a:pt x="1258" y="405"/>
                  <a:pt x="1257" y="407"/>
                </a:cubicBezTo>
                <a:cubicBezTo>
                  <a:pt x="1253" y="407"/>
                  <a:pt x="1253" y="410"/>
                  <a:pt x="1251" y="412"/>
                </a:cubicBezTo>
                <a:cubicBezTo>
                  <a:pt x="1256" y="414"/>
                  <a:pt x="1259" y="407"/>
                  <a:pt x="1267" y="409"/>
                </a:cubicBezTo>
                <a:close/>
                <a:moveTo>
                  <a:pt x="1230" y="407"/>
                </a:moveTo>
                <a:cubicBezTo>
                  <a:pt x="1229" y="408"/>
                  <a:pt x="1226" y="408"/>
                  <a:pt x="1226" y="406"/>
                </a:cubicBezTo>
                <a:cubicBezTo>
                  <a:pt x="1226" y="404"/>
                  <a:pt x="1230" y="405"/>
                  <a:pt x="1230" y="403"/>
                </a:cubicBezTo>
                <a:cubicBezTo>
                  <a:pt x="1229" y="403"/>
                  <a:pt x="1229" y="401"/>
                  <a:pt x="1229" y="400"/>
                </a:cubicBezTo>
                <a:cubicBezTo>
                  <a:pt x="1226" y="401"/>
                  <a:pt x="1224" y="401"/>
                  <a:pt x="1223" y="399"/>
                </a:cubicBezTo>
                <a:cubicBezTo>
                  <a:pt x="1220" y="402"/>
                  <a:pt x="1210" y="404"/>
                  <a:pt x="1218" y="404"/>
                </a:cubicBezTo>
                <a:cubicBezTo>
                  <a:pt x="1216" y="405"/>
                  <a:pt x="1214" y="405"/>
                  <a:pt x="1214" y="408"/>
                </a:cubicBezTo>
                <a:cubicBezTo>
                  <a:pt x="1216" y="408"/>
                  <a:pt x="1217" y="407"/>
                  <a:pt x="1217" y="408"/>
                </a:cubicBezTo>
                <a:cubicBezTo>
                  <a:pt x="1217" y="411"/>
                  <a:pt x="1214" y="412"/>
                  <a:pt x="1214" y="415"/>
                </a:cubicBezTo>
                <a:cubicBezTo>
                  <a:pt x="1219" y="416"/>
                  <a:pt x="1229" y="415"/>
                  <a:pt x="1230" y="407"/>
                </a:cubicBezTo>
                <a:close/>
                <a:moveTo>
                  <a:pt x="1230" y="406"/>
                </a:moveTo>
                <a:cubicBezTo>
                  <a:pt x="1230" y="406"/>
                  <a:pt x="1230" y="407"/>
                  <a:pt x="1230" y="407"/>
                </a:cubicBezTo>
                <a:cubicBezTo>
                  <a:pt x="1230" y="407"/>
                  <a:pt x="1230" y="406"/>
                  <a:pt x="1230" y="406"/>
                </a:cubicBezTo>
                <a:close/>
                <a:moveTo>
                  <a:pt x="1245" y="418"/>
                </a:moveTo>
                <a:cubicBezTo>
                  <a:pt x="1244" y="416"/>
                  <a:pt x="1245" y="414"/>
                  <a:pt x="1246" y="414"/>
                </a:cubicBezTo>
                <a:cubicBezTo>
                  <a:pt x="1249" y="415"/>
                  <a:pt x="1250" y="410"/>
                  <a:pt x="1248" y="413"/>
                </a:cubicBezTo>
                <a:cubicBezTo>
                  <a:pt x="1243" y="414"/>
                  <a:pt x="1239" y="417"/>
                  <a:pt x="1234" y="419"/>
                </a:cubicBezTo>
                <a:cubicBezTo>
                  <a:pt x="1238" y="422"/>
                  <a:pt x="1241" y="415"/>
                  <a:pt x="1245" y="418"/>
                </a:cubicBezTo>
                <a:close/>
                <a:moveTo>
                  <a:pt x="1167" y="425"/>
                </a:moveTo>
                <a:cubicBezTo>
                  <a:pt x="1171" y="423"/>
                  <a:pt x="1175" y="421"/>
                  <a:pt x="1178" y="418"/>
                </a:cubicBezTo>
                <a:cubicBezTo>
                  <a:pt x="1174" y="420"/>
                  <a:pt x="1169" y="421"/>
                  <a:pt x="1167" y="425"/>
                </a:cubicBezTo>
                <a:close/>
                <a:moveTo>
                  <a:pt x="1136" y="429"/>
                </a:moveTo>
                <a:cubicBezTo>
                  <a:pt x="1130" y="428"/>
                  <a:pt x="1127" y="435"/>
                  <a:pt x="1123" y="432"/>
                </a:cubicBezTo>
                <a:cubicBezTo>
                  <a:pt x="1123" y="429"/>
                  <a:pt x="1128" y="430"/>
                  <a:pt x="1128" y="427"/>
                </a:cubicBezTo>
                <a:cubicBezTo>
                  <a:pt x="1123" y="425"/>
                  <a:pt x="1110" y="427"/>
                  <a:pt x="1108" y="434"/>
                </a:cubicBezTo>
                <a:cubicBezTo>
                  <a:pt x="1111" y="435"/>
                  <a:pt x="1116" y="438"/>
                  <a:pt x="1114" y="441"/>
                </a:cubicBezTo>
                <a:cubicBezTo>
                  <a:pt x="1117" y="442"/>
                  <a:pt x="1120" y="438"/>
                  <a:pt x="1121" y="440"/>
                </a:cubicBezTo>
                <a:cubicBezTo>
                  <a:pt x="1120" y="441"/>
                  <a:pt x="1119" y="442"/>
                  <a:pt x="1118" y="443"/>
                </a:cubicBezTo>
                <a:cubicBezTo>
                  <a:pt x="1114" y="440"/>
                  <a:pt x="1108" y="449"/>
                  <a:pt x="1104" y="452"/>
                </a:cubicBezTo>
                <a:cubicBezTo>
                  <a:pt x="1107" y="452"/>
                  <a:pt x="1110" y="451"/>
                  <a:pt x="1109" y="455"/>
                </a:cubicBezTo>
                <a:cubicBezTo>
                  <a:pt x="1106" y="455"/>
                  <a:pt x="1105" y="452"/>
                  <a:pt x="1103" y="455"/>
                </a:cubicBezTo>
                <a:cubicBezTo>
                  <a:pt x="1103" y="458"/>
                  <a:pt x="1103" y="460"/>
                  <a:pt x="1105" y="462"/>
                </a:cubicBezTo>
                <a:cubicBezTo>
                  <a:pt x="1110" y="457"/>
                  <a:pt x="1118" y="457"/>
                  <a:pt x="1120" y="450"/>
                </a:cubicBezTo>
                <a:cubicBezTo>
                  <a:pt x="1123" y="450"/>
                  <a:pt x="1127" y="446"/>
                  <a:pt x="1124" y="445"/>
                </a:cubicBezTo>
                <a:cubicBezTo>
                  <a:pt x="1122" y="447"/>
                  <a:pt x="1120" y="449"/>
                  <a:pt x="1117" y="450"/>
                </a:cubicBezTo>
                <a:cubicBezTo>
                  <a:pt x="1117" y="449"/>
                  <a:pt x="1116" y="449"/>
                  <a:pt x="1116" y="448"/>
                </a:cubicBezTo>
                <a:cubicBezTo>
                  <a:pt x="1117" y="447"/>
                  <a:pt x="1117" y="446"/>
                  <a:pt x="1118" y="445"/>
                </a:cubicBezTo>
                <a:cubicBezTo>
                  <a:pt x="1119" y="448"/>
                  <a:pt x="1121" y="444"/>
                  <a:pt x="1124" y="445"/>
                </a:cubicBezTo>
                <a:cubicBezTo>
                  <a:pt x="1124" y="442"/>
                  <a:pt x="1124" y="442"/>
                  <a:pt x="1126" y="439"/>
                </a:cubicBezTo>
                <a:cubicBezTo>
                  <a:pt x="1124" y="437"/>
                  <a:pt x="1122" y="439"/>
                  <a:pt x="1122" y="438"/>
                </a:cubicBezTo>
                <a:cubicBezTo>
                  <a:pt x="1125" y="433"/>
                  <a:pt x="1132" y="433"/>
                  <a:pt x="1136" y="429"/>
                </a:cubicBezTo>
                <a:close/>
                <a:moveTo>
                  <a:pt x="1094" y="442"/>
                </a:moveTo>
                <a:cubicBezTo>
                  <a:pt x="1090" y="444"/>
                  <a:pt x="1079" y="444"/>
                  <a:pt x="1080" y="448"/>
                </a:cubicBezTo>
                <a:cubicBezTo>
                  <a:pt x="1085" y="447"/>
                  <a:pt x="1095" y="442"/>
                  <a:pt x="1094" y="442"/>
                </a:cubicBezTo>
                <a:close/>
                <a:moveTo>
                  <a:pt x="1002" y="455"/>
                </a:moveTo>
                <a:cubicBezTo>
                  <a:pt x="999" y="456"/>
                  <a:pt x="995" y="456"/>
                  <a:pt x="995" y="460"/>
                </a:cubicBezTo>
                <a:cubicBezTo>
                  <a:pt x="999" y="460"/>
                  <a:pt x="999" y="456"/>
                  <a:pt x="1002" y="455"/>
                </a:cubicBezTo>
                <a:close/>
                <a:moveTo>
                  <a:pt x="1126" y="464"/>
                </a:moveTo>
                <a:cubicBezTo>
                  <a:pt x="1127" y="462"/>
                  <a:pt x="1129" y="462"/>
                  <a:pt x="1131" y="462"/>
                </a:cubicBezTo>
                <a:cubicBezTo>
                  <a:pt x="1131" y="457"/>
                  <a:pt x="1126" y="460"/>
                  <a:pt x="1125" y="462"/>
                </a:cubicBezTo>
                <a:cubicBezTo>
                  <a:pt x="1127" y="462"/>
                  <a:pt x="1125" y="464"/>
                  <a:pt x="1126" y="464"/>
                </a:cubicBezTo>
                <a:close/>
                <a:moveTo>
                  <a:pt x="1234" y="521"/>
                </a:moveTo>
                <a:cubicBezTo>
                  <a:pt x="1230" y="525"/>
                  <a:pt x="1219" y="527"/>
                  <a:pt x="1218" y="531"/>
                </a:cubicBezTo>
                <a:cubicBezTo>
                  <a:pt x="1216" y="534"/>
                  <a:pt x="1197" y="535"/>
                  <a:pt x="1192" y="546"/>
                </a:cubicBezTo>
                <a:cubicBezTo>
                  <a:pt x="1199" y="545"/>
                  <a:pt x="1205" y="540"/>
                  <a:pt x="1212" y="536"/>
                </a:cubicBezTo>
                <a:cubicBezTo>
                  <a:pt x="1220" y="532"/>
                  <a:pt x="1232" y="529"/>
                  <a:pt x="1234" y="521"/>
                </a:cubicBezTo>
                <a:close/>
                <a:moveTo>
                  <a:pt x="162" y="592"/>
                </a:moveTo>
                <a:cubicBezTo>
                  <a:pt x="153" y="594"/>
                  <a:pt x="146" y="599"/>
                  <a:pt x="141" y="605"/>
                </a:cubicBezTo>
                <a:cubicBezTo>
                  <a:pt x="144" y="605"/>
                  <a:pt x="145" y="604"/>
                  <a:pt x="147" y="607"/>
                </a:cubicBezTo>
                <a:cubicBezTo>
                  <a:pt x="147" y="609"/>
                  <a:pt x="143" y="611"/>
                  <a:pt x="145" y="612"/>
                </a:cubicBezTo>
                <a:cubicBezTo>
                  <a:pt x="146" y="609"/>
                  <a:pt x="150" y="609"/>
                  <a:pt x="152" y="608"/>
                </a:cubicBezTo>
                <a:cubicBezTo>
                  <a:pt x="152" y="605"/>
                  <a:pt x="150" y="603"/>
                  <a:pt x="151" y="599"/>
                </a:cubicBezTo>
                <a:cubicBezTo>
                  <a:pt x="152" y="599"/>
                  <a:pt x="152" y="598"/>
                  <a:pt x="153" y="598"/>
                </a:cubicBezTo>
                <a:cubicBezTo>
                  <a:pt x="157" y="600"/>
                  <a:pt x="162" y="596"/>
                  <a:pt x="162" y="592"/>
                </a:cubicBezTo>
                <a:close/>
                <a:moveTo>
                  <a:pt x="202" y="660"/>
                </a:moveTo>
                <a:cubicBezTo>
                  <a:pt x="200" y="659"/>
                  <a:pt x="200" y="657"/>
                  <a:pt x="197" y="658"/>
                </a:cubicBezTo>
                <a:cubicBezTo>
                  <a:pt x="197" y="659"/>
                  <a:pt x="195" y="663"/>
                  <a:pt x="196" y="663"/>
                </a:cubicBezTo>
                <a:cubicBezTo>
                  <a:pt x="196" y="659"/>
                  <a:pt x="201" y="662"/>
                  <a:pt x="202" y="660"/>
                </a:cubicBezTo>
                <a:close/>
                <a:moveTo>
                  <a:pt x="1186" y="672"/>
                </a:moveTo>
                <a:cubicBezTo>
                  <a:pt x="1184" y="675"/>
                  <a:pt x="1182" y="676"/>
                  <a:pt x="1178" y="677"/>
                </a:cubicBezTo>
                <a:cubicBezTo>
                  <a:pt x="1178" y="676"/>
                  <a:pt x="1177" y="675"/>
                  <a:pt x="1177" y="675"/>
                </a:cubicBezTo>
                <a:cubicBezTo>
                  <a:pt x="1178" y="672"/>
                  <a:pt x="1178" y="670"/>
                  <a:pt x="1178" y="666"/>
                </a:cubicBezTo>
                <a:cubicBezTo>
                  <a:pt x="1172" y="668"/>
                  <a:pt x="1168" y="672"/>
                  <a:pt x="1164" y="676"/>
                </a:cubicBezTo>
                <a:cubicBezTo>
                  <a:pt x="1165" y="679"/>
                  <a:pt x="1171" y="677"/>
                  <a:pt x="1173" y="678"/>
                </a:cubicBezTo>
                <a:cubicBezTo>
                  <a:pt x="1173" y="683"/>
                  <a:pt x="1173" y="683"/>
                  <a:pt x="1173" y="683"/>
                </a:cubicBezTo>
                <a:cubicBezTo>
                  <a:pt x="1179" y="681"/>
                  <a:pt x="1186" y="676"/>
                  <a:pt x="1186" y="672"/>
                </a:cubicBezTo>
                <a:close/>
                <a:moveTo>
                  <a:pt x="1169" y="675"/>
                </a:moveTo>
                <a:cubicBezTo>
                  <a:pt x="1169" y="671"/>
                  <a:pt x="1173" y="671"/>
                  <a:pt x="1176" y="670"/>
                </a:cubicBezTo>
                <a:cubicBezTo>
                  <a:pt x="1176" y="673"/>
                  <a:pt x="1175" y="673"/>
                  <a:pt x="1175" y="676"/>
                </a:cubicBezTo>
                <a:cubicBezTo>
                  <a:pt x="1173" y="676"/>
                  <a:pt x="1171" y="676"/>
                  <a:pt x="1169" y="675"/>
                </a:cubicBezTo>
                <a:close/>
                <a:moveTo>
                  <a:pt x="1045" y="783"/>
                </a:moveTo>
                <a:cubicBezTo>
                  <a:pt x="1045" y="786"/>
                  <a:pt x="1040" y="792"/>
                  <a:pt x="1038" y="787"/>
                </a:cubicBezTo>
                <a:cubicBezTo>
                  <a:pt x="1035" y="787"/>
                  <a:pt x="1035" y="790"/>
                  <a:pt x="1034" y="792"/>
                </a:cubicBezTo>
                <a:cubicBezTo>
                  <a:pt x="1037" y="790"/>
                  <a:pt x="1034" y="795"/>
                  <a:pt x="1037" y="795"/>
                </a:cubicBezTo>
                <a:cubicBezTo>
                  <a:pt x="1037" y="792"/>
                  <a:pt x="1040" y="793"/>
                  <a:pt x="1042" y="793"/>
                </a:cubicBezTo>
                <a:cubicBezTo>
                  <a:pt x="1040" y="788"/>
                  <a:pt x="1043" y="786"/>
                  <a:pt x="1048" y="786"/>
                </a:cubicBezTo>
                <a:cubicBezTo>
                  <a:pt x="1048" y="785"/>
                  <a:pt x="1049" y="784"/>
                  <a:pt x="1049" y="783"/>
                </a:cubicBezTo>
                <a:cubicBezTo>
                  <a:pt x="1047" y="784"/>
                  <a:pt x="1048" y="784"/>
                  <a:pt x="1045" y="783"/>
                </a:cubicBezTo>
                <a:close/>
                <a:moveTo>
                  <a:pt x="1192" y="801"/>
                </a:moveTo>
                <a:cubicBezTo>
                  <a:pt x="1193" y="799"/>
                  <a:pt x="1191" y="795"/>
                  <a:pt x="1196" y="794"/>
                </a:cubicBezTo>
                <a:cubicBezTo>
                  <a:pt x="1194" y="792"/>
                  <a:pt x="1191" y="795"/>
                  <a:pt x="1190" y="796"/>
                </a:cubicBezTo>
                <a:cubicBezTo>
                  <a:pt x="1191" y="797"/>
                  <a:pt x="1189" y="798"/>
                  <a:pt x="1190" y="799"/>
                </a:cubicBezTo>
                <a:cubicBezTo>
                  <a:pt x="1191" y="800"/>
                  <a:pt x="1192" y="800"/>
                  <a:pt x="1192" y="801"/>
                </a:cubicBezTo>
                <a:close/>
                <a:moveTo>
                  <a:pt x="1191" y="802"/>
                </a:moveTo>
                <a:cubicBezTo>
                  <a:pt x="1192" y="802"/>
                  <a:pt x="1192" y="801"/>
                  <a:pt x="1192" y="801"/>
                </a:cubicBezTo>
                <a:cubicBezTo>
                  <a:pt x="1192" y="801"/>
                  <a:pt x="1191" y="801"/>
                  <a:pt x="1191" y="802"/>
                </a:cubicBezTo>
                <a:close/>
                <a:moveTo>
                  <a:pt x="1192" y="801"/>
                </a:moveTo>
                <a:cubicBezTo>
                  <a:pt x="1192" y="801"/>
                  <a:pt x="1192" y="801"/>
                  <a:pt x="1192" y="801"/>
                </a:cubicBezTo>
                <a:cubicBezTo>
                  <a:pt x="1192" y="801"/>
                  <a:pt x="1192" y="801"/>
                  <a:pt x="1192" y="801"/>
                </a:cubicBezTo>
                <a:cubicBezTo>
                  <a:pt x="1192" y="801"/>
                  <a:pt x="1192" y="801"/>
                  <a:pt x="1192" y="801"/>
                </a:cubicBezTo>
                <a:close/>
                <a:moveTo>
                  <a:pt x="1117" y="848"/>
                </a:moveTo>
                <a:cubicBezTo>
                  <a:pt x="1117" y="847"/>
                  <a:pt x="1117" y="846"/>
                  <a:pt x="1118" y="846"/>
                </a:cubicBezTo>
                <a:cubicBezTo>
                  <a:pt x="1117" y="846"/>
                  <a:pt x="1117" y="846"/>
                  <a:pt x="1117" y="846"/>
                </a:cubicBezTo>
                <a:lnTo>
                  <a:pt x="1117" y="848"/>
                </a:lnTo>
                <a:close/>
                <a:moveTo>
                  <a:pt x="1138" y="833"/>
                </a:moveTo>
                <a:cubicBezTo>
                  <a:pt x="1136" y="833"/>
                  <a:pt x="1136" y="831"/>
                  <a:pt x="1136" y="831"/>
                </a:cubicBezTo>
                <a:cubicBezTo>
                  <a:pt x="1133" y="838"/>
                  <a:pt x="1121" y="840"/>
                  <a:pt x="1118" y="846"/>
                </a:cubicBezTo>
                <a:cubicBezTo>
                  <a:pt x="1124" y="846"/>
                  <a:pt x="1124" y="846"/>
                  <a:pt x="1124" y="846"/>
                </a:cubicBezTo>
                <a:cubicBezTo>
                  <a:pt x="1127" y="843"/>
                  <a:pt x="1131" y="834"/>
                  <a:pt x="1136" y="838"/>
                </a:cubicBezTo>
                <a:cubicBezTo>
                  <a:pt x="1135" y="835"/>
                  <a:pt x="1139" y="836"/>
                  <a:pt x="1138" y="833"/>
                </a:cubicBezTo>
                <a:close/>
                <a:moveTo>
                  <a:pt x="117" y="847"/>
                </a:moveTo>
                <a:cubicBezTo>
                  <a:pt x="113" y="845"/>
                  <a:pt x="109" y="848"/>
                  <a:pt x="108" y="851"/>
                </a:cubicBezTo>
                <a:cubicBezTo>
                  <a:pt x="113" y="849"/>
                  <a:pt x="117" y="847"/>
                  <a:pt x="121" y="846"/>
                </a:cubicBezTo>
                <a:cubicBezTo>
                  <a:pt x="130" y="844"/>
                  <a:pt x="129" y="845"/>
                  <a:pt x="134" y="836"/>
                </a:cubicBezTo>
                <a:cubicBezTo>
                  <a:pt x="134" y="836"/>
                  <a:pt x="136" y="837"/>
                  <a:pt x="136" y="835"/>
                </a:cubicBezTo>
                <a:cubicBezTo>
                  <a:pt x="133" y="837"/>
                  <a:pt x="134" y="833"/>
                  <a:pt x="131" y="834"/>
                </a:cubicBezTo>
                <a:cubicBezTo>
                  <a:pt x="126" y="837"/>
                  <a:pt x="121" y="841"/>
                  <a:pt x="117" y="847"/>
                </a:cubicBezTo>
                <a:close/>
                <a:moveTo>
                  <a:pt x="167" y="840"/>
                </a:moveTo>
                <a:cubicBezTo>
                  <a:pt x="167" y="844"/>
                  <a:pt x="160" y="841"/>
                  <a:pt x="160" y="845"/>
                </a:cubicBezTo>
                <a:cubicBezTo>
                  <a:pt x="163" y="845"/>
                  <a:pt x="163" y="843"/>
                  <a:pt x="165" y="845"/>
                </a:cubicBezTo>
                <a:cubicBezTo>
                  <a:pt x="164" y="842"/>
                  <a:pt x="170" y="842"/>
                  <a:pt x="167" y="840"/>
                </a:cubicBezTo>
                <a:close/>
                <a:moveTo>
                  <a:pt x="149" y="845"/>
                </a:moveTo>
                <a:cubicBezTo>
                  <a:pt x="142" y="845"/>
                  <a:pt x="132" y="851"/>
                  <a:pt x="129" y="858"/>
                </a:cubicBezTo>
                <a:cubicBezTo>
                  <a:pt x="126" y="858"/>
                  <a:pt x="125" y="857"/>
                  <a:pt x="123" y="857"/>
                </a:cubicBezTo>
                <a:cubicBezTo>
                  <a:pt x="114" y="866"/>
                  <a:pt x="103" y="873"/>
                  <a:pt x="93" y="882"/>
                </a:cubicBezTo>
                <a:cubicBezTo>
                  <a:pt x="105" y="872"/>
                  <a:pt x="122" y="871"/>
                  <a:pt x="133" y="860"/>
                </a:cubicBezTo>
                <a:cubicBezTo>
                  <a:pt x="132" y="860"/>
                  <a:pt x="130" y="860"/>
                  <a:pt x="130" y="858"/>
                </a:cubicBezTo>
                <a:cubicBezTo>
                  <a:pt x="135" y="852"/>
                  <a:pt x="145" y="851"/>
                  <a:pt x="149" y="845"/>
                </a:cubicBezTo>
                <a:close/>
                <a:moveTo>
                  <a:pt x="1051" y="939"/>
                </a:moveTo>
                <a:cubicBezTo>
                  <a:pt x="1054" y="938"/>
                  <a:pt x="1056" y="936"/>
                  <a:pt x="1058" y="934"/>
                </a:cubicBezTo>
                <a:cubicBezTo>
                  <a:pt x="1062" y="934"/>
                  <a:pt x="1062" y="937"/>
                  <a:pt x="1062" y="939"/>
                </a:cubicBezTo>
                <a:cubicBezTo>
                  <a:pt x="1063" y="936"/>
                  <a:pt x="1066" y="938"/>
                  <a:pt x="1068" y="939"/>
                </a:cubicBezTo>
                <a:cubicBezTo>
                  <a:pt x="1068" y="936"/>
                  <a:pt x="1070" y="935"/>
                  <a:pt x="1070" y="932"/>
                </a:cubicBezTo>
                <a:cubicBezTo>
                  <a:pt x="1066" y="927"/>
                  <a:pt x="1075" y="910"/>
                  <a:pt x="1082" y="916"/>
                </a:cubicBezTo>
                <a:cubicBezTo>
                  <a:pt x="1082" y="922"/>
                  <a:pt x="1072" y="926"/>
                  <a:pt x="1076" y="930"/>
                </a:cubicBezTo>
                <a:cubicBezTo>
                  <a:pt x="1081" y="925"/>
                  <a:pt x="1097" y="922"/>
                  <a:pt x="1097" y="913"/>
                </a:cubicBezTo>
                <a:cubicBezTo>
                  <a:pt x="1095" y="914"/>
                  <a:pt x="1097" y="910"/>
                  <a:pt x="1094" y="910"/>
                </a:cubicBezTo>
                <a:cubicBezTo>
                  <a:pt x="1096" y="907"/>
                  <a:pt x="1093" y="906"/>
                  <a:pt x="1097" y="905"/>
                </a:cubicBezTo>
                <a:cubicBezTo>
                  <a:pt x="1097" y="903"/>
                  <a:pt x="1095" y="902"/>
                  <a:pt x="1096" y="900"/>
                </a:cubicBezTo>
                <a:cubicBezTo>
                  <a:pt x="1093" y="901"/>
                  <a:pt x="1094" y="897"/>
                  <a:pt x="1092" y="897"/>
                </a:cubicBezTo>
                <a:cubicBezTo>
                  <a:pt x="1091" y="902"/>
                  <a:pt x="1088" y="905"/>
                  <a:pt x="1084" y="910"/>
                </a:cubicBezTo>
                <a:cubicBezTo>
                  <a:pt x="1082" y="907"/>
                  <a:pt x="1081" y="912"/>
                  <a:pt x="1078" y="912"/>
                </a:cubicBezTo>
                <a:cubicBezTo>
                  <a:pt x="1078" y="909"/>
                  <a:pt x="1078" y="908"/>
                  <a:pt x="1077" y="907"/>
                </a:cubicBezTo>
                <a:cubicBezTo>
                  <a:pt x="1094" y="892"/>
                  <a:pt x="1113" y="879"/>
                  <a:pt x="1135" y="870"/>
                </a:cubicBezTo>
                <a:cubicBezTo>
                  <a:pt x="1133" y="867"/>
                  <a:pt x="1137" y="866"/>
                  <a:pt x="1135" y="865"/>
                </a:cubicBezTo>
                <a:cubicBezTo>
                  <a:pt x="1135" y="867"/>
                  <a:pt x="1130" y="867"/>
                  <a:pt x="1132" y="864"/>
                </a:cubicBezTo>
                <a:cubicBezTo>
                  <a:pt x="1129" y="865"/>
                  <a:pt x="1125" y="870"/>
                  <a:pt x="1121" y="867"/>
                </a:cubicBezTo>
                <a:cubicBezTo>
                  <a:pt x="1120" y="864"/>
                  <a:pt x="1122" y="865"/>
                  <a:pt x="1123" y="863"/>
                </a:cubicBezTo>
                <a:cubicBezTo>
                  <a:pt x="1119" y="863"/>
                  <a:pt x="1115" y="868"/>
                  <a:pt x="1114" y="861"/>
                </a:cubicBezTo>
                <a:cubicBezTo>
                  <a:pt x="1116" y="862"/>
                  <a:pt x="1115" y="864"/>
                  <a:pt x="1118" y="863"/>
                </a:cubicBezTo>
                <a:cubicBezTo>
                  <a:pt x="1118" y="862"/>
                  <a:pt x="1117" y="861"/>
                  <a:pt x="1117" y="860"/>
                </a:cubicBezTo>
                <a:cubicBezTo>
                  <a:pt x="1115" y="859"/>
                  <a:pt x="1113" y="859"/>
                  <a:pt x="1112" y="860"/>
                </a:cubicBezTo>
                <a:cubicBezTo>
                  <a:pt x="1111" y="858"/>
                  <a:pt x="1109" y="857"/>
                  <a:pt x="1109" y="855"/>
                </a:cubicBezTo>
                <a:cubicBezTo>
                  <a:pt x="1111" y="853"/>
                  <a:pt x="1111" y="849"/>
                  <a:pt x="1114" y="848"/>
                </a:cubicBezTo>
                <a:cubicBezTo>
                  <a:pt x="1107" y="845"/>
                  <a:pt x="1101" y="858"/>
                  <a:pt x="1096" y="851"/>
                </a:cubicBezTo>
                <a:cubicBezTo>
                  <a:pt x="1095" y="854"/>
                  <a:pt x="1098" y="854"/>
                  <a:pt x="1097" y="857"/>
                </a:cubicBezTo>
                <a:cubicBezTo>
                  <a:pt x="1093" y="860"/>
                  <a:pt x="1086" y="858"/>
                  <a:pt x="1084" y="866"/>
                </a:cubicBezTo>
                <a:cubicBezTo>
                  <a:pt x="1088" y="864"/>
                  <a:pt x="1087" y="868"/>
                  <a:pt x="1087" y="872"/>
                </a:cubicBezTo>
                <a:cubicBezTo>
                  <a:pt x="1092" y="870"/>
                  <a:pt x="1091" y="872"/>
                  <a:pt x="1092" y="874"/>
                </a:cubicBezTo>
                <a:cubicBezTo>
                  <a:pt x="1093" y="871"/>
                  <a:pt x="1095" y="874"/>
                  <a:pt x="1095" y="876"/>
                </a:cubicBezTo>
                <a:cubicBezTo>
                  <a:pt x="1092" y="880"/>
                  <a:pt x="1089" y="883"/>
                  <a:pt x="1084" y="883"/>
                </a:cubicBezTo>
                <a:cubicBezTo>
                  <a:pt x="1085" y="879"/>
                  <a:pt x="1084" y="876"/>
                  <a:pt x="1081" y="874"/>
                </a:cubicBezTo>
                <a:cubicBezTo>
                  <a:pt x="1081" y="876"/>
                  <a:pt x="1079" y="875"/>
                  <a:pt x="1079" y="876"/>
                </a:cubicBezTo>
                <a:cubicBezTo>
                  <a:pt x="1082" y="882"/>
                  <a:pt x="1075" y="894"/>
                  <a:pt x="1067" y="894"/>
                </a:cubicBezTo>
                <a:cubicBezTo>
                  <a:pt x="1067" y="891"/>
                  <a:pt x="1066" y="889"/>
                  <a:pt x="1065" y="887"/>
                </a:cubicBezTo>
                <a:cubicBezTo>
                  <a:pt x="1063" y="891"/>
                  <a:pt x="1067" y="891"/>
                  <a:pt x="1066" y="896"/>
                </a:cubicBezTo>
                <a:cubicBezTo>
                  <a:pt x="1063" y="898"/>
                  <a:pt x="1058" y="898"/>
                  <a:pt x="1058" y="902"/>
                </a:cubicBezTo>
                <a:cubicBezTo>
                  <a:pt x="1058" y="904"/>
                  <a:pt x="1061" y="902"/>
                  <a:pt x="1061" y="904"/>
                </a:cubicBezTo>
                <a:cubicBezTo>
                  <a:pt x="1058" y="906"/>
                  <a:pt x="1058" y="910"/>
                  <a:pt x="1056" y="913"/>
                </a:cubicBezTo>
                <a:cubicBezTo>
                  <a:pt x="1061" y="913"/>
                  <a:pt x="1063" y="917"/>
                  <a:pt x="1064" y="921"/>
                </a:cubicBezTo>
                <a:cubicBezTo>
                  <a:pt x="1059" y="928"/>
                  <a:pt x="1049" y="929"/>
                  <a:pt x="1051" y="939"/>
                </a:cubicBezTo>
                <a:close/>
                <a:moveTo>
                  <a:pt x="1103" y="880"/>
                </a:moveTo>
                <a:cubicBezTo>
                  <a:pt x="1103" y="876"/>
                  <a:pt x="1106" y="876"/>
                  <a:pt x="1108" y="874"/>
                </a:cubicBezTo>
                <a:cubicBezTo>
                  <a:pt x="1111" y="877"/>
                  <a:pt x="1106" y="880"/>
                  <a:pt x="1103" y="880"/>
                </a:cubicBezTo>
                <a:close/>
                <a:moveTo>
                  <a:pt x="1092" y="868"/>
                </a:moveTo>
                <a:cubicBezTo>
                  <a:pt x="1092" y="865"/>
                  <a:pt x="1090" y="866"/>
                  <a:pt x="1091" y="863"/>
                </a:cubicBezTo>
                <a:cubicBezTo>
                  <a:pt x="1093" y="866"/>
                  <a:pt x="1096" y="861"/>
                  <a:pt x="1096" y="865"/>
                </a:cubicBezTo>
                <a:cubicBezTo>
                  <a:pt x="1099" y="865"/>
                  <a:pt x="1100" y="863"/>
                  <a:pt x="1101" y="860"/>
                </a:cubicBezTo>
                <a:cubicBezTo>
                  <a:pt x="1100" y="861"/>
                  <a:pt x="1099" y="862"/>
                  <a:pt x="1098" y="863"/>
                </a:cubicBezTo>
                <a:cubicBezTo>
                  <a:pt x="1095" y="862"/>
                  <a:pt x="1102" y="856"/>
                  <a:pt x="1102" y="860"/>
                </a:cubicBezTo>
                <a:cubicBezTo>
                  <a:pt x="1104" y="858"/>
                  <a:pt x="1103" y="856"/>
                  <a:pt x="1107" y="854"/>
                </a:cubicBezTo>
                <a:cubicBezTo>
                  <a:pt x="1110" y="857"/>
                  <a:pt x="1105" y="858"/>
                  <a:pt x="1103" y="860"/>
                </a:cubicBezTo>
                <a:cubicBezTo>
                  <a:pt x="1104" y="863"/>
                  <a:pt x="1108" y="860"/>
                  <a:pt x="1111" y="860"/>
                </a:cubicBezTo>
                <a:cubicBezTo>
                  <a:pt x="1110" y="863"/>
                  <a:pt x="1112" y="864"/>
                  <a:pt x="1112" y="867"/>
                </a:cubicBezTo>
                <a:cubicBezTo>
                  <a:pt x="1105" y="872"/>
                  <a:pt x="1103" y="871"/>
                  <a:pt x="1098" y="874"/>
                </a:cubicBezTo>
                <a:cubicBezTo>
                  <a:pt x="1100" y="869"/>
                  <a:pt x="1096" y="869"/>
                  <a:pt x="1092" y="868"/>
                </a:cubicBezTo>
                <a:close/>
                <a:moveTo>
                  <a:pt x="1102" y="878"/>
                </a:moveTo>
                <a:cubicBezTo>
                  <a:pt x="1102" y="881"/>
                  <a:pt x="1100" y="882"/>
                  <a:pt x="1099" y="884"/>
                </a:cubicBezTo>
                <a:cubicBezTo>
                  <a:pt x="1095" y="883"/>
                  <a:pt x="1096" y="883"/>
                  <a:pt x="1092" y="884"/>
                </a:cubicBezTo>
                <a:cubicBezTo>
                  <a:pt x="1094" y="889"/>
                  <a:pt x="1088" y="892"/>
                  <a:pt x="1083" y="893"/>
                </a:cubicBezTo>
                <a:cubicBezTo>
                  <a:pt x="1084" y="883"/>
                  <a:pt x="1093" y="880"/>
                  <a:pt x="1102" y="878"/>
                </a:cubicBezTo>
                <a:close/>
                <a:moveTo>
                  <a:pt x="1070" y="897"/>
                </a:moveTo>
                <a:cubicBezTo>
                  <a:pt x="1070" y="900"/>
                  <a:pt x="1069" y="902"/>
                  <a:pt x="1066" y="902"/>
                </a:cubicBezTo>
                <a:cubicBezTo>
                  <a:pt x="1065" y="898"/>
                  <a:pt x="1068" y="897"/>
                  <a:pt x="1070" y="897"/>
                </a:cubicBezTo>
                <a:close/>
                <a:moveTo>
                  <a:pt x="178" y="865"/>
                </a:moveTo>
                <a:cubicBezTo>
                  <a:pt x="183" y="865"/>
                  <a:pt x="185" y="864"/>
                  <a:pt x="190" y="862"/>
                </a:cubicBezTo>
                <a:cubicBezTo>
                  <a:pt x="188" y="859"/>
                  <a:pt x="184" y="855"/>
                  <a:pt x="179" y="858"/>
                </a:cubicBezTo>
                <a:cubicBezTo>
                  <a:pt x="180" y="861"/>
                  <a:pt x="177" y="867"/>
                  <a:pt x="178" y="865"/>
                </a:cubicBezTo>
                <a:close/>
                <a:moveTo>
                  <a:pt x="1114" y="952"/>
                </a:moveTo>
                <a:cubicBezTo>
                  <a:pt x="1115" y="948"/>
                  <a:pt x="1119" y="947"/>
                  <a:pt x="1118" y="941"/>
                </a:cubicBezTo>
                <a:cubicBezTo>
                  <a:pt x="1121" y="942"/>
                  <a:pt x="1120" y="940"/>
                  <a:pt x="1122" y="939"/>
                </a:cubicBezTo>
                <a:cubicBezTo>
                  <a:pt x="1127" y="942"/>
                  <a:pt x="1129" y="936"/>
                  <a:pt x="1133" y="934"/>
                </a:cubicBezTo>
                <a:cubicBezTo>
                  <a:pt x="1130" y="928"/>
                  <a:pt x="1146" y="928"/>
                  <a:pt x="1142" y="921"/>
                </a:cubicBezTo>
                <a:cubicBezTo>
                  <a:pt x="1136" y="923"/>
                  <a:pt x="1134" y="928"/>
                  <a:pt x="1129" y="926"/>
                </a:cubicBezTo>
                <a:cubicBezTo>
                  <a:pt x="1127" y="933"/>
                  <a:pt x="1121" y="935"/>
                  <a:pt x="1115" y="938"/>
                </a:cubicBezTo>
                <a:cubicBezTo>
                  <a:pt x="1115" y="937"/>
                  <a:pt x="1115" y="937"/>
                  <a:pt x="1114" y="936"/>
                </a:cubicBezTo>
                <a:cubicBezTo>
                  <a:pt x="1117" y="933"/>
                  <a:pt x="1116" y="929"/>
                  <a:pt x="1115" y="925"/>
                </a:cubicBezTo>
                <a:cubicBezTo>
                  <a:pt x="1114" y="924"/>
                  <a:pt x="1111" y="926"/>
                  <a:pt x="1111" y="924"/>
                </a:cubicBezTo>
                <a:cubicBezTo>
                  <a:pt x="1114" y="919"/>
                  <a:pt x="1107" y="921"/>
                  <a:pt x="1108" y="916"/>
                </a:cubicBezTo>
                <a:cubicBezTo>
                  <a:pt x="1110" y="919"/>
                  <a:pt x="1113" y="916"/>
                  <a:pt x="1114" y="913"/>
                </a:cubicBezTo>
                <a:cubicBezTo>
                  <a:pt x="1109" y="914"/>
                  <a:pt x="1104" y="917"/>
                  <a:pt x="1104" y="922"/>
                </a:cubicBezTo>
                <a:cubicBezTo>
                  <a:pt x="1110" y="919"/>
                  <a:pt x="1106" y="927"/>
                  <a:pt x="1110" y="926"/>
                </a:cubicBezTo>
                <a:cubicBezTo>
                  <a:pt x="1107" y="930"/>
                  <a:pt x="1107" y="933"/>
                  <a:pt x="1105" y="939"/>
                </a:cubicBezTo>
                <a:cubicBezTo>
                  <a:pt x="1107" y="940"/>
                  <a:pt x="1108" y="938"/>
                  <a:pt x="1108" y="939"/>
                </a:cubicBezTo>
                <a:cubicBezTo>
                  <a:pt x="1105" y="942"/>
                  <a:pt x="1109" y="950"/>
                  <a:pt x="1111" y="950"/>
                </a:cubicBezTo>
                <a:cubicBezTo>
                  <a:pt x="1111" y="952"/>
                  <a:pt x="1111" y="952"/>
                  <a:pt x="1111" y="952"/>
                </a:cubicBezTo>
                <a:cubicBezTo>
                  <a:pt x="1105" y="949"/>
                  <a:pt x="1107" y="954"/>
                  <a:pt x="1103" y="955"/>
                </a:cubicBezTo>
                <a:cubicBezTo>
                  <a:pt x="1103" y="953"/>
                  <a:pt x="1104" y="950"/>
                  <a:pt x="1102" y="950"/>
                </a:cubicBezTo>
                <a:cubicBezTo>
                  <a:pt x="1100" y="952"/>
                  <a:pt x="1096" y="952"/>
                  <a:pt x="1095" y="956"/>
                </a:cubicBezTo>
                <a:cubicBezTo>
                  <a:pt x="1099" y="956"/>
                  <a:pt x="1099" y="953"/>
                  <a:pt x="1103" y="953"/>
                </a:cubicBezTo>
                <a:cubicBezTo>
                  <a:pt x="1103" y="956"/>
                  <a:pt x="1101" y="956"/>
                  <a:pt x="1102" y="958"/>
                </a:cubicBezTo>
                <a:cubicBezTo>
                  <a:pt x="1103" y="960"/>
                  <a:pt x="1103" y="958"/>
                  <a:pt x="1106" y="958"/>
                </a:cubicBezTo>
                <a:cubicBezTo>
                  <a:pt x="1106" y="953"/>
                  <a:pt x="1111" y="952"/>
                  <a:pt x="1114" y="952"/>
                </a:cubicBezTo>
                <a:close/>
                <a:moveTo>
                  <a:pt x="1019" y="927"/>
                </a:moveTo>
                <a:cubicBezTo>
                  <a:pt x="1022" y="924"/>
                  <a:pt x="1025" y="921"/>
                  <a:pt x="1031" y="921"/>
                </a:cubicBezTo>
                <a:cubicBezTo>
                  <a:pt x="1032" y="917"/>
                  <a:pt x="1029" y="919"/>
                  <a:pt x="1029" y="916"/>
                </a:cubicBezTo>
                <a:cubicBezTo>
                  <a:pt x="1025" y="918"/>
                  <a:pt x="1019" y="924"/>
                  <a:pt x="1019" y="927"/>
                </a:cubicBezTo>
                <a:close/>
                <a:moveTo>
                  <a:pt x="157" y="919"/>
                </a:moveTo>
                <a:cubicBezTo>
                  <a:pt x="149" y="918"/>
                  <a:pt x="147" y="925"/>
                  <a:pt x="143" y="928"/>
                </a:cubicBezTo>
                <a:cubicBezTo>
                  <a:pt x="149" y="926"/>
                  <a:pt x="154" y="924"/>
                  <a:pt x="157" y="919"/>
                </a:cubicBezTo>
                <a:close/>
                <a:moveTo>
                  <a:pt x="986" y="921"/>
                </a:moveTo>
                <a:cubicBezTo>
                  <a:pt x="985" y="923"/>
                  <a:pt x="982" y="919"/>
                  <a:pt x="982" y="923"/>
                </a:cubicBezTo>
                <a:cubicBezTo>
                  <a:pt x="984" y="922"/>
                  <a:pt x="984" y="924"/>
                  <a:pt x="986" y="924"/>
                </a:cubicBezTo>
                <a:cubicBezTo>
                  <a:pt x="986" y="922"/>
                  <a:pt x="988" y="921"/>
                  <a:pt x="986" y="921"/>
                </a:cubicBezTo>
                <a:close/>
                <a:moveTo>
                  <a:pt x="786" y="1120"/>
                </a:moveTo>
                <a:cubicBezTo>
                  <a:pt x="787" y="1118"/>
                  <a:pt x="785" y="1117"/>
                  <a:pt x="786" y="1117"/>
                </a:cubicBezTo>
                <a:cubicBezTo>
                  <a:pt x="796" y="1115"/>
                  <a:pt x="807" y="1109"/>
                  <a:pt x="817" y="1109"/>
                </a:cubicBezTo>
                <a:cubicBezTo>
                  <a:pt x="821" y="1103"/>
                  <a:pt x="831" y="1106"/>
                  <a:pt x="834" y="1098"/>
                </a:cubicBezTo>
                <a:cubicBezTo>
                  <a:pt x="835" y="1096"/>
                  <a:pt x="831" y="1094"/>
                  <a:pt x="833" y="1090"/>
                </a:cubicBezTo>
                <a:cubicBezTo>
                  <a:pt x="839" y="1086"/>
                  <a:pt x="848" y="1084"/>
                  <a:pt x="853" y="1083"/>
                </a:cubicBezTo>
                <a:cubicBezTo>
                  <a:pt x="852" y="1085"/>
                  <a:pt x="852" y="1087"/>
                  <a:pt x="852" y="1089"/>
                </a:cubicBezTo>
                <a:cubicBezTo>
                  <a:pt x="856" y="1089"/>
                  <a:pt x="858" y="1090"/>
                  <a:pt x="859" y="1092"/>
                </a:cubicBezTo>
                <a:cubicBezTo>
                  <a:pt x="854" y="1096"/>
                  <a:pt x="847" y="1099"/>
                  <a:pt x="842" y="1104"/>
                </a:cubicBezTo>
                <a:cubicBezTo>
                  <a:pt x="836" y="1100"/>
                  <a:pt x="826" y="1109"/>
                  <a:pt x="822" y="1114"/>
                </a:cubicBezTo>
                <a:cubicBezTo>
                  <a:pt x="835" y="1111"/>
                  <a:pt x="846" y="1106"/>
                  <a:pt x="858" y="1102"/>
                </a:cubicBezTo>
                <a:cubicBezTo>
                  <a:pt x="857" y="1094"/>
                  <a:pt x="862" y="1089"/>
                  <a:pt x="867" y="1084"/>
                </a:cubicBezTo>
                <a:cubicBezTo>
                  <a:pt x="865" y="1084"/>
                  <a:pt x="862" y="1087"/>
                  <a:pt x="861" y="1084"/>
                </a:cubicBezTo>
                <a:cubicBezTo>
                  <a:pt x="870" y="1074"/>
                  <a:pt x="889" y="1072"/>
                  <a:pt x="900" y="1063"/>
                </a:cubicBezTo>
                <a:cubicBezTo>
                  <a:pt x="898" y="1061"/>
                  <a:pt x="893" y="1064"/>
                  <a:pt x="891" y="1061"/>
                </a:cubicBezTo>
                <a:cubicBezTo>
                  <a:pt x="895" y="1052"/>
                  <a:pt x="908" y="1051"/>
                  <a:pt x="917" y="1046"/>
                </a:cubicBezTo>
                <a:cubicBezTo>
                  <a:pt x="915" y="1044"/>
                  <a:pt x="916" y="1042"/>
                  <a:pt x="917" y="1040"/>
                </a:cubicBezTo>
                <a:cubicBezTo>
                  <a:pt x="912" y="1041"/>
                  <a:pt x="908" y="1044"/>
                  <a:pt x="903" y="1045"/>
                </a:cubicBezTo>
                <a:cubicBezTo>
                  <a:pt x="906" y="1038"/>
                  <a:pt x="917" y="1038"/>
                  <a:pt x="922" y="1032"/>
                </a:cubicBezTo>
                <a:cubicBezTo>
                  <a:pt x="919" y="1032"/>
                  <a:pt x="923" y="1029"/>
                  <a:pt x="922" y="1028"/>
                </a:cubicBezTo>
                <a:cubicBezTo>
                  <a:pt x="916" y="1028"/>
                  <a:pt x="918" y="1036"/>
                  <a:pt x="911" y="1036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04" y="1034"/>
                  <a:pt x="903" y="1042"/>
                  <a:pt x="895" y="1044"/>
                </a:cubicBezTo>
                <a:cubicBezTo>
                  <a:pt x="896" y="1041"/>
                  <a:pt x="897" y="1040"/>
                  <a:pt x="895" y="1038"/>
                </a:cubicBezTo>
                <a:cubicBezTo>
                  <a:pt x="891" y="1039"/>
                  <a:pt x="888" y="1042"/>
                  <a:pt x="885" y="1045"/>
                </a:cubicBezTo>
                <a:cubicBezTo>
                  <a:pt x="882" y="1041"/>
                  <a:pt x="878" y="1047"/>
                  <a:pt x="875" y="1044"/>
                </a:cubicBezTo>
                <a:cubicBezTo>
                  <a:pt x="888" y="1031"/>
                  <a:pt x="913" y="1030"/>
                  <a:pt x="924" y="1015"/>
                </a:cubicBezTo>
                <a:cubicBezTo>
                  <a:pt x="915" y="1018"/>
                  <a:pt x="909" y="1024"/>
                  <a:pt x="900" y="1028"/>
                </a:cubicBezTo>
                <a:cubicBezTo>
                  <a:pt x="900" y="1026"/>
                  <a:pt x="897" y="1027"/>
                  <a:pt x="897" y="1025"/>
                </a:cubicBezTo>
                <a:cubicBezTo>
                  <a:pt x="917" y="1012"/>
                  <a:pt x="940" y="1004"/>
                  <a:pt x="958" y="990"/>
                </a:cubicBezTo>
                <a:cubicBezTo>
                  <a:pt x="956" y="989"/>
                  <a:pt x="954" y="990"/>
                  <a:pt x="954" y="989"/>
                </a:cubicBezTo>
                <a:cubicBezTo>
                  <a:pt x="954" y="982"/>
                  <a:pt x="958" y="980"/>
                  <a:pt x="963" y="979"/>
                </a:cubicBezTo>
                <a:cubicBezTo>
                  <a:pt x="962" y="981"/>
                  <a:pt x="962" y="982"/>
                  <a:pt x="963" y="983"/>
                </a:cubicBezTo>
                <a:cubicBezTo>
                  <a:pt x="976" y="982"/>
                  <a:pt x="994" y="976"/>
                  <a:pt x="995" y="969"/>
                </a:cubicBezTo>
                <a:cubicBezTo>
                  <a:pt x="1005" y="970"/>
                  <a:pt x="1010" y="961"/>
                  <a:pt x="1017" y="960"/>
                </a:cubicBezTo>
                <a:cubicBezTo>
                  <a:pt x="1017" y="963"/>
                  <a:pt x="1019" y="963"/>
                  <a:pt x="1020" y="964"/>
                </a:cubicBezTo>
                <a:cubicBezTo>
                  <a:pt x="1021" y="963"/>
                  <a:pt x="1021" y="962"/>
                  <a:pt x="1022" y="961"/>
                </a:cubicBezTo>
                <a:cubicBezTo>
                  <a:pt x="1028" y="962"/>
                  <a:pt x="1039" y="953"/>
                  <a:pt x="1043" y="946"/>
                </a:cubicBezTo>
                <a:cubicBezTo>
                  <a:pt x="1041" y="946"/>
                  <a:pt x="1040" y="945"/>
                  <a:pt x="1040" y="943"/>
                </a:cubicBezTo>
                <a:cubicBezTo>
                  <a:pt x="1043" y="942"/>
                  <a:pt x="1044" y="944"/>
                  <a:pt x="1048" y="942"/>
                </a:cubicBezTo>
                <a:cubicBezTo>
                  <a:pt x="1048" y="940"/>
                  <a:pt x="1050" y="938"/>
                  <a:pt x="1047" y="938"/>
                </a:cubicBezTo>
                <a:cubicBezTo>
                  <a:pt x="1048" y="940"/>
                  <a:pt x="1043" y="942"/>
                  <a:pt x="1042" y="939"/>
                </a:cubicBezTo>
                <a:cubicBezTo>
                  <a:pt x="1041" y="936"/>
                  <a:pt x="1047" y="939"/>
                  <a:pt x="1047" y="935"/>
                </a:cubicBezTo>
                <a:cubicBezTo>
                  <a:pt x="1041" y="932"/>
                  <a:pt x="1035" y="943"/>
                  <a:pt x="1028" y="944"/>
                </a:cubicBezTo>
                <a:cubicBezTo>
                  <a:pt x="1026" y="935"/>
                  <a:pt x="1036" y="930"/>
                  <a:pt x="1040" y="923"/>
                </a:cubicBezTo>
                <a:cubicBezTo>
                  <a:pt x="1031" y="925"/>
                  <a:pt x="1016" y="930"/>
                  <a:pt x="1021" y="940"/>
                </a:cubicBezTo>
                <a:cubicBezTo>
                  <a:pt x="1015" y="941"/>
                  <a:pt x="1013" y="946"/>
                  <a:pt x="1008" y="948"/>
                </a:cubicBezTo>
                <a:cubicBezTo>
                  <a:pt x="1007" y="946"/>
                  <a:pt x="1010" y="943"/>
                  <a:pt x="1005" y="943"/>
                </a:cubicBezTo>
                <a:cubicBezTo>
                  <a:pt x="1006" y="950"/>
                  <a:pt x="1003" y="951"/>
                  <a:pt x="999" y="952"/>
                </a:cubicBezTo>
                <a:cubicBezTo>
                  <a:pt x="998" y="949"/>
                  <a:pt x="1000" y="949"/>
                  <a:pt x="1001" y="947"/>
                </a:cubicBezTo>
                <a:cubicBezTo>
                  <a:pt x="993" y="949"/>
                  <a:pt x="994" y="956"/>
                  <a:pt x="985" y="954"/>
                </a:cubicBezTo>
                <a:cubicBezTo>
                  <a:pt x="979" y="959"/>
                  <a:pt x="974" y="965"/>
                  <a:pt x="968" y="969"/>
                </a:cubicBezTo>
                <a:cubicBezTo>
                  <a:pt x="967" y="968"/>
                  <a:pt x="967" y="967"/>
                  <a:pt x="967" y="965"/>
                </a:cubicBezTo>
                <a:cubicBezTo>
                  <a:pt x="962" y="967"/>
                  <a:pt x="955" y="973"/>
                  <a:pt x="949" y="971"/>
                </a:cubicBezTo>
                <a:cubicBezTo>
                  <a:pt x="952" y="967"/>
                  <a:pt x="956" y="963"/>
                  <a:pt x="961" y="960"/>
                </a:cubicBezTo>
                <a:cubicBezTo>
                  <a:pt x="959" y="957"/>
                  <a:pt x="958" y="955"/>
                  <a:pt x="956" y="953"/>
                </a:cubicBezTo>
                <a:cubicBezTo>
                  <a:pt x="959" y="954"/>
                  <a:pt x="958" y="951"/>
                  <a:pt x="961" y="952"/>
                </a:cubicBezTo>
                <a:cubicBezTo>
                  <a:pt x="960" y="953"/>
                  <a:pt x="959" y="953"/>
                  <a:pt x="960" y="955"/>
                </a:cubicBezTo>
                <a:cubicBezTo>
                  <a:pt x="977" y="960"/>
                  <a:pt x="979" y="944"/>
                  <a:pt x="991" y="940"/>
                </a:cubicBezTo>
                <a:cubicBezTo>
                  <a:pt x="991" y="937"/>
                  <a:pt x="988" y="936"/>
                  <a:pt x="989" y="931"/>
                </a:cubicBezTo>
                <a:cubicBezTo>
                  <a:pt x="986" y="932"/>
                  <a:pt x="985" y="934"/>
                  <a:pt x="985" y="938"/>
                </a:cubicBezTo>
                <a:cubicBezTo>
                  <a:pt x="990" y="941"/>
                  <a:pt x="980" y="946"/>
                  <a:pt x="977" y="944"/>
                </a:cubicBezTo>
                <a:cubicBezTo>
                  <a:pt x="977" y="942"/>
                  <a:pt x="980" y="943"/>
                  <a:pt x="980" y="941"/>
                </a:cubicBezTo>
                <a:cubicBezTo>
                  <a:pt x="978" y="941"/>
                  <a:pt x="975" y="942"/>
                  <a:pt x="975" y="940"/>
                </a:cubicBezTo>
                <a:cubicBezTo>
                  <a:pt x="976" y="939"/>
                  <a:pt x="977" y="938"/>
                  <a:pt x="980" y="939"/>
                </a:cubicBezTo>
                <a:cubicBezTo>
                  <a:pt x="979" y="935"/>
                  <a:pt x="978" y="934"/>
                  <a:pt x="979" y="930"/>
                </a:cubicBezTo>
                <a:cubicBezTo>
                  <a:pt x="975" y="931"/>
                  <a:pt x="973" y="933"/>
                  <a:pt x="971" y="930"/>
                </a:cubicBezTo>
                <a:cubicBezTo>
                  <a:pt x="962" y="942"/>
                  <a:pt x="947" y="948"/>
                  <a:pt x="935" y="956"/>
                </a:cubicBezTo>
                <a:cubicBezTo>
                  <a:pt x="933" y="956"/>
                  <a:pt x="931" y="955"/>
                  <a:pt x="928" y="955"/>
                </a:cubicBezTo>
                <a:cubicBezTo>
                  <a:pt x="926" y="957"/>
                  <a:pt x="924" y="958"/>
                  <a:pt x="924" y="962"/>
                </a:cubicBezTo>
                <a:cubicBezTo>
                  <a:pt x="926" y="962"/>
                  <a:pt x="928" y="962"/>
                  <a:pt x="928" y="964"/>
                </a:cubicBezTo>
                <a:cubicBezTo>
                  <a:pt x="921" y="972"/>
                  <a:pt x="911" y="979"/>
                  <a:pt x="897" y="972"/>
                </a:cubicBezTo>
                <a:cubicBezTo>
                  <a:pt x="896" y="975"/>
                  <a:pt x="891" y="976"/>
                  <a:pt x="889" y="978"/>
                </a:cubicBezTo>
                <a:cubicBezTo>
                  <a:pt x="893" y="979"/>
                  <a:pt x="894" y="978"/>
                  <a:pt x="897" y="978"/>
                </a:cubicBezTo>
                <a:cubicBezTo>
                  <a:pt x="894" y="983"/>
                  <a:pt x="900" y="979"/>
                  <a:pt x="901" y="983"/>
                </a:cubicBezTo>
                <a:cubicBezTo>
                  <a:pt x="897" y="984"/>
                  <a:pt x="892" y="988"/>
                  <a:pt x="894" y="991"/>
                </a:cubicBezTo>
                <a:cubicBezTo>
                  <a:pt x="895" y="987"/>
                  <a:pt x="899" y="991"/>
                  <a:pt x="900" y="988"/>
                </a:cubicBezTo>
                <a:cubicBezTo>
                  <a:pt x="900" y="989"/>
                  <a:pt x="902" y="989"/>
                  <a:pt x="902" y="991"/>
                </a:cubicBezTo>
                <a:cubicBezTo>
                  <a:pt x="899" y="993"/>
                  <a:pt x="900" y="993"/>
                  <a:pt x="901" y="996"/>
                </a:cubicBezTo>
                <a:cubicBezTo>
                  <a:pt x="895" y="998"/>
                  <a:pt x="894" y="1005"/>
                  <a:pt x="890" y="1009"/>
                </a:cubicBezTo>
                <a:cubicBezTo>
                  <a:pt x="887" y="1010"/>
                  <a:pt x="887" y="1008"/>
                  <a:pt x="885" y="1008"/>
                </a:cubicBezTo>
                <a:cubicBezTo>
                  <a:pt x="879" y="1011"/>
                  <a:pt x="877" y="1015"/>
                  <a:pt x="873" y="1017"/>
                </a:cubicBezTo>
                <a:cubicBezTo>
                  <a:pt x="865" y="1023"/>
                  <a:pt x="855" y="1022"/>
                  <a:pt x="850" y="1030"/>
                </a:cubicBezTo>
                <a:cubicBezTo>
                  <a:pt x="858" y="1032"/>
                  <a:pt x="859" y="1028"/>
                  <a:pt x="864" y="1024"/>
                </a:cubicBezTo>
                <a:cubicBezTo>
                  <a:pt x="873" y="1018"/>
                  <a:pt x="888" y="1014"/>
                  <a:pt x="895" y="1011"/>
                </a:cubicBezTo>
                <a:cubicBezTo>
                  <a:pt x="892" y="1017"/>
                  <a:pt x="886" y="1020"/>
                  <a:pt x="880" y="1024"/>
                </a:cubicBezTo>
                <a:cubicBezTo>
                  <a:pt x="879" y="1023"/>
                  <a:pt x="880" y="1020"/>
                  <a:pt x="878" y="1020"/>
                </a:cubicBezTo>
                <a:cubicBezTo>
                  <a:pt x="872" y="1029"/>
                  <a:pt x="860" y="1033"/>
                  <a:pt x="849" y="1039"/>
                </a:cubicBezTo>
                <a:cubicBezTo>
                  <a:pt x="838" y="1044"/>
                  <a:pt x="822" y="1053"/>
                  <a:pt x="813" y="1052"/>
                </a:cubicBezTo>
                <a:cubicBezTo>
                  <a:pt x="813" y="1053"/>
                  <a:pt x="813" y="1055"/>
                  <a:pt x="812" y="1056"/>
                </a:cubicBezTo>
                <a:cubicBezTo>
                  <a:pt x="804" y="1054"/>
                  <a:pt x="800" y="1059"/>
                  <a:pt x="792" y="1061"/>
                </a:cubicBezTo>
                <a:cubicBezTo>
                  <a:pt x="792" y="1064"/>
                  <a:pt x="794" y="1064"/>
                  <a:pt x="795" y="1066"/>
                </a:cubicBezTo>
                <a:cubicBezTo>
                  <a:pt x="792" y="1066"/>
                  <a:pt x="790" y="1069"/>
                  <a:pt x="791" y="1070"/>
                </a:cubicBezTo>
                <a:cubicBezTo>
                  <a:pt x="803" y="1066"/>
                  <a:pt x="820" y="1061"/>
                  <a:pt x="836" y="1053"/>
                </a:cubicBezTo>
                <a:cubicBezTo>
                  <a:pt x="838" y="1044"/>
                  <a:pt x="849" y="1046"/>
                  <a:pt x="855" y="1043"/>
                </a:cubicBezTo>
                <a:cubicBezTo>
                  <a:pt x="856" y="1045"/>
                  <a:pt x="853" y="1044"/>
                  <a:pt x="853" y="1047"/>
                </a:cubicBezTo>
                <a:cubicBezTo>
                  <a:pt x="856" y="1047"/>
                  <a:pt x="858" y="1049"/>
                  <a:pt x="856" y="1051"/>
                </a:cubicBezTo>
                <a:cubicBezTo>
                  <a:pt x="863" y="1052"/>
                  <a:pt x="870" y="1040"/>
                  <a:pt x="874" y="1047"/>
                </a:cubicBezTo>
                <a:cubicBezTo>
                  <a:pt x="867" y="1048"/>
                  <a:pt x="858" y="1052"/>
                  <a:pt x="853" y="1058"/>
                </a:cubicBezTo>
                <a:cubicBezTo>
                  <a:pt x="857" y="1057"/>
                  <a:pt x="860" y="1058"/>
                  <a:pt x="861" y="1061"/>
                </a:cubicBezTo>
                <a:cubicBezTo>
                  <a:pt x="859" y="1061"/>
                  <a:pt x="859" y="1063"/>
                  <a:pt x="858" y="1063"/>
                </a:cubicBezTo>
                <a:cubicBezTo>
                  <a:pt x="854" y="1058"/>
                  <a:pt x="847" y="1064"/>
                  <a:pt x="844" y="1063"/>
                </a:cubicBezTo>
                <a:cubicBezTo>
                  <a:pt x="843" y="1059"/>
                  <a:pt x="849" y="1063"/>
                  <a:pt x="849" y="1059"/>
                </a:cubicBezTo>
                <a:cubicBezTo>
                  <a:pt x="846" y="1056"/>
                  <a:pt x="845" y="1061"/>
                  <a:pt x="841" y="1060"/>
                </a:cubicBezTo>
                <a:cubicBezTo>
                  <a:pt x="842" y="1058"/>
                  <a:pt x="842" y="1056"/>
                  <a:pt x="840" y="1056"/>
                </a:cubicBezTo>
                <a:cubicBezTo>
                  <a:pt x="830" y="1061"/>
                  <a:pt x="823" y="1069"/>
                  <a:pt x="811" y="1070"/>
                </a:cubicBezTo>
                <a:cubicBezTo>
                  <a:pt x="811" y="1071"/>
                  <a:pt x="812" y="1072"/>
                  <a:pt x="812" y="1073"/>
                </a:cubicBezTo>
                <a:cubicBezTo>
                  <a:pt x="810" y="1074"/>
                  <a:pt x="808" y="1076"/>
                  <a:pt x="805" y="1076"/>
                </a:cubicBezTo>
                <a:cubicBezTo>
                  <a:pt x="805" y="1075"/>
                  <a:pt x="806" y="1074"/>
                  <a:pt x="807" y="1073"/>
                </a:cubicBezTo>
                <a:cubicBezTo>
                  <a:pt x="803" y="1073"/>
                  <a:pt x="799" y="1074"/>
                  <a:pt x="797" y="1077"/>
                </a:cubicBezTo>
                <a:cubicBezTo>
                  <a:pt x="800" y="1078"/>
                  <a:pt x="802" y="1074"/>
                  <a:pt x="804" y="1077"/>
                </a:cubicBezTo>
                <a:cubicBezTo>
                  <a:pt x="798" y="1079"/>
                  <a:pt x="787" y="1088"/>
                  <a:pt x="782" y="1082"/>
                </a:cubicBezTo>
                <a:cubicBezTo>
                  <a:pt x="777" y="1083"/>
                  <a:pt x="772" y="1085"/>
                  <a:pt x="768" y="1088"/>
                </a:cubicBezTo>
                <a:cubicBezTo>
                  <a:pt x="771" y="1088"/>
                  <a:pt x="773" y="1088"/>
                  <a:pt x="774" y="1090"/>
                </a:cubicBezTo>
                <a:cubicBezTo>
                  <a:pt x="767" y="1091"/>
                  <a:pt x="761" y="1092"/>
                  <a:pt x="758" y="1096"/>
                </a:cubicBezTo>
                <a:cubicBezTo>
                  <a:pt x="757" y="1095"/>
                  <a:pt x="755" y="1094"/>
                  <a:pt x="753" y="1095"/>
                </a:cubicBezTo>
                <a:cubicBezTo>
                  <a:pt x="751" y="1098"/>
                  <a:pt x="747" y="1098"/>
                  <a:pt x="746" y="1101"/>
                </a:cubicBezTo>
                <a:cubicBezTo>
                  <a:pt x="749" y="1100"/>
                  <a:pt x="747" y="1104"/>
                  <a:pt x="749" y="1104"/>
                </a:cubicBezTo>
                <a:cubicBezTo>
                  <a:pt x="749" y="1103"/>
                  <a:pt x="751" y="1103"/>
                  <a:pt x="752" y="1102"/>
                </a:cubicBezTo>
                <a:cubicBezTo>
                  <a:pt x="751" y="1105"/>
                  <a:pt x="755" y="1104"/>
                  <a:pt x="754" y="1108"/>
                </a:cubicBezTo>
                <a:cubicBezTo>
                  <a:pt x="750" y="1106"/>
                  <a:pt x="752" y="1112"/>
                  <a:pt x="750" y="1112"/>
                </a:cubicBezTo>
                <a:cubicBezTo>
                  <a:pt x="745" y="1115"/>
                  <a:pt x="743" y="1109"/>
                  <a:pt x="738" y="1109"/>
                </a:cubicBezTo>
                <a:cubicBezTo>
                  <a:pt x="737" y="1113"/>
                  <a:pt x="732" y="1117"/>
                  <a:pt x="728" y="1115"/>
                </a:cubicBezTo>
                <a:cubicBezTo>
                  <a:pt x="728" y="1114"/>
                  <a:pt x="730" y="1114"/>
                  <a:pt x="730" y="1112"/>
                </a:cubicBezTo>
                <a:cubicBezTo>
                  <a:pt x="711" y="1113"/>
                  <a:pt x="700" y="1127"/>
                  <a:pt x="684" y="1122"/>
                </a:cubicBezTo>
                <a:cubicBezTo>
                  <a:pt x="681" y="1133"/>
                  <a:pt x="662" y="1127"/>
                  <a:pt x="657" y="1136"/>
                </a:cubicBezTo>
                <a:cubicBezTo>
                  <a:pt x="660" y="1138"/>
                  <a:pt x="664" y="1137"/>
                  <a:pt x="666" y="1138"/>
                </a:cubicBezTo>
                <a:cubicBezTo>
                  <a:pt x="666" y="1141"/>
                  <a:pt x="663" y="1140"/>
                  <a:pt x="664" y="1144"/>
                </a:cubicBezTo>
                <a:cubicBezTo>
                  <a:pt x="667" y="1145"/>
                  <a:pt x="665" y="1141"/>
                  <a:pt x="667" y="1140"/>
                </a:cubicBezTo>
                <a:cubicBezTo>
                  <a:pt x="683" y="1140"/>
                  <a:pt x="694" y="1136"/>
                  <a:pt x="706" y="1133"/>
                </a:cubicBezTo>
                <a:cubicBezTo>
                  <a:pt x="714" y="1130"/>
                  <a:pt x="726" y="1131"/>
                  <a:pt x="727" y="1122"/>
                </a:cubicBezTo>
                <a:cubicBezTo>
                  <a:pt x="726" y="1122"/>
                  <a:pt x="724" y="1123"/>
                  <a:pt x="724" y="1122"/>
                </a:cubicBezTo>
                <a:cubicBezTo>
                  <a:pt x="727" y="1120"/>
                  <a:pt x="731" y="1119"/>
                  <a:pt x="736" y="1120"/>
                </a:cubicBezTo>
                <a:cubicBezTo>
                  <a:pt x="736" y="1122"/>
                  <a:pt x="736" y="1122"/>
                  <a:pt x="736" y="1122"/>
                </a:cubicBezTo>
                <a:cubicBezTo>
                  <a:pt x="752" y="1118"/>
                  <a:pt x="767" y="1111"/>
                  <a:pt x="783" y="1109"/>
                </a:cubicBezTo>
                <a:cubicBezTo>
                  <a:pt x="775" y="1110"/>
                  <a:pt x="774" y="1116"/>
                  <a:pt x="768" y="1118"/>
                </a:cubicBezTo>
                <a:cubicBezTo>
                  <a:pt x="761" y="1120"/>
                  <a:pt x="760" y="1128"/>
                  <a:pt x="753" y="1125"/>
                </a:cubicBezTo>
                <a:cubicBezTo>
                  <a:pt x="747" y="1132"/>
                  <a:pt x="733" y="1131"/>
                  <a:pt x="728" y="1139"/>
                </a:cubicBezTo>
                <a:cubicBezTo>
                  <a:pt x="725" y="1136"/>
                  <a:pt x="722" y="1138"/>
                  <a:pt x="719" y="1139"/>
                </a:cubicBezTo>
                <a:cubicBezTo>
                  <a:pt x="717" y="1141"/>
                  <a:pt x="719" y="1141"/>
                  <a:pt x="720" y="1143"/>
                </a:cubicBezTo>
                <a:cubicBezTo>
                  <a:pt x="717" y="1143"/>
                  <a:pt x="715" y="1144"/>
                  <a:pt x="715" y="1147"/>
                </a:cubicBezTo>
                <a:cubicBezTo>
                  <a:pt x="731" y="1148"/>
                  <a:pt x="734" y="1136"/>
                  <a:pt x="749" y="1136"/>
                </a:cubicBezTo>
                <a:cubicBezTo>
                  <a:pt x="751" y="1135"/>
                  <a:pt x="749" y="1135"/>
                  <a:pt x="751" y="1134"/>
                </a:cubicBezTo>
                <a:cubicBezTo>
                  <a:pt x="752" y="1135"/>
                  <a:pt x="752" y="1133"/>
                  <a:pt x="755" y="1134"/>
                </a:cubicBezTo>
                <a:cubicBezTo>
                  <a:pt x="755" y="1135"/>
                  <a:pt x="755" y="1136"/>
                  <a:pt x="754" y="1136"/>
                </a:cubicBezTo>
                <a:cubicBezTo>
                  <a:pt x="769" y="1135"/>
                  <a:pt x="774" y="1124"/>
                  <a:pt x="786" y="1120"/>
                </a:cubicBezTo>
                <a:close/>
                <a:moveTo>
                  <a:pt x="1029" y="945"/>
                </a:moveTo>
                <a:cubicBezTo>
                  <a:pt x="1032" y="946"/>
                  <a:pt x="1032" y="943"/>
                  <a:pt x="1035" y="944"/>
                </a:cubicBezTo>
                <a:cubicBezTo>
                  <a:pt x="1034" y="946"/>
                  <a:pt x="1036" y="946"/>
                  <a:pt x="1036" y="945"/>
                </a:cubicBezTo>
                <a:cubicBezTo>
                  <a:pt x="1037" y="944"/>
                  <a:pt x="1034" y="954"/>
                  <a:pt x="1030" y="954"/>
                </a:cubicBezTo>
                <a:cubicBezTo>
                  <a:pt x="1030" y="951"/>
                  <a:pt x="1029" y="949"/>
                  <a:pt x="1029" y="945"/>
                </a:cubicBezTo>
                <a:close/>
                <a:moveTo>
                  <a:pt x="971" y="944"/>
                </a:moveTo>
                <a:cubicBezTo>
                  <a:pt x="969" y="946"/>
                  <a:pt x="967" y="952"/>
                  <a:pt x="963" y="950"/>
                </a:cubicBezTo>
                <a:cubicBezTo>
                  <a:pt x="966" y="948"/>
                  <a:pt x="967" y="945"/>
                  <a:pt x="971" y="944"/>
                </a:cubicBezTo>
                <a:close/>
                <a:moveTo>
                  <a:pt x="930" y="993"/>
                </a:moveTo>
                <a:cubicBezTo>
                  <a:pt x="932" y="991"/>
                  <a:pt x="928" y="991"/>
                  <a:pt x="930" y="988"/>
                </a:cubicBezTo>
                <a:cubicBezTo>
                  <a:pt x="938" y="987"/>
                  <a:pt x="942" y="984"/>
                  <a:pt x="949" y="983"/>
                </a:cubicBezTo>
                <a:cubicBezTo>
                  <a:pt x="944" y="988"/>
                  <a:pt x="939" y="993"/>
                  <a:pt x="930" y="993"/>
                </a:cubicBezTo>
                <a:close/>
                <a:moveTo>
                  <a:pt x="945" y="957"/>
                </a:moveTo>
                <a:cubicBezTo>
                  <a:pt x="949" y="959"/>
                  <a:pt x="945" y="964"/>
                  <a:pt x="941" y="964"/>
                </a:cubicBezTo>
                <a:cubicBezTo>
                  <a:pt x="944" y="961"/>
                  <a:pt x="944" y="961"/>
                  <a:pt x="945" y="957"/>
                </a:cubicBezTo>
                <a:close/>
                <a:moveTo>
                  <a:pt x="925" y="971"/>
                </a:moveTo>
                <a:cubicBezTo>
                  <a:pt x="926" y="971"/>
                  <a:pt x="926" y="973"/>
                  <a:pt x="926" y="974"/>
                </a:cubicBezTo>
                <a:cubicBezTo>
                  <a:pt x="926" y="973"/>
                  <a:pt x="927" y="973"/>
                  <a:pt x="928" y="973"/>
                </a:cubicBezTo>
                <a:cubicBezTo>
                  <a:pt x="926" y="966"/>
                  <a:pt x="937" y="965"/>
                  <a:pt x="939" y="962"/>
                </a:cubicBezTo>
                <a:cubicBezTo>
                  <a:pt x="942" y="963"/>
                  <a:pt x="935" y="969"/>
                  <a:pt x="932" y="969"/>
                </a:cubicBezTo>
                <a:cubicBezTo>
                  <a:pt x="934" y="972"/>
                  <a:pt x="936" y="966"/>
                  <a:pt x="938" y="969"/>
                </a:cubicBezTo>
                <a:cubicBezTo>
                  <a:pt x="937" y="971"/>
                  <a:pt x="936" y="973"/>
                  <a:pt x="934" y="975"/>
                </a:cubicBezTo>
                <a:cubicBezTo>
                  <a:pt x="931" y="971"/>
                  <a:pt x="929" y="975"/>
                  <a:pt x="925" y="976"/>
                </a:cubicBezTo>
                <a:cubicBezTo>
                  <a:pt x="925" y="973"/>
                  <a:pt x="923" y="973"/>
                  <a:pt x="925" y="971"/>
                </a:cubicBezTo>
                <a:close/>
                <a:moveTo>
                  <a:pt x="913" y="1004"/>
                </a:moveTo>
                <a:cubicBezTo>
                  <a:pt x="911" y="999"/>
                  <a:pt x="918" y="996"/>
                  <a:pt x="924" y="996"/>
                </a:cubicBezTo>
                <a:cubicBezTo>
                  <a:pt x="922" y="1001"/>
                  <a:pt x="916" y="1000"/>
                  <a:pt x="913" y="1004"/>
                </a:cubicBezTo>
                <a:close/>
                <a:moveTo>
                  <a:pt x="918" y="976"/>
                </a:moveTo>
                <a:cubicBezTo>
                  <a:pt x="922" y="981"/>
                  <a:pt x="911" y="983"/>
                  <a:pt x="906" y="987"/>
                </a:cubicBezTo>
                <a:cubicBezTo>
                  <a:pt x="908" y="979"/>
                  <a:pt x="916" y="981"/>
                  <a:pt x="918" y="976"/>
                </a:cubicBezTo>
                <a:close/>
                <a:moveTo>
                  <a:pt x="914" y="986"/>
                </a:moveTo>
                <a:cubicBezTo>
                  <a:pt x="918" y="989"/>
                  <a:pt x="909" y="993"/>
                  <a:pt x="904" y="992"/>
                </a:cubicBezTo>
                <a:cubicBezTo>
                  <a:pt x="906" y="989"/>
                  <a:pt x="911" y="989"/>
                  <a:pt x="914" y="986"/>
                </a:cubicBezTo>
                <a:close/>
                <a:moveTo>
                  <a:pt x="885" y="1027"/>
                </a:moveTo>
                <a:cubicBezTo>
                  <a:pt x="888" y="1030"/>
                  <a:pt x="891" y="1028"/>
                  <a:pt x="895" y="1027"/>
                </a:cubicBezTo>
                <a:cubicBezTo>
                  <a:pt x="893" y="1033"/>
                  <a:pt x="887" y="1035"/>
                  <a:pt x="881" y="1036"/>
                </a:cubicBezTo>
                <a:cubicBezTo>
                  <a:pt x="882" y="1032"/>
                  <a:pt x="886" y="1032"/>
                  <a:pt x="885" y="1027"/>
                </a:cubicBezTo>
                <a:close/>
                <a:moveTo>
                  <a:pt x="865" y="1045"/>
                </a:moveTo>
                <a:cubicBezTo>
                  <a:pt x="864" y="1048"/>
                  <a:pt x="867" y="1040"/>
                  <a:pt x="870" y="1041"/>
                </a:cubicBezTo>
                <a:cubicBezTo>
                  <a:pt x="871" y="1045"/>
                  <a:pt x="867" y="1044"/>
                  <a:pt x="865" y="1045"/>
                </a:cubicBezTo>
                <a:close/>
                <a:moveTo>
                  <a:pt x="837" y="1067"/>
                </a:moveTo>
                <a:cubicBezTo>
                  <a:pt x="837" y="1070"/>
                  <a:pt x="834" y="1071"/>
                  <a:pt x="831" y="1071"/>
                </a:cubicBezTo>
                <a:cubicBezTo>
                  <a:pt x="830" y="1069"/>
                  <a:pt x="832" y="1066"/>
                  <a:pt x="837" y="1067"/>
                </a:cubicBezTo>
                <a:close/>
                <a:moveTo>
                  <a:pt x="821" y="1093"/>
                </a:moveTo>
                <a:cubicBezTo>
                  <a:pt x="822" y="1092"/>
                  <a:pt x="825" y="1092"/>
                  <a:pt x="827" y="1092"/>
                </a:cubicBezTo>
                <a:cubicBezTo>
                  <a:pt x="826" y="1094"/>
                  <a:pt x="825" y="1095"/>
                  <a:pt x="823" y="1096"/>
                </a:cubicBezTo>
                <a:cubicBezTo>
                  <a:pt x="821" y="1096"/>
                  <a:pt x="821" y="1095"/>
                  <a:pt x="821" y="1093"/>
                </a:cubicBezTo>
                <a:close/>
                <a:moveTo>
                  <a:pt x="785" y="1113"/>
                </a:moveTo>
                <a:cubicBezTo>
                  <a:pt x="786" y="1110"/>
                  <a:pt x="794" y="1108"/>
                  <a:pt x="798" y="1109"/>
                </a:cubicBezTo>
                <a:cubicBezTo>
                  <a:pt x="795" y="1111"/>
                  <a:pt x="790" y="1112"/>
                  <a:pt x="785" y="1113"/>
                </a:cubicBezTo>
                <a:close/>
                <a:moveTo>
                  <a:pt x="815" y="1075"/>
                </a:moveTo>
                <a:cubicBezTo>
                  <a:pt x="815" y="1079"/>
                  <a:pt x="815" y="1079"/>
                  <a:pt x="815" y="1079"/>
                </a:cubicBezTo>
                <a:cubicBezTo>
                  <a:pt x="810" y="1081"/>
                  <a:pt x="806" y="1077"/>
                  <a:pt x="805" y="1082"/>
                </a:cubicBezTo>
                <a:cubicBezTo>
                  <a:pt x="802" y="1077"/>
                  <a:pt x="810" y="1075"/>
                  <a:pt x="815" y="1075"/>
                </a:cubicBezTo>
                <a:close/>
                <a:moveTo>
                  <a:pt x="800" y="1089"/>
                </a:moveTo>
                <a:cubicBezTo>
                  <a:pt x="800" y="1080"/>
                  <a:pt x="809" y="1084"/>
                  <a:pt x="814" y="1083"/>
                </a:cubicBezTo>
                <a:cubicBezTo>
                  <a:pt x="810" y="1092"/>
                  <a:pt x="790" y="1102"/>
                  <a:pt x="784" y="1094"/>
                </a:cubicBezTo>
                <a:cubicBezTo>
                  <a:pt x="786" y="1089"/>
                  <a:pt x="795" y="1091"/>
                  <a:pt x="800" y="1089"/>
                </a:cubicBezTo>
                <a:close/>
                <a:moveTo>
                  <a:pt x="40" y="932"/>
                </a:moveTo>
                <a:cubicBezTo>
                  <a:pt x="40" y="932"/>
                  <a:pt x="40" y="932"/>
                  <a:pt x="41" y="932"/>
                </a:cubicBezTo>
                <a:cubicBezTo>
                  <a:pt x="42" y="932"/>
                  <a:pt x="41" y="935"/>
                  <a:pt x="43" y="935"/>
                </a:cubicBezTo>
                <a:cubicBezTo>
                  <a:pt x="44" y="930"/>
                  <a:pt x="51" y="930"/>
                  <a:pt x="51" y="925"/>
                </a:cubicBezTo>
                <a:cubicBezTo>
                  <a:pt x="48" y="928"/>
                  <a:pt x="41" y="930"/>
                  <a:pt x="40" y="932"/>
                </a:cubicBezTo>
                <a:close/>
                <a:moveTo>
                  <a:pt x="227" y="928"/>
                </a:moveTo>
                <a:cubicBezTo>
                  <a:pt x="228" y="926"/>
                  <a:pt x="229" y="927"/>
                  <a:pt x="231" y="927"/>
                </a:cubicBezTo>
                <a:cubicBezTo>
                  <a:pt x="231" y="925"/>
                  <a:pt x="231" y="925"/>
                  <a:pt x="231" y="925"/>
                </a:cubicBezTo>
                <a:cubicBezTo>
                  <a:pt x="229" y="924"/>
                  <a:pt x="229" y="926"/>
                  <a:pt x="227" y="926"/>
                </a:cubicBezTo>
                <a:cubicBezTo>
                  <a:pt x="227" y="927"/>
                  <a:pt x="225" y="928"/>
                  <a:pt x="227" y="928"/>
                </a:cubicBezTo>
                <a:close/>
                <a:moveTo>
                  <a:pt x="1158" y="939"/>
                </a:moveTo>
                <a:cubicBezTo>
                  <a:pt x="1155" y="941"/>
                  <a:pt x="1154" y="938"/>
                  <a:pt x="1152" y="938"/>
                </a:cubicBezTo>
                <a:cubicBezTo>
                  <a:pt x="1155" y="941"/>
                  <a:pt x="1150" y="945"/>
                  <a:pt x="1153" y="947"/>
                </a:cubicBezTo>
                <a:cubicBezTo>
                  <a:pt x="1162" y="947"/>
                  <a:pt x="1170" y="939"/>
                  <a:pt x="1176" y="933"/>
                </a:cubicBezTo>
                <a:cubicBezTo>
                  <a:pt x="1172" y="932"/>
                  <a:pt x="1168" y="933"/>
                  <a:pt x="1168" y="929"/>
                </a:cubicBezTo>
                <a:cubicBezTo>
                  <a:pt x="1166" y="927"/>
                  <a:pt x="1172" y="927"/>
                  <a:pt x="1169" y="926"/>
                </a:cubicBezTo>
                <a:cubicBezTo>
                  <a:pt x="1162" y="927"/>
                  <a:pt x="1162" y="935"/>
                  <a:pt x="1158" y="939"/>
                </a:cubicBezTo>
                <a:close/>
                <a:moveTo>
                  <a:pt x="214" y="934"/>
                </a:moveTo>
                <a:cubicBezTo>
                  <a:pt x="212" y="935"/>
                  <a:pt x="205" y="937"/>
                  <a:pt x="207" y="939"/>
                </a:cubicBezTo>
                <a:cubicBezTo>
                  <a:pt x="209" y="938"/>
                  <a:pt x="216" y="936"/>
                  <a:pt x="214" y="934"/>
                </a:cubicBezTo>
                <a:close/>
                <a:moveTo>
                  <a:pt x="130" y="938"/>
                </a:moveTo>
                <a:cubicBezTo>
                  <a:pt x="133" y="938"/>
                  <a:pt x="134" y="936"/>
                  <a:pt x="134" y="934"/>
                </a:cubicBezTo>
                <a:cubicBezTo>
                  <a:pt x="123" y="930"/>
                  <a:pt x="117" y="944"/>
                  <a:pt x="109" y="949"/>
                </a:cubicBezTo>
                <a:cubicBezTo>
                  <a:pt x="114" y="946"/>
                  <a:pt x="119" y="944"/>
                  <a:pt x="125" y="942"/>
                </a:cubicBezTo>
                <a:cubicBezTo>
                  <a:pt x="125" y="944"/>
                  <a:pt x="125" y="946"/>
                  <a:pt x="126" y="946"/>
                </a:cubicBezTo>
                <a:cubicBezTo>
                  <a:pt x="129" y="946"/>
                  <a:pt x="134" y="941"/>
                  <a:pt x="130" y="938"/>
                </a:cubicBezTo>
                <a:close/>
                <a:moveTo>
                  <a:pt x="1092" y="954"/>
                </a:moveTo>
                <a:cubicBezTo>
                  <a:pt x="1089" y="958"/>
                  <a:pt x="1088" y="956"/>
                  <a:pt x="1086" y="958"/>
                </a:cubicBezTo>
                <a:cubicBezTo>
                  <a:pt x="1090" y="958"/>
                  <a:pt x="1085" y="962"/>
                  <a:pt x="1089" y="962"/>
                </a:cubicBezTo>
                <a:cubicBezTo>
                  <a:pt x="1091" y="959"/>
                  <a:pt x="1091" y="957"/>
                  <a:pt x="1092" y="954"/>
                </a:cubicBezTo>
                <a:close/>
                <a:moveTo>
                  <a:pt x="972" y="962"/>
                </a:moveTo>
                <a:cubicBezTo>
                  <a:pt x="972" y="959"/>
                  <a:pt x="974" y="963"/>
                  <a:pt x="975" y="961"/>
                </a:cubicBezTo>
                <a:cubicBezTo>
                  <a:pt x="975" y="958"/>
                  <a:pt x="975" y="958"/>
                  <a:pt x="975" y="958"/>
                </a:cubicBezTo>
                <a:cubicBezTo>
                  <a:pt x="973" y="958"/>
                  <a:pt x="970" y="961"/>
                  <a:pt x="972" y="962"/>
                </a:cubicBezTo>
                <a:close/>
                <a:moveTo>
                  <a:pt x="1072" y="960"/>
                </a:moveTo>
                <a:cubicBezTo>
                  <a:pt x="1076" y="961"/>
                  <a:pt x="1077" y="966"/>
                  <a:pt x="1076" y="959"/>
                </a:cubicBezTo>
                <a:cubicBezTo>
                  <a:pt x="1076" y="959"/>
                  <a:pt x="1077" y="958"/>
                  <a:pt x="1076" y="958"/>
                </a:cubicBezTo>
                <a:cubicBezTo>
                  <a:pt x="1077" y="961"/>
                  <a:pt x="1072" y="957"/>
                  <a:pt x="1072" y="960"/>
                </a:cubicBezTo>
                <a:close/>
                <a:moveTo>
                  <a:pt x="1114" y="963"/>
                </a:moveTo>
                <a:cubicBezTo>
                  <a:pt x="1112" y="961"/>
                  <a:pt x="1108" y="963"/>
                  <a:pt x="1107" y="963"/>
                </a:cubicBezTo>
                <a:cubicBezTo>
                  <a:pt x="1108" y="963"/>
                  <a:pt x="1108" y="964"/>
                  <a:pt x="1107" y="965"/>
                </a:cubicBezTo>
                <a:cubicBezTo>
                  <a:pt x="1110" y="962"/>
                  <a:pt x="1113" y="966"/>
                  <a:pt x="1114" y="963"/>
                </a:cubicBezTo>
                <a:close/>
                <a:moveTo>
                  <a:pt x="26" y="975"/>
                </a:moveTo>
                <a:cubicBezTo>
                  <a:pt x="28" y="971"/>
                  <a:pt x="29" y="976"/>
                  <a:pt x="34" y="975"/>
                </a:cubicBezTo>
                <a:cubicBezTo>
                  <a:pt x="37" y="971"/>
                  <a:pt x="36" y="968"/>
                  <a:pt x="38" y="964"/>
                </a:cubicBezTo>
                <a:cubicBezTo>
                  <a:pt x="32" y="965"/>
                  <a:pt x="27" y="972"/>
                  <a:pt x="26" y="975"/>
                </a:cubicBezTo>
                <a:close/>
                <a:moveTo>
                  <a:pt x="1040" y="979"/>
                </a:moveTo>
                <a:cubicBezTo>
                  <a:pt x="1039" y="979"/>
                  <a:pt x="1038" y="978"/>
                  <a:pt x="1038" y="978"/>
                </a:cubicBezTo>
                <a:cubicBezTo>
                  <a:pt x="1028" y="984"/>
                  <a:pt x="1017" y="989"/>
                  <a:pt x="1009" y="997"/>
                </a:cubicBezTo>
                <a:cubicBezTo>
                  <a:pt x="1000" y="995"/>
                  <a:pt x="992" y="1002"/>
                  <a:pt x="987" y="1007"/>
                </a:cubicBezTo>
                <a:cubicBezTo>
                  <a:pt x="989" y="1007"/>
                  <a:pt x="989" y="1008"/>
                  <a:pt x="988" y="1009"/>
                </a:cubicBezTo>
                <a:cubicBezTo>
                  <a:pt x="1000" y="1009"/>
                  <a:pt x="1004" y="997"/>
                  <a:pt x="1014" y="998"/>
                </a:cubicBezTo>
                <a:cubicBezTo>
                  <a:pt x="1018" y="994"/>
                  <a:pt x="1024" y="991"/>
                  <a:pt x="1027" y="986"/>
                </a:cubicBezTo>
                <a:cubicBezTo>
                  <a:pt x="1033" y="986"/>
                  <a:pt x="1033" y="986"/>
                  <a:pt x="1033" y="986"/>
                </a:cubicBezTo>
                <a:cubicBezTo>
                  <a:pt x="1031" y="978"/>
                  <a:pt x="1039" y="983"/>
                  <a:pt x="1040" y="979"/>
                </a:cubicBezTo>
                <a:close/>
                <a:moveTo>
                  <a:pt x="928" y="1013"/>
                </a:moveTo>
                <a:cubicBezTo>
                  <a:pt x="930" y="1010"/>
                  <a:pt x="933" y="1014"/>
                  <a:pt x="935" y="1014"/>
                </a:cubicBezTo>
                <a:cubicBezTo>
                  <a:pt x="938" y="1007"/>
                  <a:pt x="947" y="1006"/>
                  <a:pt x="950" y="999"/>
                </a:cubicBezTo>
                <a:cubicBezTo>
                  <a:pt x="942" y="1003"/>
                  <a:pt x="932" y="1008"/>
                  <a:pt x="928" y="1013"/>
                </a:cubicBezTo>
                <a:close/>
                <a:moveTo>
                  <a:pt x="233" y="1024"/>
                </a:moveTo>
                <a:cubicBezTo>
                  <a:pt x="231" y="1027"/>
                  <a:pt x="227" y="1027"/>
                  <a:pt x="225" y="1030"/>
                </a:cubicBezTo>
                <a:cubicBezTo>
                  <a:pt x="229" y="1030"/>
                  <a:pt x="234" y="1026"/>
                  <a:pt x="233" y="1024"/>
                </a:cubicBezTo>
                <a:close/>
                <a:moveTo>
                  <a:pt x="89" y="1041"/>
                </a:moveTo>
                <a:cubicBezTo>
                  <a:pt x="86" y="1044"/>
                  <a:pt x="85" y="1040"/>
                  <a:pt x="84" y="1040"/>
                </a:cubicBezTo>
                <a:cubicBezTo>
                  <a:pt x="76" y="1046"/>
                  <a:pt x="66" y="1047"/>
                  <a:pt x="58" y="1055"/>
                </a:cubicBezTo>
                <a:cubicBezTo>
                  <a:pt x="59" y="1056"/>
                  <a:pt x="61" y="1056"/>
                  <a:pt x="63" y="1057"/>
                </a:cubicBezTo>
                <a:cubicBezTo>
                  <a:pt x="66" y="1047"/>
                  <a:pt x="79" y="1051"/>
                  <a:pt x="84" y="1044"/>
                </a:cubicBezTo>
                <a:cubicBezTo>
                  <a:pt x="86" y="1044"/>
                  <a:pt x="87" y="1045"/>
                  <a:pt x="88" y="1045"/>
                </a:cubicBezTo>
                <a:cubicBezTo>
                  <a:pt x="87" y="1042"/>
                  <a:pt x="92" y="1042"/>
                  <a:pt x="89" y="1041"/>
                </a:cubicBezTo>
                <a:close/>
                <a:moveTo>
                  <a:pt x="224" y="1053"/>
                </a:moveTo>
                <a:cubicBezTo>
                  <a:pt x="225" y="1048"/>
                  <a:pt x="222" y="1048"/>
                  <a:pt x="221" y="1045"/>
                </a:cubicBezTo>
                <a:cubicBezTo>
                  <a:pt x="222" y="1043"/>
                  <a:pt x="225" y="1043"/>
                  <a:pt x="224" y="1040"/>
                </a:cubicBezTo>
                <a:cubicBezTo>
                  <a:pt x="218" y="1039"/>
                  <a:pt x="223" y="1047"/>
                  <a:pt x="215" y="1045"/>
                </a:cubicBezTo>
                <a:cubicBezTo>
                  <a:pt x="214" y="1051"/>
                  <a:pt x="206" y="1050"/>
                  <a:pt x="205" y="1056"/>
                </a:cubicBezTo>
                <a:cubicBezTo>
                  <a:pt x="206" y="1056"/>
                  <a:pt x="209" y="1056"/>
                  <a:pt x="210" y="1057"/>
                </a:cubicBezTo>
                <a:cubicBezTo>
                  <a:pt x="218" y="1074"/>
                  <a:pt x="194" y="1065"/>
                  <a:pt x="192" y="1077"/>
                </a:cubicBezTo>
                <a:cubicBezTo>
                  <a:pt x="195" y="1078"/>
                  <a:pt x="192" y="1074"/>
                  <a:pt x="195" y="1074"/>
                </a:cubicBezTo>
                <a:cubicBezTo>
                  <a:pt x="195" y="1077"/>
                  <a:pt x="199" y="1076"/>
                  <a:pt x="200" y="1079"/>
                </a:cubicBezTo>
                <a:cubicBezTo>
                  <a:pt x="196" y="1087"/>
                  <a:pt x="206" y="1075"/>
                  <a:pt x="208" y="1073"/>
                </a:cubicBezTo>
                <a:cubicBezTo>
                  <a:pt x="210" y="1074"/>
                  <a:pt x="210" y="1074"/>
                  <a:pt x="210" y="1076"/>
                </a:cubicBezTo>
                <a:cubicBezTo>
                  <a:pt x="209" y="1080"/>
                  <a:pt x="205" y="1081"/>
                  <a:pt x="207" y="1084"/>
                </a:cubicBezTo>
                <a:cubicBezTo>
                  <a:pt x="209" y="1081"/>
                  <a:pt x="214" y="1082"/>
                  <a:pt x="213" y="1077"/>
                </a:cubicBezTo>
                <a:cubicBezTo>
                  <a:pt x="217" y="1077"/>
                  <a:pt x="220" y="1077"/>
                  <a:pt x="220" y="1073"/>
                </a:cubicBezTo>
                <a:cubicBezTo>
                  <a:pt x="220" y="1071"/>
                  <a:pt x="216" y="1073"/>
                  <a:pt x="217" y="1070"/>
                </a:cubicBezTo>
                <a:cubicBezTo>
                  <a:pt x="220" y="1059"/>
                  <a:pt x="230" y="1064"/>
                  <a:pt x="237" y="1062"/>
                </a:cubicBezTo>
                <a:cubicBezTo>
                  <a:pt x="235" y="1059"/>
                  <a:pt x="233" y="1057"/>
                  <a:pt x="232" y="1052"/>
                </a:cubicBezTo>
                <a:cubicBezTo>
                  <a:pt x="230" y="1053"/>
                  <a:pt x="227" y="1053"/>
                  <a:pt x="224" y="1053"/>
                </a:cubicBezTo>
                <a:close/>
                <a:moveTo>
                  <a:pt x="949" y="1049"/>
                </a:moveTo>
                <a:cubicBezTo>
                  <a:pt x="947" y="1051"/>
                  <a:pt x="940" y="1048"/>
                  <a:pt x="940" y="1053"/>
                </a:cubicBezTo>
                <a:cubicBezTo>
                  <a:pt x="943" y="1052"/>
                  <a:pt x="951" y="1049"/>
                  <a:pt x="949" y="1049"/>
                </a:cubicBezTo>
                <a:close/>
                <a:moveTo>
                  <a:pt x="103" y="1058"/>
                </a:moveTo>
                <a:cubicBezTo>
                  <a:pt x="104" y="1062"/>
                  <a:pt x="99" y="1060"/>
                  <a:pt x="99" y="1063"/>
                </a:cubicBezTo>
                <a:cubicBezTo>
                  <a:pt x="103" y="1063"/>
                  <a:pt x="103" y="1063"/>
                  <a:pt x="103" y="1063"/>
                </a:cubicBezTo>
                <a:cubicBezTo>
                  <a:pt x="101" y="1060"/>
                  <a:pt x="107" y="1059"/>
                  <a:pt x="103" y="1058"/>
                </a:cubicBezTo>
                <a:close/>
                <a:moveTo>
                  <a:pt x="1003" y="1090"/>
                </a:moveTo>
                <a:cubicBezTo>
                  <a:pt x="1009" y="1089"/>
                  <a:pt x="1011" y="1085"/>
                  <a:pt x="1018" y="1085"/>
                </a:cubicBezTo>
                <a:cubicBezTo>
                  <a:pt x="1017" y="1090"/>
                  <a:pt x="1011" y="1088"/>
                  <a:pt x="1009" y="1092"/>
                </a:cubicBezTo>
                <a:cubicBezTo>
                  <a:pt x="1021" y="1091"/>
                  <a:pt x="1020" y="1078"/>
                  <a:pt x="1034" y="1079"/>
                </a:cubicBezTo>
                <a:cubicBezTo>
                  <a:pt x="1036" y="1077"/>
                  <a:pt x="1033" y="1077"/>
                  <a:pt x="1035" y="1076"/>
                </a:cubicBezTo>
                <a:cubicBezTo>
                  <a:pt x="1045" y="1073"/>
                  <a:pt x="1060" y="1066"/>
                  <a:pt x="1059" y="1060"/>
                </a:cubicBezTo>
                <a:cubicBezTo>
                  <a:pt x="1042" y="1070"/>
                  <a:pt x="1018" y="1077"/>
                  <a:pt x="1003" y="1090"/>
                </a:cubicBezTo>
                <a:close/>
                <a:moveTo>
                  <a:pt x="938" y="1063"/>
                </a:moveTo>
                <a:cubicBezTo>
                  <a:pt x="933" y="1062"/>
                  <a:pt x="925" y="1068"/>
                  <a:pt x="924" y="1070"/>
                </a:cubicBezTo>
                <a:cubicBezTo>
                  <a:pt x="927" y="1066"/>
                  <a:pt x="935" y="1067"/>
                  <a:pt x="938" y="1063"/>
                </a:cubicBezTo>
                <a:close/>
                <a:moveTo>
                  <a:pt x="912" y="1070"/>
                </a:moveTo>
                <a:cubicBezTo>
                  <a:pt x="907" y="1075"/>
                  <a:pt x="901" y="1075"/>
                  <a:pt x="895" y="1070"/>
                </a:cubicBezTo>
                <a:cubicBezTo>
                  <a:pt x="888" y="1078"/>
                  <a:pt x="875" y="1077"/>
                  <a:pt x="870" y="1086"/>
                </a:cubicBezTo>
                <a:cubicBezTo>
                  <a:pt x="871" y="1089"/>
                  <a:pt x="872" y="1088"/>
                  <a:pt x="871" y="1092"/>
                </a:cubicBezTo>
                <a:cubicBezTo>
                  <a:pt x="880" y="1093"/>
                  <a:pt x="881" y="1087"/>
                  <a:pt x="886" y="1084"/>
                </a:cubicBezTo>
                <a:cubicBezTo>
                  <a:pt x="883" y="1084"/>
                  <a:pt x="880" y="1087"/>
                  <a:pt x="878" y="1085"/>
                </a:cubicBezTo>
                <a:cubicBezTo>
                  <a:pt x="885" y="1085"/>
                  <a:pt x="885" y="1078"/>
                  <a:pt x="893" y="1079"/>
                </a:cubicBezTo>
                <a:cubicBezTo>
                  <a:pt x="893" y="1081"/>
                  <a:pt x="892" y="1081"/>
                  <a:pt x="892" y="1083"/>
                </a:cubicBezTo>
                <a:cubicBezTo>
                  <a:pt x="901" y="1081"/>
                  <a:pt x="911" y="1078"/>
                  <a:pt x="917" y="1072"/>
                </a:cubicBezTo>
                <a:cubicBezTo>
                  <a:pt x="914" y="1072"/>
                  <a:pt x="909" y="1073"/>
                  <a:pt x="912" y="1070"/>
                </a:cubicBezTo>
                <a:close/>
                <a:moveTo>
                  <a:pt x="720" y="1088"/>
                </a:moveTo>
                <a:cubicBezTo>
                  <a:pt x="720" y="1088"/>
                  <a:pt x="726" y="1085"/>
                  <a:pt x="725" y="1084"/>
                </a:cubicBezTo>
                <a:cubicBezTo>
                  <a:pt x="723" y="1085"/>
                  <a:pt x="717" y="1086"/>
                  <a:pt x="720" y="1088"/>
                </a:cubicBezTo>
                <a:close/>
                <a:moveTo>
                  <a:pt x="960" y="1100"/>
                </a:moveTo>
                <a:cubicBezTo>
                  <a:pt x="964" y="1100"/>
                  <a:pt x="967" y="1098"/>
                  <a:pt x="971" y="1096"/>
                </a:cubicBezTo>
                <a:cubicBezTo>
                  <a:pt x="971" y="1094"/>
                  <a:pt x="969" y="1094"/>
                  <a:pt x="971" y="1092"/>
                </a:cubicBezTo>
                <a:cubicBezTo>
                  <a:pt x="968" y="1094"/>
                  <a:pt x="966" y="1090"/>
                  <a:pt x="966" y="1094"/>
                </a:cubicBezTo>
                <a:cubicBezTo>
                  <a:pt x="965" y="1096"/>
                  <a:pt x="970" y="1093"/>
                  <a:pt x="970" y="1096"/>
                </a:cubicBezTo>
                <a:cubicBezTo>
                  <a:pt x="966" y="1097"/>
                  <a:pt x="963" y="1098"/>
                  <a:pt x="960" y="1100"/>
                </a:cubicBezTo>
                <a:close/>
                <a:moveTo>
                  <a:pt x="915" y="1103"/>
                </a:moveTo>
                <a:cubicBezTo>
                  <a:pt x="922" y="1100"/>
                  <a:pt x="929" y="1098"/>
                  <a:pt x="935" y="1094"/>
                </a:cubicBezTo>
                <a:cubicBezTo>
                  <a:pt x="927" y="1095"/>
                  <a:pt x="918" y="1100"/>
                  <a:pt x="915" y="1103"/>
                </a:cubicBezTo>
                <a:close/>
                <a:moveTo>
                  <a:pt x="903" y="1095"/>
                </a:moveTo>
                <a:cubicBezTo>
                  <a:pt x="900" y="1094"/>
                  <a:pt x="899" y="1096"/>
                  <a:pt x="897" y="1095"/>
                </a:cubicBezTo>
                <a:cubicBezTo>
                  <a:pt x="897" y="1099"/>
                  <a:pt x="891" y="1096"/>
                  <a:pt x="893" y="1099"/>
                </a:cubicBezTo>
                <a:cubicBezTo>
                  <a:pt x="895" y="1097"/>
                  <a:pt x="901" y="1098"/>
                  <a:pt x="903" y="1095"/>
                </a:cubicBezTo>
                <a:close/>
                <a:moveTo>
                  <a:pt x="974" y="1099"/>
                </a:moveTo>
                <a:cubicBezTo>
                  <a:pt x="970" y="1100"/>
                  <a:pt x="967" y="1102"/>
                  <a:pt x="964" y="1104"/>
                </a:cubicBezTo>
                <a:cubicBezTo>
                  <a:pt x="969" y="1104"/>
                  <a:pt x="972" y="1101"/>
                  <a:pt x="974" y="1099"/>
                </a:cubicBezTo>
                <a:close/>
                <a:moveTo>
                  <a:pt x="878" y="1116"/>
                </a:moveTo>
                <a:cubicBezTo>
                  <a:pt x="887" y="1110"/>
                  <a:pt x="906" y="1109"/>
                  <a:pt x="911" y="1103"/>
                </a:cubicBezTo>
                <a:cubicBezTo>
                  <a:pt x="910" y="1104"/>
                  <a:pt x="903" y="1105"/>
                  <a:pt x="903" y="1104"/>
                </a:cubicBezTo>
                <a:cubicBezTo>
                  <a:pt x="904" y="1103"/>
                  <a:pt x="907" y="1101"/>
                  <a:pt x="904" y="1100"/>
                </a:cubicBezTo>
                <a:cubicBezTo>
                  <a:pt x="893" y="1105"/>
                  <a:pt x="883" y="1108"/>
                  <a:pt x="873" y="1113"/>
                </a:cubicBezTo>
                <a:cubicBezTo>
                  <a:pt x="876" y="1113"/>
                  <a:pt x="875" y="1116"/>
                  <a:pt x="878" y="1116"/>
                </a:cubicBezTo>
                <a:close/>
                <a:moveTo>
                  <a:pt x="812" y="1117"/>
                </a:moveTo>
                <a:cubicBezTo>
                  <a:pt x="814" y="1114"/>
                  <a:pt x="820" y="1121"/>
                  <a:pt x="820" y="1116"/>
                </a:cubicBezTo>
                <a:cubicBezTo>
                  <a:pt x="819" y="1114"/>
                  <a:pt x="810" y="1115"/>
                  <a:pt x="812" y="1117"/>
                </a:cubicBezTo>
                <a:close/>
                <a:moveTo>
                  <a:pt x="925" y="1142"/>
                </a:moveTo>
                <a:cubicBezTo>
                  <a:pt x="920" y="1144"/>
                  <a:pt x="916" y="1147"/>
                  <a:pt x="911" y="1149"/>
                </a:cubicBezTo>
                <a:cubicBezTo>
                  <a:pt x="917" y="1148"/>
                  <a:pt x="921" y="1146"/>
                  <a:pt x="925" y="1142"/>
                </a:cubicBezTo>
                <a:close/>
                <a:moveTo>
                  <a:pt x="713" y="1155"/>
                </a:moveTo>
                <a:cubicBezTo>
                  <a:pt x="717" y="1153"/>
                  <a:pt x="721" y="1152"/>
                  <a:pt x="724" y="1149"/>
                </a:cubicBezTo>
                <a:cubicBezTo>
                  <a:pt x="721" y="1151"/>
                  <a:pt x="712" y="1152"/>
                  <a:pt x="713" y="1155"/>
                </a:cubicBezTo>
                <a:close/>
                <a:moveTo>
                  <a:pt x="872" y="1168"/>
                </a:moveTo>
                <a:cubicBezTo>
                  <a:pt x="880" y="1167"/>
                  <a:pt x="885" y="1163"/>
                  <a:pt x="890" y="1159"/>
                </a:cubicBezTo>
                <a:cubicBezTo>
                  <a:pt x="897" y="1157"/>
                  <a:pt x="908" y="1154"/>
                  <a:pt x="909" y="1149"/>
                </a:cubicBezTo>
                <a:cubicBezTo>
                  <a:pt x="902" y="1152"/>
                  <a:pt x="893" y="1157"/>
                  <a:pt x="885" y="1158"/>
                </a:cubicBezTo>
                <a:cubicBezTo>
                  <a:pt x="886" y="1163"/>
                  <a:pt x="874" y="1163"/>
                  <a:pt x="872" y="1168"/>
                </a:cubicBezTo>
                <a:close/>
                <a:moveTo>
                  <a:pt x="1138" y="208"/>
                </a:moveTo>
                <a:cubicBezTo>
                  <a:pt x="1129" y="210"/>
                  <a:pt x="1123" y="214"/>
                  <a:pt x="1123" y="223"/>
                </a:cubicBezTo>
                <a:cubicBezTo>
                  <a:pt x="1124" y="224"/>
                  <a:pt x="1126" y="226"/>
                  <a:pt x="1129" y="225"/>
                </a:cubicBezTo>
                <a:cubicBezTo>
                  <a:pt x="1131" y="223"/>
                  <a:pt x="1128" y="220"/>
                  <a:pt x="1132" y="219"/>
                </a:cubicBezTo>
                <a:cubicBezTo>
                  <a:pt x="1132" y="221"/>
                  <a:pt x="1132" y="221"/>
                  <a:pt x="1132" y="221"/>
                </a:cubicBezTo>
                <a:cubicBezTo>
                  <a:pt x="1136" y="219"/>
                  <a:pt x="1139" y="213"/>
                  <a:pt x="1138" y="208"/>
                </a:cubicBezTo>
                <a:close/>
                <a:moveTo>
                  <a:pt x="1097" y="931"/>
                </a:moveTo>
                <a:cubicBezTo>
                  <a:pt x="1098" y="929"/>
                  <a:pt x="1096" y="925"/>
                  <a:pt x="1099" y="923"/>
                </a:cubicBezTo>
                <a:cubicBezTo>
                  <a:pt x="1097" y="922"/>
                  <a:pt x="1096" y="921"/>
                  <a:pt x="1095" y="920"/>
                </a:cubicBezTo>
                <a:cubicBezTo>
                  <a:pt x="1093" y="926"/>
                  <a:pt x="1082" y="928"/>
                  <a:pt x="1085" y="936"/>
                </a:cubicBezTo>
                <a:cubicBezTo>
                  <a:pt x="1087" y="931"/>
                  <a:pt x="1091" y="928"/>
                  <a:pt x="1097" y="931"/>
                </a:cubicBezTo>
                <a:close/>
                <a:moveTo>
                  <a:pt x="1152" y="971"/>
                </a:moveTo>
                <a:cubicBezTo>
                  <a:pt x="1156" y="976"/>
                  <a:pt x="1150" y="978"/>
                  <a:pt x="1151" y="981"/>
                </a:cubicBezTo>
                <a:cubicBezTo>
                  <a:pt x="1154" y="978"/>
                  <a:pt x="1161" y="979"/>
                  <a:pt x="1160" y="972"/>
                </a:cubicBezTo>
                <a:cubicBezTo>
                  <a:pt x="1157" y="971"/>
                  <a:pt x="1154" y="971"/>
                  <a:pt x="1152" y="971"/>
                </a:cubicBezTo>
                <a:close/>
                <a:moveTo>
                  <a:pt x="1069" y="974"/>
                </a:moveTo>
                <a:cubicBezTo>
                  <a:pt x="1067" y="975"/>
                  <a:pt x="1066" y="977"/>
                  <a:pt x="1065" y="979"/>
                </a:cubicBezTo>
                <a:cubicBezTo>
                  <a:pt x="1064" y="978"/>
                  <a:pt x="1063" y="977"/>
                  <a:pt x="1060" y="977"/>
                </a:cubicBezTo>
                <a:cubicBezTo>
                  <a:pt x="1062" y="985"/>
                  <a:pt x="1073" y="982"/>
                  <a:pt x="1077" y="977"/>
                </a:cubicBezTo>
                <a:cubicBezTo>
                  <a:pt x="1073" y="979"/>
                  <a:pt x="1073" y="974"/>
                  <a:pt x="1069" y="974"/>
                </a:cubicBezTo>
                <a:close/>
                <a:moveTo>
                  <a:pt x="1015" y="1019"/>
                </a:moveTo>
                <a:cubicBezTo>
                  <a:pt x="1015" y="1021"/>
                  <a:pt x="1010" y="1023"/>
                  <a:pt x="1013" y="1024"/>
                </a:cubicBezTo>
                <a:cubicBezTo>
                  <a:pt x="1014" y="1021"/>
                  <a:pt x="1019" y="1022"/>
                  <a:pt x="1021" y="1020"/>
                </a:cubicBezTo>
                <a:cubicBezTo>
                  <a:pt x="1022" y="1016"/>
                  <a:pt x="1015" y="1018"/>
                  <a:pt x="1016" y="1014"/>
                </a:cubicBezTo>
                <a:cubicBezTo>
                  <a:pt x="1023" y="1013"/>
                  <a:pt x="1021" y="1005"/>
                  <a:pt x="1027" y="1005"/>
                </a:cubicBezTo>
                <a:cubicBezTo>
                  <a:pt x="1028" y="1001"/>
                  <a:pt x="1026" y="1000"/>
                  <a:pt x="1024" y="999"/>
                </a:cubicBezTo>
                <a:cubicBezTo>
                  <a:pt x="1020" y="1003"/>
                  <a:pt x="1016" y="1007"/>
                  <a:pt x="1012" y="1012"/>
                </a:cubicBezTo>
                <a:cubicBezTo>
                  <a:pt x="1010" y="1012"/>
                  <a:pt x="1011" y="1008"/>
                  <a:pt x="1009" y="1008"/>
                </a:cubicBezTo>
                <a:cubicBezTo>
                  <a:pt x="1004" y="1017"/>
                  <a:pt x="990" y="1020"/>
                  <a:pt x="984" y="1030"/>
                </a:cubicBezTo>
                <a:cubicBezTo>
                  <a:pt x="988" y="1032"/>
                  <a:pt x="987" y="1027"/>
                  <a:pt x="989" y="1027"/>
                </a:cubicBezTo>
                <a:cubicBezTo>
                  <a:pt x="998" y="1028"/>
                  <a:pt x="1005" y="1014"/>
                  <a:pt x="1015" y="1019"/>
                </a:cubicBezTo>
                <a:close/>
                <a:moveTo>
                  <a:pt x="910" y="1114"/>
                </a:moveTo>
                <a:cubicBezTo>
                  <a:pt x="897" y="1124"/>
                  <a:pt x="876" y="1122"/>
                  <a:pt x="863" y="1132"/>
                </a:cubicBezTo>
                <a:cubicBezTo>
                  <a:pt x="857" y="1129"/>
                  <a:pt x="843" y="1133"/>
                  <a:pt x="841" y="1139"/>
                </a:cubicBezTo>
                <a:cubicBezTo>
                  <a:pt x="839" y="1138"/>
                  <a:pt x="836" y="1137"/>
                  <a:pt x="836" y="1134"/>
                </a:cubicBezTo>
                <a:cubicBezTo>
                  <a:pt x="838" y="1129"/>
                  <a:pt x="849" y="1134"/>
                  <a:pt x="848" y="1126"/>
                </a:cubicBezTo>
                <a:cubicBezTo>
                  <a:pt x="841" y="1128"/>
                  <a:pt x="829" y="1131"/>
                  <a:pt x="831" y="1137"/>
                </a:cubicBezTo>
                <a:cubicBezTo>
                  <a:pt x="829" y="1137"/>
                  <a:pt x="829" y="1139"/>
                  <a:pt x="827" y="1138"/>
                </a:cubicBezTo>
                <a:cubicBezTo>
                  <a:pt x="827" y="1142"/>
                  <a:pt x="831" y="1141"/>
                  <a:pt x="830" y="1145"/>
                </a:cubicBezTo>
                <a:cubicBezTo>
                  <a:pt x="828" y="1146"/>
                  <a:pt x="825" y="1147"/>
                  <a:pt x="822" y="1148"/>
                </a:cubicBezTo>
                <a:cubicBezTo>
                  <a:pt x="821" y="1152"/>
                  <a:pt x="827" y="1149"/>
                  <a:pt x="828" y="1151"/>
                </a:cubicBezTo>
                <a:cubicBezTo>
                  <a:pt x="824" y="1157"/>
                  <a:pt x="822" y="1166"/>
                  <a:pt x="813" y="1168"/>
                </a:cubicBezTo>
                <a:cubicBezTo>
                  <a:pt x="815" y="1171"/>
                  <a:pt x="819" y="1167"/>
                  <a:pt x="819" y="1169"/>
                </a:cubicBezTo>
                <a:cubicBezTo>
                  <a:pt x="814" y="1172"/>
                  <a:pt x="807" y="1182"/>
                  <a:pt x="798" y="1176"/>
                </a:cubicBezTo>
                <a:cubicBezTo>
                  <a:pt x="800" y="1170"/>
                  <a:pt x="804" y="1165"/>
                  <a:pt x="810" y="1162"/>
                </a:cubicBezTo>
                <a:cubicBezTo>
                  <a:pt x="807" y="1160"/>
                  <a:pt x="811" y="1156"/>
                  <a:pt x="809" y="1153"/>
                </a:cubicBezTo>
                <a:cubicBezTo>
                  <a:pt x="802" y="1152"/>
                  <a:pt x="790" y="1156"/>
                  <a:pt x="784" y="1161"/>
                </a:cubicBezTo>
                <a:cubicBezTo>
                  <a:pt x="770" y="1155"/>
                  <a:pt x="771" y="1176"/>
                  <a:pt x="773" y="1184"/>
                </a:cubicBezTo>
                <a:cubicBezTo>
                  <a:pt x="778" y="1178"/>
                  <a:pt x="783" y="1191"/>
                  <a:pt x="788" y="1194"/>
                </a:cubicBezTo>
                <a:cubicBezTo>
                  <a:pt x="797" y="1185"/>
                  <a:pt x="809" y="1181"/>
                  <a:pt x="821" y="1176"/>
                </a:cubicBezTo>
                <a:cubicBezTo>
                  <a:pt x="823" y="1167"/>
                  <a:pt x="835" y="1169"/>
                  <a:pt x="835" y="1159"/>
                </a:cubicBezTo>
                <a:cubicBezTo>
                  <a:pt x="846" y="1154"/>
                  <a:pt x="857" y="1150"/>
                  <a:pt x="866" y="1143"/>
                </a:cubicBezTo>
                <a:cubicBezTo>
                  <a:pt x="866" y="1141"/>
                  <a:pt x="861" y="1143"/>
                  <a:pt x="862" y="1139"/>
                </a:cubicBezTo>
                <a:cubicBezTo>
                  <a:pt x="869" y="1135"/>
                  <a:pt x="879" y="1137"/>
                  <a:pt x="886" y="1135"/>
                </a:cubicBezTo>
                <a:cubicBezTo>
                  <a:pt x="899" y="1126"/>
                  <a:pt x="914" y="1127"/>
                  <a:pt x="930" y="1121"/>
                </a:cubicBezTo>
                <a:cubicBezTo>
                  <a:pt x="930" y="1118"/>
                  <a:pt x="932" y="1118"/>
                  <a:pt x="932" y="1116"/>
                </a:cubicBezTo>
                <a:cubicBezTo>
                  <a:pt x="925" y="1119"/>
                  <a:pt x="920" y="1120"/>
                  <a:pt x="910" y="1122"/>
                </a:cubicBezTo>
                <a:cubicBezTo>
                  <a:pt x="911" y="1120"/>
                  <a:pt x="913" y="1115"/>
                  <a:pt x="910" y="1114"/>
                </a:cubicBezTo>
                <a:close/>
                <a:moveTo>
                  <a:pt x="856" y="1146"/>
                </a:moveTo>
                <a:cubicBezTo>
                  <a:pt x="851" y="1147"/>
                  <a:pt x="846" y="1149"/>
                  <a:pt x="840" y="1148"/>
                </a:cubicBezTo>
                <a:cubicBezTo>
                  <a:pt x="845" y="1146"/>
                  <a:pt x="851" y="1140"/>
                  <a:pt x="857" y="1141"/>
                </a:cubicBezTo>
                <a:cubicBezTo>
                  <a:pt x="857" y="1143"/>
                  <a:pt x="855" y="1143"/>
                  <a:pt x="856" y="1146"/>
                </a:cubicBezTo>
                <a:close/>
                <a:moveTo>
                  <a:pt x="645" y="1128"/>
                </a:moveTo>
                <a:cubicBezTo>
                  <a:pt x="633" y="1130"/>
                  <a:pt x="623" y="1134"/>
                  <a:pt x="613" y="1138"/>
                </a:cubicBezTo>
                <a:cubicBezTo>
                  <a:pt x="617" y="1140"/>
                  <a:pt x="619" y="1140"/>
                  <a:pt x="616" y="1143"/>
                </a:cubicBezTo>
                <a:cubicBezTo>
                  <a:pt x="616" y="1144"/>
                  <a:pt x="618" y="1144"/>
                  <a:pt x="618" y="1146"/>
                </a:cubicBezTo>
                <a:cubicBezTo>
                  <a:pt x="627" y="1143"/>
                  <a:pt x="633" y="1139"/>
                  <a:pt x="641" y="1136"/>
                </a:cubicBezTo>
                <a:cubicBezTo>
                  <a:pt x="641" y="1133"/>
                  <a:pt x="642" y="1130"/>
                  <a:pt x="645" y="1128"/>
                </a:cubicBezTo>
                <a:close/>
                <a:moveTo>
                  <a:pt x="619" y="1141"/>
                </a:moveTo>
                <a:cubicBezTo>
                  <a:pt x="619" y="1137"/>
                  <a:pt x="625" y="1139"/>
                  <a:pt x="627" y="1137"/>
                </a:cubicBezTo>
                <a:cubicBezTo>
                  <a:pt x="626" y="1141"/>
                  <a:pt x="622" y="1140"/>
                  <a:pt x="619" y="1141"/>
                </a:cubicBezTo>
                <a:close/>
              </a:path>
            </a:pathLst>
          </a:custGeom>
          <a:blipFill dpi="0" rotWithShape="0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25400" ty="-406400" sx="100000" sy="100000" flip="none" algn="t"/>
          </a:blipFill>
          <a:ln>
            <a:noFill/>
          </a:ln>
          <a:effectLst/>
        </p:spPr>
        <p:txBody>
          <a:bodyPr vert="horz" wrap="square" lIns="112910" tIns="56455" rIns="112910" bIns="56455" numCol="1" anchor="t" anchorCtr="0" compatLnSpc="1">
            <a:prstTxWarp prst="textNoShape">
              <a:avLst/>
            </a:prstTxWarp>
          </a:bodyPr>
          <a:lstStyle/>
          <a:p>
            <a:endParaRPr lang="zh-CN" altLang="en-US" sz="2223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1A960F7-5DEE-6D85-68F1-71B0C9DD4AF7}"/>
              </a:ext>
            </a:extLst>
          </p:cNvPr>
          <p:cNvPicPr>
            <a:picLocks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8B62E67-1272-B111-E285-24D52A50E23E}"/>
              </a:ext>
            </a:extLst>
          </p:cNvPr>
          <p:cNvPicPr>
            <a:picLocks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903527C-675C-6F6C-7FAC-72CE61BD79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0405" y="473405"/>
            <a:ext cx="5911190" cy="59111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E648E82-5770-86B4-E69B-AAC649172A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0000"/>
          </a:blip>
          <a:srcRect l="37955" t="9086"/>
          <a:stretch>
            <a:fillRect/>
          </a:stretch>
        </p:blipFill>
        <p:spPr>
          <a:xfrm>
            <a:off x="1" y="1"/>
            <a:ext cx="2355031" cy="4260851"/>
          </a:xfrm>
          <a:custGeom>
            <a:avLst/>
            <a:gdLst>
              <a:gd name="connsiteX0" fmla="*/ 0 w 2355031"/>
              <a:gd name="connsiteY0" fmla="*/ 0 h 4260851"/>
              <a:gd name="connsiteX1" fmla="*/ 2355031 w 2355031"/>
              <a:gd name="connsiteY1" fmla="*/ 0 h 4260851"/>
              <a:gd name="connsiteX2" fmla="*/ 2355031 w 2355031"/>
              <a:gd name="connsiteY2" fmla="*/ 4260851 h 4260851"/>
              <a:gd name="connsiteX3" fmla="*/ 0 w 2355031"/>
              <a:gd name="connsiteY3" fmla="*/ 4260851 h 426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5031" h="4260851">
                <a:moveTo>
                  <a:pt x="0" y="0"/>
                </a:moveTo>
                <a:lnTo>
                  <a:pt x="2355031" y="0"/>
                </a:lnTo>
                <a:lnTo>
                  <a:pt x="2355031" y="4260851"/>
                </a:lnTo>
                <a:lnTo>
                  <a:pt x="0" y="4260851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1FFBA58-E210-5494-73B5-8B071643129A}"/>
              </a:ext>
            </a:extLst>
          </p:cNvPr>
          <p:cNvPicPr>
            <a:picLocks/>
          </p:cNvPicPr>
          <p:nvPr userDrawn="1"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9" t="12853" r="16575" b="34677"/>
          <a:stretch/>
        </p:blipFill>
        <p:spPr>
          <a:xfrm rot="19092791">
            <a:off x="10765688" y="-1053357"/>
            <a:ext cx="1787897" cy="3598404"/>
          </a:xfrm>
          <a:custGeom>
            <a:avLst/>
            <a:gdLst>
              <a:gd name="connsiteX0" fmla="*/ 0 w 1787897"/>
              <a:gd name="connsiteY0" fmla="*/ 0 h 3598404"/>
              <a:gd name="connsiteX1" fmla="*/ 1787897 w 1787897"/>
              <a:gd name="connsiteY1" fmla="*/ 1597824 h 3598404"/>
              <a:gd name="connsiteX2" fmla="*/ 0 w 1787897"/>
              <a:gd name="connsiteY2" fmla="*/ 3598404 h 359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7897" h="3598404">
                <a:moveTo>
                  <a:pt x="0" y="0"/>
                </a:moveTo>
                <a:lnTo>
                  <a:pt x="1787897" y="1597824"/>
                </a:lnTo>
                <a:lnTo>
                  <a:pt x="0" y="3598404"/>
                </a:lnTo>
                <a:close/>
              </a:path>
            </a:pathLst>
          </a:cu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11F6986-D6F8-1DED-76BD-A035789790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0000"/>
          </a:blip>
          <a:srcRect r="50167" b="12194"/>
          <a:stretch>
            <a:fillRect/>
          </a:stretch>
        </p:blipFill>
        <p:spPr>
          <a:xfrm>
            <a:off x="10300519" y="2742804"/>
            <a:ext cx="1891481" cy="4115197"/>
          </a:xfrm>
          <a:custGeom>
            <a:avLst/>
            <a:gdLst>
              <a:gd name="connsiteX0" fmla="*/ 0 w 1891481"/>
              <a:gd name="connsiteY0" fmla="*/ 0 h 4115197"/>
              <a:gd name="connsiteX1" fmla="*/ 1891481 w 1891481"/>
              <a:gd name="connsiteY1" fmla="*/ 0 h 4115197"/>
              <a:gd name="connsiteX2" fmla="*/ 1891481 w 1891481"/>
              <a:gd name="connsiteY2" fmla="*/ 4115197 h 4115197"/>
              <a:gd name="connsiteX3" fmla="*/ 0 w 1891481"/>
              <a:gd name="connsiteY3" fmla="*/ 4115197 h 4115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1481" h="4115197">
                <a:moveTo>
                  <a:pt x="0" y="0"/>
                </a:moveTo>
                <a:lnTo>
                  <a:pt x="1891481" y="0"/>
                </a:lnTo>
                <a:lnTo>
                  <a:pt x="1891481" y="4115197"/>
                </a:lnTo>
                <a:lnTo>
                  <a:pt x="0" y="4115197"/>
                </a:lnTo>
                <a:close/>
              </a:path>
            </a:pathLst>
          </a:cu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AE71B4-5EDD-7AC1-F976-CBFDC45283C7}"/>
              </a:ext>
            </a:extLst>
          </p:cNvPr>
          <p:cNvPicPr>
            <a:picLocks/>
          </p:cNvPicPr>
          <p:nvPr userDrawn="1"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9" t="3697" r="15086" b="44923"/>
          <a:stretch/>
        </p:blipFill>
        <p:spPr>
          <a:xfrm rot="20028855" flipH="1">
            <a:off x="-469942" y="3924728"/>
            <a:ext cx="1855976" cy="3523594"/>
          </a:xfrm>
          <a:custGeom>
            <a:avLst/>
            <a:gdLst>
              <a:gd name="connsiteX0" fmla="*/ 0 w 1855976"/>
              <a:gd name="connsiteY0" fmla="*/ 0 h 3523594"/>
              <a:gd name="connsiteX1" fmla="*/ 0 w 1855976"/>
              <a:gd name="connsiteY1" fmla="*/ 3523594 h 3523594"/>
              <a:gd name="connsiteX2" fmla="*/ 1855976 w 1855976"/>
              <a:gd name="connsiteY2" fmla="*/ 2610914 h 3523594"/>
              <a:gd name="connsiteX3" fmla="*/ 572054 w 1855976"/>
              <a:gd name="connsiteY3" fmla="*/ 0 h 3523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5976" h="3523594">
                <a:moveTo>
                  <a:pt x="0" y="0"/>
                </a:moveTo>
                <a:lnTo>
                  <a:pt x="0" y="3523594"/>
                </a:lnTo>
                <a:lnTo>
                  <a:pt x="1855976" y="2610914"/>
                </a:lnTo>
                <a:lnTo>
                  <a:pt x="572054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形状&#10;&#10;描述已自动生成">
            <a:extLst>
              <a:ext uri="{FF2B5EF4-FFF2-40B4-BE49-F238E27FC236}">
                <a16:creationId xmlns:a16="http://schemas.microsoft.com/office/drawing/2014/main" id="{4C2C8792-1E14-ED69-7B5F-D4FFB0D5A4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占位符 2">
            <a:extLst>
              <a:ext uri="{FF2B5EF4-FFF2-40B4-BE49-F238E27FC236}">
                <a16:creationId xmlns:a16="http://schemas.microsoft.com/office/drawing/2014/main" id="{C2945934-EEC7-4EF3-529D-EC4342696E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4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53836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543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面-上">
            <a:extLst>
              <a:ext uri="{FF2B5EF4-FFF2-40B4-BE49-F238E27FC236}">
                <a16:creationId xmlns:a16="http://schemas.microsoft.com/office/drawing/2014/main" id="{307BC59F-2EEF-4DEB-BDE0-5836F63770E3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页面-下">
            <a:extLst>
              <a:ext uri="{FF2B5EF4-FFF2-40B4-BE49-F238E27FC236}">
                <a16:creationId xmlns:a16="http://schemas.microsoft.com/office/drawing/2014/main" id="{E37EF0CE-D357-6063-D47A-B31D46F6F819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orient="horz" pos="232" userDrawn="1">
          <p15:clr>
            <a:srgbClr val="F26B43"/>
          </p15:clr>
        </p15:guide>
        <p15:guide id="3" orient="horz" pos="4088" userDrawn="1">
          <p15:clr>
            <a:srgbClr val="F26B43"/>
          </p15:clr>
        </p15:guide>
        <p15:guide id="4" pos="72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13.png"/><Relationship Id="rId4" Type="http://schemas.openxmlformats.org/officeDocument/2006/relationships/image" Target="../media/image26.pn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26.png"/><Relationship Id="rId10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FA1C0B2-A4B7-826B-ACFA-D09297A5B53B}"/>
              </a:ext>
            </a:extLst>
          </p:cNvPr>
          <p:cNvSpPr/>
          <p:nvPr/>
        </p:nvSpPr>
        <p:spPr>
          <a:xfrm>
            <a:off x="3401685" y="1956331"/>
            <a:ext cx="5388630" cy="2945339"/>
          </a:xfrm>
          <a:prstGeom prst="rect">
            <a:avLst/>
          </a:prstGeom>
          <a:gradFill>
            <a:gsLst>
              <a:gs pos="50000">
                <a:schemeClr val="accent6">
                  <a:alpha val="10000"/>
                </a:schemeClr>
              </a:gs>
              <a:gs pos="80000">
                <a:schemeClr val="accent6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2CEDECD-7A5A-639A-547F-F97081ED9FCE}"/>
              </a:ext>
            </a:extLst>
          </p:cNvPr>
          <p:cNvGrpSpPr/>
          <p:nvPr/>
        </p:nvGrpSpPr>
        <p:grpSpPr>
          <a:xfrm>
            <a:off x="5179815" y="4171687"/>
            <a:ext cx="1832371" cy="309319"/>
            <a:chOff x="5179815" y="4171687"/>
            <a:chExt cx="1832371" cy="309319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C113A4EF-F3DA-C270-B415-092CF7D266B8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179815" y="4171687"/>
              <a:ext cx="1832371" cy="30931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4066" tIns="37033" rIns="74066" bIns="37033" rtlCol="0" anchor="ctr"/>
            <a:lstStyle/>
            <a:p>
              <a:pPr algn="ctr"/>
              <a:endParaRPr lang="zh-CN" altLang="en-US" sz="1458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158B59F4-CB53-70DE-2258-45902232F4B6}"/>
                </a:ext>
              </a:extLst>
            </p:cNvPr>
            <p:cNvSpPr txBox="1"/>
            <p:nvPr/>
          </p:nvSpPr>
          <p:spPr>
            <a:xfrm>
              <a:off x="5522125" y="4203236"/>
              <a:ext cx="1147750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latin typeface="+mn-ea"/>
                </a:rPr>
                <a:t>《 </a:t>
              </a:r>
              <a:r>
                <a:rPr lang="zh-CN" altLang="en-US" sz="1600">
                  <a:solidFill>
                    <a:schemeClr val="bg1"/>
                  </a:solidFill>
                  <a:latin typeface="+mn-ea"/>
                </a:rPr>
                <a:t>爱莲说 </a:t>
              </a:r>
              <a:r>
                <a:rPr lang="en-US" altLang="zh-CN" sz="1600">
                  <a:solidFill>
                    <a:schemeClr val="bg1"/>
                  </a:solidFill>
                  <a:latin typeface="+mn-ea"/>
                </a:rPr>
                <a:t>》</a:t>
              </a:r>
              <a:endParaRPr lang="zh-CN" altLang="en-US" sz="160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09518A56-01EF-A16A-61B4-CA59F19EDB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40035" r="69479" b="45214"/>
          <a:stretch/>
        </p:blipFill>
        <p:spPr>
          <a:xfrm rot="19901572" flipH="1">
            <a:off x="7668105" y="245340"/>
            <a:ext cx="589079" cy="821860"/>
          </a:xfrm>
          <a:custGeom>
            <a:avLst/>
            <a:gdLst>
              <a:gd name="connsiteX0" fmla="*/ 0 w 347724"/>
              <a:gd name="connsiteY0" fmla="*/ 0 h 485131"/>
              <a:gd name="connsiteX1" fmla="*/ 347724 w 347724"/>
              <a:gd name="connsiteY1" fmla="*/ 0 h 485131"/>
              <a:gd name="connsiteX2" fmla="*/ 347724 w 347724"/>
              <a:gd name="connsiteY2" fmla="*/ 485131 h 485131"/>
              <a:gd name="connsiteX3" fmla="*/ 0 w 347724"/>
              <a:gd name="connsiteY3" fmla="*/ 485131 h 48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724" h="485131">
                <a:moveTo>
                  <a:pt x="0" y="0"/>
                </a:moveTo>
                <a:lnTo>
                  <a:pt x="347724" y="0"/>
                </a:lnTo>
                <a:lnTo>
                  <a:pt x="347724" y="485131"/>
                </a:lnTo>
                <a:lnTo>
                  <a:pt x="0" y="485131"/>
                </a:lnTo>
                <a:close/>
              </a:path>
            </a:pathLst>
          </a:cu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F93965B-D10D-1041-F217-94AA9F2DCD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40035" r="69479" b="45214"/>
          <a:stretch/>
        </p:blipFill>
        <p:spPr>
          <a:xfrm>
            <a:off x="5457632" y="62867"/>
            <a:ext cx="347724" cy="485131"/>
          </a:xfrm>
          <a:custGeom>
            <a:avLst/>
            <a:gdLst>
              <a:gd name="connsiteX0" fmla="*/ 0 w 347724"/>
              <a:gd name="connsiteY0" fmla="*/ 0 h 485131"/>
              <a:gd name="connsiteX1" fmla="*/ 347724 w 347724"/>
              <a:gd name="connsiteY1" fmla="*/ 0 h 485131"/>
              <a:gd name="connsiteX2" fmla="*/ 347724 w 347724"/>
              <a:gd name="connsiteY2" fmla="*/ 485131 h 485131"/>
              <a:gd name="connsiteX3" fmla="*/ 0 w 347724"/>
              <a:gd name="connsiteY3" fmla="*/ 485131 h 48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724" h="485131">
                <a:moveTo>
                  <a:pt x="0" y="0"/>
                </a:moveTo>
                <a:lnTo>
                  <a:pt x="347724" y="0"/>
                </a:lnTo>
                <a:lnTo>
                  <a:pt x="347724" y="485131"/>
                </a:lnTo>
                <a:lnTo>
                  <a:pt x="0" y="485131"/>
                </a:ln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B2F7308F-7242-4063-39AA-363F71B070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40035" r="69479" b="53635"/>
          <a:stretch/>
        </p:blipFill>
        <p:spPr>
          <a:xfrm>
            <a:off x="4154730" y="6077914"/>
            <a:ext cx="1302902" cy="780086"/>
          </a:xfrm>
          <a:custGeom>
            <a:avLst/>
            <a:gdLst>
              <a:gd name="connsiteX0" fmla="*/ 0 w 1302902"/>
              <a:gd name="connsiteY0" fmla="*/ 0 h 780086"/>
              <a:gd name="connsiteX1" fmla="*/ 1302902 w 1302902"/>
              <a:gd name="connsiteY1" fmla="*/ 0 h 780086"/>
              <a:gd name="connsiteX2" fmla="*/ 1302902 w 1302902"/>
              <a:gd name="connsiteY2" fmla="*/ 780086 h 780086"/>
              <a:gd name="connsiteX3" fmla="*/ 0 w 1302902"/>
              <a:gd name="connsiteY3" fmla="*/ 780086 h 780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2902" h="780086">
                <a:moveTo>
                  <a:pt x="0" y="0"/>
                </a:moveTo>
                <a:lnTo>
                  <a:pt x="1302902" y="0"/>
                </a:lnTo>
                <a:lnTo>
                  <a:pt x="1302902" y="780086"/>
                </a:lnTo>
                <a:lnTo>
                  <a:pt x="0" y="780086"/>
                </a:lnTo>
                <a:close/>
              </a:path>
            </a:pathLst>
          </a:cu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D098164-FCB8-7766-D155-540D02C50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40035" r="69479" b="45214"/>
          <a:stretch/>
        </p:blipFill>
        <p:spPr>
          <a:xfrm flipH="1">
            <a:off x="7536068" y="5423642"/>
            <a:ext cx="347724" cy="485131"/>
          </a:xfrm>
          <a:custGeom>
            <a:avLst/>
            <a:gdLst>
              <a:gd name="connsiteX0" fmla="*/ 0 w 347724"/>
              <a:gd name="connsiteY0" fmla="*/ 0 h 485131"/>
              <a:gd name="connsiteX1" fmla="*/ 347724 w 347724"/>
              <a:gd name="connsiteY1" fmla="*/ 0 h 485131"/>
              <a:gd name="connsiteX2" fmla="*/ 347724 w 347724"/>
              <a:gd name="connsiteY2" fmla="*/ 485131 h 485131"/>
              <a:gd name="connsiteX3" fmla="*/ 0 w 347724"/>
              <a:gd name="connsiteY3" fmla="*/ 485131 h 48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724" h="485131">
                <a:moveTo>
                  <a:pt x="0" y="0"/>
                </a:moveTo>
                <a:lnTo>
                  <a:pt x="347724" y="0"/>
                </a:lnTo>
                <a:lnTo>
                  <a:pt x="347724" y="485131"/>
                </a:lnTo>
                <a:lnTo>
                  <a:pt x="0" y="485131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5B85588-1DC9-9D7F-588D-32ADA7BC0F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4" t="26719" r="15850" b="60973"/>
          <a:stretch/>
        </p:blipFill>
        <p:spPr>
          <a:xfrm flipH="1">
            <a:off x="9078212" y="6353006"/>
            <a:ext cx="924595" cy="442127"/>
          </a:xfrm>
          <a:custGeom>
            <a:avLst/>
            <a:gdLst>
              <a:gd name="connsiteX0" fmla="*/ 924595 w 924595"/>
              <a:gd name="connsiteY0" fmla="*/ 0 h 442127"/>
              <a:gd name="connsiteX1" fmla="*/ 0 w 924595"/>
              <a:gd name="connsiteY1" fmla="*/ 0 h 442127"/>
              <a:gd name="connsiteX2" fmla="*/ 0 w 924595"/>
              <a:gd name="connsiteY2" fmla="*/ 442127 h 442127"/>
              <a:gd name="connsiteX3" fmla="*/ 924595 w 924595"/>
              <a:gd name="connsiteY3" fmla="*/ 442127 h 442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95" h="442127">
                <a:moveTo>
                  <a:pt x="924595" y="0"/>
                </a:moveTo>
                <a:lnTo>
                  <a:pt x="0" y="0"/>
                </a:lnTo>
                <a:lnTo>
                  <a:pt x="0" y="442127"/>
                </a:lnTo>
                <a:lnTo>
                  <a:pt x="924595" y="442127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39657F9-AD9D-8E7E-07C0-8C940B96E2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35972" r="69479" b="45214"/>
          <a:stretch/>
        </p:blipFill>
        <p:spPr>
          <a:xfrm>
            <a:off x="3110810" y="1116720"/>
            <a:ext cx="464943" cy="82731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E786CAB-8E38-E756-B172-BB66B5D9BB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4" t="26719" r="15850" b="54467"/>
          <a:stretch/>
        </p:blipFill>
        <p:spPr>
          <a:xfrm>
            <a:off x="2189193" y="4159339"/>
            <a:ext cx="950722" cy="69492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2C1731D-5879-7156-B8AF-60345A7458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4" t="26719" r="15850" b="54467"/>
          <a:stretch/>
        </p:blipFill>
        <p:spPr>
          <a:xfrm flipH="1">
            <a:off x="8834400" y="4664811"/>
            <a:ext cx="663888" cy="485263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A650371D-0152-E855-5904-B1CC782A9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30956" y="2394404"/>
            <a:ext cx="361950" cy="58102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275D4FB3-782D-9BEE-E0D1-BF5C7BC33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799095" y="2394404"/>
            <a:ext cx="361950" cy="581025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3C54F0F9-BE41-282F-D097-DA3BF0EEE6F5}"/>
              </a:ext>
            </a:extLst>
          </p:cNvPr>
          <p:cNvSpPr/>
          <p:nvPr/>
        </p:nvSpPr>
        <p:spPr>
          <a:xfrm>
            <a:off x="3487420" y="2010854"/>
            <a:ext cx="5217160" cy="1348125"/>
          </a:xfrm>
          <a:prstGeom prst="rect">
            <a:avLst/>
          </a:prstGeom>
          <a:noFill/>
          <a:ln>
            <a:gradFill>
              <a:gsLst>
                <a:gs pos="0">
                  <a:schemeClr val="accent6"/>
                </a:gs>
                <a:gs pos="50000">
                  <a:schemeClr val="accent6"/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94F49E14-763C-288C-304B-956FD1B54F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40035" r="69479" b="45214"/>
          <a:stretch/>
        </p:blipFill>
        <p:spPr>
          <a:xfrm>
            <a:off x="5972380" y="2624283"/>
            <a:ext cx="347724" cy="485131"/>
          </a:xfrm>
          <a:custGeom>
            <a:avLst/>
            <a:gdLst>
              <a:gd name="connsiteX0" fmla="*/ 0 w 347724"/>
              <a:gd name="connsiteY0" fmla="*/ 0 h 485131"/>
              <a:gd name="connsiteX1" fmla="*/ 347724 w 347724"/>
              <a:gd name="connsiteY1" fmla="*/ 0 h 485131"/>
              <a:gd name="connsiteX2" fmla="*/ 347724 w 347724"/>
              <a:gd name="connsiteY2" fmla="*/ 485131 h 485131"/>
              <a:gd name="connsiteX3" fmla="*/ 0 w 347724"/>
              <a:gd name="connsiteY3" fmla="*/ 485131 h 48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724" h="485131">
                <a:moveTo>
                  <a:pt x="0" y="0"/>
                </a:moveTo>
                <a:lnTo>
                  <a:pt x="347724" y="0"/>
                </a:lnTo>
                <a:lnTo>
                  <a:pt x="347724" y="485131"/>
                </a:lnTo>
                <a:lnTo>
                  <a:pt x="0" y="485131"/>
                </a:lnTo>
                <a:close/>
              </a:path>
            </a:pathLst>
          </a:cu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2D0BEEB7-5367-60D4-C31F-7DE0C704DF7A}"/>
              </a:ext>
            </a:extLst>
          </p:cNvPr>
          <p:cNvSpPr txBox="1"/>
          <p:nvPr/>
        </p:nvSpPr>
        <p:spPr>
          <a:xfrm>
            <a:off x="4025900" y="2138888"/>
            <a:ext cx="4140200" cy="1092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>
                <a:solidFill>
                  <a:schemeClr val="accent6"/>
                </a:solidFill>
                <a:latin typeface="+mj-ea"/>
                <a:ea typeface="+mj-ea"/>
              </a:rPr>
              <a:t>水墨中国风</a:t>
            </a:r>
            <a:r>
              <a:rPr lang="zh-CN" altLang="en-US" sz="3200">
                <a:solidFill>
                  <a:schemeClr val="accent1"/>
                </a:solidFill>
                <a:latin typeface="+mj-ea"/>
                <a:ea typeface="+mj-ea"/>
              </a:rPr>
              <a:t>爱莲说</a:t>
            </a:r>
            <a:endParaRPr lang="en-US" altLang="zh-CN" sz="3200">
              <a:solidFill>
                <a:schemeClr val="accent1"/>
              </a:solidFill>
              <a:latin typeface="+mj-ea"/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200">
                <a:solidFill>
                  <a:schemeClr val="accent6"/>
                </a:solidFill>
                <a:latin typeface="+mj-ea"/>
                <a:ea typeface="+mj-ea"/>
              </a:rPr>
              <a:t>PPT</a:t>
            </a:r>
            <a:r>
              <a:rPr lang="zh-CN" altLang="en-US" sz="3200">
                <a:solidFill>
                  <a:schemeClr val="accent6"/>
                </a:solidFill>
                <a:latin typeface="+mj-ea"/>
                <a:ea typeface="+mj-ea"/>
              </a:rPr>
              <a:t>课件模板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7817090-C4BC-6554-FCCF-46075B7119DC}"/>
              </a:ext>
            </a:extLst>
          </p:cNvPr>
          <p:cNvSpPr txBox="1"/>
          <p:nvPr/>
        </p:nvSpPr>
        <p:spPr>
          <a:xfrm>
            <a:off x="4301729" y="4771752"/>
            <a:ext cx="3588543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>
                <a:solidFill>
                  <a:schemeClr val="accent6"/>
                </a:solidFill>
                <a:latin typeface="+mn-ea"/>
              </a:rPr>
              <a:t>汇报人：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OfficePLUS</a:t>
            </a:r>
            <a:endParaRPr lang="zh-CN" altLang="en-US" sz="1600">
              <a:solidFill>
                <a:schemeClr val="accent6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12241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5E2AFEB2-2032-1261-0936-FB27B9DBDDC9}"/>
              </a:ext>
            </a:extLst>
          </p:cNvPr>
          <p:cNvSpPr txBox="1"/>
          <p:nvPr/>
        </p:nvSpPr>
        <p:spPr>
          <a:xfrm>
            <a:off x="673811" y="1181356"/>
            <a:ext cx="2621004" cy="3416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chemeClr val="accent1"/>
                </a:solidFill>
                <a:latin typeface="+mj-ea"/>
                <a:ea typeface="+mj-ea"/>
              </a:rPr>
              <a:t>断句注释</a:t>
            </a:r>
            <a:endParaRPr lang="en-US" altLang="zh-CN" sz="200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98E295C-2595-65F1-A57D-1E3771C37C66}"/>
              </a:ext>
            </a:extLst>
          </p:cNvPr>
          <p:cNvSpPr txBox="1"/>
          <p:nvPr/>
        </p:nvSpPr>
        <p:spPr>
          <a:xfrm>
            <a:off x="703955" y="1572009"/>
            <a:ext cx="10792720" cy="14523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>
                <a:solidFill>
                  <a:schemeClr val="accent6"/>
                </a:solidFill>
                <a:latin typeface="+mn-ea"/>
              </a:rPr>
              <a:t>水陆草木之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/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花，可爱者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/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甚蕃。晋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/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陶渊明独爱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/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菊；自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/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李唐来，世人盛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/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爱牡丹；予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/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独爱莲之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/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出淤泥而不染，濯清涟而不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/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妖，中通外直，不蔓不枝，香远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/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益清，亭亭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/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净植，可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/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远观而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/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不可亵玩焉。</a:t>
            </a:r>
            <a:endParaRPr lang="en-US" altLang="zh-CN" sz="1600">
              <a:solidFill>
                <a:schemeClr val="accent6"/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600">
                <a:solidFill>
                  <a:schemeClr val="accent6"/>
                </a:solidFill>
                <a:latin typeface="+mn-ea"/>
              </a:rPr>
              <a:t>予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/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谓菊，花之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/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隐逸者也；牡丹，花之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/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富贵者也；莲，花之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/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君子者也。噫！菊之爱，陶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/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后鲜有闻；莲之爱，同予者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/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何人；牡丹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/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之爱，宜乎众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/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矣。</a:t>
            </a:r>
            <a:endParaRPr lang="en-US" altLang="zh-CN" sz="160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C55CEF0-56AB-3297-3A6C-904C78E83105}"/>
              </a:ext>
            </a:extLst>
          </p:cNvPr>
          <p:cNvSpPr/>
          <p:nvPr/>
        </p:nvSpPr>
        <p:spPr>
          <a:xfrm>
            <a:off x="697564" y="3228037"/>
            <a:ext cx="1440000" cy="28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D657614-9CA0-15E3-403C-596D278543F1}"/>
              </a:ext>
            </a:extLst>
          </p:cNvPr>
          <p:cNvSpPr txBox="1"/>
          <p:nvPr/>
        </p:nvSpPr>
        <p:spPr>
          <a:xfrm>
            <a:off x="705414" y="3414244"/>
            <a:ext cx="2516715" cy="275434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甚：很，十分。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之：的。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可爱：值得怜爱。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者：花。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甚：很，非常。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蕃：多。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自：自从。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独：只，仅仅。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之：主谓之间取消句子独立性。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出：长出。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淤（</a:t>
            </a:r>
            <a:r>
              <a:rPr lang="en-US" altLang="zh-CN" sz="1000" err="1">
                <a:solidFill>
                  <a:schemeClr val="accent6">
                    <a:alpha val="49000"/>
                  </a:schemeClr>
                </a:solidFill>
                <a:latin typeface="+mn-ea"/>
              </a:rPr>
              <a:t>yū</a:t>
            </a: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）泥：污泥。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染：沾染（污秽）。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濯（</a:t>
            </a:r>
            <a:r>
              <a:rPr lang="en-US" altLang="zh-CN" sz="1000" err="1">
                <a:solidFill>
                  <a:schemeClr val="accent6">
                    <a:alpha val="49000"/>
                  </a:schemeClr>
                </a:solidFill>
                <a:latin typeface="+mn-ea"/>
              </a:rPr>
              <a:t>zhuó</a:t>
            </a: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）：洗涤。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妖：美丽而不端庄。</a:t>
            </a:r>
            <a:endParaRPr lang="en-US" altLang="zh-CN" sz="1000">
              <a:solidFill>
                <a:schemeClr val="accent6">
                  <a:alpha val="49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者：</a:t>
            </a:r>
            <a:r>
              <a:rPr lang="en-US" altLang="zh-CN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……</a:t>
            </a: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的人或物。随着前面的名词而变化。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1000F47-1128-E5E2-79C4-0D30E79CC452}"/>
              </a:ext>
            </a:extLst>
          </p:cNvPr>
          <p:cNvSpPr txBox="1"/>
          <p:nvPr/>
        </p:nvSpPr>
        <p:spPr>
          <a:xfrm>
            <a:off x="4649367" y="3414244"/>
            <a:ext cx="2895025" cy="27543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隐逸者：指隐居的人。在封建社会里，有些人不愿意跟统治者同流合污，就隐居避世。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焉：句末语气词，这里相当于现代汉语的“啊”助词。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君子：指道德品质高尚的人。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噫：感叹词，相当于现在的</a:t>
            </a:r>
            <a:r>
              <a:rPr lang="en-US" altLang="zh-CN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"</a:t>
            </a: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唉</a:t>
            </a:r>
            <a:r>
              <a:rPr lang="en-US" altLang="zh-CN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"</a:t>
            </a: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菊之爱：对于菊花的喜爱。之：语气助词，的。（一说为“宾语提前的标志”）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鲜（</a:t>
            </a:r>
            <a:r>
              <a:rPr lang="en-US" altLang="zh-CN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xiǎn</a:t>
            </a: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）：少。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闻：听说。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同予者何人：像我一样的还有什么人呢？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宜乎众矣：（爱牡丹的）应当有很多人吧。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宜乎：当然（应该）。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宜：当。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众：众多。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B6F590D-846A-56AA-E865-9C5A6768C791}"/>
              </a:ext>
            </a:extLst>
          </p:cNvPr>
          <p:cNvSpPr txBox="1"/>
          <p:nvPr/>
        </p:nvSpPr>
        <p:spPr>
          <a:xfrm>
            <a:off x="8971629" y="3414244"/>
            <a:ext cx="2436564" cy="27543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直：挺立的样子。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中通外直：（它的茎）内空外直。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不蔓（</a:t>
            </a:r>
            <a:r>
              <a:rPr lang="en-US" altLang="zh-CN" sz="1000" err="1">
                <a:solidFill>
                  <a:schemeClr val="accent6">
                    <a:alpha val="49000"/>
                  </a:schemeClr>
                </a:solidFill>
                <a:latin typeface="+mn-ea"/>
              </a:rPr>
              <a:t>màn</a:t>
            </a: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）不枝：不生蔓，不长枝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香远益清：香气远播，愈加使人感到清雅。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益：更加。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清：清芬。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通：贯通；通透。</a:t>
            </a:r>
            <a:endParaRPr lang="en-US" altLang="zh-CN" sz="1000">
              <a:solidFill>
                <a:schemeClr val="accent6">
                  <a:alpha val="49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清涟（</a:t>
            </a:r>
            <a:r>
              <a:rPr lang="en-US" altLang="zh-CN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lián</a:t>
            </a: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）：水清而有微波，这里指清水。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亭亭净植：笔直地洁净地立在那里。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亭亭：挺直的样子。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植：竖立。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可：只能。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亵玩：靠近赏玩。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亵（</a:t>
            </a:r>
            <a:r>
              <a:rPr lang="en-US" altLang="zh-CN" sz="1000" err="1">
                <a:solidFill>
                  <a:schemeClr val="accent6">
                    <a:alpha val="49000"/>
                  </a:schemeClr>
                </a:solidFill>
                <a:latin typeface="+mn-ea"/>
              </a:rPr>
              <a:t>xiè</a:t>
            </a: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）：亲近而不庄重。</a:t>
            </a:r>
          </a:p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>
                    <a:alpha val="49000"/>
                  </a:schemeClr>
                </a:solidFill>
                <a:latin typeface="+mn-ea"/>
              </a:rPr>
              <a:t>焉：句末语气词。</a:t>
            </a:r>
            <a:endParaRPr lang="en-US" altLang="zh-CN" sz="1000">
              <a:solidFill>
                <a:schemeClr val="accent6">
                  <a:alpha val="49000"/>
                </a:schemeClr>
              </a:solidFill>
              <a:latin typeface="+mn-ea"/>
            </a:endParaRP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FF33C3B4-30D6-2B08-587E-6E4ECDEB0DDE}"/>
              </a:ext>
            </a:extLst>
          </p:cNvPr>
          <p:cNvCxnSpPr>
            <a:cxnSpLocks/>
          </p:cNvCxnSpPr>
          <p:nvPr/>
        </p:nvCxnSpPr>
        <p:spPr>
          <a:xfrm>
            <a:off x="3935748" y="3436218"/>
            <a:ext cx="0" cy="2951162"/>
          </a:xfrm>
          <a:prstGeom prst="line">
            <a:avLst/>
          </a:prstGeom>
          <a:ln>
            <a:solidFill>
              <a:schemeClr val="accent6">
                <a:alpha val="1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47AFC46D-E918-9692-0306-5F9AA085AFBB}"/>
              </a:ext>
            </a:extLst>
          </p:cNvPr>
          <p:cNvCxnSpPr>
            <a:cxnSpLocks/>
          </p:cNvCxnSpPr>
          <p:nvPr/>
        </p:nvCxnSpPr>
        <p:spPr>
          <a:xfrm>
            <a:off x="8258011" y="3436218"/>
            <a:ext cx="0" cy="2951162"/>
          </a:xfrm>
          <a:prstGeom prst="line">
            <a:avLst/>
          </a:prstGeom>
          <a:ln>
            <a:solidFill>
              <a:schemeClr val="accent6">
                <a:alpha val="1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02DBD90-FA7A-835A-DED4-843F481E625A}"/>
              </a:ext>
            </a:extLst>
          </p:cNvPr>
          <p:cNvGrpSpPr/>
          <p:nvPr/>
        </p:nvGrpSpPr>
        <p:grpSpPr>
          <a:xfrm>
            <a:off x="5199112" y="-95945"/>
            <a:ext cx="1793777" cy="1130715"/>
            <a:chOff x="5199112" y="-95945"/>
            <a:chExt cx="1793777" cy="1130715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2312B9FF-B9BD-73DB-5B9A-B4319459D045}"/>
                </a:ext>
              </a:extLst>
            </p:cNvPr>
            <p:cNvSpPr txBox="1"/>
            <p:nvPr/>
          </p:nvSpPr>
          <p:spPr>
            <a:xfrm>
              <a:off x="5854887" y="452441"/>
              <a:ext cx="1018857" cy="2349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zh-CN" altLang="en-US" sz="1600">
                  <a:solidFill>
                    <a:schemeClr val="accent6"/>
                  </a:solidFill>
                  <a:latin typeface="+mj-ea"/>
                  <a:ea typeface="+mj-ea"/>
                </a:rPr>
                <a:t>课文释译</a:t>
              </a:r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78DC20FA-8194-B24E-EC8C-B4E6096AA909}"/>
                </a:ext>
              </a:extLst>
            </p:cNvPr>
            <p:cNvSpPr/>
            <p:nvPr/>
          </p:nvSpPr>
          <p:spPr>
            <a:xfrm>
              <a:off x="6121996" y="361601"/>
              <a:ext cx="870893" cy="415897"/>
            </a:xfrm>
            <a:custGeom>
              <a:avLst/>
              <a:gdLst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97412 h 473472"/>
                <a:gd name="connsiteX7" fmla="*/ 145233 w 992352"/>
                <a:gd name="connsiteY7" fmla="*/ 329547 h 473472"/>
                <a:gd name="connsiteX8" fmla="*/ 0 w 992352"/>
                <a:gd name="connsiteY8" fmla="*/ 329547 h 473472"/>
                <a:gd name="connsiteX9" fmla="*/ 1050 w 992352"/>
                <a:gd name="connsiteY9" fmla="*/ 79840 h 473472"/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29547 h 473472"/>
                <a:gd name="connsiteX7" fmla="*/ 0 w 992352"/>
                <a:gd name="connsiteY7" fmla="*/ 329547 h 473472"/>
                <a:gd name="connsiteX8" fmla="*/ 1050 w 992352"/>
                <a:gd name="connsiteY8" fmla="*/ 79840 h 473472"/>
                <a:gd name="connsiteX9" fmla="*/ 1050 w 992352"/>
                <a:gd name="connsiteY9" fmla="*/ 0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9" fmla="*/ 175713 w 992352"/>
                <a:gd name="connsiteY9" fmla="*/ 360027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0" fmla="*/ 0 w 992352"/>
                <a:gd name="connsiteY0" fmla="*/ 329547 h 473472"/>
                <a:gd name="connsiteX1" fmla="*/ 1050 w 992352"/>
                <a:gd name="connsiteY1" fmla="*/ 79840 h 473472"/>
                <a:gd name="connsiteX2" fmla="*/ 1050 w 992352"/>
                <a:gd name="connsiteY2" fmla="*/ 0 h 473472"/>
                <a:gd name="connsiteX3" fmla="*/ 992352 w 992352"/>
                <a:gd name="connsiteY3" fmla="*/ 0 h 473472"/>
                <a:gd name="connsiteX4" fmla="*/ 992352 w 992352"/>
                <a:gd name="connsiteY4" fmla="*/ 473472 h 473472"/>
                <a:gd name="connsiteX5" fmla="*/ 1050 w 992352"/>
                <a:gd name="connsiteY5" fmla="*/ 473472 h 473472"/>
                <a:gd name="connsiteX6" fmla="*/ 1247 w 992352"/>
                <a:gd name="connsiteY6" fmla="*/ 405139 h 473472"/>
                <a:gd name="connsiteX7" fmla="*/ 898 w 992352"/>
                <a:gd name="connsiteY7" fmla="*/ 397412 h 473472"/>
                <a:gd name="connsiteX0" fmla="*/ 152 w 991454"/>
                <a:gd name="connsiteY0" fmla="*/ 79840 h 473472"/>
                <a:gd name="connsiteX1" fmla="*/ 152 w 991454"/>
                <a:gd name="connsiteY1" fmla="*/ 0 h 473472"/>
                <a:gd name="connsiteX2" fmla="*/ 991454 w 991454"/>
                <a:gd name="connsiteY2" fmla="*/ 0 h 473472"/>
                <a:gd name="connsiteX3" fmla="*/ 991454 w 991454"/>
                <a:gd name="connsiteY3" fmla="*/ 473472 h 473472"/>
                <a:gd name="connsiteX4" fmla="*/ 152 w 991454"/>
                <a:gd name="connsiteY4" fmla="*/ 473472 h 473472"/>
                <a:gd name="connsiteX5" fmla="*/ 349 w 991454"/>
                <a:gd name="connsiteY5" fmla="*/ 405139 h 473472"/>
                <a:gd name="connsiteX6" fmla="*/ 0 w 991454"/>
                <a:gd name="connsiteY6" fmla="*/ 397412 h 47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1454" h="473472">
                  <a:moveTo>
                    <a:pt x="152" y="79840"/>
                  </a:moveTo>
                  <a:lnTo>
                    <a:pt x="152" y="0"/>
                  </a:lnTo>
                  <a:lnTo>
                    <a:pt x="991454" y="0"/>
                  </a:lnTo>
                  <a:lnTo>
                    <a:pt x="991454" y="473472"/>
                  </a:lnTo>
                  <a:lnTo>
                    <a:pt x="152" y="473472"/>
                  </a:lnTo>
                  <a:cubicBezTo>
                    <a:pt x="193" y="434052"/>
                    <a:pt x="415" y="414688"/>
                    <a:pt x="349" y="405139"/>
                  </a:cubicBezTo>
                  <a:cubicBezTo>
                    <a:pt x="233" y="402563"/>
                    <a:pt x="116" y="399988"/>
                    <a:pt x="0" y="397412"/>
                  </a:cubicBezTo>
                </a:path>
              </a:pathLst>
            </a:custGeom>
            <a:noFill/>
            <a:ln w="11155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0321" tIns="40160" rIns="80321" bIns="40160" rtlCol="0" anchor="ctr">
              <a:noAutofit/>
            </a:bodyPr>
            <a:lstStyle/>
            <a:p>
              <a:pPr algn="ctr"/>
              <a:endParaRPr lang="zh-CN" altLang="en-US" sz="1581"/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28096FEF-16DF-F961-DFB8-1FAF8AB4A00D}"/>
                </a:ext>
              </a:extLst>
            </p:cNvPr>
            <p:cNvPicPr>
              <a:picLocks/>
            </p:cNvPicPr>
            <p:nvPr/>
          </p:nvPicPr>
          <p:blipFill rotWithShape="1"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19" t="19716" r="15086" b="44923"/>
            <a:stretch/>
          </p:blipFill>
          <p:spPr>
            <a:xfrm rot="20028855" flipH="1">
              <a:off x="5199112" y="-95945"/>
              <a:ext cx="865393" cy="1130715"/>
            </a:xfrm>
            <a:custGeom>
              <a:avLst/>
              <a:gdLst>
                <a:gd name="connsiteX0" fmla="*/ 388974 w 865393"/>
                <a:gd name="connsiteY0" fmla="*/ 63759 h 1130715"/>
                <a:gd name="connsiteX1" fmla="*/ 1 w 865393"/>
                <a:gd name="connsiteY1" fmla="*/ 255038 h 1130715"/>
                <a:gd name="connsiteX2" fmla="*/ 0 w 865393"/>
                <a:gd name="connsiteY2" fmla="*/ 1130715 h 1130715"/>
                <a:gd name="connsiteX3" fmla="*/ 865393 w 865393"/>
                <a:gd name="connsiteY3" fmla="*/ 705157 h 1130715"/>
                <a:gd name="connsiteX4" fmla="*/ 518631 w 865393"/>
                <a:gd name="connsiteY4" fmla="*/ 0 h 113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393" h="1130715">
                  <a:moveTo>
                    <a:pt x="388974" y="63759"/>
                  </a:moveTo>
                  <a:lnTo>
                    <a:pt x="1" y="255038"/>
                  </a:lnTo>
                  <a:lnTo>
                    <a:pt x="0" y="1130715"/>
                  </a:lnTo>
                  <a:lnTo>
                    <a:pt x="865393" y="705157"/>
                  </a:lnTo>
                  <a:lnTo>
                    <a:pt x="518631" y="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903680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CE30037-41C7-5819-3DFE-C7EBD63416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710" y="0"/>
            <a:ext cx="4572290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F88AC6F3-0118-7186-8EC1-F3AF539CC1C3}"/>
              </a:ext>
            </a:extLst>
          </p:cNvPr>
          <p:cNvGrpSpPr/>
          <p:nvPr/>
        </p:nvGrpSpPr>
        <p:grpSpPr>
          <a:xfrm>
            <a:off x="590441" y="-95945"/>
            <a:ext cx="1794093" cy="1130715"/>
            <a:chOff x="4850904" y="-95945"/>
            <a:chExt cx="1794093" cy="1130715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57753BD2-6541-03AF-D42A-4A1237CBFB01}"/>
                </a:ext>
              </a:extLst>
            </p:cNvPr>
            <p:cNvGrpSpPr/>
            <p:nvPr/>
          </p:nvGrpSpPr>
          <p:grpSpPr>
            <a:xfrm>
              <a:off x="5506679" y="361601"/>
              <a:ext cx="1138318" cy="415897"/>
              <a:chOff x="5790008" y="361601"/>
              <a:chExt cx="1138318" cy="415897"/>
            </a:xfrm>
          </p:grpSpPr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432E8A53-507E-2039-A9B2-5E50B0091B52}"/>
                  </a:ext>
                </a:extLst>
              </p:cNvPr>
              <p:cNvSpPr txBox="1"/>
              <p:nvPr/>
            </p:nvSpPr>
            <p:spPr>
              <a:xfrm>
                <a:off x="5790008" y="450556"/>
                <a:ext cx="1018857" cy="2379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+mj-ea"/>
                    <a:ea typeface="+mj-ea"/>
                    <a:cs typeface="+mn-cs"/>
                  </a:rPr>
                  <a:t>课文释译</a:t>
                </a:r>
              </a:p>
            </p:txBody>
          </p:sp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4CD3B73B-A46E-BF09-0505-8BCB4BA8E3C6}"/>
                  </a:ext>
                </a:extLst>
              </p:cNvPr>
              <p:cNvSpPr/>
              <p:nvPr/>
            </p:nvSpPr>
            <p:spPr>
              <a:xfrm>
                <a:off x="6057433" y="361601"/>
                <a:ext cx="870893" cy="415897"/>
              </a:xfrm>
              <a:custGeom>
                <a:avLst/>
                <a:gdLst>
                  <a:gd name="connsiteX0" fmla="*/ 1050 w 992352"/>
                  <a:gd name="connsiteY0" fmla="*/ 0 h 473472"/>
                  <a:gd name="connsiteX1" fmla="*/ 992352 w 992352"/>
                  <a:gd name="connsiteY1" fmla="*/ 0 h 473472"/>
                  <a:gd name="connsiteX2" fmla="*/ 992352 w 992352"/>
                  <a:gd name="connsiteY2" fmla="*/ 473472 h 473472"/>
                  <a:gd name="connsiteX3" fmla="*/ 1050 w 992352"/>
                  <a:gd name="connsiteY3" fmla="*/ 473472 h 473472"/>
                  <a:gd name="connsiteX4" fmla="*/ 1247 w 992352"/>
                  <a:gd name="connsiteY4" fmla="*/ 405139 h 473472"/>
                  <a:gd name="connsiteX5" fmla="*/ 898 w 992352"/>
                  <a:gd name="connsiteY5" fmla="*/ 397412 h 473472"/>
                  <a:gd name="connsiteX6" fmla="*/ 145233 w 992352"/>
                  <a:gd name="connsiteY6" fmla="*/ 397412 h 473472"/>
                  <a:gd name="connsiteX7" fmla="*/ 145233 w 992352"/>
                  <a:gd name="connsiteY7" fmla="*/ 329547 h 473472"/>
                  <a:gd name="connsiteX8" fmla="*/ 0 w 992352"/>
                  <a:gd name="connsiteY8" fmla="*/ 329547 h 473472"/>
                  <a:gd name="connsiteX9" fmla="*/ 1050 w 992352"/>
                  <a:gd name="connsiteY9" fmla="*/ 79840 h 473472"/>
                  <a:gd name="connsiteX0" fmla="*/ 1050 w 992352"/>
                  <a:gd name="connsiteY0" fmla="*/ 0 h 473472"/>
                  <a:gd name="connsiteX1" fmla="*/ 992352 w 992352"/>
                  <a:gd name="connsiteY1" fmla="*/ 0 h 473472"/>
                  <a:gd name="connsiteX2" fmla="*/ 992352 w 992352"/>
                  <a:gd name="connsiteY2" fmla="*/ 473472 h 473472"/>
                  <a:gd name="connsiteX3" fmla="*/ 1050 w 992352"/>
                  <a:gd name="connsiteY3" fmla="*/ 473472 h 473472"/>
                  <a:gd name="connsiteX4" fmla="*/ 1247 w 992352"/>
                  <a:gd name="connsiteY4" fmla="*/ 405139 h 473472"/>
                  <a:gd name="connsiteX5" fmla="*/ 898 w 992352"/>
                  <a:gd name="connsiteY5" fmla="*/ 397412 h 473472"/>
                  <a:gd name="connsiteX6" fmla="*/ 145233 w 992352"/>
                  <a:gd name="connsiteY6" fmla="*/ 329547 h 473472"/>
                  <a:gd name="connsiteX7" fmla="*/ 0 w 992352"/>
                  <a:gd name="connsiteY7" fmla="*/ 329547 h 473472"/>
                  <a:gd name="connsiteX8" fmla="*/ 1050 w 992352"/>
                  <a:gd name="connsiteY8" fmla="*/ 79840 h 473472"/>
                  <a:gd name="connsiteX9" fmla="*/ 1050 w 992352"/>
                  <a:gd name="connsiteY9" fmla="*/ 0 h 473472"/>
                  <a:gd name="connsiteX0" fmla="*/ 145233 w 992352"/>
                  <a:gd name="connsiteY0" fmla="*/ 329547 h 473472"/>
                  <a:gd name="connsiteX1" fmla="*/ 0 w 992352"/>
                  <a:gd name="connsiteY1" fmla="*/ 329547 h 473472"/>
                  <a:gd name="connsiteX2" fmla="*/ 1050 w 992352"/>
                  <a:gd name="connsiteY2" fmla="*/ 79840 h 473472"/>
                  <a:gd name="connsiteX3" fmla="*/ 1050 w 992352"/>
                  <a:gd name="connsiteY3" fmla="*/ 0 h 473472"/>
                  <a:gd name="connsiteX4" fmla="*/ 992352 w 992352"/>
                  <a:gd name="connsiteY4" fmla="*/ 0 h 473472"/>
                  <a:gd name="connsiteX5" fmla="*/ 992352 w 992352"/>
                  <a:gd name="connsiteY5" fmla="*/ 473472 h 473472"/>
                  <a:gd name="connsiteX6" fmla="*/ 1050 w 992352"/>
                  <a:gd name="connsiteY6" fmla="*/ 473472 h 473472"/>
                  <a:gd name="connsiteX7" fmla="*/ 1247 w 992352"/>
                  <a:gd name="connsiteY7" fmla="*/ 405139 h 473472"/>
                  <a:gd name="connsiteX8" fmla="*/ 898 w 992352"/>
                  <a:gd name="connsiteY8" fmla="*/ 397412 h 473472"/>
                  <a:gd name="connsiteX9" fmla="*/ 175713 w 992352"/>
                  <a:gd name="connsiteY9" fmla="*/ 360027 h 473472"/>
                  <a:gd name="connsiteX0" fmla="*/ 145233 w 992352"/>
                  <a:gd name="connsiteY0" fmla="*/ 329547 h 473472"/>
                  <a:gd name="connsiteX1" fmla="*/ 0 w 992352"/>
                  <a:gd name="connsiteY1" fmla="*/ 329547 h 473472"/>
                  <a:gd name="connsiteX2" fmla="*/ 1050 w 992352"/>
                  <a:gd name="connsiteY2" fmla="*/ 79840 h 473472"/>
                  <a:gd name="connsiteX3" fmla="*/ 1050 w 992352"/>
                  <a:gd name="connsiteY3" fmla="*/ 0 h 473472"/>
                  <a:gd name="connsiteX4" fmla="*/ 992352 w 992352"/>
                  <a:gd name="connsiteY4" fmla="*/ 0 h 473472"/>
                  <a:gd name="connsiteX5" fmla="*/ 992352 w 992352"/>
                  <a:gd name="connsiteY5" fmla="*/ 473472 h 473472"/>
                  <a:gd name="connsiteX6" fmla="*/ 1050 w 992352"/>
                  <a:gd name="connsiteY6" fmla="*/ 473472 h 473472"/>
                  <a:gd name="connsiteX7" fmla="*/ 1247 w 992352"/>
                  <a:gd name="connsiteY7" fmla="*/ 405139 h 473472"/>
                  <a:gd name="connsiteX8" fmla="*/ 898 w 992352"/>
                  <a:gd name="connsiteY8" fmla="*/ 397412 h 473472"/>
                  <a:gd name="connsiteX0" fmla="*/ 0 w 992352"/>
                  <a:gd name="connsiteY0" fmla="*/ 329547 h 473472"/>
                  <a:gd name="connsiteX1" fmla="*/ 1050 w 992352"/>
                  <a:gd name="connsiteY1" fmla="*/ 79840 h 473472"/>
                  <a:gd name="connsiteX2" fmla="*/ 1050 w 992352"/>
                  <a:gd name="connsiteY2" fmla="*/ 0 h 473472"/>
                  <a:gd name="connsiteX3" fmla="*/ 992352 w 992352"/>
                  <a:gd name="connsiteY3" fmla="*/ 0 h 473472"/>
                  <a:gd name="connsiteX4" fmla="*/ 992352 w 992352"/>
                  <a:gd name="connsiteY4" fmla="*/ 473472 h 473472"/>
                  <a:gd name="connsiteX5" fmla="*/ 1050 w 992352"/>
                  <a:gd name="connsiteY5" fmla="*/ 473472 h 473472"/>
                  <a:gd name="connsiteX6" fmla="*/ 1247 w 992352"/>
                  <a:gd name="connsiteY6" fmla="*/ 405139 h 473472"/>
                  <a:gd name="connsiteX7" fmla="*/ 898 w 992352"/>
                  <a:gd name="connsiteY7" fmla="*/ 397412 h 473472"/>
                  <a:gd name="connsiteX0" fmla="*/ 152 w 991454"/>
                  <a:gd name="connsiteY0" fmla="*/ 79840 h 473472"/>
                  <a:gd name="connsiteX1" fmla="*/ 152 w 991454"/>
                  <a:gd name="connsiteY1" fmla="*/ 0 h 473472"/>
                  <a:gd name="connsiteX2" fmla="*/ 991454 w 991454"/>
                  <a:gd name="connsiteY2" fmla="*/ 0 h 473472"/>
                  <a:gd name="connsiteX3" fmla="*/ 991454 w 991454"/>
                  <a:gd name="connsiteY3" fmla="*/ 473472 h 473472"/>
                  <a:gd name="connsiteX4" fmla="*/ 152 w 991454"/>
                  <a:gd name="connsiteY4" fmla="*/ 473472 h 473472"/>
                  <a:gd name="connsiteX5" fmla="*/ 349 w 991454"/>
                  <a:gd name="connsiteY5" fmla="*/ 405139 h 473472"/>
                  <a:gd name="connsiteX6" fmla="*/ 0 w 991454"/>
                  <a:gd name="connsiteY6" fmla="*/ 397412 h 473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454" h="473472">
                    <a:moveTo>
                      <a:pt x="152" y="79840"/>
                    </a:moveTo>
                    <a:lnTo>
                      <a:pt x="152" y="0"/>
                    </a:lnTo>
                    <a:lnTo>
                      <a:pt x="991454" y="0"/>
                    </a:lnTo>
                    <a:lnTo>
                      <a:pt x="991454" y="473472"/>
                    </a:lnTo>
                    <a:lnTo>
                      <a:pt x="152" y="473472"/>
                    </a:lnTo>
                    <a:cubicBezTo>
                      <a:pt x="193" y="434052"/>
                      <a:pt x="415" y="414688"/>
                      <a:pt x="349" y="405139"/>
                    </a:cubicBezTo>
                    <a:cubicBezTo>
                      <a:pt x="233" y="402563"/>
                      <a:pt x="116" y="399988"/>
                      <a:pt x="0" y="397412"/>
                    </a:cubicBezTo>
                  </a:path>
                </a:pathLst>
              </a:custGeom>
              <a:noFill/>
              <a:ln w="11155">
                <a:solidFill>
                  <a:schemeClr val="accent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80321" tIns="40160" rIns="80321" bIns="4016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58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/>
                  <a:ea typeface="微软雅黑"/>
                  <a:cs typeface="+mn-cs"/>
                </a:endParaRPr>
              </a:p>
            </p:txBody>
          </p:sp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9B4F9615-0515-6745-8B04-DBF9EE16925F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19" t="19716" r="15086" b="44923"/>
            <a:stretch/>
          </p:blipFill>
          <p:spPr>
            <a:xfrm rot="20028855" flipH="1">
              <a:off x="4850904" y="-95945"/>
              <a:ext cx="865393" cy="1130715"/>
            </a:xfrm>
            <a:custGeom>
              <a:avLst/>
              <a:gdLst>
                <a:gd name="connsiteX0" fmla="*/ 388974 w 865393"/>
                <a:gd name="connsiteY0" fmla="*/ 63759 h 1130715"/>
                <a:gd name="connsiteX1" fmla="*/ 1 w 865393"/>
                <a:gd name="connsiteY1" fmla="*/ 255038 h 1130715"/>
                <a:gd name="connsiteX2" fmla="*/ 0 w 865393"/>
                <a:gd name="connsiteY2" fmla="*/ 1130715 h 1130715"/>
                <a:gd name="connsiteX3" fmla="*/ 865393 w 865393"/>
                <a:gd name="connsiteY3" fmla="*/ 705157 h 1130715"/>
                <a:gd name="connsiteX4" fmla="*/ 518631 w 865393"/>
                <a:gd name="connsiteY4" fmla="*/ 0 h 113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393" h="1130715">
                  <a:moveTo>
                    <a:pt x="388974" y="63759"/>
                  </a:moveTo>
                  <a:lnTo>
                    <a:pt x="1" y="255038"/>
                  </a:lnTo>
                  <a:lnTo>
                    <a:pt x="0" y="1130715"/>
                  </a:lnTo>
                  <a:lnTo>
                    <a:pt x="865393" y="705157"/>
                  </a:lnTo>
                  <a:lnTo>
                    <a:pt x="518631" y="0"/>
                  </a:lnTo>
                  <a:close/>
                </a:path>
              </a:pathLst>
            </a:cu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5E2AFEB2-2032-1261-0936-FB27B9DBDDC9}"/>
              </a:ext>
            </a:extLst>
          </p:cNvPr>
          <p:cNvSpPr txBox="1"/>
          <p:nvPr/>
        </p:nvSpPr>
        <p:spPr>
          <a:xfrm>
            <a:off x="963293" y="1701813"/>
            <a:ext cx="2621004" cy="3416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断句注释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98E295C-2595-65F1-A57D-1E3771C37C66}"/>
              </a:ext>
            </a:extLst>
          </p:cNvPr>
          <p:cNvSpPr txBox="1"/>
          <p:nvPr/>
        </p:nvSpPr>
        <p:spPr>
          <a:xfrm>
            <a:off x="963293" y="2162805"/>
            <a:ext cx="5392044" cy="21020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水陆草木之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花，可爱者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甚蕃。晋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陶渊明独爱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菊；自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李唐来，世人盛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爱牡丹；予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独爱莲之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出淤泥而不染，濯清涟而不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妖，中通外直，不蔓不枝，香远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益清，亭亭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净植，可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远观而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不可亵玩焉。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予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谓菊，花之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隐逸者也；牡丹，花之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富贵者也；莲，花之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君子者也。噫！菊之爱，陶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后鲜有闻；莲之爱，同予者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何人；牡丹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之爱，宜乎众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矣。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C55CEF0-56AB-3297-3A6C-904C78E83105}"/>
              </a:ext>
            </a:extLst>
          </p:cNvPr>
          <p:cNvSpPr/>
          <p:nvPr/>
        </p:nvSpPr>
        <p:spPr>
          <a:xfrm rot="16200000">
            <a:off x="-2163" y="2479409"/>
            <a:ext cx="1440000" cy="28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/>
              <a:ea typeface="微软雅黑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9B69C53-CA4A-2A08-311A-0945CBDE2059}"/>
              </a:ext>
            </a:extLst>
          </p:cNvPr>
          <p:cNvGrpSpPr/>
          <p:nvPr/>
        </p:nvGrpSpPr>
        <p:grpSpPr>
          <a:xfrm>
            <a:off x="952094" y="4779905"/>
            <a:ext cx="667467" cy="982009"/>
            <a:chOff x="952094" y="4779905"/>
            <a:chExt cx="667467" cy="982009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41A5D585-E4BC-D79B-C07A-08FE1320DC98}"/>
                </a:ext>
              </a:extLst>
            </p:cNvPr>
            <p:cNvGrpSpPr/>
            <p:nvPr/>
          </p:nvGrpSpPr>
          <p:grpSpPr>
            <a:xfrm>
              <a:off x="954627" y="5099514"/>
              <a:ext cx="662400" cy="662400"/>
              <a:chOff x="952094" y="5099514"/>
              <a:chExt cx="662400" cy="662400"/>
            </a:xfrm>
          </p:grpSpPr>
          <p:grpSp>
            <p:nvGrpSpPr>
              <p:cNvPr id="33" name="组合 32">
                <a:extLst>
                  <a:ext uri="{FF2B5EF4-FFF2-40B4-BE49-F238E27FC236}">
                    <a16:creationId xmlns:a16="http://schemas.microsoft.com/office/drawing/2014/main" id="{75A13CAB-2A0F-C623-9DD1-E3253CCB0BB1}"/>
                  </a:ext>
                </a:extLst>
              </p:cNvPr>
              <p:cNvGrpSpPr/>
              <p:nvPr/>
            </p:nvGrpSpPr>
            <p:grpSpPr>
              <a:xfrm>
                <a:off x="952094" y="5099514"/>
                <a:ext cx="662400" cy="662400"/>
                <a:chOff x="5025570" y="1940946"/>
                <a:chExt cx="2140858" cy="2159642"/>
              </a:xfrm>
            </p:grpSpPr>
            <p:sp>
              <p:nvSpPr>
                <p:cNvPr id="35" name="矩形 34">
                  <a:extLst>
                    <a:ext uri="{FF2B5EF4-FFF2-40B4-BE49-F238E27FC236}">
                      <a16:creationId xmlns:a16="http://schemas.microsoft.com/office/drawing/2014/main" id="{3AD944FB-9E12-6172-BAE6-EC008AF42C32}"/>
                    </a:ext>
                  </a:extLst>
                </p:cNvPr>
                <p:cNvSpPr/>
                <p:nvPr/>
              </p:nvSpPr>
              <p:spPr>
                <a:xfrm>
                  <a:off x="5025570" y="1940946"/>
                  <a:ext cx="2140858" cy="2140858"/>
                </a:xfrm>
                <a:prstGeom prst="rect">
                  <a:avLst/>
                </a:prstGeom>
                <a:noFill/>
                <a:ln w="127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cxnSp>
              <p:nvCxnSpPr>
                <p:cNvPr id="36" name="直接连接符 35">
                  <a:extLst>
                    <a:ext uri="{FF2B5EF4-FFF2-40B4-BE49-F238E27FC236}">
                      <a16:creationId xmlns:a16="http://schemas.microsoft.com/office/drawing/2014/main" id="{46754B38-91A1-8B00-0184-7DE32EAE9D03}"/>
                    </a:ext>
                  </a:extLst>
                </p:cNvPr>
                <p:cNvCxnSpPr/>
                <p:nvPr/>
              </p:nvCxnSpPr>
              <p:spPr>
                <a:xfrm>
                  <a:off x="5025570" y="1940946"/>
                  <a:ext cx="2140858" cy="2140858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>
                  <a:extLst>
                    <a:ext uri="{FF2B5EF4-FFF2-40B4-BE49-F238E27FC236}">
                      <a16:creationId xmlns:a16="http://schemas.microsoft.com/office/drawing/2014/main" id="{F81566C7-EE7E-7221-63DC-291C97F4B188}"/>
                    </a:ext>
                  </a:extLst>
                </p:cNvPr>
                <p:cNvCxnSpPr/>
                <p:nvPr/>
              </p:nvCxnSpPr>
              <p:spPr>
                <a:xfrm flipV="1">
                  <a:off x="5025570" y="1959730"/>
                  <a:ext cx="2140858" cy="2140858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>
                  <a:extLst>
                    <a:ext uri="{FF2B5EF4-FFF2-40B4-BE49-F238E27FC236}">
                      <a16:creationId xmlns:a16="http://schemas.microsoft.com/office/drawing/2014/main" id="{B6E120D4-C115-1C46-38B4-273CF5A8B619}"/>
                    </a:ext>
                  </a:extLst>
                </p:cNvPr>
                <p:cNvCxnSpPr>
                  <a:stCxn id="35" idx="1"/>
                  <a:endCxn id="35" idx="3"/>
                </p:cNvCxnSpPr>
                <p:nvPr/>
              </p:nvCxnSpPr>
              <p:spPr>
                <a:xfrm>
                  <a:off x="5025570" y="3011375"/>
                  <a:ext cx="2140858" cy="0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>
                  <a:extLst>
                    <a:ext uri="{FF2B5EF4-FFF2-40B4-BE49-F238E27FC236}">
                      <a16:creationId xmlns:a16="http://schemas.microsoft.com/office/drawing/2014/main" id="{DCFB1D16-32CC-8D06-B08D-684579759D01}"/>
                    </a:ext>
                  </a:extLst>
                </p:cNvPr>
                <p:cNvCxnSpPr>
                  <a:stCxn id="35" idx="0"/>
                  <a:endCxn id="35" idx="2"/>
                </p:cNvCxnSpPr>
                <p:nvPr/>
              </p:nvCxnSpPr>
              <p:spPr>
                <a:xfrm>
                  <a:off x="6095999" y="1940946"/>
                  <a:ext cx="0" cy="2140858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E436925-EB93-EA6D-3E15-9204583493B8}"/>
                  </a:ext>
                </a:extLst>
              </p:cNvPr>
              <p:cNvSpPr txBox="1"/>
              <p:nvPr/>
            </p:nvSpPr>
            <p:spPr>
              <a:xfrm>
                <a:off x="960129" y="5146183"/>
                <a:ext cx="646331" cy="569062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zh-CN" altLang="en-US" sz="3200">
                    <a:solidFill>
                      <a:schemeClr val="accent6"/>
                    </a:solidFill>
                    <a:latin typeface="+mj-ea"/>
                    <a:ea typeface="+mj-ea"/>
                  </a:rPr>
                  <a:t>蕃</a:t>
                </a:r>
              </a:p>
            </p:txBody>
          </p:sp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7D2931C3-7FA2-9BB4-561A-0BBB2A06A949}"/>
                </a:ext>
              </a:extLst>
            </p:cNvPr>
            <p:cNvSpPr txBox="1"/>
            <p:nvPr/>
          </p:nvSpPr>
          <p:spPr>
            <a:xfrm>
              <a:off x="952094" y="4779905"/>
              <a:ext cx="66746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dist"/>
              <a:r>
                <a:rPr lang="en-US" altLang="zh-CN" sz="1600">
                  <a:latin typeface="+mj-lt"/>
                </a:rPr>
                <a:t>fán</a:t>
              </a:r>
              <a:endParaRPr lang="zh-CN" altLang="en-US" sz="1600">
                <a:latin typeface="+mj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8A2F9EA9-EB8B-E60D-46EA-C1F5B5157BD3}"/>
              </a:ext>
            </a:extLst>
          </p:cNvPr>
          <p:cNvGrpSpPr/>
          <p:nvPr/>
        </p:nvGrpSpPr>
        <p:grpSpPr>
          <a:xfrm>
            <a:off x="2122679" y="4779905"/>
            <a:ext cx="667467" cy="982009"/>
            <a:chOff x="2122679" y="4779905"/>
            <a:chExt cx="667467" cy="98200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97932DE-6119-E988-48AE-B5105A97C078}"/>
                </a:ext>
              </a:extLst>
            </p:cNvPr>
            <p:cNvGrpSpPr/>
            <p:nvPr/>
          </p:nvGrpSpPr>
          <p:grpSpPr>
            <a:xfrm>
              <a:off x="2125212" y="5099514"/>
              <a:ext cx="662400" cy="662400"/>
              <a:chOff x="2122679" y="5099514"/>
              <a:chExt cx="662400" cy="662400"/>
            </a:xfrm>
          </p:grpSpPr>
          <p:grpSp>
            <p:nvGrpSpPr>
              <p:cNvPr id="59" name="组合 58">
                <a:extLst>
                  <a:ext uri="{FF2B5EF4-FFF2-40B4-BE49-F238E27FC236}">
                    <a16:creationId xmlns:a16="http://schemas.microsoft.com/office/drawing/2014/main" id="{2A0D9D75-2DFD-C806-2B1F-50B52AB52C76}"/>
                  </a:ext>
                </a:extLst>
              </p:cNvPr>
              <p:cNvGrpSpPr/>
              <p:nvPr/>
            </p:nvGrpSpPr>
            <p:grpSpPr>
              <a:xfrm>
                <a:off x="2122679" y="5099514"/>
                <a:ext cx="662400" cy="662400"/>
                <a:chOff x="5025570" y="1940946"/>
                <a:chExt cx="2140858" cy="2159642"/>
              </a:xfrm>
            </p:grpSpPr>
            <p:sp>
              <p:nvSpPr>
                <p:cNvPr id="61" name="矩形 60">
                  <a:extLst>
                    <a:ext uri="{FF2B5EF4-FFF2-40B4-BE49-F238E27FC236}">
                      <a16:creationId xmlns:a16="http://schemas.microsoft.com/office/drawing/2014/main" id="{F55180BF-E8F3-9921-49AD-F5AB8EFD5A49}"/>
                    </a:ext>
                  </a:extLst>
                </p:cNvPr>
                <p:cNvSpPr/>
                <p:nvPr/>
              </p:nvSpPr>
              <p:spPr>
                <a:xfrm>
                  <a:off x="5025570" y="1940946"/>
                  <a:ext cx="2140858" cy="2140858"/>
                </a:xfrm>
                <a:prstGeom prst="rect">
                  <a:avLst/>
                </a:prstGeom>
                <a:noFill/>
                <a:ln w="127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cxnSp>
              <p:nvCxnSpPr>
                <p:cNvPr id="62" name="直接连接符 61">
                  <a:extLst>
                    <a:ext uri="{FF2B5EF4-FFF2-40B4-BE49-F238E27FC236}">
                      <a16:creationId xmlns:a16="http://schemas.microsoft.com/office/drawing/2014/main" id="{58FABC81-83CE-1D41-D61E-05ED2A6CE4B7}"/>
                    </a:ext>
                  </a:extLst>
                </p:cNvPr>
                <p:cNvCxnSpPr/>
                <p:nvPr/>
              </p:nvCxnSpPr>
              <p:spPr>
                <a:xfrm>
                  <a:off x="5025570" y="1940946"/>
                  <a:ext cx="2140858" cy="2140858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62">
                  <a:extLst>
                    <a:ext uri="{FF2B5EF4-FFF2-40B4-BE49-F238E27FC236}">
                      <a16:creationId xmlns:a16="http://schemas.microsoft.com/office/drawing/2014/main" id="{B9E6854B-BDF7-21B7-9548-4A9724275157}"/>
                    </a:ext>
                  </a:extLst>
                </p:cNvPr>
                <p:cNvCxnSpPr/>
                <p:nvPr/>
              </p:nvCxnSpPr>
              <p:spPr>
                <a:xfrm flipV="1">
                  <a:off x="5025570" y="1959730"/>
                  <a:ext cx="2140858" cy="2140858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63">
                  <a:extLst>
                    <a:ext uri="{FF2B5EF4-FFF2-40B4-BE49-F238E27FC236}">
                      <a16:creationId xmlns:a16="http://schemas.microsoft.com/office/drawing/2014/main" id="{1525BD87-84B5-7B9B-6B1F-E88CA2412350}"/>
                    </a:ext>
                  </a:extLst>
                </p:cNvPr>
                <p:cNvCxnSpPr>
                  <a:stCxn id="61" idx="1"/>
                  <a:endCxn id="61" idx="3"/>
                </p:cNvCxnSpPr>
                <p:nvPr/>
              </p:nvCxnSpPr>
              <p:spPr>
                <a:xfrm>
                  <a:off x="5025570" y="3011375"/>
                  <a:ext cx="2140858" cy="0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接连接符 64">
                  <a:extLst>
                    <a:ext uri="{FF2B5EF4-FFF2-40B4-BE49-F238E27FC236}">
                      <a16:creationId xmlns:a16="http://schemas.microsoft.com/office/drawing/2014/main" id="{AB6C8DA7-92D9-2026-3033-9B0A8A1ED42F}"/>
                    </a:ext>
                  </a:extLst>
                </p:cNvPr>
                <p:cNvCxnSpPr>
                  <a:stCxn id="61" idx="0"/>
                  <a:endCxn id="61" idx="2"/>
                </p:cNvCxnSpPr>
                <p:nvPr/>
              </p:nvCxnSpPr>
              <p:spPr>
                <a:xfrm>
                  <a:off x="6095999" y="1940946"/>
                  <a:ext cx="0" cy="2140858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C05D3B57-D00D-E2A6-FCF2-5BD698AD42BD}"/>
                  </a:ext>
                </a:extLst>
              </p:cNvPr>
              <p:cNvSpPr txBox="1"/>
              <p:nvPr/>
            </p:nvSpPr>
            <p:spPr>
              <a:xfrm>
                <a:off x="2130714" y="5146183"/>
                <a:ext cx="646331" cy="56906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zh-CN" altLang="en-US" sz="3200">
                    <a:solidFill>
                      <a:schemeClr val="accent6"/>
                    </a:solidFill>
                    <a:latin typeface="+mj-ea"/>
                    <a:ea typeface="+mj-ea"/>
                  </a:rPr>
                  <a:t>濯</a:t>
                </a:r>
              </a:p>
            </p:txBody>
          </p:sp>
        </p:grp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F9097910-A9B5-8C37-5566-DF7549F8121A}"/>
                </a:ext>
              </a:extLst>
            </p:cNvPr>
            <p:cNvSpPr txBox="1"/>
            <p:nvPr/>
          </p:nvSpPr>
          <p:spPr>
            <a:xfrm>
              <a:off x="2122679" y="4779905"/>
              <a:ext cx="66746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dist"/>
              <a:r>
                <a:rPr lang="en-US" altLang="zh-CN" sz="1600">
                  <a:latin typeface="+mj-lt"/>
                </a:rPr>
                <a:t>zhuó</a:t>
              </a:r>
              <a:endParaRPr lang="zh-CN" altLang="en-US" sz="1600">
                <a:latin typeface="+mj-lt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BC0B954-3DD7-009B-E2E1-C0E06194D2E5}"/>
              </a:ext>
            </a:extLst>
          </p:cNvPr>
          <p:cNvGrpSpPr/>
          <p:nvPr/>
        </p:nvGrpSpPr>
        <p:grpSpPr>
          <a:xfrm>
            <a:off x="3293264" y="4779905"/>
            <a:ext cx="667467" cy="982009"/>
            <a:chOff x="3298288" y="4779905"/>
            <a:chExt cx="667467" cy="982009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6B903D14-6B2A-0C5C-DBDA-AEC2A48076E5}"/>
                </a:ext>
              </a:extLst>
            </p:cNvPr>
            <p:cNvGrpSpPr/>
            <p:nvPr/>
          </p:nvGrpSpPr>
          <p:grpSpPr>
            <a:xfrm>
              <a:off x="3300821" y="5099514"/>
              <a:ext cx="662400" cy="662400"/>
              <a:chOff x="3293264" y="5099514"/>
              <a:chExt cx="662400" cy="662400"/>
            </a:xfrm>
          </p:grpSpPr>
          <p:grpSp>
            <p:nvGrpSpPr>
              <p:cNvPr id="69" name="组合 68">
                <a:extLst>
                  <a:ext uri="{FF2B5EF4-FFF2-40B4-BE49-F238E27FC236}">
                    <a16:creationId xmlns:a16="http://schemas.microsoft.com/office/drawing/2014/main" id="{5A7CE801-F526-5814-71E0-EB6979337F5D}"/>
                  </a:ext>
                </a:extLst>
              </p:cNvPr>
              <p:cNvGrpSpPr/>
              <p:nvPr/>
            </p:nvGrpSpPr>
            <p:grpSpPr>
              <a:xfrm>
                <a:off x="3293264" y="5099514"/>
                <a:ext cx="662400" cy="662400"/>
                <a:chOff x="5025570" y="1940946"/>
                <a:chExt cx="2140858" cy="2159642"/>
              </a:xfrm>
            </p:grpSpPr>
            <p:sp>
              <p:nvSpPr>
                <p:cNvPr id="71" name="矩形 70">
                  <a:extLst>
                    <a:ext uri="{FF2B5EF4-FFF2-40B4-BE49-F238E27FC236}">
                      <a16:creationId xmlns:a16="http://schemas.microsoft.com/office/drawing/2014/main" id="{83A46E80-4D8B-4971-1B88-15FC8E3B635C}"/>
                    </a:ext>
                  </a:extLst>
                </p:cNvPr>
                <p:cNvSpPr/>
                <p:nvPr/>
              </p:nvSpPr>
              <p:spPr>
                <a:xfrm>
                  <a:off x="5025570" y="1940946"/>
                  <a:ext cx="2140858" cy="2140858"/>
                </a:xfrm>
                <a:prstGeom prst="rect">
                  <a:avLst/>
                </a:prstGeom>
                <a:noFill/>
                <a:ln w="127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cxnSp>
              <p:nvCxnSpPr>
                <p:cNvPr id="72" name="直接连接符 71">
                  <a:extLst>
                    <a:ext uri="{FF2B5EF4-FFF2-40B4-BE49-F238E27FC236}">
                      <a16:creationId xmlns:a16="http://schemas.microsoft.com/office/drawing/2014/main" id="{44657F7E-ABEA-C27F-86DE-3C932307BC07}"/>
                    </a:ext>
                  </a:extLst>
                </p:cNvPr>
                <p:cNvCxnSpPr/>
                <p:nvPr/>
              </p:nvCxnSpPr>
              <p:spPr>
                <a:xfrm>
                  <a:off x="5025570" y="1940946"/>
                  <a:ext cx="2140858" cy="2140858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连接符 72">
                  <a:extLst>
                    <a:ext uri="{FF2B5EF4-FFF2-40B4-BE49-F238E27FC236}">
                      <a16:creationId xmlns:a16="http://schemas.microsoft.com/office/drawing/2014/main" id="{60DE111D-17A9-6EDF-4367-19AF2283B525}"/>
                    </a:ext>
                  </a:extLst>
                </p:cNvPr>
                <p:cNvCxnSpPr/>
                <p:nvPr/>
              </p:nvCxnSpPr>
              <p:spPr>
                <a:xfrm flipV="1">
                  <a:off x="5025570" y="1959730"/>
                  <a:ext cx="2140858" cy="2140858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73">
                  <a:extLst>
                    <a:ext uri="{FF2B5EF4-FFF2-40B4-BE49-F238E27FC236}">
                      <a16:creationId xmlns:a16="http://schemas.microsoft.com/office/drawing/2014/main" id="{847BA320-4E03-060F-09AF-BFF06573772C}"/>
                    </a:ext>
                  </a:extLst>
                </p:cNvPr>
                <p:cNvCxnSpPr>
                  <a:stCxn id="71" idx="1"/>
                  <a:endCxn id="71" idx="3"/>
                </p:cNvCxnSpPr>
                <p:nvPr/>
              </p:nvCxnSpPr>
              <p:spPr>
                <a:xfrm>
                  <a:off x="5025570" y="3011375"/>
                  <a:ext cx="2140858" cy="0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>
                  <a:extLst>
                    <a:ext uri="{FF2B5EF4-FFF2-40B4-BE49-F238E27FC236}">
                      <a16:creationId xmlns:a16="http://schemas.microsoft.com/office/drawing/2014/main" id="{D8E81328-09C3-F5A4-CB64-8E454D71BEC1}"/>
                    </a:ext>
                  </a:extLst>
                </p:cNvPr>
                <p:cNvCxnSpPr>
                  <a:stCxn id="71" idx="0"/>
                  <a:endCxn id="71" idx="2"/>
                </p:cNvCxnSpPr>
                <p:nvPr/>
              </p:nvCxnSpPr>
              <p:spPr>
                <a:xfrm>
                  <a:off x="6095999" y="1940946"/>
                  <a:ext cx="0" cy="2140858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AEEA6268-7F8C-1A13-861A-FBAE793912E0}"/>
                  </a:ext>
                </a:extLst>
              </p:cNvPr>
              <p:cNvSpPr txBox="1"/>
              <p:nvPr/>
            </p:nvSpPr>
            <p:spPr>
              <a:xfrm>
                <a:off x="3301299" y="5146183"/>
                <a:ext cx="646331" cy="569062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zh-CN" altLang="en-US" sz="3200">
                    <a:solidFill>
                      <a:schemeClr val="accent6"/>
                    </a:solidFill>
                    <a:latin typeface="+mj-ea"/>
                    <a:ea typeface="+mj-ea"/>
                  </a:rPr>
                  <a:t>涟</a:t>
                </a:r>
              </a:p>
            </p:txBody>
          </p:sp>
        </p:grp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134F474E-B381-0D46-F9D0-9BEE8D23F2B3}"/>
                </a:ext>
              </a:extLst>
            </p:cNvPr>
            <p:cNvSpPr txBox="1"/>
            <p:nvPr/>
          </p:nvSpPr>
          <p:spPr>
            <a:xfrm>
              <a:off x="3298288" y="4779905"/>
              <a:ext cx="66746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dist"/>
              <a:r>
                <a:rPr lang="en-US" altLang="zh-CN" sz="1600">
                  <a:latin typeface="+mj-lt"/>
                </a:rPr>
                <a:t>lián</a:t>
              </a:r>
              <a:endParaRPr lang="zh-CN" altLang="en-US" sz="1600">
                <a:latin typeface="+mj-lt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6F1BBF8-A0D2-A2AC-FF97-561A2F848B7B}"/>
              </a:ext>
            </a:extLst>
          </p:cNvPr>
          <p:cNvGrpSpPr/>
          <p:nvPr/>
        </p:nvGrpSpPr>
        <p:grpSpPr>
          <a:xfrm>
            <a:off x="4463849" y="4779905"/>
            <a:ext cx="667467" cy="982009"/>
            <a:chOff x="4463849" y="4779905"/>
            <a:chExt cx="667467" cy="982009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D608D9F8-5B33-BB16-B74E-C464E39F41E4}"/>
                </a:ext>
              </a:extLst>
            </p:cNvPr>
            <p:cNvGrpSpPr/>
            <p:nvPr/>
          </p:nvGrpSpPr>
          <p:grpSpPr>
            <a:xfrm>
              <a:off x="4466382" y="5099514"/>
              <a:ext cx="662400" cy="662400"/>
              <a:chOff x="4463849" y="5099514"/>
              <a:chExt cx="662400" cy="662400"/>
            </a:xfrm>
          </p:grpSpPr>
          <p:grpSp>
            <p:nvGrpSpPr>
              <p:cNvPr id="79" name="组合 78">
                <a:extLst>
                  <a:ext uri="{FF2B5EF4-FFF2-40B4-BE49-F238E27FC236}">
                    <a16:creationId xmlns:a16="http://schemas.microsoft.com/office/drawing/2014/main" id="{8314585F-2687-2D6F-6E4D-3419B3D27577}"/>
                  </a:ext>
                </a:extLst>
              </p:cNvPr>
              <p:cNvGrpSpPr/>
              <p:nvPr/>
            </p:nvGrpSpPr>
            <p:grpSpPr>
              <a:xfrm>
                <a:off x="4463849" y="5099514"/>
                <a:ext cx="662400" cy="662400"/>
                <a:chOff x="5025570" y="1940946"/>
                <a:chExt cx="2140858" cy="2159642"/>
              </a:xfrm>
            </p:grpSpPr>
            <p:sp>
              <p:nvSpPr>
                <p:cNvPr id="81" name="矩形 80">
                  <a:extLst>
                    <a:ext uri="{FF2B5EF4-FFF2-40B4-BE49-F238E27FC236}">
                      <a16:creationId xmlns:a16="http://schemas.microsoft.com/office/drawing/2014/main" id="{F0424F1D-D249-B021-FA15-6C51FD58613D}"/>
                    </a:ext>
                  </a:extLst>
                </p:cNvPr>
                <p:cNvSpPr/>
                <p:nvPr/>
              </p:nvSpPr>
              <p:spPr>
                <a:xfrm>
                  <a:off x="5025570" y="1940946"/>
                  <a:ext cx="2140858" cy="2140858"/>
                </a:xfrm>
                <a:prstGeom prst="rect">
                  <a:avLst/>
                </a:prstGeom>
                <a:noFill/>
                <a:ln w="127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cxnSp>
              <p:nvCxnSpPr>
                <p:cNvPr id="82" name="直接连接符 81">
                  <a:extLst>
                    <a:ext uri="{FF2B5EF4-FFF2-40B4-BE49-F238E27FC236}">
                      <a16:creationId xmlns:a16="http://schemas.microsoft.com/office/drawing/2014/main" id="{F07B0775-F546-C352-0B3F-23304F2092E5}"/>
                    </a:ext>
                  </a:extLst>
                </p:cNvPr>
                <p:cNvCxnSpPr/>
                <p:nvPr/>
              </p:nvCxnSpPr>
              <p:spPr>
                <a:xfrm>
                  <a:off x="5025570" y="1940946"/>
                  <a:ext cx="2140858" cy="2140858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接连接符 82">
                  <a:extLst>
                    <a:ext uri="{FF2B5EF4-FFF2-40B4-BE49-F238E27FC236}">
                      <a16:creationId xmlns:a16="http://schemas.microsoft.com/office/drawing/2014/main" id="{FA7A91CE-D853-9340-1A46-C53CDDC8412E}"/>
                    </a:ext>
                  </a:extLst>
                </p:cNvPr>
                <p:cNvCxnSpPr/>
                <p:nvPr/>
              </p:nvCxnSpPr>
              <p:spPr>
                <a:xfrm flipV="1">
                  <a:off x="5025570" y="1959730"/>
                  <a:ext cx="2140858" cy="2140858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接连接符 83">
                  <a:extLst>
                    <a:ext uri="{FF2B5EF4-FFF2-40B4-BE49-F238E27FC236}">
                      <a16:creationId xmlns:a16="http://schemas.microsoft.com/office/drawing/2014/main" id="{7B484C3D-4628-9A12-D4F9-512EF25340CD}"/>
                    </a:ext>
                  </a:extLst>
                </p:cNvPr>
                <p:cNvCxnSpPr>
                  <a:stCxn id="81" idx="1"/>
                  <a:endCxn id="81" idx="3"/>
                </p:cNvCxnSpPr>
                <p:nvPr/>
              </p:nvCxnSpPr>
              <p:spPr>
                <a:xfrm>
                  <a:off x="5025570" y="3011375"/>
                  <a:ext cx="2140858" cy="0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接连接符 84">
                  <a:extLst>
                    <a:ext uri="{FF2B5EF4-FFF2-40B4-BE49-F238E27FC236}">
                      <a16:creationId xmlns:a16="http://schemas.microsoft.com/office/drawing/2014/main" id="{C29F4C42-9CD8-EABE-CF18-DFD787020ECF}"/>
                    </a:ext>
                  </a:extLst>
                </p:cNvPr>
                <p:cNvCxnSpPr>
                  <a:stCxn id="81" idx="0"/>
                  <a:endCxn id="81" idx="2"/>
                </p:cNvCxnSpPr>
                <p:nvPr/>
              </p:nvCxnSpPr>
              <p:spPr>
                <a:xfrm>
                  <a:off x="6095999" y="1940946"/>
                  <a:ext cx="0" cy="2140858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0" name="文本框 79">
                <a:extLst>
                  <a:ext uri="{FF2B5EF4-FFF2-40B4-BE49-F238E27FC236}">
                    <a16:creationId xmlns:a16="http://schemas.microsoft.com/office/drawing/2014/main" id="{29061AB9-873A-B839-D088-2D82382FE2CC}"/>
                  </a:ext>
                </a:extLst>
              </p:cNvPr>
              <p:cNvSpPr txBox="1"/>
              <p:nvPr/>
            </p:nvSpPr>
            <p:spPr>
              <a:xfrm>
                <a:off x="4471884" y="5146183"/>
                <a:ext cx="646331" cy="569062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zh-CN" altLang="en-US" sz="3200">
                    <a:solidFill>
                      <a:schemeClr val="accent6"/>
                    </a:solidFill>
                    <a:latin typeface="+mj-ea"/>
                    <a:ea typeface="+mj-ea"/>
                  </a:rPr>
                  <a:t>亵</a:t>
                </a:r>
              </a:p>
            </p:txBody>
          </p:sp>
        </p:grp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A3D3BA55-20B9-CA5E-6949-A3BFB4EB5B13}"/>
                </a:ext>
              </a:extLst>
            </p:cNvPr>
            <p:cNvSpPr txBox="1"/>
            <p:nvPr/>
          </p:nvSpPr>
          <p:spPr>
            <a:xfrm>
              <a:off x="4463849" y="4779905"/>
              <a:ext cx="66746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dist"/>
              <a:r>
                <a:rPr lang="en-US" altLang="zh-CN" sz="1600">
                  <a:latin typeface="+mj-lt"/>
                </a:rPr>
                <a:t>xiè</a:t>
              </a:r>
              <a:endParaRPr lang="zh-CN" altLang="en-US" sz="1600">
                <a:latin typeface="+mj-lt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3582C8C-112A-81AB-7661-B86FFA800952}"/>
              </a:ext>
            </a:extLst>
          </p:cNvPr>
          <p:cNvGrpSpPr/>
          <p:nvPr/>
        </p:nvGrpSpPr>
        <p:grpSpPr>
          <a:xfrm>
            <a:off x="5634434" y="4779905"/>
            <a:ext cx="667467" cy="982009"/>
            <a:chOff x="5634434" y="4779905"/>
            <a:chExt cx="667467" cy="982009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3D2D970D-11C8-E79B-F704-5CEE85AB7628}"/>
                </a:ext>
              </a:extLst>
            </p:cNvPr>
            <p:cNvGrpSpPr/>
            <p:nvPr/>
          </p:nvGrpSpPr>
          <p:grpSpPr>
            <a:xfrm>
              <a:off x="5636967" y="5099514"/>
              <a:ext cx="662400" cy="662400"/>
              <a:chOff x="5634434" y="5099514"/>
              <a:chExt cx="662400" cy="662400"/>
            </a:xfrm>
          </p:grpSpPr>
          <p:grpSp>
            <p:nvGrpSpPr>
              <p:cNvPr id="89" name="组合 88">
                <a:extLst>
                  <a:ext uri="{FF2B5EF4-FFF2-40B4-BE49-F238E27FC236}">
                    <a16:creationId xmlns:a16="http://schemas.microsoft.com/office/drawing/2014/main" id="{B6F74921-FE97-E30E-62BC-D1D9BB6A35C5}"/>
                  </a:ext>
                </a:extLst>
              </p:cNvPr>
              <p:cNvGrpSpPr/>
              <p:nvPr/>
            </p:nvGrpSpPr>
            <p:grpSpPr>
              <a:xfrm>
                <a:off x="5634434" y="5099514"/>
                <a:ext cx="662400" cy="662400"/>
                <a:chOff x="5025570" y="1940946"/>
                <a:chExt cx="2140858" cy="2159642"/>
              </a:xfrm>
            </p:grpSpPr>
            <p:sp>
              <p:nvSpPr>
                <p:cNvPr id="91" name="矩形 90">
                  <a:extLst>
                    <a:ext uri="{FF2B5EF4-FFF2-40B4-BE49-F238E27FC236}">
                      <a16:creationId xmlns:a16="http://schemas.microsoft.com/office/drawing/2014/main" id="{13AB12F3-728D-CF5B-CFE6-9D95345D8478}"/>
                    </a:ext>
                  </a:extLst>
                </p:cNvPr>
                <p:cNvSpPr/>
                <p:nvPr/>
              </p:nvSpPr>
              <p:spPr>
                <a:xfrm>
                  <a:off x="5025570" y="1940946"/>
                  <a:ext cx="2140858" cy="2140858"/>
                </a:xfrm>
                <a:prstGeom prst="rect">
                  <a:avLst/>
                </a:prstGeom>
                <a:noFill/>
                <a:ln w="127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cxnSp>
              <p:nvCxnSpPr>
                <p:cNvPr id="92" name="直接连接符 91">
                  <a:extLst>
                    <a:ext uri="{FF2B5EF4-FFF2-40B4-BE49-F238E27FC236}">
                      <a16:creationId xmlns:a16="http://schemas.microsoft.com/office/drawing/2014/main" id="{F44CFB55-1E68-127B-0AAD-729F3C35F27D}"/>
                    </a:ext>
                  </a:extLst>
                </p:cNvPr>
                <p:cNvCxnSpPr/>
                <p:nvPr/>
              </p:nvCxnSpPr>
              <p:spPr>
                <a:xfrm>
                  <a:off x="5025570" y="1940946"/>
                  <a:ext cx="2140858" cy="2140858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>
                  <a:extLst>
                    <a:ext uri="{FF2B5EF4-FFF2-40B4-BE49-F238E27FC236}">
                      <a16:creationId xmlns:a16="http://schemas.microsoft.com/office/drawing/2014/main" id="{8BF58AAF-1B04-E09A-EF0A-B41612EFF321}"/>
                    </a:ext>
                  </a:extLst>
                </p:cNvPr>
                <p:cNvCxnSpPr/>
                <p:nvPr/>
              </p:nvCxnSpPr>
              <p:spPr>
                <a:xfrm flipV="1">
                  <a:off x="5025570" y="1959730"/>
                  <a:ext cx="2140858" cy="2140858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>
                  <a:extLst>
                    <a:ext uri="{FF2B5EF4-FFF2-40B4-BE49-F238E27FC236}">
                      <a16:creationId xmlns:a16="http://schemas.microsoft.com/office/drawing/2014/main" id="{ED273121-1478-A6E1-7A90-9D92ECFED0F0}"/>
                    </a:ext>
                  </a:extLst>
                </p:cNvPr>
                <p:cNvCxnSpPr>
                  <a:stCxn id="91" idx="1"/>
                  <a:endCxn id="91" idx="3"/>
                </p:cNvCxnSpPr>
                <p:nvPr/>
              </p:nvCxnSpPr>
              <p:spPr>
                <a:xfrm>
                  <a:off x="5025570" y="3011375"/>
                  <a:ext cx="2140858" cy="0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>
                  <a:extLst>
                    <a:ext uri="{FF2B5EF4-FFF2-40B4-BE49-F238E27FC236}">
                      <a16:creationId xmlns:a16="http://schemas.microsoft.com/office/drawing/2014/main" id="{B40AA61C-3225-1171-5E46-747E4A28AE8F}"/>
                    </a:ext>
                  </a:extLst>
                </p:cNvPr>
                <p:cNvCxnSpPr>
                  <a:stCxn id="91" idx="0"/>
                  <a:endCxn id="91" idx="2"/>
                </p:cNvCxnSpPr>
                <p:nvPr/>
              </p:nvCxnSpPr>
              <p:spPr>
                <a:xfrm>
                  <a:off x="6095999" y="1940946"/>
                  <a:ext cx="0" cy="2140858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0" name="文本框 89">
                <a:extLst>
                  <a:ext uri="{FF2B5EF4-FFF2-40B4-BE49-F238E27FC236}">
                    <a16:creationId xmlns:a16="http://schemas.microsoft.com/office/drawing/2014/main" id="{67BF97BD-1B40-CF61-13EA-7D5683FB412B}"/>
                  </a:ext>
                </a:extLst>
              </p:cNvPr>
              <p:cNvSpPr txBox="1"/>
              <p:nvPr/>
            </p:nvSpPr>
            <p:spPr>
              <a:xfrm>
                <a:off x="5642469" y="5146183"/>
                <a:ext cx="646331" cy="569062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zh-CN" altLang="en-US" sz="3200">
                    <a:solidFill>
                      <a:schemeClr val="accent6"/>
                    </a:solidFill>
                    <a:latin typeface="+mj-ea"/>
                    <a:ea typeface="+mj-ea"/>
                  </a:rPr>
                  <a:t>鲜</a:t>
                </a:r>
              </a:p>
            </p:txBody>
          </p:sp>
        </p:grpSp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542F3927-24B8-B64C-9118-CC78F4E7EF87}"/>
                </a:ext>
              </a:extLst>
            </p:cNvPr>
            <p:cNvSpPr txBox="1"/>
            <p:nvPr/>
          </p:nvSpPr>
          <p:spPr>
            <a:xfrm>
              <a:off x="5634434" y="4779905"/>
              <a:ext cx="66746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dist"/>
              <a:r>
                <a:rPr lang="en-US" altLang="zh-CN" sz="1600">
                  <a:latin typeface="+mj-lt"/>
                </a:rPr>
                <a:t>xiǎn</a:t>
              </a:r>
              <a:endParaRPr lang="zh-CN" altLang="en-US" sz="160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8433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5E2AFEB2-2032-1261-0936-FB27B9DBDDC9}"/>
              </a:ext>
            </a:extLst>
          </p:cNvPr>
          <p:cNvSpPr txBox="1"/>
          <p:nvPr/>
        </p:nvSpPr>
        <p:spPr>
          <a:xfrm>
            <a:off x="679412" y="1195010"/>
            <a:ext cx="2621004" cy="3416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注释词解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D657614-9CA0-15E3-403C-596D278543F1}"/>
              </a:ext>
            </a:extLst>
          </p:cNvPr>
          <p:cNvSpPr txBox="1"/>
          <p:nvPr/>
        </p:nvSpPr>
        <p:spPr>
          <a:xfrm>
            <a:off x="700927" y="1637014"/>
            <a:ext cx="3132000" cy="44069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甚：很，十分。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之：的。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可爱：值得怜爱。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者：花。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甚：很，非常。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蕃：多。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自：自从。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独：只，仅仅。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之：主谓之间取消句子独立性。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出：长出。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淤（</a:t>
            </a:r>
            <a:r>
              <a:rPr kumimoji="0" lang="en-US" altLang="zh-CN" sz="1600" b="0" i="0" u="none" strike="noStrike" kern="1200" cap="none" spc="0" normalizeH="0" baseline="0" noProof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yū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）泥：污泥。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染：沾染（污秽）。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濯（</a:t>
            </a:r>
            <a:r>
              <a:rPr kumimoji="0" lang="en-US" altLang="zh-CN" sz="1600" b="0" i="0" u="none" strike="noStrike" kern="1200" cap="none" spc="0" normalizeH="0" baseline="0" noProof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zhuó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）：洗涤。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清涟（</a:t>
            </a:r>
            <a:r>
              <a:rPr kumimoji="0" lang="en-US" altLang="zh-CN" sz="1600" b="0" i="0" u="none" strike="noStrike" kern="1200" cap="none" spc="0" normalizeH="0" baseline="0" noProof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lián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）：水清而有微波，这里指清水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B6F590D-846A-56AA-E865-9C5A6768C791}"/>
              </a:ext>
            </a:extLst>
          </p:cNvPr>
          <p:cNvSpPr txBox="1"/>
          <p:nvPr/>
        </p:nvSpPr>
        <p:spPr>
          <a:xfrm>
            <a:off x="4489958" y="1637014"/>
            <a:ext cx="3132000" cy="44069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妖：美丽而不端庄。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通：贯通；通透。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直：挺立的样子。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中通外直：（它的茎）内空外直。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不蔓（</a:t>
            </a:r>
            <a:r>
              <a:rPr kumimoji="0" lang="en-US" altLang="zh-CN" sz="1600" b="0" i="0" u="none" strike="noStrike" kern="1200" cap="none" spc="0" normalizeH="0" baseline="0" noProof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màn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）不枝：不生蔓，不长枝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香远益清：香气远播，愈加使人感到清雅。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益：更加。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清：清芬。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亭亭净植：笔直地洁净地立在那里。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亭亭：挺直的样子。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植：竖立。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可：只能。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亵玩：靠近赏玩。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1000F47-1128-E5E2-79C4-0D30E79CC452}"/>
              </a:ext>
            </a:extLst>
          </p:cNvPr>
          <p:cNvSpPr txBox="1"/>
          <p:nvPr/>
        </p:nvSpPr>
        <p:spPr>
          <a:xfrm>
            <a:off x="8456789" y="1637014"/>
            <a:ext cx="3132000" cy="44069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亵（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xiè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）：亲近而不庄重。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焉：句末语气词。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谓：认为。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隐逸者：指隐居的人。在封建社会里，有些人不愿意跟统治者同流合污，就隐居避世。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君子：指道德品质高尚的人。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者：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……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的人或物。随着前面的名词而变化。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噫：感叹词，相当于现在的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"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唉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"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菊之爱：对于菊花的喜爱。之：语气助词，的。（一说为“宾语提前的标志”）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鲜（</a:t>
            </a:r>
            <a:r>
              <a:rPr kumimoji="0" lang="en-US" altLang="zh-CN" sz="1600" b="0" i="0" u="none" strike="noStrike" kern="1200" cap="none" spc="0" normalizeH="0" baseline="0" noProof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xiǎn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）：少。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闻：听说。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711264F3-416E-AEAE-87CC-78A9AA701328}"/>
              </a:ext>
            </a:extLst>
          </p:cNvPr>
          <p:cNvCxnSpPr>
            <a:cxnSpLocks/>
          </p:cNvCxnSpPr>
          <p:nvPr/>
        </p:nvCxnSpPr>
        <p:spPr>
          <a:xfrm>
            <a:off x="4079875" y="1665665"/>
            <a:ext cx="0" cy="4276725"/>
          </a:xfrm>
          <a:prstGeom prst="line">
            <a:avLst/>
          </a:prstGeom>
          <a:ln>
            <a:solidFill>
              <a:schemeClr val="accent6">
                <a:alpha val="1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B0EECAA4-E879-D031-5CE0-C06ECF107049}"/>
              </a:ext>
            </a:extLst>
          </p:cNvPr>
          <p:cNvCxnSpPr>
            <a:cxnSpLocks/>
          </p:cNvCxnSpPr>
          <p:nvPr/>
        </p:nvCxnSpPr>
        <p:spPr>
          <a:xfrm>
            <a:off x="8027882" y="1665665"/>
            <a:ext cx="0" cy="4276725"/>
          </a:xfrm>
          <a:prstGeom prst="line">
            <a:avLst/>
          </a:prstGeom>
          <a:ln>
            <a:solidFill>
              <a:schemeClr val="accent6">
                <a:alpha val="1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6BC6237-F6A4-02A5-C3F1-A1799637CE33}"/>
              </a:ext>
            </a:extLst>
          </p:cNvPr>
          <p:cNvGrpSpPr/>
          <p:nvPr/>
        </p:nvGrpSpPr>
        <p:grpSpPr>
          <a:xfrm>
            <a:off x="5199112" y="-95945"/>
            <a:ext cx="1793777" cy="1130715"/>
            <a:chOff x="5199112" y="-95945"/>
            <a:chExt cx="1793777" cy="1130715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937F0D15-8A08-494F-4458-8B18B98C505E}"/>
                </a:ext>
              </a:extLst>
            </p:cNvPr>
            <p:cNvSpPr txBox="1"/>
            <p:nvPr/>
          </p:nvSpPr>
          <p:spPr>
            <a:xfrm>
              <a:off x="5854887" y="452441"/>
              <a:ext cx="1018857" cy="2349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zh-CN" altLang="en-US" sz="1600">
                  <a:solidFill>
                    <a:schemeClr val="accent6"/>
                  </a:solidFill>
                  <a:latin typeface="+mj-ea"/>
                  <a:ea typeface="+mj-ea"/>
                </a:rPr>
                <a:t>课文释译</a:t>
              </a: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F3212BF3-50E9-3F74-3428-FBF697B17B0C}"/>
                </a:ext>
              </a:extLst>
            </p:cNvPr>
            <p:cNvSpPr/>
            <p:nvPr/>
          </p:nvSpPr>
          <p:spPr>
            <a:xfrm>
              <a:off x="6121996" y="361601"/>
              <a:ext cx="870893" cy="415897"/>
            </a:xfrm>
            <a:custGeom>
              <a:avLst/>
              <a:gdLst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97412 h 473472"/>
                <a:gd name="connsiteX7" fmla="*/ 145233 w 992352"/>
                <a:gd name="connsiteY7" fmla="*/ 329547 h 473472"/>
                <a:gd name="connsiteX8" fmla="*/ 0 w 992352"/>
                <a:gd name="connsiteY8" fmla="*/ 329547 h 473472"/>
                <a:gd name="connsiteX9" fmla="*/ 1050 w 992352"/>
                <a:gd name="connsiteY9" fmla="*/ 79840 h 473472"/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29547 h 473472"/>
                <a:gd name="connsiteX7" fmla="*/ 0 w 992352"/>
                <a:gd name="connsiteY7" fmla="*/ 329547 h 473472"/>
                <a:gd name="connsiteX8" fmla="*/ 1050 w 992352"/>
                <a:gd name="connsiteY8" fmla="*/ 79840 h 473472"/>
                <a:gd name="connsiteX9" fmla="*/ 1050 w 992352"/>
                <a:gd name="connsiteY9" fmla="*/ 0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9" fmla="*/ 175713 w 992352"/>
                <a:gd name="connsiteY9" fmla="*/ 360027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0" fmla="*/ 0 w 992352"/>
                <a:gd name="connsiteY0" fmla="*/ 329547 h 473472"/>
                <a:gd name="connsiteX1" fmla="*/ 1050 w 992352"/>
                <a:gd name="connsiteY1" fmla="*/ 79840 h 473472"/>
                <a:gd name="connsiteX2" fmla="*/ 1050 w 992352"/>
                <a:gd name="connsiteY2" fmla="*/ 0 h 473472"/>
                <a:gd name="connsiteX3" fmla="*/ 992352 w 992352"/>
                <a:gd name="connsiteY3" fmla="*/ 0 h 473472"/>
                <a:gd name="connsiteX4" fmla="*/ 992352 w 992352"/>
                <a:gd name="connsiteY4" fmla="*/ 473472 h 473472"/>
                <a:gd name="connsiteX5" fmla="*/ 1050 w 992352"/>
                <a:gd name="connsiteY5" fmla="*/ 473472 h 473472"/>
                <a:gd name="connsiteX6" fmla="*/ 1247 w 992352"/>
                <a:gd name="connsiteY6" fmla="*/ 405139 h 473472"/>
                <a:gd name="connsiteX7" fmla="*/ 898 w 992352"/>
                <a:gd name="connsiteY7" fmla="*/ 397412 h 473472"/>
                <a:gd name="connsiteX0" fmla="*/ 152 w 991454"/>
                <a:gd name="connsiteY0" fmla="*/ 79840 h 473472"/>
                <a:gd name="connsiteX1" fmla="*/ 152 w 991454"/>
                <a:gd name="connsiteY1" fmla="*/ 0 h 473472"/>
                <a:gd name="connsiteX2" fmla="*/ 991454 w 991454"/>
                <a:gd name="connsiteY2" fmla="*/ 0 h 473472"/>
                <a:gd name="connsiteX3" fmla="*/ 991454 w 991454"/>
                <a:gd name="connsiteY3" fmla="*/ 473472 h 473472"/>
                <a:gd name="connsiteX4" fmla="*/ 152 w 991454"/>
                <a:gd name="connsiteY4" fmla="*/ 473472 h 473472"/>
                <a:gd name="connsiteX5" fmla="*/ 349 w 991454"/>
                <a:gd name="connsiteY5" fmla="*/ 405139 h 473472"/>
                <a:gd name="connsiteX6" fmla="*/ 0 w 991454"/>
                <a:gd name="connsiteY6" fmla="*/ 397412 h 47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1454" h="473472">
                  <a:moveTo>
                    <a:pt x="152" y="79840"/>
                  </a:moveTo>
                  <a:lnTo>
                    <a:pt x="152" y="0"/>
                  </a:lnTo>
                  <a:lnTo>
                    <a:pt x="991454" y="0"/>
                  </a:lnTo>
                  <a:lnTo>
                    <a:pt x="991454" y="473472"/>
                  </a:lnTo>
                  <a:lnTo>
                    <a:pt x="152" y="473472"/>
                  </a:lnTo>
                  <a:cubicBezTo>
                    <a:pt x="193" y="434052"/>
                    <a:pt x="415" y="414688"/>
                    <a:pt x="349" y="405139"/>
                  </a:cubicBezTo>
                  <a:cubicBezTo>
                    <a:pt x="233" y="402563"/>
                    <a:pt x="116" y="399988"/>
                    <a:pt x="0" y="397412"/>
                  </a:cubicBezTo>
                </a:path>
              </a:pathLst>
            </a:custGeom>
            <a:noFill/>
            <a:ln w="11155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0321" tIns="40160" rIns="80321" bIns="40160" rtlCol="0" anchor="ctr">
              <a:noAutofit/>
            </a:bodyPr>
            <a:lstStyle/>
            <a:p>
              <a:pPr algn="ctr"/>
              <a:endParaRPr lang="zh-CN" altLang="en-US" sz="1581"/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5B2B5EE-CE99-DE00-CF1B-9ED055E52416}"/>
                </a:ext>
              </a:extLst>
            </p:cNvPr>
            <p:cNvPicPr>
              <a:picLocks/>
            </p:cNvPicPr>
            <p:nvPr/>
          </p:nvPicPr>
          <p:blipFill rotWithShape="1"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19" t="19716" r="15086" b="44923"/>
            <a:stretch/>
          </p:blipFill>
          <p:spPr>
            <a:xfrm rot="20028855" flipH="1">
              <a:off x="5199112" y="-95945"/>
              <a:ext cx="865393" cy="1130715"/>
            </a:xfrm>
            <a:custGeom>
              <a:avLst/>
              <a:gdLst>
                <a:gd name="connsiteX0" fmla="*/ 388974 w 865393"/>
                <a:gd name="connsiteY0" fmla="*/ 63759 h 1130715"/>
                <a:gd name="connsiteX1" fmla="*/ 1 w 865393"/>
                <a:gd name="connsiteY1" fmla="*/ 255038 h 1130715"/>
                <a:gd name="connsiteX2" fmla="*/ 0 w 865393"/>
                <a:gd name="connsiteY2" fmla="*/ 1130715 h 1130715"/>
                <a:gd name="connsiteX3" fmla="*/ 865393 w 865393"/>
                <a:gd name="connsiteY3" fmla="*/ 705157 h 1130715"/>
                <a:gd name="connsiteX4" fmla="*/ 518631 w 865393"/>
                <a:gd name="connsiteY4" fmla="*/ 0 h 113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393" h="1130715">
                  <a:moveTo>
                    <a:pt x="388974" y="63759"/>
                  </a:moveTo>
                  <a:lnTo>
                    <a:pt x="1" y="255038"/>
                  </a:lnTo>
                  <a:lnTo>
                    <a:pt x="0" y="1130715"/>
                  </a:lnTo>
                  <a:lnTo>
                    <a:pt x="865393" y="705157"/>
                  </a:lnTo>
                  <a:lnTo>
                    <a:pt x="518631" y="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766898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>
            <a:extLst>
              <a:ext uri="{FF2B5EF4-FFF2-40B4-BE49-F238E27FC236}">
                <a16:creationId xmlns:a16="http://schemas.microsoft.com/office/drawing/2014/main" id="{1845A7B8-23AE-7AE6-C724-7E14B9DD36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645" b="12019"/>
          <a:stretch>
            <a:fillRect/>
          </a:stretch>
        </p:blipFill>
        <p:spPr>
          <a:xfrm>
            <a:off x="8444589" y="3400388"/>
            <a:ext cx="3747411" cy="3457612"/>
          </a:xfrm>
          <a:custGeom>
            <a:avLst/>
            <a:gdLst>
              <a:gd name="connsiteX0" fmla="*/ 0 w 3747411"/>
              <a:gd name="connsiteY0" fmla="*/ 0 h 3457612"/>
              <a:gd name="connsiteX1" fmla="*/ 3747411 w 3747411"/>
              <a:gd name="connsiteY1" fmla="*/ 0 h 3457612"/>
              <a:gd name="connsiteX2" fmla="*/ 3747411 w 3747411"/>
              <a:gd name="connsiteY2" fmla="*/ 3457612 h 3457612"/>
              <a:gd name="connsiteX3" fmla="*/ 0 w 3747411"/>
              <a:gd name="connsiteY3" fmla="*/ 3457612 h 345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7411" h="3457612">
                <a:moveTo>
                  <a:pt x="0" y="0"/>
                </a:moveTo>
                <a:lnTo>
                  <a:pt x="3747411" y="0"/>
                </a:lnTo>
                <a:lnTo>
                  <a:pt x="3747411" y="3457612"/>
                </a:lnTo>
                <a:lnTo>
                  <a:pt x="0" y="3457612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E59226B-FB88-E72D-08E2-03E39E4CB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4" t="26719" r="15850" b="54467"/>
          <a:stretch/>
        </p:blipFill>
        <p:spPr>
          <a:xfrm rot="17930576" flipH="1">
            <a:off x="5976440" y="2387546"/>
            <a:ext cx="775433" cy="56679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B0556AB-AD30-4332-41EB-403CBAC092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35972" r="69479" b="45214"/>
          <a:stretch/>
        </p:blipFill>
        <p:spPr>
          <a:xfrm rot="1351762">
            <a:off x="1324266" y="1529020"/>
            <a:ext cx="394798" cy="7024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48C7704-F487-377B-D621-6331DF3BBC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4" t="26719" r="15850" b="54467"/>
          <a:stretch/>
        </p:blipFill>
        <p:spPr>
          <a:xfrm rot="20806819">
            <a:off x="2395662" y="4072731"/>
            <a:ext cx="950722" cy="69492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E2AFEB2-2032-1261-0936-FB27B9DBDDC9}"/>
              </a:ext>
            </a:extLst>
          </p:cNvPr>
          <p:cNvSpPr txBox="1"/>
          <p:nvPr/>
        </p:nvSpPr>
        <p:spPr>
          <a:xfrm>
            <a:off x="679412" y="897225"/>
            <a:ext cx="2621004" cy="3416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注释词解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57FF208-F7C3-F397-60C5-D4FE44EBAF6B}"/>
              </a:ext>
            </a:extLst>
          </p:cNvPr>
          <p:cNvSpPr txBox="1"/>
          <p:nvPr/>
        </p:nvSpPr>
        <p:spPr>
          <a:xfrm>
            <a:off x="700927" y="2018679"/>
            <a:ext cx="3695700" cy="92203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（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1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）鲜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陶后鲜有闻（副词，少）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芳草鲜美（形容词，鲜艳）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《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桃花源记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》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FC3076F-B50D-562C-9E9E-0FC1797788C2}"/>
              </a:ext>
            </a:extLst>
          </p:cNvPr>
          <p:cNvSpPr txBox="1"/>
          <p:nvPr/>
        </p:nvSpPr>
        <p:spPr>
          <a:xfrm>
            <a:off x="6349999" y="1720229"/>
            <a:ext cx="5334000" cy="114238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（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2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）之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水陆草木之花（助词，的）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予独爱莲之出淤泥而不染（主谓之间，取消句子的独立性）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菊之爱（结构助词，宾语前置标志）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3FBF4057-FBB5-8D7B-87D9-1A1C81401FFD}"/>
              </a:ext>
            </a:extLst>
          </p:cNvPr>
          <p:cNvSpPr txBox="1"/>
          <p:nvPr/>
        </p:nvSpPr>
        <p:spPr>
          <a:xfrm>
            <a:off x="700927" y="1632599"/>
            <a:ext cx="820738" cy="27045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一词多义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3CFB989-BC4F-CDDB-D004-AFF4DCE48DE4}"/>
              </a:ext>
            </a:extLst>
          </p:cNvPr>
          <p:cNvSpPr txBox="1"/>
          <p:nvPr/>
        </p:nvSpPr>
        <p:spPr>
          <a:xfrm>
            <a:off x="700927" y="3218829"/>
            <a:ext cx="820738" cy="27045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词类活用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2B03577-172F-8438-183C-E15FA424C401}"/>
              </a:ext>
            </a:extLst>
          </p:cNvPr>
          <p:cNvSpPr txBox="1"/>
          <p:nvPr/>
        </p:nvSpPr>
        <p:spPr>
          <a:xfrm>
            <a:off x="700927" y="3598536"/>
            <a:ext cx="6337300" cy="9753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1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、不蔓不枝（“蔓”“枝”：名词活用作动词“生蔓”“长枝”）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2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、香远益清 （远、清：形容词作动词，译为“远播”“显得清幽”）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3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、濯清涟而不妖（妖：名词作动词，美丽而不端庄）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25B8F19-4644-8263-8D80-B3225CD3B0EB}"/>
              </a:ext>
            </a:extLst>
          </p:cNvPr>
          <p:cNvSpPr txBox="1"/>
          <p:nvPr/>
        </p:nvSpPr>
        <p:spPr>
          <a:xfrm>
            <a:off x="700927" y="4813945"/>
            <a:ext cx="820738" cy="27045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特殊句式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F5C12179-047B-D4FB-1CA1-2BDE50E8B9B7}"/>
              </a:ext>
            </a:extLst>
          </p:cNvPr>
          <p:cNvSpPr txBox="1"/>
          <p:nvPr/>
        </p:nvSpPr>
        <p:spPr>
          <a:xfrm>
            <a:off x="700927" y="5215297"/>
            <a:ext cx="7353300" cy="64387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1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、牡丹，花之富贵者也。（“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……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者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……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也”判断句）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2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、菊之爱，陶后鲜有闻。（菊之爱，即爱菊，对菊的爱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;“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之”为宾语前置标志）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C6489D5C-C8C1-D67D-96EE-239387B79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40035" r="69479" b="53565"/>
          <a:stretch/>
        </p:blipFill>
        <p:spPr>
          <a:xfrm rot="21143877">
            <a:off x="3021567" y="6378992"/>
            <a:ext cx="818824" cy="495646"/>
          </a:xfrm>
          <a:custGeom>
            <a:avLst/>
            <a:gdLst>
              <a:gd name="connsiteX0" fmla="*/ 818824 w 818824"/>
              <a:gd name="connsiteY0" fmla="*/ 0 h 495646"/>
              <a:gd name="connsiteX1" fmla="*/ 818824 w 818824"/>
              <a:gd name="connsiteY1" fmla="*/ 495646 h 495646"/>
              <a:gd name="connsiteX2" fmla="*/ 518714 w 818824"/>
              <a:gd name="connsiteY2" fmla="*/ 495646 h 495646"/>
              <a:gd name="connsiteX3" fmla="*/ 0 w 818824"/>
              <a:gd name="connsiteY3" fmla="*/ 426416 h 495646"/>
              <a:gd name="connsiteX4" fmla="*/ 0 w 818824"/>
              <a:gd name="connsiteY4" fmla="*/ 0 h 495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824" h="495646">
                <a:moveTo>
                  <a:pt x="818824" y="0"/>
                </a:moveTo>
                <a:lnTo>
                  <a:pt x="818824" y="495646"/>
                </a:lnTo>
                <a:lnTo>
                  <a:pt x="518714" y="495646"/>
                </a:lnTo>
                <a:lnTo>
                  <a:pt x="0" y="42641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FA79B3F-7115-715D-7EDF-655F7DA51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35972" r="69479" b="45214"/>
          <a:stretch/>
        </p:blipFill>
        <p:spPr>
          <a:xfrm rot="1217623">
            <a:off x="9312380" y="118163"/>
            <a:ext cx="394798" cy="70249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E93C48AE-6F88-91FA-254A-BA3B5500CE92}"/>
              </a:ext>
            </a:extLst>
          </p:cNvPr>
          <p:cNvGrpSpPr/>
          <p:nvPr/>
        </p:nvGrpSpPr>
        <p:grpSpPr>
          <a:xfrm>
            <a:off x="5199112" y="-95945"/>
            <a:ext cx="1793777" cy="1130715"/>
            <a:chOff x="5199112" y="-95945"/>
            <a:chExt cx="1793777" cy="1130715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5795A0C5-3302-048A-3903-7F2D37AACBE4}"/>
                </a:ext>
              </a:extLst>
            </p:cNvPr>
            <p:cNvSpPr txBox="1"/>
            <p:nvPr/>
          </p:nvSpPr>
          <p:spPr>
            <a:xfrm>
              <a:off x="5854887" y="452441"/>
              <a:ext cx="1018857" cy="2349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zh-CN" altLang="en-US" sz="1600">
                  <a:solidFill>
                    <a:schemeClr val="accent6"/>
                  </a:solidFill>
                  <a:latin typeface="+mj-ea"/>
                  <a:ea typeface="+mj-ea"/>
                </a:rPr>
                <a:t>课文释译</a:t>
              </a: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2918675D-5CCF-AE0D-3487-7A89C87AD17C}"/>
                </a:ext>
              </a:extLst>
            </p:cNvPr>
            <p:cNvSpPr/>
            <p:nvPr/>
          </p:nvSpPr>
          <p:spPr>
            <a:xfrm>
              <a:off x="6121996" y="361601"/>
              <a:ext cx="870893" cy="415897"/>
            </a:xfrm>
            <a:custGeom>
              <a:avLst/>
              <a:gdLst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97412 h 473472"/>
                <a:gd name="connsiteX7" fmla="*/ 145233 w 992352"/>
                <a:gd name="connsiteY7" fmla="*/ 329547 h 473472"/>
                <a:gd name="connsiteX8" fmla="*/ 0 w 992352"/>
                <a:gd name="connsiteY8" fmla="*/ 329547 h 473472"/>
                <a:gd name="connsiteX9" fmla="*/ 1050 w 992352"/>
                <a:gd name="connsiteY9" fmla="*/ 79840 h 473472"/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29547 h 473472"/>
                <a:gd name="connsiteX7" fmla="*/ 0 w 992352"/>
                <a:gd name="connsiteY7" fmla="*/ 329547 h 473472"/>
                <a:gd name="connsiteX8" fmla="*/ 1050 w 992352"/>
                <a:gd name="connsiteY8" fmla="*/ 79840 h 473472"/>
                <a:gd name="connsiteX9" fmla="*/ 1050 w 992352"/>
                <a:gd name="connsiteY9" fmla="*/ 0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9" fmla="*/ 175713 w 992352"/>
                <a:gd name="connsiteY9" fmla="*/ 360027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0" fmla="*/ 0 w 992352"/>
                <a:gd name="connsiteY0" fmla="*/ 329547 h 473472"/>
                <a:gd name="connsiteX1" fmla="*/ 1050 w 992352"/>
                <a:gd name="connsiteY1" fmla="*/ 79840 h 473472"/>
                <a:gd name="connsiteX2" fmla="*/ 1050 w 992352"/>
                <a:gd name="connsiteY2" fmla="*/ 0 h 473472"/>
                <a:gd name="connsiteX3" fmla="*/ 992352 w 992352"/>
                <a:gd name="connsiteY3" fmla="*/ 0 h 473472"/>
                <a:gd name="connsiteX4" fmla="*/ 992352 w 992352"/>
                <a:gd name="connsiteY4" fmla="*/ 473472 h 473472"/>
                <a:gd name="connsiteX5" fmla="*/ 1050 w 992352"/>
                <a:gd name="connsiteY5" fmla="*/ 473472 h 473472"/>
                <a:gd name="connsiteX6" fmla="*/ 1247 w 992352"/>
                <a:gd name="connsiteY6" fmla="*/ 405139 h 473472"/>
                <a:gd name="connsiteX7" fmla="*/ 898 w 992352"/>
                <a:gd name="connsiteY7" fmla="*/ 397412 h 473472"/>
                <a:gd name="connsiteX0" fmla="*/ 152 w 991454"/>
                <a:gd name="connsiteY0" fmla="*/ 79840 h 473472"/>
                <a:gd name="connsiteX1" fmla="*/ 152 w 991454"/>
                <a:gd name="connsiteY1" fmla="*/ 0 h 473472"/>
                <a:gd name="connsiteX2" fmla="*/ 991454 w 991454"/>
                <a:gd name="connsiteY2" fmla="*/ 0 h 473472"/>
                <a:gd name="connsiteX3" fmla="*/ 991454 w 991454"/>
                <a:gd name="connsiteY3" fmla="*/ 473472 h 473472"/>
                <a:gd name="connsiteX4" fmla="*/ 152 w 991454"/>
                <a:gd name="connsiteY4" fmla="*/ 473472 h 473472"/>
                <a:gd name="connsiteX5" fmla="*/ 349 w 991454"/>
                <a:gd name="connsiteY5" fmla="*/ 405139 h 473472"/>
                <a:gd name="connsiteX6" fmla="*/ 0 w 991454"/>
                <a:gd name="connsiteY6" fmla="*/ 397412 h 47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1454" h="473472">
                  <a:moveTo>
                    <a:pt x="152" y="79840"/>
                  </a:moveTo>
                  <a:lnTo>
                    <a:pt x="152" y="0"/>
                  </a:lnTo>
                  <a:lnTo>
                    <a:pt x="991454" y="0"/>
                  </a:lnTo>
                  <a:lnTo>
                    <a:pt x="991454" y="473472"/>
                  </a:lnTo>
                  <a:lnTo>
                    <a:pt x="152" y="473472"/>
                  </a:lnTo>
                  <a:cubicBezTo>
                    <a:pt x="193" y="434052"/>
                    <a:pt x="415" y="414688"/>
                    <a:pt x="349" y="405139"/>
                  </a:cubicBezTo>
                  <a:cubicBezTo>
                    <a:pt x="233" y="402563"/>
                    <a:pt x="116" y="399988"/>
                    <a:pt x="0" y="397412"/>
                  </a:cubicBezTo>
                </a:path>
              </a:pathLst>
            </a:custGeom>
            <a:noFill/>
            <a:ln w="11155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0321" tIns="40160" rIns="80321" bIns="40160" rtlCol="0" anchor="ctr">
              <a:noAutofit/>
            </a:bodyPr>
            <a:lstStyle/>
            <a:p>
              <a:pPr algn="ctr"/>
              <a:endParaRPr lang="zh-CN" altLang="en-US" sz="1581"/>
            </a:p>
          </p:txBody>
        </p: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8D69167-79DD-8666-DABE-AEF56643A4C6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19" t="19716" r="15086" b="44923"/>
            <a:stretch/>
          </p:blipFill>
          <p:spPr>
            <a:xfrm rot="20028855" flipH="1">
              <a:off x="5199112" y="-95945"/>
              <a:ext cx="865393" cy="1130715"/>
            </a:xfrm>
            <a:custGeom>
              <a:avLst/>
              <a:gdLst>
                <a:gd name="connsiteX0" fmla="*/ 388974 w 865393"/>
                <a:gd name="connsiteY0" fmla="*/ 63759 h 1130715"/>
                <a:gd name="connsiteX1" fmla="*/ 1 w 865393"/>
                <a:gd name="connsiteY1" fmla="*/ 255038 h 1130715"/>
                <a:gd name="connsiteX2" fmla="*/ 0 w 865393"/>
                <a:gd name="connsiteY2" fmla="*/ 1130715 h 1130715"/>
                <a:gd name="connsiteX3" fmla="*/ 865393 w 865393"/>
                <a:gd name="connsiteY3" fmla="*/ 705157 h 1130715"/>
                <a:gd name="connsiteX4" fmla="*/ 518631 w 865393"/>
                <a:gd name="connsiteY4" fmla="*/ 0 h 113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393" h="1130715">
                  <a:moveTo>
                    <a:pt x="388974" y="63759"/>
                  </a:moveTo>
                  <a:lnTo>
                    <a:pt x="1" y="255038"/>
                  </a:lnTo>
                  <a:lnTo>
                    <a:pt x="0" y="1130715"/>
                  </a:lnTo>
                  <a:lnTo>
                    <a:pt x="865393" y="705157"/>
                  </a:lnTo>
                  <a:lnTo>
                    <a:pt x="518631" y="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60106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A67302E4-70A4-A431-0E4B-6B28899856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4" t="26719" r="15850" b="54467"/>
          <a:stretch/>
        </p:blipFill>
        <p:spPr>
          <a:xfrm rot="3669424">
            <a:off x="6170051" y="4073459"/>
            <a:ext cx="775433" cy="56679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EE462A7-F04C-480E-609F-8E272BDE68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4" t="26719" r="15850" b="54467"/>
          <a:stretch/>
        </p:blipFill>
        <p:spPr>
          <a:xfrm>
            <a:off x="2196551" y="1522865"/>
            <a:ext cx="794778" cy="58093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07F033E-322F-1CA7-6A3D-536DC446AADD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82" t="8718" r="36190" b="69827"/>
          <a:stretch/>
        </p:blipFill>
        <p:spPr>
          <a:xfrm rot="16200000">
            <a:off x="9676677" y="4342674"/>
            <a:ext cx="2757373" cy="2273276"/>
          </a:xfrm>
          <a:custGeom>
            <a:avLst/>
            <a:gdLst>
              <a:gd name="connsiteX0" fmla="*/ 2757373 w 2757373"/>
              <a:gd name="connsiteY0" fmla="*/ 0 h 2273276"/>
              <a:gd name="connsiteX1" fmla="*/ 2757373 w 2757373"/>
              <a:gd name="connsiteY1" fmla="*/ 2273276 h 2273276"/>
              <a:gd name="connsiteX2" fmla="*/ 0 w 2757373"/>
              <a:gd name="connsiteY2" fmla="*/ 2273276 h 2273276"/>
              <a:gd name="connsiteX3" fmla="*/ 0 w 2757373"/>
              <a:gd name="connsiteY3" fmla="*/ 0 h 227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7373" h="2273276">
                <a:moveTo>
                  <a:pt x="2757373" y="0"/>
                </a:moveTo>
                <a:lnTo>
                  <a:pt x="2757373" y="2273276"/>
                </a:lnTo>
                <a:lnTo>
                  <a:pt x="0" y="22732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317627-3CA7-6010-0172-57BE477267A8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5" t="3697" r="13597" b="31212"/>
          <a:stretch/>
        </p:blipFill>
        <p:spPr>
          <a:xfrm flipH="1">
            <a:off x="188263" y="1639202"/>
            <a:ext cx="2111181" cy="5218798"/>
          </a:xfrm>
          <a:custGeom>
            <a:avLst/>
            <a:gdLst>
              <a:gd name="connsiteX0" fmla="*/ 0 w 1805804"/>
              <a:gd name="connsiteY0" fmla="*/ 0 h 4463911"/>
              <a:gd name="connsiteX1" fmla="*/ 1805804 w 1805804"/>
              <a:gd name="connsiteY1" fmla="*/ 0 h 4463911"/>
              <a:gd name="connsiteX2" fmla="*/ 1805804 w 1805804"/>
              <a:gd name="connsiteY2" fmla="*/ 4463911 h 4463911"/>
              <a:gd name="connsiteX3" fmla="*/ 0 w 1805804"/>
              <a:gd name="connsiteY3" fmla="*/ 4463911 h 4463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5804" h="4463911">
                <a:moveTo>
                  <a:pt x="0" y="0"/>
                </a:moveTo>
                <a:lnTo>
                  <a:pt x="1805804" y="0"/>
                </a:lnTo>
                <a:lnTo>
                  <a:pt x="1805804" y="4463911"/>
                </a:lnTo>
                <a:lnTo>
                  <a:pt x="0" y="4463911"/>
                </a:lnTo>
                <a:close/>
              </a:path>
            </a:pathLst>
          </a:cu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E2AFEB2-2032-1261-0936-FB27B9DBDDC9}"/>
              </a:ext>
            </a:extLst>
          </p:cNvPr>
          <p:cNvSpPr txBox="1"/>
          <p:nvPr/>
        </p:nvSpPr>
        <p:spPr>
          <a:xfrm>
            <a:off x="1965578" y="1639202"/>
            <a:ext cx="2621004" cy="3416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课程译文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98E295C-2595-65F1-A57D-1E3771C37C66}"/>
              </a:ext>
            </a:extLst>
          </p:cNvPr>
          <p:cNvSpPr txBox="1"/>
          <p:nvPr/>
        </p:nvSpPr>
        <p:spPr>
          <a:xfrm>
            <a:off x="1995722" y="2276596"/>
            <a:ext cx="8686788" cy="8613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水陆草木之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花，可爱者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甚蕃。晋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陶渊明独爱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菊；自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李唐来，世人盛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爱牡丹；予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独爱莲之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出淤泥而不染，濯清涟而不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妖，中通外直，不蔓不枝，香远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益清，亭亭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净植，可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远观而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不可亵玩焉。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C55CEF0-56AB-3297-3A6C-904C78E83105}"/>
              </a:ext>
            </a:extLst>
          </p:cNvPr>
          <p:cNvSpPr/>
          <p:nvPr/>
        </p:nvSpPr>
        <p:spPr>
          <a:xfrm>
            <a:off x="1989331" y="3378738"/>
            <a:ext cx="1397958" cy="28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/>
              <a:ea typeface="微软雅黑"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74C154F-CF95-02F4-8FFD-F9DF7E43C675}"/>
              </a:ext>
            </a:extLst>
          </p:cNvPr>
          <p:cNvSpPr txBox="1"/>
          <p:nvPr/>
        </p:nvSpPr>
        <p:spPr>
          <a:xfrm>
            <a:off x="1995722" y="3612005"/>
            <a:ext cx="8686788" cy="11568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水上、陆地上各种草本木本的花，值得喜爱的非常多。晋代的陶渊明只喜爱菊花。从李氏唐朝以来，世上的人十分喜爱牡丹。而我唯独喜爱莲花从淤泥中长出却不被污染，经过清水的洗涤却不显得妖艳。它的茎内空外直，不生蔓不长枝，香气远播更加清香，笔直洁净地立在水中。人们只能远远地观赏而不能靠近赏玩它啊。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E3B6882-A756-D450-FDCD-1A8A599621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40035" r="69479" b="54187"/>
          <a:stretch/>
        </p:blipFill>
        <p:spPr>
          <a:xfrm>
            <a:off x="4477992" y="6410502"/>
            <a:ext cx="818824" cy="447498"/>
          </a:xfrm>
          <a:custGeom>
            <a:avLst/>
            <a:gdLst>
              <a:gd name="connsiteX0" fmla="*/ 0 w 818824"/>
              <a:gd name="connsiteY0" fmla="*/ 0 h 447498"/>
              <a:gd name="connsiteX1" fmla="*/ 818824 w 818824"/>
              <a:gd name="connsiteY1" fmla="*/ 0 h 447498"/>
              <a:gd name="connsiteX2" fmla="*/ 818824 w 818824"/>
              <a:gd name="connsiteY2" fmla="*/ 447498 h 447498"/>
              <a:gd name="connsiteX3" fmla="*/ 0 w 818824"/>
              <a:gd name="connsiteY3" fmla="*/ 447498 h 447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824" h="447498">
                <a:moveTo>
                  <a:pt x="0" y="0"/>
                </a:moveTo>
                <a:lnTo>
                  <a:pt x="818824" y="0"/>
                </a:lnTo>
                <a:lnTo>
                  <a:pt x="818824" y="447498"/>
                </a:lnTo>
                <a:lnTo>
                  <a:pt x="0" y="447498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93636C6-CF1A-5389-FFAA-DA6CD3D9CA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35972" r="69479" b="45214"/>
          <a:stretch/>
        </p:blipFill>
        <p:spPr>
          <a:xfrm rot="21132604" flipH="1">
            <a:off x="10668748" y="4919186"/>
            <a:ext cx="363824" cy="64738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E5B9A90-C590-20CB-44C9-83596EF20352}"/>
              </a:ext>
            </a:extLst>
          </p:cNvPr>
          <p:cNvGrpSpPr/>
          <p:nvPr/>
        </p:nvGrpSpPr>
        <p:grpSpPr>
          <a:xfrm>
            <a:off x="5199112" y="-95945"/>
            <a:ext cx="1793777" cy="1130715"/>
            <a:chOff x="5199112" y="-95945"/>
            <a:chExt cx="1793777" cy="1130715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50DAEB1-2626-813A-0779-4D36C1004985}"/>
                </a:ext>
              </a:extLst>
            </p:cNvPr>
            <p:cNvSpPr txBox="1"/>
            <p:nvPr/>
          </p:nvSpPr>
          <p:spPr>
            <a:xfrm>
              <a:off x="5854887" y="452441"/>
              <a:ext cx="1018857" cy="2349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zh-CN" altLang="en-US" sz="1600">
                  <a:solidFill>
                    <a:schemeClr val="accent6"/>
                  </a:solidFill>
                  <a:latin typeface="+mj-ea"/>
                  <a:ea typeface="+mj-ea"/>
                </a:rPr>
                <a:t>课文释译</a:t>
              </a:r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6ABA16DB-9BFA-088E-222B-AECA8D67395D}"/>
                </a:ext>
              </a:extLst>
            </p:cNvPr>
            <p:cNvSpPr/>
            <p:nvPr/>
          </p:nvSpPr>
          <p:spPr>
            <a:xfrm>
              <a:off x="6121996" y="361601"/>
              <a:ext cx="870893" cy="415897"/>
            </a:xfrm>
            <a:custGeom>
              <a:avLst/>
              <a:gdLst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97412 h 473472"/>
                <a:gd name="connsiteX7" fmla="*/ 145233 w 992352"/>
                <a:gd name="connsiteY7" fmla="*/ 329547 h 473472"/>
                <a:gd name="connsiteX8" fmla="*/ 0 w 992352"/>
                <a:gd name="connsiteY8" fmla="*/ 329547 h 473472"/>
                <a:gd name="connsiteX9" fmla="*/ 1050 w 992352"/>
                <a:gd name="connsiteY9" fmla="*/ 79840 h 473472"/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29547 h 473472"/>
                <a:gd name="connsiteX7" fmla="*/ 0 w 992352"/>
                <a:gd name="connsiteY7" fmla="*/ 329547 h 473472"/>
                <a:gd name="connsiteX8" fmla="*/ 1050 w 992352"/>
                <a:gd name="connsiteY8" fmla="*/ 79840 h 473472"/>
                <a:gd name="connsiteX9" fmla="*/ 1050 w 992352"/>
                <a:gd name="connsiteY9" fmla="*/ 0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9" fmla="*/ 175713 w 992352"/>
                <a:gd name="connsiteY9" fmla="*/ 360027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0" fmla="*/ 0 w 992352"/>
                <a:gd name="connsiteY0" fmla="*/ 329547 h 473472"/>
                <a:gd name="connsiteX1" fmla="*/ 1050 w 992352"/>
                <a:gd name="connsiteY1" fmla="*/ 79840 h 473472"/>
                <a:gd name="connsiteX2" fmla="*/ 1050 w 992352"/>
                <a:gd name="connsiteY2" fmla="*/ 0 h 473472"/>
                <a:gd name="connsiteX3" fmla="*/ 992352 w 992352"/>
                <a:gd name="connsiteY3" fmla="*/ 0 h 473472"/>
                <a:gd name="connsiteX4" fmla="*/ 992352 w 992352"/>
                <a:gd name="connsiteY4" fmla="*/ 473472 h 473472"/>
                <a:gd name="connsiteX5" fmla="*/ 1050 w 992352"/>
                <a:gd name="connsiteY5" fmla="*/ 473472 h 473472"/>
                <a:gd name="connsiteX6" fmla="*/ 1247 w 992352"/>
                <a:gd name="connsiteY6" fmla="*/ 405139 h 473472"/>
                <a:gd name="connsiteX7" fmla="*/ 898 w 992352"/>
                <a:gd name="connsiteY7" fmla="*/ 397412 h 473472"/>
                <a:gd name="connsiteX0" fmla="*/ 152 w 991454"/>
                <a:gd name="connsiteY0" fmla="*/ 79840 h 473472"/>
                <a:gd name="connsiteX1" fmla="*/ 152 w 991454"/>
                <a:gd name="connsiteY1" fmla="*/ 0 h 473472"/>
                <a:gd name="connsiteX2" fmla="*/ 991454 w 991454"/>
                <a:gd name="connsiteY2" fmla="*/ 0 h 473472"/>
                <a:gd name="connsiteX3" fmla="*/ 991454 w 991454"/>
                <a:gd name="connsiteY3" fmla="*/ 473472 h 473472"/>
                <a:gd name="connsiteX4" fmla="*/ 152 w 991454"/>
                <a:gd name="connsiteY4" fmla="*/ 473472 h 473472"/>
                <a:gd name="connsiteX5" fmla="*/ 349 w 991454"/>
                <a:gd name="connsiteY5" fmla="*/ 405139 h 473472"/>
                <a:gd name="connsiteX6" fmla="*/ 0 w 991454"/>
                <a:gd name="connsiteY6" fmla="*/ 397412 h 47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1454" h="473472">
                  <a:moveTo>
                    <a:pt x="152" y="79840"/>
                  </a:moveTo>
                  <a:lnTo>
                    <a:pt x="152" y="0"/>
                  </a:lnTo>
                  <a:lnTo>
                    <a:pt x="991454" y="0"/>
                  </a:lnTo>
                  <a:lnTo>
                    <a:pt x="991454" y="473472"/>
                  </a:lnTo>
                  <a:lnTo>
                    <a:pt x="152" y="473472"/>
                  </a:lnTo>
                  <a:cubicBezTo>
                    <a:pt x="193" y="434052"/>
                    <a:pt x="415" y="414688"/>
                    <a:pt x="349" y="405139"/>
                  </a:cubicBezTo>
                  <a:cubicBezTo>
                    <a:pt x="233" y="402563"/>
                    <a:pt x="116" y="399988"/>
                    <a:pt x="0" y="397412"/>
                  </a:cubicBezTo>
                </a:path>
              </a:pathLst>
            </a:custGeom>
            <a:noFill/>
            <a:ln w="11155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0321" tIns="40160" rIns="80321" bIns="40160" rtlCol="0" anchor="ctr">
              <a:noAutofit/>
            </a:bodyPr>
            <a:lstStyle/>
            <a:p>
              <a:pPr algn="ctr"/>
              <a:endParaRPr lang="zh-CN" altLang="en-US" sz="1581"/>
            </a:p>
          </p:txBody>
        </p: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09CC8609-9A22-900A-829D-FCDF2590B5D9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19" t="19716" r="15086" b="44923"/>
            <a:stretch/>
          </p:blipFill>
          <p:spPr>
            <a:xfrm rot="20028855" flipH="1">
              <a:off x="5199112" y="-95945"/>
              <a:ext cx="865393" cy="1130715"/>
            </a:xfrm>
            <a:custGeom>
              <a:avLst/>
              <a:gdLst>
                <a:gd name="connsiteX0" fmla="*/ 388974 w 865393"/>
                <a:gd name="connsiteY0" fmla="*/ 63759 h 1130715"/>
                <a:gd name="connsiteX1" fmla="*/ 1 w 865393"/>
                <a:gd name="connsiteY1" fmla="*/ 255038 h 1130715"/>
                <a:gd name="connsiteX2" fmla="*/ 0 w 865393"/>
                <a:gd name="connsiteY2" fmla="*/ 1130715 h 1130715"/>
                <a:gd name="connsiteX3" fmla="*/ 865393 w 865393"/>
                <a:gd name="connsiteY3" fmla="*/ 705157 h 1130715"/>
                <a:gd name="connsiteX4" fmla="*/ 518631 w 865393"/>
                <a:gd name="connsiteY4" fmla="*/ 0 h 113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393" h="1130715">
                  <a:moveTo>
                    <a:pt x="388974" y="63759"/>
                  </a:moveTo>
                  <a:lnTo>
                    <a:pt x="1" y="255038"/>
                  </a:lnTo>
                  <a:lnTo>
                    <a:pt x="0" y="1130715"/>
                  </a:lnTo>
                  <a:lnTo>
                    <a:pt x="865393" y="705157"/>
                  </a:lnTo>
                  <a:lnTo>
                    <a:pt x="518631" y="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811308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3C6EC44C-D811-AFCA-68F8-40DC7F1DE4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4" t="26719" r="15850" b="54467"/>
          <a:stretch/>
        </p:blipFill>
        <p:spPr>
          <a:xfrm rot="3669424">
            <a:off x="6678292" y="3219470"/>
            <a:ext cx="775433" cy="56679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836D387-8E29-0E2C-52C6-554F6E8314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35972" r="69479" b="45214"/>
          <a:stretch/>
        </p:blipFill>
        <p:spPr>
          <a:xfrm rot="1042819">
            <a:off x="3263162" y="1166195"/>
            <a:ext cx="309710" cy="5510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466108C-75BA-433D-0428-2FE751FBE539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2" t="20603" r="22598" b="58457"/>
          <a:stretch/>
        </p:blipFill>
        <p:spPr>
          <a:xfrm rot="1074647" flipH="1">
            <a:off x="-265631" y="5598387"/>
            <a:ext cx="1849371" cy="1436048"/>
          </a:xfrm>
          <a:custGeom>
            <a:avLst/>
            <a:gdLst>
              <a:gd name="connsiteX0" fmla="*/ 1849371 w 1849371"/>
              <a:gd name="connsiteY0" fmla="*/ 0 h 1436048"/>
              <a:gd name="connsiteX1" fmla="*/ 0 w 1849371"/>
              <a:gd name="connsiteY1" fmla="*/ 0 h 1436048"/>
              <a:gd name="connsiteX2" fmla="*/ 0 w 1849371"/>
              <a:gd name="connsiteY2" fmla="*/ 988340 h 1436048"/>
              <a:gd name="connsiteX3" fmla="*/ 1385241 w 1849371"/>
              <a:gd name="connsiteY3" fmla="*/ 1436048 h 143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9371" h="1436048">
                <a:moveTo>
                  <a:pt x="1849371" y="0"/>
                </a:moveTo>
                <a:lnTo>
                  <a:pt x="0" y="0"/>
                </a:lnTo>
                <a:lnTo>
                  <a:pt x="0" y="988340"/>
                </a:lnTo>
                <a:lnTo>
                  <a:pt x="1385241" y="1436048"/>
                </a:lnTo>
                <a:close/>
              </a:path>
            </a:pathLst>
          </a:cu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E2AFEB2-2032-1261-0936-FB27B9DBDDC9}"/>
              </a:ext>
            </a:extLst>
          </p:cNvPr>
          <p:cNvSpPr txBox="1"/>
          <p:nvPr/>
        </p:nvSpPr>
        <p:spPr>
          <a:xfrm>
            <a:off x="1412096" y="1639202"/>
            <a:ext cx="2621004" cy="3416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71E25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课程译文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A71E25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98E295C-2595-65F1-A57D-1E3771C37C66}"/>
              </a:ext>
            </a:extLst>
          </p:cNvPr>
          <p:cNvSpPr txBox="1"/>
          <p:nvPr/>
        </p:nvSpPr>
        <p:spPr>
          <a:xfrm>
            <a:off x="1442240" y="2270246"/>
            <a:ext cx="8120860" cy="5659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予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谓菊，花之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隐逸者也；牡丹，花之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富贵者也；莲，花之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君子者也。噫！菊之爱，陶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后鲜有闻；莲之爱，同予者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何人；牡丹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之爱，宜乎众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矣。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C55CEF0-56AB-3297-3A6C-904C78E83105}"/>
              </a:ext>
            </a:extLst>
          </p:cNvPr>
          <p:cNvSpPr/>
          <p:nvPr/>
        </p:nvSpPr>
        <p:spPr>
          <a:xfrm>
            <a:off x="1442240" y="3244633"/>
            <a:ext cx="1397958" cy="28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/>
              <a:ea typeface="微软雅黑"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74C154F-CF95-02F4-8FFD-F9DF7E43C675}"/>
              </a:ext>
            </a:extLst>
          </p:cNvPr>
          <p:cNvSpPr txBox="1"/>
          <p:nvPr/>
        </p:nvSpPr>
        <p:spPr>
          <a:xfrm>
            <a:off x="1442240" y="3548505"/>
            <a:ext cx="8120860" cy="8613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我认为菊花，是花中的隐士；牡丹，是花中的富贵者；莲花，是花中品德高尚的君子。唉！对于菊花的喜爱，陶渊明以后就很少听到了。对于莲花的喜爱，像我一样的还有什么人呢？对于牡丹的喜爱，当然就很多人了！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C0B4B20-5E14-80E2-0CF9-4147F26D610C}"/>
              </a:ext>
            </a:extLst>
          </p:cNvPr>
          <p:cNvGrpSpPr/>
          <p:nvPr/>
        </p:nvGrpSpPr>
        <p:grpSpPr>
          <a:xfrm>
            <a:off x="9918726" y="1054220"/>
            <a:ext cx="3148157" cy="5803778"/>
            <a:chOff x="9918726" y="1054220"/>
            <a:chExt cx="3148157" cy="5803778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ED7F13E-FAA8-8EE5-E749-B777B09DA714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FilmGrain grainSize="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2" t="8718" r="36190" b="69827"/>
            <a:stretch/>
          </p:blipFill>
          <p:spPr>
            <a:xfrm rot="13966747">
              <a:off x="10551558" y="1570651"/>
              <a:ext cx="2757373" cy="2273276"/>
            </a:xfrm>
            <a:custGeom>
              <a:avLst/>
              <a:gdLst>
                <a:gd name="connsiteX0" fmla="*/ 2757373 w 2757373"/>
                <a:gd name="connsiteY0" fmla="*/ 2273276 h 2273276"/>
                <a:gd name="connsiteX1" fmla="*/ 2442286 w 2757373"/>
                <a:gd name="connsiteY1" fmla="*/ 2273276 h 2273276"/>
                <a:gd name="connsiteX2" fmla="*/ 0 w 2757373"/>
                <a:gd name="connsiteY2" fmla="*/ 418076 h 2273276"/>
                <a:gd name="connsiteX3" fmla="*/ 0 w 2757373"/>
                <a:gd name="connsiteY3" fmla="*/ 0 h 2273276"/>
                <a:gd name="connsiteX4" fmla="*/ 2757373 w 2757373"/>
                <a:gd name="connsiteY4" fmla="*/ 0 h 227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7373" h="2273276">
                  <a:moveTo>
                    <a:pt x="2757373" y="2273276"/>
                  </a:moveTo>
                  <a:lnTo>
                    <a:pt x="2442286" y="2273276"/>
                  </a:lnTo>
                  <a:lnTo>
                    <a:pt x="0" y="418076"/>
                  </a:lnTo>
                  <a:lnTo>
                    <a:pt x="0" y="0"/>
                  </a:lnTo>
                  <a:lnTo>
                    <a:pt x="2757373" y="0"/>
                  </a:lnTo>
                  <a:close/>
                </a:path>
              </a:pathLst>
            </a:cu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2317627-3CA7-6010-0172-57BE477267A8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05" t="3697" r="13597" b="31212"/>
            <a:stretch/>
          </p:blipFill>
          <p:spPr>
            <a:xfrm rot="20872091">
              <a:off x="10592062" y="1054220"/>
              <a:ext cx="1727945" cy="4409626"/>
            </a:xfrm>
            <a:custGeom>
              <a:avLst/>
              <a:gdLst>
                <a:gd name="connsiteX0" fmla="*/ 0 w 1805804"/>
                <a:gd name="connsiteY0" fmla="*/ 0 h 4463911"/>
                <a:gd name="connsiteX1" fmla="*/ 1805804 w 1805804"/>
                <a:gd name="connsiteY1" fmla="*/ 0 h 4463911"/>
                <a:gd name="connsiteX2" fmla="*/ 1805804 w 1805804"/>
                <a:gd name="connsiteY2" fmla="*/ 4463911 h 4463911"/>
                <a:gd name="connsiteX3" fmla="*/ 0 w 1805804"/>
                <a:gd name="connsiteY3" fmla="*/ 4463911 h 446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5804" h="4463911">
                  <a:moveTo>
                    <a:pt x="0" y="0"/>
                  </a:moveTo>
                  <a:lnTo>
                    <a:pt x="1805804" y="0"/>
                  </a:lnTo>
                  <a:lnTo>
                    <a:pt x="1805804" y="4463911"/>
                  </a:lnTo>
                  <a:lnTo>
                    <a:pt x="0" y="4463911"/>
                  </a:lnTo>
                  <a:close/>
                </a:path>
              </a:pathLst>
            </a:cu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2CE9C3DE-DABB-1062-CDAE-3F85181326E6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FilmGrain grainSize="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2" t="8718" r="36190" b="69827"/>
            <a:stretch/>
          </p:blipFill>
          <p:spPr>
            <a:xfrm rot="16200000">
              <a:off x="9676677" y="4342674"/>
              <a:ext cx="2757373" cy="2273276"/>
            </a:xfrm>
            <a:custGeom>
              <a:avLst/>
              <a:gdLst>
                <a:gd name="connsiteX0" fmla="*/ 2757373 w 2757373"/>
                <a:gd name="connsiteY0" fmla="*/ 0 h 2273276"/>
                <a:gd name="connsiteX1" fmla="*/ 2757373 w 2757373"/>
                <a:gd name="connsiteY1" fmla="*/ 2273276 h 2273276"/>
                <a:gd name="connsiteX2" fmla="*/ 0 w 2757373"/>
                <a:gd name="connsiteY2" fmla="*/ 2273276 h 2273276"/>
                <a:gd name="connsiteX3" fmla="*/ 0 w 2757373"/>
                <a:gd name="connsiteY3" fmla="*/ 0 h 227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7373" h="2273276">
                  <a:moveTo>
                    <a:pt x="2757373" y="0"/>
                  </a:moveTo>
                  <a:lnTo>
                    <a:pt x="2757373" y="2273276"/>
                  </a:lnTo>
                  <a:lnTo>
                    <a:pt x="0" y="227327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8D70823-4148-72E1-F49E-19C0E9634E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35972" r="69479" b="45214"/>
          <a:stretch/>
        </p:blipFill>
        <p:spPr>
          <a:xfrm rot="20853531" flipH="1">
            <a:off x="10080131" y="5321258"/>
            <a:ext cx="394798" cy="702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D191BF1-9515-1E42-5220-8EAE5A520F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44" t="26719" r="15850" b="54467"/>
          <a:stretch/>
        </p:blipFill>
        <p:spPr>
          <a:xfrm flipH="1" flipV="1">
            <a:off x="1539657" y="5122230"/>
            <a:ext cx="866040" cy="63302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BAF78DF9-A855-29F0-4D61-C6D1F95C50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40035" r="69479" b="54187"/>
          <a:stretch/>
        </p:blipFill>
        <p:spPr>
          <a:xfrm>
            <a:off x="4477992" y="6410502"/>
            <a:ext cx="818824" cy="447498"/>
          </a:xfrm>
          <a:custGeom>
            <a:avLst/>
            <a:gdLst>
              <a:gd name="connsiteX0" fmla="*/ 0 w 818824"/>
              <a:gd name="connsiteY0" fmla="*/ 0 h 447498"/>
              <a:gd name="connsiteX1" fmla="*/ 818824 w 818824"/>
              <a:gd name="connsiteY1" fmla="*/ 0 h 447498"/>
              <a:gd name="connsiteX2" fmla="*/ 818824 w 818824"/>
              <a:gd name="connsiteY2" fmla="*/ 447498 h 447498"/>
              <a:gd name="connsiteX3" fmla="*/ 0 w 818824"/>
              <a:gd name="connsiteY3" fmla="*/ 447498 h 447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824" h="447498">
                <a:moveTo>
                  <a:pt x="0" y="0"/>
                </a:moveTo>
                <a:lnTo>
                  <a:pt x="818824" y="0"/>
                </a:lnTo>
                <a:lnTo>
                  <a:pt x="818824" y="447498"/>
                </a:lnTo>
                <a:lnTo>
                  <a:pt x="0" y="447498"/>
                </a:lnTo>
                <a:close/>
              </a:path>
            </a:pathLst>
          </a:cu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3883A9CB-AC37-D789-7C6A-FB266112B987}"/>
              </a:ext>
            </a:extLst>
          </p:cNvPr>
          <p:cNvGrpSpPr/>
          <p:nvPr/>
        </p:nvGrpSpPr>
        <p:grpSpPr>
          <a:xfrm>
            <a:off x="5199112" y="-95945"/>
            <a:ext cx="1793777" cy="1130715"/>
            <a:chOff x="5199112" y="-95945"/>
            <a:chExt cx="1793777" cy="1130715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E4062B9-3587-9C14-1AE3-FD3BB0A0081E}"/>
                </a:ext>
              </a:extLst>
            </p:cNvPr>
            <p:cNvSpPr txBox="1"/>
            <p:nvPr/>
          </p:nvSpPr>
          <p:spPr>
            <a:xfrm>
              <a:off x="5854887" y="452441"/>
              <a:ext cx="1018857" cy="2349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zh-CN" altLang="en-US" sz="1600">
                  <a:solidFill>
                    <a:schemeClr val="accent6"/>
                  </a:solidFill>
                  <a:latin typeface="+mj-ea"/>
                  <a:ea typeface="+mj-ea"/>
                </a:rPr>
                <a:t>课文释译</a:t>
              </a: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A8228860-EC10-4C6C-0F39-3792AE5DD2B0}"/>
                </a:ext>
              </a:extLst>
            </p:cNvPr>
            <p:cNvSpPr/>
            <p:nvPr/>
          </p:nvSpPr>
          <p:spPr>
            <a:xfrm>
              <a:off x="6121996" y="361601"/>
              <a:ext cx="870893" cy="415897"/>
            </a:xfrm>
            <a:custGeom>
              <a:avLst/>
              <a:gdLst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97412 h 473472"/>
                <a:gd name="connsiteX7" fmla="*/ 145233 w 992352"/>
                <a:gd name="connsiteY7" fmla="*/ 329547 h 473472"/>
                <a:gd name="connsiteX8" fmla="*/ 0 w 992352"/>
                <a:gd name="connsiteY8" fmla="*/ 329547 h 473472"/>
                <a:gd name="connsiteX9" fmla="*/ 1050 w 992352"/>
                <a:gd name="connsiteY9" fmla="*/ 79840 h 473472"/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29547 h 473472"/>
                <a:gd name="connsiteX7" fmla="*/ 0 w 992352"/>
                <a:gd name="connsiteY7" fmla="*/ 329547 h 473472"/>
                <a:gd name="connsiteX8" fmla="*/ 1050 w 992352"/>
                <a:gd name="connsiteY8" fmla="*/ 79840 h 473472"/>
                <a:gd name="connsiteX9" fmla="*/ 1050 w 992352"/>
                <a:gd name="connsiteY9" fmla="*/ 0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9" fmla="*/ 175713 w 992352"/>
                <a:gd name="connsiteY9" fmla="*/ 360027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0" fmla="*/ 0 w 992352"/>
                <a:gd name="connsiteY0" fmla="*/ 329547 h 473472"/>
                <a:gd name="connsiteX1" fmla="*/ 1050 w 992352"/>
                <a:gd name="connsiteY1" fmla="*/ 79840 h 473472"/>
                <a:gd name="connsiteX2" fmla="*/ 1050 w 992352"/>
                <a:gd name="connsiteY2" fmla="*/ 0 h 473472"/>
                <a:gd name="connsiteX3" fmla="*/ 992352 w 992352"/>
                <a:gd name="connsiteY3" fmla="*/ 0 h 473472"/>
                <a:gd name="connsiteX4" fmla="*/ 992352 w 992352"/>
                <a:gd name="connsiteY4" fmla="*/ 473472 h 473472"/>
                <a:gd name="connsiteX5" fmla="*/ 1050 w 992352"/>
                <a:gd name="connsiteY5" fmla="*/ 473472 h 473472"/>
                <a:gd name="connsiteX6" fmla="*/ 1247 w 992352"/>
                <a:gd name="connsiteY6" fmla="*/ 405139 h 473472"/>
                <a:gd name="connsiteX7" fmla="*/ 898 w 992352"/>
                <a:gd name="connsiteY7" fmla="*/ 397412 h 473472"/>
                <a:gd name="connsiteX0" fmla="*/ 152 w 991454"/>
                <a:gd name="connsiteY0" fmla="*/ 79840 h 473472"/>
                <a:gd name="connsiteX1" fmla="*/ 152 w 991454"/>
                <a:gd name="connsiteY1" fmla="*/ 0 h 473472"/>
                <a:gd name="connsiteX2" fmla="*/ 991454 w 991454"/>
                <a:gd name="connsiteY2" fmla="*/ 0 h 473472"/>
                <a:gd name="connsiteX3" fmla="*/ 991454 w 991454"/>
                <a:gd name="connsiteY3" fmla="*/ 473472 h 473472"/>
                <a:gd name="connsiteX4" fmla="*/ 152 w 991454"/>
                <a:gd name="connsiteY4" fmla="*/ 473472 h 473472"/>
                <a:gd name="connsiteX5" fmla="*/ 349 w 991454"/>
                <a:gd name="connsiteY5" fmla="*/ 405139 h 473472"/>
                <a:gd name="connsiteX6" fmla="*/ 0 w 991454"/>
                <a:gd name="connsiteY6" fmla="*/ 397412 h 47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1454" h="473472">
                  <a:moveTo>
                    <a:pt x="152" y="79840"/>
                  </a:moveTo>
                  <a:lnTo>
                    <a:pt x="152" y="0"/>
                  </a:lnTo>
                  <a:lnTo>
                    <a:pt x="991454" y="0"/>
                  </a:lnTo>
                  <a:lnTo>
                    <a:pt x="991454" y="473472"/>
                  </a:lnTo>
                  <a:lnTo>
                    <a:pt x="152" y="473472"/>
                  </a:lnTo>
                  <a:cubicBezTo>
                    <a:pt x="193" y="434052"/>
                    <a:pt x="415" y="414688"/>
                    <a:pt x="349" y="405139"/>
                  </a:cubicBezTo>
                  <a:cubicBezTo>
                    <a:pt x="233" y="402563"/>
                    <a:pt x="116" y="399988"/>
                    <a:pt x="0" y="397412"/>
                  </a:cubicBezTo>
                </a:path>
              </a:pathLst>
            </a:custGeom>
            <a:noFill/>
            <a:ln w="11155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0321" tIns="40160" rIns="80321" bIns="40160" rtlCol="0" anchor="ctr">
              <a:noAutofit/>
            </a:bodyPr>
            <a:lstStyle/>
            <a:p>
              <a:pPr algn="ctr"/>
              <a:endParaRPr lang="zh-CN" altLang="en-US" sz="1581"/>
            </a:p>
          </p:txBody>
        </p: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82182451-7CCB-655A-0535-88B729568C4D}"/>
                </a:ext>
              </a:extLst>
            </p:cNvPr>
            <p:cNvPicPr>
              <a:picLocks/>
            </p:cNvPicPr>
            <p:nvPr/>
          </p:nvPicPr>
          <p:blipFill rotWithShape="1">
            <a:blip r:embed="rId9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19" t="19716" r="15086" b="44923"/>
            <a:stretch/>
          </p:blipFill>
          <p:spPr>
            <a:xfrm rot="20028855" flipH="1">
              <a:off x="5199112" y="-95945"/>
              <a:ext cx="865393" cy="1130715"/>
            </a:xfrm>
            <a:custGeom>
              <a:avLst/>
              <a:gdLst>
                <a:gd name="connsiteX0" fmla="*/ 388974 w 865393"/>
                <a:gd name="connsiteY0" fmla="*/ 63759 h 1130715"/>
                <a:gd name="connsiteX1" fmla="*/ 1 w 865393"/>
                <a:gd name="connsiteY1" fmla="*/ 255038 h 1130715"/>
                <a:gd name="connsiteX2" fmla="*/ 0 w 865393"/>
                <a:gd name="connsiteY2" fmla="*/ 1130715 h 1130715"/>
                <a:gd name="connsiteX3" fmla="*/ 865393 w 865393"/>
                <a:gd name="connsiteY3" fmla="*/ 705157 h 1130715"/>
                <a:gd name="connsiteX4" fmla="*/ 518631 w 865393"/>
                <a:gd name="connsiteY4" fmla="*/ 0 h 113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393" h="1130715">
                  <a:moveTo>
                    <a:pt x="388974" y="63759"/>
                  </a:moveTo>
                  <a:lnTo>
                    <a:pt x="1" y="255038"/>
                  </a:lnTo>
                  <a:lnTo>
                    <a:pt x="0" y="1130715"/>
                  </a:lnTo>
                  <a:lnTo>
                    <a:pt x="865393" y="705157"/>
                  </a:lnTo>
                  <a:lnTo>
                    <a:pt x="518631" y="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853007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84B53807-5868-7173-252A-A78DBAEEB6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35972" r="69479" b="45214"/>
          <a:stretch/>
        </p:blipFill>
        <p:spPr>
          <a:xfrm rot="1042819">
            <a:off x="3263162" y="1166195"/>
            <a:ext cx="309710" cy="551094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598E295C-2595-65F1-A57D-1E3771C37C66}"/>
              </a:ext>
            </a:extLst>
          </p:cNvPr>
          <p:cNvSpPr txBox="1"/>
          <p:nvPr/>
        </p:nvSpPr>
        <p:spPr>
          <a:xfrm>
            <a:off x="1442240" y="2009662"/>
            <a:ext cx="8120860" cy="270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描写莲花的诗句你知道哪些？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0A9623DF-0077-DE40-69EC-B83A8B51EC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35972" r="69479" b="45214"/>
          <a:stretch/>
        </p:blipFill>
        <p:spPr>
          <a:xfrm rot="20557181" flipH="1">
            <a:off x="7668194" y="1327735"/>
            <a:ext cx="394798" cy="70249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466108C-75BA-433D-0428-2FE751FBE539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2" t="20603" r="22598" b="58457"/>
          <a:stretch/>
        </p:blipFill>
        <p:spPr>
          <a:xfrm rot="1074647" flipH="1">
            <a:off x="-265631" y="5598387"/>
            <a:ext cx="1849371" cy="1436048"/>
          </a:xfrm>
          <a:custGeom>
            <a:avLst/>
            <a:gdLst>
              <a:gd name="connsiteX0" fmla="*/ 1849371 w 1849371"/>
              <a:gd name="connsiteY0" fmla="*/ 0 h 1436048"/>
              <a:gd name="connsiteX1" fmla="*/ 0 w 1849371"/>
              <a:gd name="connsiteY1" fmla="*/ 0 h 1436048"/>
              <a:gd name="connsiteX2" fmla="*/ 0 w 1849371"/>
              <a:gd name="connsiteY2" fmla="*/ 988340 h 1436048"/>
              <a:gd name="connsiteX3" fmla="*/ 1385241 w 1849371"/>
              <a:gd name="connsiteY3" fmla="*/ 1436048 h 143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9371" h="1436048">
                <a:moveTo>
                  <a:pt x="1849371" y="0"/>
                </a:moveTo>
                <a:lnTo>
                  <a:pt x="0" y="0"/>
                </a:lnTo>
                <a:lnTo>
                  <a:pt x="0" y="988340"/>
                </a:lnTo>
                <a:lnTo>
                  <a:pt x="1385241" y="1436048"/>
                </a:lnTo>
                <a:close/>
              </a:path>
            </a:pathLst>
          </a:cu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C0B4B20-5E14-80E2-0CF9-4147F26D610C}"/>
              </a:ext>
            </a:extLst>
          </p:cNvPr>
          <p:cNvGrpSpPr/>
          <p:nvPr/>
        </p:nvGrpSpPr>
        <p:grpSpPr>
          <a:xfrm>
            <a:off x="9918726" y="1054220"/>
            <a:ext cx="3148157" cy="5803778"/>
            <a:chOff x="9918726" y="1054220"/>
            <a:chExt cx="3148157" cy="5803778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ED7F13E-FAA8-8EE5-E749-B777B09DA714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FilmGrain grainSize="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2" t="8718" r="36190" b="69827"/>
            <a:stretch/>
          </p:blipFill>
          <p:spPr>
            <a:xfrm rot="13966747">
              <a:off x="10551558" y="1570651"/>
              <a:ext cx="2757373" cy="2273276"/>
            </a:xfrm>
            <a:custGeom>
              <a:avLst/>
              <a:gdLst>
                <a:gd name="connsiteX0" fmla="*/ 2757373 w 2757373"/>
                <a:gd name="connsiteY0" fmla="*/ 2273276 h 2273276"/>
                <a:gd name="connsiteX1" fmla="*/ 2442286 w 2757373"/>
                <a:gd name="connsiteY1" fmla="*/ 2273276 h 2273276"/>
                <a:gd name="connsiteX2" fmla="*/ 0 w 2757373"/>
                <a:gd name="connsiteY2" fmla="*/ 418076 h 2273276"/>
                <a:gd name="connsiteX3" fmla="*/ 0 w 2757373"/>
                <a:gd name="connsiteY3" fmla="*/ 0 h 2273276"/>
                <a:gd name="connsiteX4" fmla="*/ 2757373 w 2757373"/>
                <a:gd name="connsiteY4" fmla="*/ 0 h 227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7373" h="2273276">
                  <a:moveTo>
                    <a:pt x="2757373" y="2273276"/>
                  </a:moveTo>
                  <a:lnTo>
                    <a:pt x="2442286" y="2273276"/>
                  </a:lnTo>
                  <a:lnTo>
                    <a:pt x="0" y="418076"/>
                  </a:lnTo>
                  <a:lnTo>
                    <a:pt x="0" y="0"/>
                  </a:lnTo>
                  <a:lnTo>
                    <a:pt x="2757373" y="0"/>
                  </a:lnTo>
                  <a:close/>
                </a:path>
              </a:pathLst>
            </a:cu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2317627-3CA7-6010-0172-57BE477267A8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05" t="3697" r="13597" b="31212"/>
            <a:stretch/>
          </p:blipFill>
          <p:spPr>
            <a:xfrm rot="20872091">
              <a:off x="10618732" y="1054220"/>
              <a:ext cx="1727945" cy="4409626"/>
            </a:xfrm>
            <a:custGeom>
              <a:avLst/>
              <a:gdLst>
                <a:gd name="connsiteX0" fmla="*/ 0 w 1805804"/>
                <a:gd name="connsiteY0" fmla="*/ 0 h 4463911"/>
                <a:gd name="connsiteX1" fmla="*/ 1805804 w 1805804"/>
                <a:gd name="connsiteY1" fmla="*/ 0 h 4463911"/>
                <a:gd name="connsiteX2" fmla="*/ 1805804 w 1805804"/>
                <a:gd name="connsiteY2" fmla="*/ 4463911 h 4463911"/>
                <a:gd name="connsiteX3" fmla="*/ 0 w 1805804"/>
                <a:gd name="connsiteY3" fmla="*/ 4463911 h 446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5804" h="4463911">
                  <a:moveTo>
                    <a:pt x="0" y="0"/>
                  </a:moveTo>
                  <a:lnTo>
                    <a:pt x="1805804" y="0"/>
                  </a:lnTo>
                  <a:lnTo>
                    <a:pt x="1805804" y="4463911"/>
                  </a:lnTo>
                  <a:lnTo>
                    <a:pt x="0" y="4463911"/>
                  </a:lnTo>
                  <a:close/>
                </a:path>
              </a:pathLst>
            </a:cu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2CE9C3DE-DABB-1062-CDAE-3F85181326E6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FilmGrain grainSize="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2" t="8718" r="36190" b="69827"/>
            <a:stretch/>
          </p:blipFill>
          <p:spPr>
            <a:xfrm rot="16200000">
              <a:off x="9676677" y="4342674"/>
              <a:ext cx="2757373" cy="2273276"/>
            </a:xfrm>
            <a:custGeom>
              <a:avLst/>
              <a:gdLst>
                <a:gd name="connsiteX0" fmla="*/ 2757373 w 2757373"/>
                <a:gd name="connsiteY0" fmla="*/ 0 h 2273276"/>
                <a:gd name="connsiteX1" fmla="*/ 2757373 w 2757373"/>
                <a:gd name="connsiteY1" fmla="*/ 2273276 h 2273276"/>
                <a:gd name="connsiteX2" fmla="*/ 0 w 2757373"/>
                <a:gd name="connsiteY2" fmla="*/ 2273276 h 2273276"/>
                <a:gd name="connsiteX3" fmla="*/ 0 w 2757373"/>
                <a:gd name="connsiteY3" fmla="*/ 0 h 227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7373" h="2273276">
                  <a:moveTo>
                    <a:pt x="2757373" y="0"/>
                  </a:moveTo>
                  <a:lnTo>
                    <a:pt x="2757373" y="2273276"/>
                  </a:lnTo>
                  <a:lnTo>
                    <a:pt x="0" y="227327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5E2AFEB2-2032-1261-0936-FB27B9DBDDC9}"/>
              </a:ext>
            </a:extLst>
          </p:cNvPr>
          <p:cNvSpPr txBox="1"/>
          <p:nvPr/>
        </p:nvSpPr>
        <p:spPr>
          <a:xfrm>
            <a:off x="1412096" y="1435768"/>
            <a:ext cx="2621004" cy="3416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课外拓展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59707B6-8EA1-F363-D8B7-DF3FC858A3ED}"/>
              </a:ext>
            </a:extLst>
          </p:cNvPr>
          <p:cNvSpPr txBox="1"/>
          <p:nvPr/>
        </p:nvSpPr>
        <p:spPr>
          <a:xfrm>
            <a:off x="1442239" y="2468771"/>
            <a:ext cx="3479800" cy="11568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1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、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《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采莲曲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》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唐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·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王昌龄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荷叶罗裙一色裁，芙蓉向脸两边开。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乱入池中看不见，闻歌始觉有人来。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035942E-CF40-7B56-A62E-0CA928417A77}"/>
              </a:ext>
            </a:extLst>
          </p:cNvPr>
          <p:cNvSpPr txBox="1"/>
          <p:nvPr/>
        </p:nvSpPr>
        <p:spPr>
          <a:xfrm>
            <a:off x="1442239" y="3931811"/>
            <a:ext cx="3479800" cy="11568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2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、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《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晓出净慈送林子方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》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唐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·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杨万里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毕竟西湖六月中，风光不与四时同。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接天莲叶无穷碧，映日荷花别样红。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C80FC6E1-3D0D-769B-F8D5-6BEED65D2D37}"/>
              </a:ext>
            </a:extLst>
          </p:cNvPr>
          <p:cNvSpPr txBox="1"/>
          <p:nvPr/>
        </p:nvSpPr>
        <p:spPr>
          <a:xfrm>
            <a:off x="6095999" y="3633361"/>
            <a:ext cx="3479800" cy="14523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lnSpc>
                <a:spcPct val="120000"/>
              </a:lnSpc>
            </a:pPr>
            <a:r>
              <a:rPr lang="en-US" altLang="zh-CN" sz="1600">
                <a:solidFill>
                  <a:schemeClr val="accent6"/>
                </a:solidFill>
                <a:effectLst/>
                <a:latin typeface="+mn-ea"/>
              </a:rPr>
              <a:t>4</a:t>
            </a:r>
            <a:r>
              <a:rPr lang="zh-CN" altLang="en-US" sz="1600">
                <a:solidFill>
                  <a:schemeClr val="accent6"/>
                </a:solidFill>
                <a:effectLst/>
                <a:latin typeface="+mn-ea"/>
              </a:rPr>
              <a:t>、</a:t>
            </a:r>
            <a:r>
              <a:rPr lang="en-US" altLang="zh-CN" sz="1600">
                <a:solidFill>
                  <a:schemeClr val="accent6"/>
                </a:solidFill>
                <a:effectLst/>
                <a:latin typeface="+mn-ea"/>
              </a:rPr>
              <a:t>《</a:t>
            </a:r>
            <a:r>
              <a:rPr lang="zh-CN" altLang="en-US" sz="1600">
                <a:solidFill>
                  <a:schemeClr val="accent6"/>
                </a:solidFill>
                <a:effectLst/>
                <a:latin typeface="+mn-ea"/>
              </a:rPr>
              <a:t>赠荷花</a:t>
            </a:r>
            <a:r>
              <a:rPr lang="en-US" altLang="zh-CN" sz="1600">
                <a:solidFill>
                  <a:schemeClr val="accent6"/>
                </a:solidFill>
                <a:effectLst/>
                <a:latin typeface="+mn-ea"/>
              </a:rPr>
              <a:t>》</a:t>
            </a:r>
          </a:p>
          <a:p>
            <a:pPr lvl="0">
              <a:lnSpc>
                <a:spcPct val="120000"/>
              </a:lnSpc>
            </a:pPr>
            <a:r>
              <a:rPr lang="zh-CN" altLang="en-US" sz="1600">
                <a:solidFill>
                  <a:schemeClr val="accent6"/>
                </a:solidFill>
                <a:effectLst/>
                <a:latin typeface="+mn-ea"/>
              </a:rPr>
              <a:t>唐</a:t>
            </a:r>
            <a:r>
              <a:rPr lang="en-US" altLang="zh-CN" sz="1600">
                <a:solidFill>
                  <a:schemeClr val="accent6"/>
                </a:solidFill>
                <a:effectLst/>
                <a:latin typeface="+mn-ea"/>
              </a:rPr>
              <a:t>·</a:t>
            </a:r>
            <a:r>
              <a:rPr lang="zh-CN" altLang="en-US" sz="1600">
                <a:solidFill>
                  <a:schemeClr val="accent6"/>
                </a:solidFill>
                <a:effectLst/>
                <a:latin typeface="+mn-ea"/>
              </a:rPr>
              <a:t>李商隐</a:t>
            </a:r>
            <a:endParaRPr lang="en-US" altLang="zh-CN" sz="1600">
              <a:solidFill>
                <a:schemeClr val="accent6"/>
              </a:solidFill>
              <a:effectLst/>
              <a:latin typeface="+mn-ea"/>
            </a:endParaRPr>
          </a:p>
          <a:p>
            <a:pPr lvl="0">
              <a:lnSpc>
                <a:spcPct val="120000"/>
              </a:lnSpc>
            </a:pPr>
            <a:r>
              <a:rPr lang="zh-CN" altLang="en-US" sz="1600">
                <a:solidFill>
                  <a:schemeClr val="accent6"/>
                </a:solidFill>
                <a:effectLst/>
                <a:latin typeface="+mn-ea"/>
              </a:rPr>
              <a:t>世间花叶不相伦，花入金盆叶作尘。</a:t>
            </a:r>
            <a:endParaRPr lang="en-US" altLang="zh-CN" sz="1600">
              <a:solidFill>
                <a:schemeClr val="accent6"/>
              </a:solidFill>
              <a:effectLst/>
              <a:latin typeface="+mn-ea"/>
            </a:endParaRPr>
          </a:p>
          <a:p>
            <a:pPr lvl="0">
              <a:lnSpc>
                <a:spcPct val="120000"/>
              </a:lnSpc>
            </a:pPr>
            <a:r>
              <a:rPr lang="zh-CN" altLang="en-US" sz="1600">
                <a:solidFill>
                  <a:schemeClr val="accent6"/>
                </a:solidFill>
                <a:effectLst/>
                <a:latin typeface="+mn-ea"/>
              </a:rPr>
              <a:t>惟有绿荷红菡萏，卷舒开合任天真。</a:t>
            </a:r>
            <a:endParaRPr lang="en-US" altLang="zh-CN" sz="1600">
              <a:solidFill>
                <a:schemeClr val="accent6"/>
              </a:solidFill>
              <a:effectLst/>
              <a:latin typeface="+mn-ea"/>
            </a:endParaRPr>
          </a:p>
          <a:p>
            <a:pPr lvl="0">
              <a:lnSpc>
                <a:spcPct val="120000"/>
              </a:lnSpc>
            </a:pPr>
            <a:r>
              <a:rPr lang="zh-CN" altLang="en-US" sz="1600">
                <a:solidFill>
                  <a:schemeClr val="accent6"/>
                </a:solidFill>
                <a:effectLst/>
                <a:latin typeface="+mn-ea"/>
              </a:rPr>
              <a:t>此花此叶常相映，翠减红衰愁杀人。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7E94C6FC-1C05-258F-E4EB-4CBA5727CB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4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40035" r="69479" b="53729"/>
          <a:stretch/>
        </p:blipFill>
        <p:spPr>
          <a:xfrm flipH="1">
            <a:off x="10884238" y="6375054"/>
            <a:ext cx="818824" cy="482946"/>
          </a:xfrm>
          <a:custGeom>
            <a:avLst/>
            <a:gdLst>
              <a:gd name="connsiteX0" fmla="*/ 818824 w 818824"/>
              <a:gd name="connsiteY0" fmla="*/ 0 h 482946"/>
              <a:gd name="connsiteX1" fmla="*/ 0 w 818824"/>
              <a:gd name="connsiteY1" fmla="*/ 0 h 482946"/>
              <a:gd name="connsiteX2" fmla="*/ 0 w 818824"/>
              <a:gd name="connsiteY2" fmla="*/ 482946 h 482946"/>
              <a:gd name="connsiteX3" fmla="*/ 818824 w 818824"/>
              <a:gd name="connsiteY3" fmla="*/ 482946 h 482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824" h="482946">
                <a:moveTo>
                  <a:pt x="818824" y="0"/>
                </a:moveTo>
                <a:lnTo>
                  <a:pt x="0" y="0"/>
                </a:lnTo>
                <a:lnTo>
                  <a:pt x="0" y="482946"/>
                </a:lnTo>
                <a:lnTo>
                  <a:pt x="818824" y="482946"/>
                </a:lnTo>
                <a:close/>
              </a:path>
            </a:pathLst>
          </a:cu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78A9759A-3BEE-8189-C46D-D25C2C29F024}"/>
              </a:ext>
            </a:extLst>
          </p:cNvPr>
          <p:cNvSpPr txBox="1"/>
          <p:nvPr/>
        </p:nvSpPr>
        <p:spPr>
          <a:xfrm>
            <a:off x="6095999" y="2170321"/>
            <a:ext cx="3479800" cy="11568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lnSpc>
                <a:spcPct val="120000"/>
              </a:lnSpc>
            </a:pPr>
            <a:r>
              <a:rPr lang="en-US" altLang="zh-CN" sz="1600">
                <a:solidFill>
                  <a:schemeClr val="accent6"/>
                </a:solidFill>
                <a:effectLst/>
                <a:latin typeface="+mn-ea"/>
              </a:rPr>
              <a:t>3</a:t>
            </a:r>
            <a:r>
              <a:rPr lang="zh-CN" altLang="en-US" sz="1600">
                <a:solidFill>
                  <a:schemeClr val="accent6"/>
                </a:solidFill>
                <a:effectLst/>
                <a:latin typeface="+mn-ea"/>
              </a:rPr>
              <a:t>、</a:t>
            </a:r>
            <a:r>
              <a:rPr lang="en-US" altLang="zh-CN" sz="1600">
                <a:solidFill>
                  <a:schemeClr val="accent6"/>
                </a:solidFill>
                <a:effectLst/>
                <a:latin typeface="+mn-ea"/>
              </a:rPr>
              <a:t>《</a:t>
            </a:r>
            <a:r>
              <a:rPr lang="zh-CN" altLang="en-US" sz="1600">
                <a:solidFill>
                  <a:schemeClr val="accent6"/>
                </a:solidFill>
                <a:effectLst/>
                <a:latin typeface="+mn-ea"/>
              </a:rPr>
              <a:t>小池</a:t>
            </a:r>
            <a:r>
              <a:rPr lang="en-US" altLang="zh-CN" sz="1600">
                <a:solidFill>
                  <a:schemeClr val="accent6"/>
                </a:solidFill>
                <a:effectLst/>
                <a:latin typeface="+mn-ea"/>
              </a:rPr>
              <a:t>》</a:t>
            </a:r>
          </a:p>
          <a:p>
            <a:pPr lvl="0">
              <a:lnSpc>
                <a:spcPct val="120000"/>
              </a:lnSpc>
            </a:pPr>
            <a:r>
              <a:rPr lang="zh-CN" altLang="en-US" sz="1600">
                <a:solidFill>
                  <a:schemeClr val="accent6"/>
                </a:solidFill>
                <a:effectLst/>
                <a:latin typeface="+mn-ea"/>
              </a:rPr>
              <a:t>宋</a:t>
            </a:r>
            <a:r>
              <a:rPr lang="en-US" altLang="zh-CN" sz="1600">
                <a:solidFill>
                  <a:schemeClr val="accent6"/>
                </a:solidFill>
                <a:effectLst/>
                <a:latin typeface="+mn-ea"/>
              </a:rPr>
              <a:t>·</a:t>
            </a:r>
            <a:r>
              <a:rPr lang="zh-CN" altLang="en-US" sz="1600">
                <a:solidFill>
                  <a:schemeClr val="accent6"/>
                </a:solidFill>
                <a:effectLst/>
                <a:latin typeface="+mn-ea"/>
              </a:rPr>
              <a:t>杨万里</a:t>
            </a:r>
            <a:endParaRPr lang="en-US" altLang="zh-CN" sz="1600">
              <a:solidFill>
                <a:schemeClr val="accent6"/>
              </a:solidFill>
              <a:effectLst/>
              <a:latin typeface="+mn-ea"/>
            </a:endParaRPr>
          </a:p>
          <a:p>
            <a:pPr lvl="0">
              <a:lnSpc>
                <a:spcPct val="120000"/>
              </a:lnSpc>
            </a:pPr>
            <a:r>
              <a:rPr lang="zh-CN" altLang="en-US" sz="1600">
                <a:solidFill>
                  <a:schemeClr val="accent6"/>
                </a:solidFill>
                <a:effectLst/>
                <a:latin typeface="+mn-ea"/>
              </a:rPr>
              <a:t>泉眼无声惜细流，树阴照水爱晴柔。</a:t>
            </a:r>
            <a:endParaRPr lang="en-US" altLang="zh-CN" sz="1600">
              <a:solidFill>
                <a:schemeClr val="accent6"/>
              </a:solidFill>
              <a:effectLst/>
              <a:latin typeface="+mn-ea"/>
            </a:endParaRPr>
          </a:p>
          <a:p>
            <a:pPr lvl="0">
              <a:lnSpc>
                <a:spcPct val="120000"/>
              </a:lnSpc>
            </a:pPr>
            <a:r>
              <a:rPr lang="zh-CN" altLang="en-US" sz="1600">
                <a:solidFill>
                  <a:schemeClr val="accent6"/>
                </a:solidFill>
                <a:effectLst/>
                <a:latin typeface="+mn-ea"/>
              </a:rPr>
              <a:t>小荷才露尖尖角，早有蜻蜓立上头。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B03A1726-9B2E-F205-C1CD-A9CF9A3C79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40035" r="69479" b="54187"/>
          <a:stretch/>
        </p:blipFill>
        <p:spPr>
          <a:xfrm>
            <a:off x="4477992" y="6410502"/>
            <a:ext cx="818824" cy="447498"/>
          </a:xfrm>
          <a:custGeom>
            <a:avLst/>
            <a:gdLst>
              <a:gd name="connsiteX0" fmla="*/ 0 w 818824"/>
              <a:gd name="connsiteY0" fmla="*/ 0 h 447498"/>
              <a:gd name="connsiteX1" fmla="*/ 818824 w 818824"/>
              <a:gd name="connsiteY1" fmla="*/ 0 h 447498"/>
              <a:gd name="connsiteX2" fmla="*/ 818824 w 818824"/>
              <a:gd name="connsiteY2" fmla="*/ 447498 h 447498"/>
              <a:gd name="connsiteX3" fmla="*/ 0 w 818824"/>
              <a:gd name="connsiteY3" fmla="*/ 447498 h 447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824" h="447498">
                <a:moveTo>
                  <a:pt x="0" y="0"/>
                </a:moveTo>
                <a:lnTo>
                  <a:pt x="818824" y="0"/>
                </a:lnTo>
                <a:lnTo>
                  <a:pt x="818824" y="447498"/>
                </a:lnTo>
                <a:lnTo>
                  <a:pt x="0" y="447498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AC4788E-7806-5CAD-1A1F-22AD165566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4" t="26719" r="15850" b="54467"/>
          <a:stretch/>
        </p:blipFill>
        <p:spPr>
          <a:xfrm rot="3669424">
            <a:off x="5312528" y="3389995"/>
            <a:ext cx="775433" cy="566796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BA428CA5-06CC-85C6-FBF2-532B0117326C}"/>
              </a:ext>
            </a:extLst>
          </p:cNvPr>
          <p:cNvGrpSpPr/>
          <p:nvPr/>
        </p:nvGrpSpPr>
        <p:grpSpPr>
          <a:xfrm>
            <a:off x="5199112" y="-95945"/>
            <a:ext cx="1793777" cy="1130715"/>
            <a:chOff x="5199112" y="-95945"/>
            <a:chExt cx="1793777" cy="1130715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FAB31812-50BC-4A1A-BE4A-6374745215B1}"/>
                </a:ext>
              </a:extLst>
            </p:cNvPr>
            <p:cNvSpPr txBox="1"/>
            <p:nvPr/>
          </p:nvSpPr>
          <p:spPr>
            <a:xfrm>
              <a:off x="5854887" y="452441"/>
              <a:ext cx="1018857" cy="2349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zh-CN" altLang="en-US" sz="1600">
                  <a:solidFill>
                    <a:schemeClr val="accent6"/>
                  </a:solidFill>
                  <a:latin typeface="+mj-ea"/>
                  <a:ea typeface="+mj-ea"/>
                </a:rPr>
                <a:t>课文释译</a:t>
              </a:r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68F5A65A-D37E-93B6-47DB-BAB9BE40EA22}"/>
                </a:ext>
              </a:extLst>
            </p:cNvPr>
            <p:cNvSpPr/>
            <p:nvPr/>
          </p:nvSpPr>
          <p:spPr>
            <a:xfrm>
              <a:off x="6121996" y="361601"/>
              <a:ext cx="870893" cy="415897"/>
            </a:xfrm>
            <a:custGeom>
              <a:avLst/>
              <a:gdLst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97412 h 473472"/>
                <a:gd name="connsiteX7" fmla="*/ 145233 w 992352"/>
                <a:gd name="connsiteY7" fmla="*/ 329547 h 473472"/>
                <a:gd name="connsiteX8" fmla="*/ 0 w 992352"/>
                <a:gd name="connsiteY8" fmla="*/ 329547 h 473472"/>
                <a:gd name="connsiteX9" fmla="*/ 1050 w 992352"/>
                <a:gd name="connsiteY9" fmla="*/ 79840 h 473472"/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29547 h 473472"/>
                <a:gd name="connsiteX7" fmla="*/ 0 w 992352"/>
                <a:gd name="connsiteY7" fmla="*/ 329547 h 473472"/>
                <a:gd name="connsiteX8" fmla="*/ 1050 w 992352"/>
                <a:gd name="connsiteY8" fmla="*/ 79840 h 473472"/>
                <a:gd name="connsiteX9" fmla="*/ 1050 w 992352"/>
                <a:gd name="connsiteY9" fmla="*/ 0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9" fmla="*/ 175713 w 992352"/>
                <a:gd name="connsiteY9" fmla="*/ 360027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0" fmla="*/ 0 w 992352"/>
                <a:gd name="connsiteY0" fmla="*/ 329547 h 473472"/>
                <a:gd name="connsiteX1" fmla="*/ 1050 w 992352"/>
                <a:gd name="connsiteY1" fmla="*/ 79840 h 473472"/>
                <a:gd name="connsiteX2" fmla="*/ 1050 w 992352"/>
                <a:gd name="connsiteY2" fmla="*/ 0 h 473472"/>
                <a:gd name="connsiteX3" fmla="*/ 992352 w 992352"/>
                <a:gd name="connsiteY3" fmla="*/ 0 h 473472"/>
                <a:gd name="connsiteX4" fmla="*/ 992352 w 992352"/>
                <a:gd name="connsiteY4" fmla="*/ 473472 h 473472"/>
                <a:gd name="connsiteX5" fmla="*/ 1050 w 992352"/>
                <a:gd name="connsiteY5" fmla="*/ 473472 h 473472"/>
                <a:gd name="connsiteX6" fmla="*/ 1247 w 992352"/>
                <a:gd name="connsiteY6" fmla="*/ 405139 h 473472"/>
                <a:gd name="connsiteX7" fmla="*/ 898 w 992352"/>
                <a:gd name="connsiteY7" fmla="*/ 397412 h 473472"/>
                <a:gd name="connsiteX0" fmla="*/ 152 w 991454"/>
                <a:gd name="connsiteY0" fmla="*/ 79840 h 473472"/>
                <a:gd name="connsiteX1" fmla="*/ 152 w 991454"/>
                <a:gd name="connsiteY1" fmla="*/ 0 h 473472"/>
                <a:gd name="connsiteX2" fmla="*/ 991454 w 991454"/>
                <a:gd name="connsiteY2" fmla="*/ 0 h 473472"/>
                <a:gd name="connsiteX3" fmla="*/ 991454 w 991454"/>
                <a:gd name="connsiteY3" fmla="*/ 473472 h 473472"/>
                <a:gd name="connsiteX4" fmla="*/ 152 w 991454"/>
                <a:gd name="connsiteY4" fmla="*/ 473472 h 473472"/>
                <a:gd name="connsiteX5" fmla="*/ 349 w 991454"/>
                <a:gd name="connsiteY5" fmla="*/ 405139 h 473472"/>
                <a:gd name="connsiteX6" fmla="*/ 0 w 991454"/>
                <a:gd name="connsiteY6" fmla="*/ 397412 h 47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1454" h="473472">
                  <a:moveTo>
                    <a:pt x="152" y="79840"/>
                  </a:moveTo>
                  <a:lnTo>
                    <a:pt x="152" y="0"/>
                  </a:lnTo>
                  <a:lnTo>
                    <a:pt x="991454" y="0"/>
                  </a:lnTo>
                  <a:lnTo>
                    <a:pt x="991454" y="473472"/>
                  </a:lnTo>
                  <a:lnTo>
                    <a:pt x="152" y="473472"/>
                  </a:lnTo>
                  <a:cubicBezTo>
                    <a:pt x="193" y="434052"/>
                    <a:pt x="415" y="414688"/>
                    <a:pt x="349" y="405139"/>
                  </a:cubicBezTo>
                  <a:cubicBezTo>
                    <a:pt x="233" y="402563"/>
                    <a:pt x="116" y="399988"/>
                    <a:pt x="0" y="397412"/>
                  </a:cubicBezTo>
                </a:path>
              </a:pathLst>
            </a:custGeom>
            <a:noFill/>
            <a:ln w="11155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0321" tIns="40160" rIns="80321" bIns="40160" rtlCol="0" anchor="ctr">
              <a:noAutofit/>
            </a:bodyPr>
            <a:lstStyle/>
            <a:p>
              <a:pPr algn="ctr"/>
              <a:endParaRPr lang="zh-CN" altLang="en-US" sz="1581"/>
            </a:p>
          </p:txBody>
        </p:sp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19E030F-790B-78D3-2C3D-B13628AA6426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19" t="19716" r="15086" b="44923"/>
            <a:stretch/>
          </p:blipFill>
          <p:spPr>
            <a:xfrm rot="20028855" flipH="1">
              <a:off x="5199112" y="-95945"/>
              <a:ext cx="865393" cy="1130715"/>
            </a:xfrm>
            <a:custGeom>
              <a:avLst/>
              <a:gdLst>
                <a:gd name="connsiteX0" fmla="*/ 388974 w 865393"/>
                <a:gd name="connsiteY0" fmla="*/ 63759 h 1130715"/>
                <a:gd name="connsiteX1" fmla="*/ 1 w 865393"/>
                <a:gd name="connsiteY1" fmla="*/ 255038 h 1130715"/>
                <a:gd name="connsiteX2" fmla="*/ 0 w 865393"/>
                <a:gd name="connsiteY2" fmla="*/ 1130715 h 1130715"/>
                <a:gd name="connsiteX3" fmla="*/ 865393 w 865393"/>
                <a:gd name="connsiteY3" fmla="*/ 705157 h 1130715"/>
                <a:gd name="connsiteX4" fmla="*/ 518631 w 865393"/>
                <a:gd name="connsiteY4" fmla="*/ 0 h 113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393" h="1130715">
                  <a:moveTo>
                    <a:pt x="388974" y="63759"/>
                  </a:moveTo>
                  <a:lnTo>
                    <a:pt x="1" y="255038"/>
                  </a:lnTo>
                  <a:lnTo>
                    <a:pt x="0" y="1130715"/>
                  </a:lnTo>
                  <a:lnTo>
                    <a:pt x="865393" y="705157"/>
                  </a:lnTo>
                  <a:lnTo>
                    <a:pt x="518631" y="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210480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CAFDA75-93E6-D814-681F-3C699C40045D}"/>
              </a:ext>
            </a:extLst>
          </p:cNvPr>
          <p:cNvGrpSpPr/>
          <p:nvPr/>
        </p:nvGrpSpPr>
        <p:grpSpPr>
          <a:xfrm>
            <a:off x="5882207" y="2218617"/>
            <a:ext cx="657774" cy="656998"/>
            <a:chOff x="695893" y="1291054"/>
            <a:chExt cx="657774" cy="656998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B73466F9-6E9D-EF95-075D-5CC8A4078B41}"/>
                </a:ext>
              </a:extLst>
            </p:cNvPr>
            <p:cNvSpPr/>
            <p:nvPr/>
          </p:nvSpPr>
          <p:spPr>
            <a:xfrm>
              <a:off x="720019" y="1314792"/>
              <a:ext cx="609521" cy="609521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"/>
                <a:cs typeface="+mn-cs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B66C6464-D08D-41A3-79BD-6F42B7DDB5B7}"/>
                </a:ext>
              </a:extLst>
            </p:cNvPr>
            <p:cNvGrpSpPr/>
            <p:nvPr/>
          </p:nvGrpSpPr>
          <p:grpSpPr>
            <a:xfrm>
              <a:off x="695893" y="1291054"/>
              <a:ext cx="657774" cy="656998"/>
              <a:chOff x="767332" y="1285463"/>
              <a:chExt cx="657774" cy="656998"/>
            </a:xfrm>
          </p:grpSpPr>
          <p:sp>
            <p:nvSpPr>
              <p:cNvPr id="9" name="任意多边形: 形状 8">
                <a:extLst>
                  <a:ext uri="{FF2B5EF4-FFF2-40B4-BE49-F238E27FC236}">
                    <a16:creationId xmlns:a16="http://schemas.microsoft.com/office/drawing/2014/main" id="{4F21CCFD-B991-9A2A-E507-7D153BEE1A43}"/>
                  </a:ext>
                </a:extLst>
              </p:cNvPr>
              <p:cNvSpPr/>
              <p:nvPr/>
            </p:nvSpPr>
            <p:spPr>
              <a:xfrm>
                <a:off x="767332" y="1285463"/>
                <a:ext cx="657774" cy="656998"/>
              </a:xfrm>
              <a:custGeom>
                <a:avLst/>
                <a:gdLst>
                  <a:gd name="connsiteX0" fmla="*/ 18407 w 657774"/>
                  <a:gd name="connsiteY0" fmla="*/ 508808 h 656998"/>
                  <a:gd name="connsiteX1" fmla="*/ 31623 w 657774"/>
                  <a:gd name="connsiteY1" fmla="*/ 472585 h 656998"/>
                  <a:gd name="connsiteX2" fmla="*/ 292620 w 657774"/>
                  <a:gd name="connsiteY2" fmla="*/ 654333 h 656998"/>
                  <a:gd name="connsiteX3" fmla="*/ 609370 w 657774"/>
                  <a:gd name="connsiteY3" fmla="*/ 495445 h 656998"/>
                  <a:gd name="connsiteX4" fmla="*/ 595517 w 657774"/>
                  <a:gd name="connsiteY4" fmla="*/ 138654 h 656998"/>
                  <a:gd name="connsiteX5" fmla="*/ 271180 w 657774"/>
                  <a:gd name="connsiteY5" fmla="*/ 5904 h 656998"/>
                  <a:gd name="connsiteX6" fmla="*/ 9107 w 657774"/>
                  <a:gd name="connsiteY6" fmla="*/ 292012 h 656998"/>
                  <a:gd name="connsiteX7" fmla="*/ 22617 w 657774"/>
                  <a:gd name="connsiteY7" fmla="*/ 293823 h 656998"/>
                  <a:gd name="connsiteX8" fmla="*/ 230553 w 657774"/>
                  <a:gd name="connsiteY8" fmla="*/ 39581 h 656998"/>
                  <a:gd name="connsiteX9" fmla="*/ 546960 w 657774"/>
                  <a:gd name="connsiteY9" fmla="*/ 120103 h 656998"/>
                  <a:gd name="connsiteX10" fmla="*/ 607167 w 657774"/>
                  <a:gd name="connsiteY10" fmla="*/ 439300 h 656998"/>
                  <a:gd name="connsiteX11" fmla="*/ 335744 w 657774"/>
                  <a:gd name="connsiteY11" fmla="*/ 628733 h 656998"/>
                  <a:gd name="connsiteX12" fmla="*/ 54189 w 657774"/>
                  <a:gd name="connsiteY12" fmla="*/ 453985 h 656998"/>
                  <a:gd name="connsiteX13" fmla="*/ 91978 w 657774"/>
                  <a:gd name="connsiteY13" fmla="*/ 461523 h 656998"/>
                  <a:gd name="connsiteX14" fmla="*/ 101768 w 657774"/>
                  <a:gd name="connsiteY14" fmla="*/ 425251 h 656998"/>
                  <a:gd name="connsiteX15" fmla="*/ 28344 w 657774"/>
                  <a:gd name="connsiteY15" fmla="*/ 414238 h 656998"/>
                  <a:gd name="connsiteX16" fmla="*/ 7394 w 657774"/>
                  <a:gd name="connsiteY16" fmla="*/ 426133 h 656998"/>
                  <a:gd name="connsiteX17" fmla="*/ 5680 w 657774"/>
                  <a:gd name="connsiteY17" fmla="*/ 508808 h 656998"/>
                  <a:gd name="connsiteX18" fmla="*/ 18407 w 657774"/>
                  <a:gd name="connsiteY18" fmla="*/ 508808 h 656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57774" h="656998">
                    <a:moveTo>
                      <a:pt x="18407" y="508808"/>
                    </a:moveTo>
                    <a:cubicBezTo>
                      <a:pt x="24646" y="497483"/>
                      <a:pt x="29103" y="485266"/>
                      <a:pt x="31623" y="472585"/>
                    </a:cubicBezTo>
                    <a:cubicBezTo>
                      <a:pt x="84260" y="571679"/>
                      <a:pt x="181421" y="639339"/>
                      <a:pt x="292620" y="654333"/>
                    </a:cubicBezTo>
                    <a:cubicBezTo>
                      <a:pt x="420965" y="671466"/>
                      <a:pt x="542946" y="604552"/>
                      <a:pt x="609370" y="495445"/>
                    </a:cubicBezTo>
                    <a:cubicBezTo>
                      <a:pt x="677654" y="383351"/>
                      <a:pt x="674276" y="244434"/>
                      <a:pt x="595517" y="138654"/>
                    </a:cubicBezTo>
                    <a:cubicBezTo>
                      <a:pt x="521408" y="39092"/>
                      <a:pt x="394826" y="-19451"/>
                      <a:pt x="271180" y="5904"/>
                    </a:cubicBezTo>
                    <a:cubicBezTo>
                      <a:pt x="134612" y="33903"/>
                      <a:pt x="23302" y="153045"/>
                      <a:pt x="9107" y="292012"/>
                    </a:cubicBezTo>
                    <a:cubicBezTo>
                      <a:pt x="8373" y="299599"/>
                      <a:pt x="21491" y="301508"/>
                      <a:pt x="22617" y="293823"/>
                    </a:cubicBezTo>
                    <a:cubicBezTo>
                      <a:pt x="39260" y="179135"/>
                      <a:pt x="121739" y="79377"/>
                      <a:pt x="230553" y="39581"/>
                    </a:cubicBezTo>
                    <a:cubicBezTo>
                      <a:pt x="343136" y="-1487"/>
                      <a:pt x="465508" y="34687"/>
                      <a:pt x="546960" y="120103"/>
                    </a:cubicBezTo>
                    <a:cubicBezTo>
                      <a:pt x="628411" y="205519"/>
                      <a:pt x="654403" y="329409"/>
                      <a:pt x="607167" y="439300"/>
                    </a:cubicBezTo>
                    <a:cubicBezTo>
                      <a:pt x="560861" y="546988"/>
                      <a:pt x="455425" y="628537"/>
                      <a:pt x="335744" y="628733"/>
                    </a:cubicBezTo>
                    <a:cubicBezTo>
                      <a:pt x="218903" y="628978"/>
                      <a:pt x="105243" y="558687"/>
                      <a:pt x="54189" y="453985"/>
                    </a:cubicBezTo>
                    <a:lnTo>
                      <a:pt x="91978" y="461523"/>
                    </a:lnTo>
                    <a:cubicBezTo>
                      <a:pt x="115914" y="466418"/>
                      <a:pt x="125508" y="428776"/>
                      <a:pt x="101768" y="425251"/>
                    </a:cubicBezTo>
                    <a:lnTo>
                      <a:pt x="28344" y="414238"/>
                    </a:lnTo>
                    <a:cubicBezTo>
                      <a:pt x="19680" y="412965"/>
                      <a:pt x="9498" y="416294"/>
                      <a:pt x="7394" y="426133"/>
                    </a:cubicBezTo>
                    <a:cubicBezTo>
                      <a:pt x="1911" y="451978"/>
                      <a:pt x="-5186" y="483599"/>
                      <a:pt x="5680" y="508808"/>
                    </a:cubicBezTo>
                    <a:cubicBezTo>
                      <a:pt x="8030" y="514045"/>
                      <a:pt x="15862" y="512821"/>
                      <a:pt x="18407" y="508808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48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/>
                  <a:ea typeface="微软雅黑"/>
                  <a:cs typeface="+mn-cs"/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0E94CD4-6A39-867F-8095-D4CBA24C65EA}"/>
                  </a:ext>
                </a:extLst>
              </p:cNvPr>
              <p:cNvSpPr txBox="1"/>
              <p:nvPr/>
            </p:nvSpPr>
            <p:spPr>
              <a:xfrm>
                <a:off x="967979" y="1460074"/>
                <a:ext cx="25648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2000">
                    <a:solidFill>
                      <a:schemeClr val="accent6"/>
                    </a:solidFill>
                    <a:latin typeface="+mn-ea"/>
                  </a:rPr>
                  <a:t>叁</a:t>
                </a: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</p:grp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2B1B7549-58E0-6500-3AC8-52BEFD5B4CF9}"/>
              </a:ext>
            </a:extLst>
          </p:cNvPr>
          <p:cNvSpPr txBox="1"/>
          <p:nvPr/>
        </p:nvSpPr>
        <p:spPr>
          <a:xfrm>
            <a:off x="5818386" y="3112366"/>
            <a:ext cx="1634927" cy="48850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赏析思考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077BF1A-1B38-7E89-F126-5DAA65B797F3}"/>
              </a:ext>
            </a:extLst>
          </p:cNvPr>
          <p:cNvSpPr txBox="1"/>
          <p:nvPr/>
        </p:nvSpPr>
        <p:spPr>
          <a:xfrm>
            <a:off x="5882206" y="3775477"/>
            <a:ext cx="5024435" cy="3597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/>
                </a:solidFill>
                <a:latin typeface="+mj-ea"/>
                <a:ea typeface="+mj-ea"/>
              </a:rPr>
              <a:t>予独爱莲之出淤泥而不染，濯清涟而不妖，中通外直，不蔓不枝，香远益清，亭亭净植，可远观而不可亵玩焉。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E0941281-4905-5646-1B30-41F680252F37}"/>
              </a:ext>
            </a:extLst>
          </p:cNvPr>
          <p:cNvCxnSpPr>
            <a:cxnSpLocks/>
          </p:cNvCxnSpPr>
          <p:nvPr/>
        </p:nvCxnSpPr>
        <p:spPr>
          <a:xfrm>
            <a:off x="8313229" y="4196228"/>
            <a:ext cx="1034891" cy="0"/>
          </a:xfrm>
          <a:prstGeom prst="line">
            <a:avLst/>
          </a:prstGeom>
          <a:ln w="254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EF171A6D-53E0-DF42-7751-EE8AB488050F}"/>
              </a:ext>
            </a:extLst>
          </p:cNvPr>
          <p:cNvGrpSpPr/>
          <p:nvPr/>
        </p:nvGrpSpPr>
        <p:grpSpPr>
          <a:xfrm>
            <a:off x="9348120" y="4108671"/>
            <a:ext cx="1457066" cy="175113"/>
            <a:chOff x="10267822" y="3341443"/>
            <a:chExt cx="999998" cy="175113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4CE52CB3-2045-8BD2-1289-47CA2A322861}"/>
                </a:ext>
              </a:extLst>
            </p:cNvPr>
            <p:cNvSpPr txBox="1"/>
            <p:nvPr/>
          </p:nvSpPr>
          <p:spPr>
            <a:xfrm>
              <a:off x="10777324" y="3341443"/>
              <a:ext cx="490496" cy="17511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00">
                  <a:solidFill>
                    <a:schemeClr val="accent6"/>
                  </a:solidFill>
                  <a:latin typeface="+mj-ea"/>
                  <a:ea typeface="+mj-ea"/>
                </a:rPr>
                <a:t>[</a:t>
              </a:r>
              <a:r>
                <a:rPr lang="zh-CN" altLang="en-US" sz="1000">
                  <a:solidFill>
                    <a:schemeClr val="accent6"/>
                  </a:solidFill>
                  <a:latin typeface="+mj-ea"/>
                  <a:ea typeface="+mj-ea"/>
                </a:rPr>
                <a:t>宋</a:t>
              </a:r>
              <a:r>
                <a:rPr lang="en-US" altLang="zh-CN" sz="1000">
                  <a:solidFill>
                    <a:schemeClr val="accent6"/>
                  </a:solidFill>
                  <a:latin typeface="+mj-ea"/>
                  <a:ea typeface="+mj-ea"/>
                </a:rPr>
                <a:t>] </a:t>
              </a:r>
              <a:r>
                <a:rPr lang="zh-CN" altLang="en-US" sz="1000">
                  <a:solidFill>
                    <a:schemeClr val="accent6"/>
                  </a:solidFill>
                  <a:latin typeface="+mj-ea"/>
                  <a:ea typeface="+mj-ea"/>
                </a:rPr>
                <a:t>周敦颐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347B6C4B-C551-F467-283F-0843F7FADE6A}"/>
                </a:ext>
              </a:extLst>
            </p:cNvPr>
            <p:cNvSpPr txBox="1"/>
            <p:nvPr/>
          </p:nvSpPr>
          <p:spPr>
            <a:xfrm>
              <a:off x="10267822" y="3341443"/>
              <a:ext cx="490496" cy="17511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00">
                  <a:solidFill>
                    <a:schemeClr val="accent6"/>
                  </a:solidFill>
                  <a:latin typeface="+mj-ea"/>
                  <a:ea typeface="+mj-ea"/>
                </a:rPr>
                <a:t>《 </a:t>
              </a:r>
              <a:r>
                <a:rPr lang="zh-CN" altLang="en-US" sz="1000">
                  <a:solidFill>
                    <a:schemeClr val="accent6"/>
                  </a:solidFill>
                  <a:latin typeface="+mj-ea"/>
                  <a:ea typeface="+mj-ea"/>
                </a:rPr>
                <a:t>爱莲说 </a:t>
              </a:r>
              <a:r>
                <a:rPr lang="en-US" altLang="zh-CN" sz="1000">
                  <a:solidFill>
                    <a:schemeClr val="accent6"/>
                  </a:solidFill>
                  <a:latin typeface="+mj-ea"/>
                  <a:ea typeface="+mj-ea"/>
                </a:rPr>
                <a:t>》</a:t>
              </a:r>
              <a:endParaRPr lang="zh-CN" altLang="en-US" sz="1000">
                <a:solidFill>
                  <a:schemeClr val="accent6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5784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9C37E65-7BE1-047F-A538-F3C2D4602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4" t="26719" r="15850" b="54467"/>
          <a:stretch/>
        </p:blipFill>
        <p:spPr>
          <a:xfrm rot="3669424">
            <a:off x="6732081" y="3309117"/>
            <a:ext cx="775433" cy="5667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CCD9FA6-4924-C1CE-2351-32A4E5499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35972" r="69479" b="45214"/>
          <a:stretch/>
        </p:blipFill>
        <p:spPr>
          <a:xfrm rot="1042819">
            <a:off x="2771538" y="1143679"/>
            <a:ext cx="309710" cy="5510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C557144-04A8-D162-AB18-A36C54CF77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35972" r="69479" b="45214"/>
          <a:stretch/>
        </p:blipFill>
        <p:spPr>
          <a:xfrm rot="20853531" flipH="1">
            <a:off x="10115989" y="5278347"/>
            <a:ext cx="394798" cy="70249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9FB2001-9FCF-AC1D-E6B6-9690E91F77F6}"/>
              </a:ext>
            </a:extLst>
          </p:cNvPr>
          <p:cNvGrpSpPr/>
          <p:nvPr/>
        </p:nvGrpSpPr>
        <p:grpSpPr>
          <a:xfrm>
            <a:off x="1422400" y="1498600"/>
            <a:ext cx="9347200" cy="1028700"/>
            <a:chOff x="1422400" y="1498600"/>
            <a:chExt cx="9347200" cy="1028700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6374D1BD-9090-D8C6-F8E9-65AA83D03341}"/>
                </a:ext>
              </a:extLst>
            </p:cNvPr>
            <p:cNvSpPr/>
            <p:nvPr/>
          </p:nvSpPr>
          <p:spPr>
            <a:xfrm>
              <a:off x="1422400" y="1498600"/>
              <a:ext cx="9347200" cy="1028700"/>
            </a:xfrm>
            <a:prstGeom prst="roundRect">
              <a:avLst>
                <a:gd name="adj" fmla="val 7727"/>
              </a:avLst>
            </a:prstGeom>
            <a:noFill/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6982E1FA-6689-15F8-8F59-82066424B6F6}"/>
                </a:ext>
              </a:extLst>
            </p:cNvPr>
            <p:cNvSpPr txBox="1"/>
            <p:nvPr/>
          </p:nvSpPr>
          <p:spPr>
            <a:xfrm>
              <a:off x="3156486" y="1659648"/>
              <a:ext cx="5879029" cy="7066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>
                  <a:solidFill>
                    <a:schemeClr val="accent1"/>
                  </a:solidFill>
                  <a:latin typeface="+mj-ea"/>
                  <a:ea typeface="+mj-ea"/>
                </a:rPr>
                <a:t>问题一、</a:t>
              </a:r>
              <a:r>
                <a:rPr lang="zh-CN" altLang="en-US" sz="2000">
                  <a:solidFill>
                    <a:schemeClr val="accent6"/>
                  </a:solidFill>
                  <a:latin typeface="+mj-ea"/>
                  <a:ea typeface="+mj-ea"/>
                </a:rPr>
                <a:t>熟读课文并写出文中描写莲花的诗句，请试分析作者从哪几个方面描写莲花的？</a:t>
              </a: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72E30E94-C25D-BD1A-6D63-30FBC989C461}"/>
              </a:ext>
            </a:extLst>
          </p:cNvPr>
          <p:cNvSpPr txBox="1"/>
          <p:nvPr/>
        </p:nvSpPr>
        <p:spPr>
          <a:xfrm>
            <a:off x="1422400" y="3008144"/>
            <a:ext cx="9347200" cy="26116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>
                <a:solidFill>
                  <a:schemeClr val="accent6"/>
                </a:solidFill>
                <a:latin typeface="+mn-ea"/>
              </a:rPr>
              <a:t>答：</a:t>
            </a:r>
            <a:endParaRPr lang="en-US" altLang="zh-CN" sz="1600">
              <a:solidFill>
                <a:schemeClr val="accent6"/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600">
                <a:solidFill>
                  <a:schemeClr val="accent6"/>
                </a:solidFill>
                <a:latin typeface="+mn-ea"/>
              </a:rPr>
              <a:t>诗句：予独爱莲之出淤泥而不染，濯清涟而不妖，中通外直，不蔓不枝，香远益清，亭亭静植，可远观而不可亵玩焉。</a:t>
            </a:r>
          </a:p>
          <a:p>
            <a:pPr>
              <a:lnSpc>
                <a:spcPct val="120000"/>
              </a:lnSpc>
            </a:pPr>
            <a:r>
              <a:rPr lang="zh-CN" altLang="en-US" sz="1600">
                <a:solidFill>
                  <a:schemeClr val="accent6"/>
                </a:solidFill>
                <a:latin typeface="+mn-ea"/>
              </a:rPr>
              <a:t>主要从生长环境、外形、香气、气质几个方面阐述的。</a:t>
            </a:r>
          </a:p>
          <a:p>
            <a:pPr>
              <a:lnSpc>
                <a:spcPct val="120000"/>
              </a:lnSpc>
            </a:pPr>
            <a:r>
              <a:rPr lang="zh-CN" altLang="en-US" sz="1600">
                <a:solidFill>
                  <a:schemeClr val="accent6"/>
                </a:solidFill>
                <a:latin typeface="+mn-ea"/>
              </a:rPr>
              <a:t>生长环境：“出淤泥而不染，濯清涟而不妖”，体现莲花的高洁质朴，暗示着作者的高尚品质。</a:t>
            </a:r>
          </a:p>
          <a:p>
            <a:pPr>
              <a:lnSpc>
                <a:spcPct val="120000"/>
              </a:lnSpc>
            </a:pPr>
            <a:r>
              <a:rPr lang="zh-CN" altLang="en-US" sz="1600">
                <a:solidFill>
                  <a:schemeClr val="accent6"/>
                </a:solidFill>
                <a:latin typeface="+mn-ea"/>
              </a:rPr>
              <a:t>香气：“香远益清”，莲花香淡而不俗，在清风的吹送下发出清幽的香气。暗示着作者的高尚品质。</a:t>
            </a:r>
          </a:p>
          <a:p>
            <a:pPr>
              <a:lnSpc>
                <a:spcPct val="120000"/>
              </a:lnSpc>
            </a:pPr>
            <a:r>
              <a:rPr lang="zh-CN" altLang="en-US" sz="1600">
                <a:solidFill>
                  <a:schemeClr val="accent6"/>
                </a:solidFill>
                <a:latin typeface="+mn-ea"/>
              </a:rPr>
              <a:t>气质：“出淤泥而不染，濯清涟而不妖” 清雅、不与世俗同流合污，“可远观而不可亵玩焉” 端庄，莲花从淤泥中生长出来，但是不沾染污秽，在清水中被洗涤过，也不显得妖媚，只可以让人远远地观赏，而不能被人玩弄。从这两句话中我们体会到作者喜爱莲花出淤泥而不染的品行，也暗示着作者的性格。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DB425B0-B4B4-0FBC-88F5-877EE8A598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40035" r="69479" b="54187"/>
          <a:stretch/>
        </p:blipFill>
        <p:spPr>
          <a:xfrm>
            <a:off x="4477992" y="6410502"/>
            <a:ext cx="818824" cy="447498"/>
          </a:xfrm>
          <a:custGeom>
            <a:avLst/>
            <a:gdLst>
              <a:gd name="connsiteX0" fmla="*/ 0 w 818824"/>
              <a:gd name="connsiteY0" fmla="*/ 0 h 447498"/>
              <a:gd name="connsiteX1" fmla="*/ 818824 w 818824"/>
              <a:gd name="connsiteY1" fmla="*/ 0 h 447498"/>
              <a:gd name="connsiteX2" fmla="*/ 818824 w 818824"/>
              <a:gd name="connsiteY2" fmla="*/ 447498 h 447498"/>
              <a:gd name="connsiteX3" fmla="*/ 0 w 818824"/>
              <a:gd name="connsiteY3" fmla="*/ 447498 h 447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824" h="447498">
                <a:moveTo>
                  <a:pt x="0" y="0"/>
                </a:moveTo>
                <a:lnTo>
                  <a:pt x="818824" y="0"/>
                </a:lnTo>
                <a:lnTo>
                  <a:pt x="818824" y="447498"/>
                </a:lnTo>
                <a:lnTo>
                  <a:pt x="0" y="447498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4F2D9DF-6A4D-33BA-DAE7-3905BB991190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9" t="3697" r="15086" b="44923"/>
          <a:stretch/>
        </p:blipFill>
        <p:spPr>
          <a:xfrm rot="20028855" flipH="1">
            <a:off x="-469939" y="3924729"/>
            <a:ext cx="1855974" cy="3523592"/>
          </a:xfrm>
          <a:custGeom>
            <a:avLst/>
            <a:gdLst>
              <a:gd name="connsiteX0" fmla="*/ 0 w 1855974"/>
              <a:gd name="connsiteY0" fmla="*/ 0 h 3523592"/>
              <a:gd name="connsiteX1" fmla="*/ 0 w 1855974"/>
              <a:gd name="connsiteY1" fmla="*/ 3523592 h 3523592"/>
              <a:gd name="connsiteX2" fmla="*/ 1855974 w 1855974"/>
              <a:gd name="connsiteY2" fmla="*/ 2610913 h 3523592"/>
              <a:gd name="connsiteX3" fmla="*/ 572053 w 1855974"/>
              <a:gd name="connsiteY3" fmla="*/ 0 h 3523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5974" h="3523592">
                <a:moveTo>
                  <a:pt x="0" y="0"/>
                </a:moveTo>
                <a:lnTo>
                  <a:pt x="0" y="3523592"/>
                </a:lnTo>
                <a:lnTo>
                  <a:pt x="1855974" y="2610913"/>
                </a:lnTo>
                <a:lnTo>
                  <a:pt x="572053" y="0"/>
                </a:lnTo>
                <a:close/>
              </a:path>
            </a:pathLst>
          </a:cu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E4732EA1-937A-9BE8-7C22-714451343EF2}"/>
              </a:ext>
            </a:extLst>
          </p:cNvPr>
          <p:cNvGrpSpPr/>
          <p:nvPr/>
        </p:nvGrpSpPr>
        <p:grpSpPr>
          <a:xfrm>
            <a:off x="5199112" y="-95945"/>
            <a:ext cx="1793777" cy="1130715"/>
            <a:chOff x="5199112" y="-95945"/>
            <a:chExt cx="1793777" cy="1130715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5EED175C-1138-8620-CD2B-51EAAE55FBD0}"/>
                </a:ext>
              </a:extLst>
            </p:cNvPr>
            <p:cNvSpPr txBox="1"/>
            <p:nvPr/>
          </p:nvSpPr>
          <p:spPr>
            <a:xfrm>
              <a:off x="5854887" y="452441"/>
              <a:ext cx="1018857" cy="2349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zh-CN" altLang="en-US" sz="1600">
                  <a:solidFill>
                    <a:schemeClr val="accent6"/>
                  </a:solidFill>
                  <a:latin typeface="+mj-ea"/>
                  <a:ea typeface="+mj-ea"/>
                </a:rPr>
                <a:t>赏析思考</a:t>
              </a:r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2ED147A7-B57A-76D6-C7AA-2CCA2D91969C}"/>
                </a:ext>
              </a:extLst>
            </p:cNvPr>
            <p:cNvSpPr/>
            <p:nvPr/>
          </p:nvSpPr>
          <p:spPr>
            <a:xfrm>
              <a:off x="6121996" y="361601"/>
              <a:ext cx="870893" cy="415897"/>
            </a:xfrm>
            <a:custGeom>
              <a:avLst/>
              <a:gdLst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97412 h 473472"/>
                <a:gd name="connsiteX7" fmla="*/ 145233 w 992352"/>
                <a:gd name="connsiteY7" fmla="*/ 329547 h 473472"/>
                <a:gd name="connsiteX8" fmla="*/ 0 w 992352"/>
                <a:gd name="connsiteY8" fmla="*/ 329547 h 473472"/>
                <a:gd name="connsiteX9" fmla="*/ 1050 w 992352"/>
                <a:gd name="connsiteY9" fmla="*/ 79840 h 473472"/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29547 h 473472"/>
                <a:gd name="connsiteX7" fmla="*/ 0 w 992352"/>
                <a:gd name="connsiteY7" fmla="*/ 329547 h 473472"/>
                <a:gd name="connsiteX8" fmla="*/ 1050 w 992352"/>
                <a:gd name="connsiteY8" fmla="*/ 79840 h 473472"/>
                <a:gd name="connsiteX9" fmla="*/ 1050 w 992352"/>
                <a:gd name="connsiteY9" fmla="*/ 0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9" fmla="*/ 175713 w 992352"/>
                <a:gd name="connsiteY9" fmla="*/ 360027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0" fmla="*/ 0 w 992352"/>
                <a:gd name="connsiteY0" fmla="*/ 329547 h 473472"/>
                <a:gd name="connsiteX1" fmla="*/ 1050 w 992352"/>
                <a:gd name="connsiteY1" fmla="*/ 79840 h 473472"/>
                <a:gd name="connsiteX2" fmla="*/ 1050 w 992352"/>
                <a:gd name="connsiteY2" fmla="*/ 0 h 473472"/>
                <a:gd name="connsiteX3" fmla="*/ 992352 w 992352"/>
                <a:gd name="connsiteY3" fmla="*/ 0 h 473472"/>
                <a:gd name="connsiteX4" fmla="*/ 992352 w 992352"/>
                <a:gd name="connsiteY4" fmla="*/ 473472 h 473472"/>
                <a:gd name="connsiteX5" fmla="*/ 1050 w 992352"/>
                <a:gd name="connsiteY5" fmla="*/ 473472 h 473472"/>
                <a:gd name="connsiteX6" fmla="*/ 1247 w 992352"/>
                <a:gd name="connsiteY6" fmla="*/ 405139 h 473472"/>
                <a:gd name="connsiteX7" fmla="*/ 898 w 992352"/>
                <a:gd name="connsiteY7" fmla="*/ 397412 h 473472"/>
                <a:gd name="connsiteX0" fmla="*/ 152 w 991454"/>
                <a:gd name="connsiteY0" fmla="*/ 79840 h 473472"/>
                <a:gd name="connsiteX1" fmla="*/ 152 w 991454"/>
                <a:gd name="connsiteY1" fmla="*/ 0 h 473472"/>
                <a:gd name="connsiteX2" fmla="*/ 991454 w 991454"/>
                <a:gd name="connsiteY2" fmla="*/ 0 h 473472"/>
                <a:gd name="connsiteX3" fmla="*/ 991454 w 991454"/>
                <a:gd name="connsiteY3" fmla="*/ 473472 h 473472"/>
                <a:gd name="connsiteX4" fmla="*/ 152 w 991454"/>
                <a:gd name="connsiteY4" fmla="*/ 473472 h 473472"/>
                <a:gd name="connsiteX5" fmla="*/ 349 w 991454"/>
                <a:gd name="connsiteY5" fmla="*/ 405139 h 473472"/>
                <a:gd name="connsiteX6" fmla="*/ 0 w 991454"/>
                <a:gd name="connsiteY6" fmla="*/ 397412 h 47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1454" h="473472">
                  <a:moveTo>
                    <a:pt x="152" y="79840"/>
                  </a:moveTo>
                  <a:lnTo>
                    <a:pt x="152" y="0"/>
                  </a:lnTo>
                  <a:lnTo>
                    <a:pt x="991454" y="0"/>
                  </a:lnTo>
                  <a:lnTo>
                    <a:pt x="991454" y="473472"/>
                  </a:lnTo>
                  <a:lnTo>
                    <a:pt x="152" y="473472"/>
                  </a:lnTo>
                  <a:cubicBezTo>
                    <a:pt x="193" y="434052"/>
                    <a:pt x="415" y="414688"/>
                    <a:pt x="349" y="405139"/>
                  </a:cubicBezTo>
                  <a:cubicBezTo>
                    <a:pt x="233" y="402563"/>
                    <a:pt x="116" y="399988"/>
                    <a:pt x="0" y="397412"/>
                  </a:cubicBezTo>
                </a:path>
              </a:pathLst>
            </a:custGeom>
            <a:noFill/>
            <a:ln w="11155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0321" tIns="40160" rIns="80321" bIns="40160" rtlCol="0" anchor="ctr">
              <a:noAutofit/>
            </a:bodyPr>
            <a:lstStyle/>
            <a:p>
              <a:pPr algn="ctr"/>
              <a:endParaRPr lang="zh-CN" altLang="en-US" sz="1581"/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8584418-6425-C871-0BA7-C8381CF58D7C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19" t="19716" r="15086" b="44923"/>
            <a:stretch/>
          </p:blipFill>
          <p:spPr>
            <a:xfrm rot="20028855" flipH="1">
              <a:off x="5199112" y="-95945"/>
              <a:ext cx="865393" cy="1130715"/>
            </a:xfrm>
            <a:custGeom>
              <a:avLst/>
              <a:gdLst>
                <a:gd name="connsiteX0" fmla="*/ 388974 w 865393"/>
                <a:gd name="connsiteY0" fmla="*/ 63759 h 1130715"/>
                <a:gd name="connsiteX1" fmla="*/ 1 w 865393"/>
                <a:gd name="connsiteY1" fmla="*/ 255038 h 1130715"/>
                <a:gd name="connsiteX2" fmla="*/ 0 w 865393"/>
                <a:gd name="connsiteY2" fmla="*/ 1130715 h 1130715"/>
                <a:gd name="connsiteX3" fmla="*/ 865393 w 865393"/>
                <a:gd name="connsiteY3" fmla="*/ 705157 h 1130715"/>
                <a:gd name="connsiteX4" fmla="*/ 518631 w 865393"/>
                <a:gd name="connsiteY4" fmla="*/ 0 h 113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393" h="1130715">
                  <a:moveTo>
                    <a:pt x="388974" y="63759"/>
                  </a:moveTo>
                  <a:lnTo>
                    <a:pt x="1" y="255038"/>
                  </a:lnTo>
                  <a:lnTo>
                    <a:pt x="0" y="1130715"/>
                  </a:lnTo>
                  <a:lnTo>
                    <a:pt x="865393" y="705157"/>
                  </a:lnTo>
                  <a:lnTo>
                    <a:pt x="518631" y="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229827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>
            <a:extLst>
              <a:ext uri="{FF2B5EF4-FFF2-40B4-BE49-F238E27FC236}">
                <a16:creationId xmlns:a16="http://schemas.microsoft.com/office/drawing/2014/main" id="{2F778E4C-FE53-1B4C-7932-B487DF6F34BA}"/>
              </a:ext>
            </a:extLst>
          </p:cNvPr>
          <p:cNvGrpSpPr/>
          <p:nvPr/>
        </p:nvGrpSpPr>
        <p:grpSpPr>
          <a:xfrm>
            <a:off x="1419225" y="1234850"/>
            <a:ext cx="2247900" cy="3314700"/>
            <a:chOff x="1419225" y="1234850"/>
            <a:chExt cx="2247900" cy="3314700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23928334-97E7-BE23-D57D-CE4863EAEB04}"/>
                </a:ext>
              </a:extLst>
            </p:cNvPr>
            <p:cNvGrpSpPr/>
            <p:nvPr/>
          </p:nvGrpSpPr>
          <p:grpSpPr>
            <a:xfrm>
              <a:off x="1419225" y="1234850"/>
              <a:ext cx="2247900" cy="3314700"/>
              <a:chOff x="1419225" y="1234850"/>
              <a:chExt cx="2247900" cy="3314700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FF43F85-A858-8D4A-FA28-B91DDE7426DF}"/>
                  </a:ext>
                </a:extLst>
              </p:cNvPr>
              <p:cNvSpPr/>
              <p:nvPr/>
            </p:nvSpPr>
            <p:spPr>
              <a:xfrm>
                <a:off x="1419225" y="1600352"/>
                <a:ext cx="2247900" cy="294919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6350">
                <a:gradFill>
                  <a:gsLst>
                    <a:gs pos="0">
                      <a:schemeClr val="bg1">
                        <a:alpha val="0"/>
                      </a:schemeClr>
                    </a:gs>
                    <a:gs pos="74000">
                      <a:schemeClr val="bg1">
                        <a:alpha val="50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1FE92F3E-47E0-503D-9CC5-42E6435C1D9D}"/>
                  </a:ext>
                </a:extLst>
              </p:cNvPr>
              <p:cNvSpPr/>
              <p:nvPr/>
            </p:nvSpPr>
            <p:spPr>
              <a:xfrm>
                <a:off x="1924050" y="1234850"/>
                <a:ext cx="1238250" cy="1238250"/>
              </a:xfrm>
              <a:prstGeom prst="ellipse">
                <a:avLst/>
              </a:prstGeom>
              <a:blipFill dpi="0" rotWithShape="1">
                <a:blip r:embed="rId2">
                  <a:grayscl/>
                </a:blip>
                <a:srcRect/>
                <a:tile tx="0" ty="0" sx="100000" sy="100000" flip="none" algn="ctr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9" name="直接连接符 48">
                <a:extLst>
                  <a:ext uri="{FF2B5EF4-FFF2-40B4-BE49-F238E27FC236}">
                    <a16:creationId xmlns:a16="http://schemas.microsoft.com/office/drawing/2014/main" id="{5A193A05-8B2C-367C-87F3-0E9F296237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2450" y="3748629"/>
                <a:ext cx="1441450" cy="0"/>
              </a:xfrm>
              <a:prstGeom prst="line">
                <a:avLst/>
              </a:prstGeom>
              <a:ln>
                <a:solidFill>
                  <a:schemeClr val="accent6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72E30E94-C25D-BD1A-6D63-30FBC989C461}"/>
                </a:ext>
              </a:extLst>
            </p:cNvPr>
            <p:cNvSpPr txBox="1"/>
            <p:nvPr/>
          </p:nvSpPr>
          <p:spPr>
            <a:xfrm>
              <a:off x="1517253" y="2791989"/>
              <a:ext cx="2051844" cy="5659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+mn-ea"/>
                  <a:cs typeface="+mn-cs"/>
                </a:rPr>
                <a:t>晋陶渊明独爱菊</a:t>
              </a:r>
              <a:endPara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b="0" i="0">
                  <a:solidFill>
                    <a:schemeClr val="accent6"/>
                  </a:solidFill>
                  <a:effectLst/>
                  <a:latin typeface="+mn-ea"/>
                </a:rPr>
                <a:t>予谓菊，花之隐逸者也</a:t>
              </a: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B215F9EA-C88B-D199-E7BE-222953F5561F}"/>
                </a:ext>
              </a:extLst>
            </p:cNvPr>
            <p:cNvSpPr txBox="1"/>
            <p:nvPr/>
          </p:nvSpPr>
          <p:spPr>
            <a:xfrm>
              <a:off x="1691981" y="3797452"/>
              <a:ext cx="1702389" cy="2704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+mn-ea"/>
                  <a:cs typeface="+mn-cs"/>
                </a:rPr>
                <a:t>品格高洁 超凡脱俗</a:t>
              </a: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89934795-50E1-11D3-4CF7-8C9EDA221ACE}"/>
                </a:ext>
              </a:extLst>
            </p:cNvPr>
            <p:cNvSpPr txBox="1"/>
            <p:nvPr/>
          </p:nvSpPr>
          <p:spPr>
            <a:xfrm>
              <a:off x="2286695" y="2282321"/>
              <a:ext cx="512961" cy="3502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>
                  <a:solidFill>
                    <a:schemeClr val="accent6"/>
                  </a:solidFill>
                  <a:latin typeface="+mj-ea"/>
                  <a:ea typeface="+mj-ea"/>
                </a:rPr>
                <a:t>菊花</a:t>
              </a: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8CBCDBBE-C1D2-ECF8-0C58-C1A58624F7D8}"/>
              </a:ext>
            </a:extLst>
          </p:cNvPr>
          <p:cNvGrpSpPr/>
          <p:nvPr/>
        </p:nvGrpSpPr>
        <p:grpSpPr>
          <a:xfrm>
            <a:off x="4973550" y="1234850"/>
            <a:ext cx="2246400" cy="3314700"/>
            <a:chOff x="4973550" y="1234850"/>
            <a:chExt cx="2246400" cy="331470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5BF622B8-AF73-3114-8D56-0B8F7A88A74A}"/>
                </a:ext>
              </a:extLst>
            </p:cNvPr>
            <p:cNvSpPr/>
            <p:nvPr/>
          </p:nvSpPr>
          <p:spPr>
            <a:xfrm>
              <a:off x="4973550" y="1600352"/>
              <a:ext cx="2246400" cy="29491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gradFill>
                <a:gsLst>
                  <a:gs pos="0">
                    <a:schemeClr val="bg1">
                      <a:alpha val="0"/>
                    </a:schemeClr>
                  </a:gs>
                  <a:gs pos="74000">
                    <a:schemeClr val="bg1">
                      <a:alpha val="50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36E06BCA-3529-A6D9-7BB8-C124B4F488FC}"/>
                </a:ext>
              </a:extLst>
            </p:cNvPr>
            <p:cNvSpPr/>
            <p:nvPr/>
          </p:nvSpPr>
          <p:spPr>
            <a:xfrm>
              <a:off x="5506125" y="1234850"/>
              <a:ext cx="1238250" cy="1238250"/>
            </a:xfrm>
            <a:prstGeom prst="ellipse">
              <a:avLst/>
            </a:prstGeom>
            <a:blipFill dpi="0" rotWithShape="1">
              <a:blip r:embed="rId3"/>
              <a:srcRect/>
              <a:tile tx="0" ty="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E459BFB3-0551-20BB-F49A-D44299FA803B}"/>
                </a:ext>
              </a:extLst>
            </p:cNvPr>
            <p:cNvSpPr txBox="1"/>
            <p:nvPr/>
          </p:nvSpPr>
          <p:spPr>
            <a:xfrm>
              <a:off x="5276013" y="2791989"/>
              <a:ext cx="1641475" cy="5659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+mn-ea"/>
                  <a:cs typeface="+mn-cs"/>
                </a:rPr>
                <a:t>予独爱莲之</a:t>
              </a: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+mn-ea"/>
                  <a:cs typeface="+mn-cs"/>
                </a:rPr>
                <a:t>……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+mn-ea"/>
                  <a:cs typeface="+mn-cs"/>
                </a:rPr>
                <a:t>莲，花之君子者也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00D245FD-D047-23DD-D452-7CE9E326133B}"/>
                </a:ext>
              </a:extLst>
            </p:cNvPr>
            <p:cNvSpPr txBox="1"/>
            <p:nvPr/>
          </p:nvSpPr>
          <p:spPr>
            <a:xfrm>
              <a:off x="5245556" y="3797452"/>
              <a:ext cx="1702389" cy="2704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+mn-ea"/>
                  <a:cs typeface="+mn-cs"/>
                </a:rPr>
                <a:t>质朴正直 志洁行廉</a:t>
              </a: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6999B029-0039-D437-DE22-313B7CF75C01}"/>
                </a:ext>
              </a:extLst>
            </p:cNvPr>
            <p:cNvSpPr txBox="1"/>
            <p:nvPr/>
          </p:nvSpPr>
          <p:spPr>
            <a:xfrm>
              <a:off x="5868770" y="2282321"/>
              <a:ext cx="512961" cy="3502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>
                  <a:solidFill>
                    <a:schemeClr val="accent6"/>
                  </a:solidFill>
                  <a:latin typeface="+mj-ea"/>
                  <a:ea typeface="+mj-ea"/>
                </a:rPr>
                <a:t>莲花</a:t>
              </a: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17B6562D-2969-F040-39E7-EDDA427E6AC1}"/>
                </a:ext>
              </a:extLst>
            </p:cNvPr>
            <p:cNvCxnSpPr>
              <a:cxnSpLocks/>
            </p:cNvCxnSpPr>
            <p:nvPr/>
          </p:nvCxnSpPr>
          <p:spPr>
            <a:xfrm>
              <a:off x="5376025" y="3748629"/>
              <a:ext cx="1441450" cy="0"/>
            </a:xfrm>
            <a:prstGeom prst="line">
              <a:avLst/>
            </a:prstGeom>
            <a:ln>
              <a:solidFill>
                <a:schemeClr val="accent6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52DCAA1B-C9C2-2187-6ADF-4C2C3BB10402}"/>
              </a:ext>
            </a:extLst>
          </p:cNvPr>
          <p:cNvGrpSpPr/>
          <p:nvPr/>
        </p:nvGrpSpPr>
        <p:grpSpPr>
          <a:xfrm>
            <a:off x="8526375" y="1234850"/>
            <a:ext cx="2246400" cy="3314700"/>
            <a:chOff x="8526375" y="1234850"/>
            <a:chExt cx="2246400" cy="3314700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AE4B6A7D-DBF6-06F3-8206-7F3F38AAA5EE}"/>
                </a:ext>
              </a:extLst>
            </p:cNvPr>
            <p:cNvSpPr/>
            <p:nvPr/>
          </p:nvSpPr>
          <p:spPr>
            <a:xfrm>
              <a:off x="8526375" y="1600352"/>
              <a:ext cx="2246400" cy="29491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gradFill>
                <a:gsLst>
                  <a:gs pos="0">
                    <a:schemeClr val="bg1">
                      <a:alpha val="0"/>
                    </a:schemeClr>
                  </a:gs>
                  <a:gs pos="74000">
                    <a:schemeClr val="bg1">
                      <a:alpha val="50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0EAFCB00-60BA-DBCF-8AD7-B2E536500E46}"/>
                </a:ext>
              </a:extLst>
            </p:cNvPr>
            <p:cNvSpPr/>
            <p:nvPr/>
          </p:nvSpPr>
          <p:spPr>
            <a:xfrm>
              <a:off x="9030450" y="1234850"/>
              <a:ext cx="1238250" cy="1238250"/>
            </a:xfrm>
            <a:prstGeom prst="ellipse">
              <a:avLst/>
            </a:prstGeom>
            <a:blipFill dpi="0" rotWithShape="1">
              <a:blip r:embed="rId4"/>
              <a:srcRect/>
              <a:tile tx="0" ty="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D9635C79-1B87-932C-6FAB-6EE403DF0B70}"/>
                </a:ext>
              </a:extLst>
            </p:cNvPr>
            <p:cNvSpPr txBox="1"/>
            <p:nvPr/>
          </p:nvSpPr>
          <p:spPr>
            <a:xfrm>
              <a:off x="8722078" y="2791989"/>
              <a:ext cx="1854995" cy="8613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+mn-ea"/>
                  <a:cs typeface="+mn-cs"/>
                </a:rPr>
                <a:t>自李唐来，世人</a:t>
              </a:r>
              <a:endPara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+mn-ea"/>
                  <a:cs typeface="+mn-cs"/>
                </a:rPr>
                <a:t>甚爱牡丹</a:t>
              </a:r>
              <a:endPara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+mn-ea"/>
                  <a:cs typeface="+mn-cs"/>
                </a:rPr>
                <a:t>牡丹，花之富贵者也</a:t>
              </a: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913A7E12-2475-E488-0E13-DAF0D4167734}"/>
                </a:ext>
              </a:extLst>
            </p:cNvPr>
            <p:cNvSpPr txBox="1"/>
            <p:nvPr/>
          </p:nvSpPr>
          <p:spPr>
            <a:xfrm>
              <a:off x="8798381" y="3797452"/>
              <a:ext cx="1702389" cy="2704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+mn-ea"/>
                  <a:cs typeface="+mn-cs"/>
                </a:rPr>
                <a:t>贪慕富贵 追逐名利</a:t>
              </a: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BFD30020-F9E5-E1CA-3C68-0539D807F76D}"/>
                </a:ext>
              </a:extLst>
            </p:cNvPr>
            <p:cNvSpPr txBox="1"/>
            <p:nvPr/>
          </p:nvSpPr>
          <p:spPr>
            <a:xfrm>
              <a:off x="9393094" y="2282321"/>
              <a:ext cx="512961" cy="3502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牡丹</a:t>
              </a:r>
            </a:p>
          </p:txBody>
        </p: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BB032ECC-69B0-7E32-4287-DCF406048DEA}"/>
                </a:ext>
              </a:extLst>
            </p:cNvPr>
            <p:cNvCxnSpPr>
              <a:cxnSpLocks/>
            </p:cNvCxnSpPr>
            <p:nvPr/>
          </p:nvCxnSpPr>
          <p:spPr>
            <a:xfrm>
              <a:off x="8928850" y="3748629"/>
              <a:ext cx="1441450" cy="0"/>
            </a:xfrm>
            <a:prstGeom prst="line">
              <a:avLst/>
            </a:prstGeom>
            <a:ln>
              <a:solidFill>
                <a:schemeClr val="accent6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2F258DE2-3E78-DE14-7D05-17DD706E4849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>
            <a:off x="3667125" y="3074951"/>
            <a:ext cx="13064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EC4E19CA-1F89-D60E-20C6-C745CC2437C1}"/>
              </a:ext>
            </a:extLst>
          </p:cNvPr>
          <p:cNvCxnSpPr>
            <a:stCxn id="12" idx="1"/>
            <a:endCxn id="11" idx="3"/>
          </p:cNvCxnSpPr>
          <p:nvPr/>
        </p:nvCxnSpPr>
        <p:spPr>
          <a:xfrm flipH="1">
            <a:off x="7219950" y="3074951"/>
            <a:ext cx="13064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52CBA07F-B7D5-85EC-EEFD-5EA88B82DFA4}"/>
              </a:ext>
            </a:extLst>
          </p:cNvPr>
          <p:cNvSpPr txBox="1"/>
          <p:nvPr/>
        </p:nvSpPr>
        <p:spPr>
          <a:xfrm>
            <a:off x="4119090" y="2716138"/>
            <a:ext cx="410369" cy="27045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cs"/>
              </a:rPr>
              <a:t>正衬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2D56660-C73D-9F03-7C00-03B7D35917EE}"/>
              </a:ext>
            </a:extLst>
          </p:cNvPr>
          <p:cNvSpPr txBox="1"/>
          <p:nvPr/>
        </p:nvSpPr>
        <p:spPr>
          <a:xfrm>
            <a:off x="7667977" y="2716138"/>
            <a:ext cx="410369" cy="27045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>
                <a:solidFill>
                  <a:schemeClr val="accent1"/>
                </a:solidFill>
                <a:latin typeface="+mn-ea"/>
              </a:rPr>
              <a:t>反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cs"/>
              </a:rPr>
              <a:t>衬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6A01FF47-2F70-C51D-14C7-B75D876DB9D9}"/>
              </a:ext>
            </a:extLst>
          </p:cNvPr>
          <p:cNvGrpSpPr/>
          <p:nvPr/>
        </p:nvGrpSpPr>
        <p:grpSpPr>
          <a:xfrm>
            <a:off x="1208040" y="4681176"/>
            <a:ext cx="9561560" cy="1661124"/>
            <a:chOff x="1208040" y="4681176"/>
            <a:chExt cx="9561560" cy="1661124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9BB0ED0D-21F4-00E8-AEA1-EEAC708F3374}"/>
                </a:ext>
              </a:extLst>
            </p:cNvPr>
            <p:cNvGrpSpPr/>
            <p:nvPr/>
          </p:nvGrpSpPr>
          <p:grpSpPr>
            <a:xfrm>
              <a:off x="1208040" y="4681176"/>
              <a:ext cx="9561560" cy="1661124"/>
              <a:chOff x="1208040" y="4681176"/>
              <a:chExt cx="9561560" cy="1661124"/>
            </a:xfrm>
          </p:grpSpPr>
          <p:sp>
            <p:nvSpPr>
              <p:cNvPr id="7" name="矩形: 圆角 6">
                <a:extLst>
                  <a:ext uri="{FF2B5EF4-FFF2-40B4-BE49-F238E27FC236}">
                    <a16:creationId xmlns:a16="http://schemas.microsoft.com/office/drawing/2014/main" id="{6374D1BD-9090-D8C6-F8E9-65AA83D03341}"/>
                  </a:ext>
                </a:extLst>
              </p:cNvPr>
              <p:cNvSpPr/>
              <p:nvPr/>
            </p:nvSpPr>
            <p:spPr>
              <a:xfrm>
                <a:off x="1422400" y="5040663"/>
                <a:ext cx="9347200" cy="1028700"/>
              </a:xfrm>
              <a:prstGeom prst="roundRect">
                <a:avLst>
                  <a:gd name="adj" fmla="val 7727"/>
                </a:avLst>
              </a:prstGeom>
              <a:noFill/>
              <a:ln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/>
                  <a:ea typeface="微软雅黑"/>
                  <a:cs typeface="+mn-cs"/>
                </a:endParaRPr>
              </a:p>
            </p:txBody>
          </p:sp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8BEB97AF-9E5B-02F2-EB0E-B7C39F6C537D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319" t="3697" r="15086" b="44923"/>
              <a:stretch/>
            </p:blipFill>
            <p:spPr>
              <a:xfrm rot="20028855" flipH="1">
                <a:off x="1208040" y="4681176"/>
                <a:ext cx="874960" cy="1661124"/>
              </a:xfrm>
              <a:custGeom>
                <a:avLst/>
                <a:gdLst>
                  <a:gd name="connsiteX0" fmla="*/ 0 w 1855974"/>
                  <a:gd name="connsiteY0" fmla="*/ 0 h 3523592"/>
                  <a:gd name="connsiteX1" fmla="*/ 0 w 1855974"/>
                  <a:gd name="connsiteY1" fmla="*/ 3523592 h 3523592"/>
                  <a:gd name="connsiteX2" fmla="*/ 1855974 w 1855974"/>
                  <a:gd name="connsiteY2" fmla="*/ 2610913 h 3523592"/>
                  <a:gd name="connsiteX3" fmla="*/ 572053 w 1855974"/>
                  <a:gd name="connsiteY3" fmla="*/ 0 h 3523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5974" h="3523592">
                    <a:moveTo>
                      <a:pt x="0" y="0"/>
                    </a:moveTo>
                    <a:lnTo>
                      <a:pt x="0" y="3523592"/>
                    </a:lnTo>
                    <a:lnTo>
                      <a:pt x="1855974" y="2610913"/>
                    </a:lnTo>
                    <a:lnTo>
                      <a:pt x="572053" y="0"/>
                    </a:lnTo>
                    <a:close/>
                  </a:path>
                </a:pathLst>
              </a:custGeom>
            </p:spPr>
          </p:pic>
        </p:grp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6982E1FA-6689-15F8-8F59-82066424B6F6}"/>
                </a:ext>
              </a:extLst>
            </p:cNvPr>
            <p:cNvSpPr txBox="1"/>
            <p:nvPr/>
          </p:nvSpPr>
          <p:spPr>
            <a:xfrm>
              <a:off x="3156486" y="5201711"/>
              <a:ext cx="5879029" cy="7066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问题二、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请结合文章分析作者是如何通过菊花和牡丹衬托出莲花的形象？</a:t>
              </a: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77FA9A37-CCA7-4158-97EB-7C65AEFC10F0}"/>
              </a:ext>
            </a:extLst>
          </p:cNvPr>
          <p:cNvGrpSpPr/>
          <p:nvPr/>
        </p:nvGrpSpPr>
        <p:grpSpPr>
          <a:xfrm>
            <a:off x="5199112" y="-95945"/>
            <a:ext cx="1793777" cy="1130715"/>
            <a:chOff x="5199112" y="-95945"/>
            <a:chExt cx="1793777" cy="1130715"/>
          </a:xfrm>
        </p:grpSpPr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5329344F-CC81-A9C9-7A9F-F409DE518B6A}"/>
                </a:ext>
              </a:extLst>
            </p:cNvPr>
            <p:cNvSpPr txBox="1"/>
            <p:nvPr/>
          </p:nvSpPr>
          <p:spPr>
            <a:xfrm>
              <a:off x="5854887" y="452441"/>
              <a:ext cx="1018857" cy="2349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zh-CN" altLang="en-US" sz="1600">
                  <a:solidFill>
                    <a:schemeClr val="accent6"/>
                  </a:solidFill>
                  <a:latin typeface="+mj-ea"/>
                  <a:ea typeface="+mj-ea"/>
                </a:rPr>
                <a:t>赏析思考</a:t>
              </a:r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7D101D29-F098-5326-9704-AF80DC69FF7D}"/>
                </a:ext>
              </a:extLst>
            </p:cNvPr>
            <p:cNvSpPr/>
            <p:nvPr/>
          </p:nvSpPr>
          <p:spPr>
            <a:xfrm>
              <a:off x="6121996" y="361601"/>
              <a:ext cx="870893" cy="415897"/>
            </a:xfrm>
            <a:custGeom>
              <a:avLst/>
              <a:gdLst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97412 h 473472"/>
                <a:gd name="connsiteX7" fmla="*/ 145233 w 992352"/>
                <a:gd name="connsiteY7" fmla="*/ 329547 h 473472"/>
                <a:gd name="connsiteX8" fmla="*/ 0 w 992352"/>
                <a:gd name="connsiteY8" fmla="*/ 329547 h 473472"/>
                <a:gd name="connsiteX9" fmla="*/ 1050 w 992352"/>
                <a:gd name="connsiteY9" fmla="*/ 79840 h 473472"/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29547 h 473472"/>
                <a:gd name="connsiteX7" fmla="*/ 0 w 992352"/>
                <a:gd name="connsiteY7" fmla="*/ 329547 h 473472"/>
                <a:gd name="connsiteX8" fmla="*/ 1050 w 992352"/>
                <a:gd name="connsiteY8" fmla="*/ 79840 h 473472"/>
                <a:gd name="connsiteX9" fmla="*/ 1050 w 992352"/>
                <a:gd name="connsiteY9" fmla="*/ 0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9" fmla="*/ 175713 w 992352"/>
                <a:gd name="connsiteY9" fmla="*/ 360027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0" fmla="*/ 0 w 992352"/>
                <a:gd name="connsiteY0" fmla="*/ 329547 h 473472"/>
                <a:gd name="connsiteX1" fmla="*/ 1050 w 992352"/>
                <a:gd name="connsiteY1" fmla="*/ 79840 h 473472"/>
                <a:gd name="connsiteX2" fmla="*/ 1050 w 992352"/>
                <a:gd name="connsiteY2" fmla="*/ 0 h 473472"/>
                <a:gd name="connsiteX3" fmla="*/ 992352 w 992352"/>
                <a:gd name="connsiteY3" fmla="*/ 0 h 473472"/>
                <a:gd name="connsiteX4" fmla="*/ 992352 w 992352"/>
                <a:gd name="connsiteY4" fmla="*/ 473472 h 473472"/>
                <a:gd name="connsiteX5" fmla="*/ 1050 w 992352"/>
                <a:gd name="connsiteY5" fmla="*/ 473472 h 473472"/>
                <a:gd name="connsiteX6" fmla="*/ 1247 w 992352"/>
                <a:gd name="connsiteY6" fmla="*/ 405139 h 473472"/>
                <a:gd name="connsiteX7" fmla="*/ 898 w 992352"/>
                <a:gd name="connsiteY7" fmla="*/ 397412 h 473472"/>
                <a:gd name="connsiteX0" fmla="*/ 152 w 991454"/>
                <a:gd name="connsiteY0" fmla="*/ 79840 h 473472"/>
                <a:gd name="connsiteX1" fmla="*/ 152 w 991454"/>
                <a:gd name="connsiteY1" fmla="*/ 0 h 473472"/>
                <a:gd name="connsiteX2" fmla="*/ 991454 w 991454"/>
                <a:gd name="connsiteY2" fmla="*/ 0 h 473472"/>
                <a:gd name="connsiteX3" fmla="*/ 991454 w 991454"/>
                <a:gd name="connsiteY3" fmla="*/ 473472 h 473472"/>
                <a:gd name="connsiteX4" fmla="*/ 152 w 991454"/>
                <a:gd name="connsiteY4" fmla="*/ 473472 h 473472"/>
                <a:gd name="connsiteX5" fmla="*/ 349 w 991454"/>
                <a:gd name="connsiteY5" fmla="*/ 405139 h 473472"/>
                <a:gd name="connsiteX6" fmla="*/ 0 w 991454"/>
                <a:gd name="connsiteY6" fmla="*/ 397412 h 47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1454" h="473472">
                  <a:moveTo>
                    <a:pt x="152" y="79840"/>
                  </a:moveTo>
                  <a:lnTo>
                    <a:pt x="152" y="0"/>
                  </a:lnTo>
                  <a:lnTo>
                    <a:pt x="991454" y="0"/>
                  </a:lnTo>
                  <a:lnTo>
                    <a:pt x="991454" y="473472"/>
                  </a:lnTo>
                  <a:lnTo>
                    <a:pt x="152" y="473472"/>
                  </a:lnTo>
                  <a:cubicBezTo>
                    <a:pt x="193" y="434052"/>
                    <a:pt x="415" y="414688"/>
                    <a:pt x="349" y="405139"/>
                  </a:cubicBezTo>
                  <a:cubicBezTo>
                    <a:pt x="233" y="402563"/>
                    <a:pt x="116" y="399988"/>
                    <a:pt x="0" y="397412"/>
                  </a:cubicBezTo>
                </a:path>
              </a:pathLst>
            </a:custGeom>
            <a:noFill/>
            <a:ln w="11155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0321" tIns="40160" rIns="80321" bIns="40160" rtlCol="0" anchor="ctr">
              <a:noAutofit/>
            </a:bodyPr>
            <a:lstStyle/>
            <a:p>
              <a:pPr algn="ctr"/>
              <a:endParaRPr lang="zh-CN" altLang="en-US" sz="1581"/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3C44354-3810-7BDE-0684-E96D3C702164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19" t="19716" r="15086" b="44923"/>
            <a:stretch/>
          </p:blipFill>
          <p:spPr>
            <a:xfrm rot="20028855" flipH="1">
              <a:off x="5199112" y="-95945"/>
              <a:ext cx="865393" cy="1130715"/>
            </a:xfrm>
            <a:custGeom>
              <a:avLst/>
              <a:gdLst>
                <a:gd name="connsiteX0" fmla="*/ 388974 w 865393"/>
                <a:gd name="connsiteY0" fmla="*/ 63759 h 1130715"/>
                <a:gd name="connsiteX1" fmla="*/ 1 w 865393"/>
                <a:gd name="connsiteY1" fmla="*/ 255038 h 1130715"/>
                <a:gd name="connsiteX2" fmla="*/ 0 w 865393"/>
                <a:gd name="connsiteY2" fmla="*/ 1130715 h 1130715"/>
                <a:gd name="connsiteX3" fmla="*/ 865393 w 865393"/>
                <a:gd name="connsiteY3" fmla="*/ 705157 h 1130715"/>
                <a:gd name="connsiteX4" fmla="*/ 518631 w 865393"/>
                <a:gd name="connsiteY4" fmla="*/ 0 h 113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393" h="1130715">
                  <a:moveTo>
                    <a:pt x="388974" y="63759"/>
                  </a:moveTo>
                  <a:lnTo>
                    <a:pt x="1" y="255038"/>
                  </a:lnTo>
                  <a:lnTo>
                    <a:pt x="0" y="1130715"/>
                  </a:lnTo>
                  <a:lnTo>
                    <a:pt x="865393" y="705157"/>
                  </a:lnTo>
                  <a:lnTo>
                    <a:pt x="518631" y="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413830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F2F7B37-F92A-1F6D-1175-D44FA084A626}"/>
              </a:ext>
            </a:extLst>
          </p:cNvPr>
          <p:cNvGrpSpPr/>
          <p:nvPr/>
        </p:nvGrpSpPr>
        <p:grpSpPr>
          <a:xfrm>
            <a:off x="1305493" y="1513304"/>
            <a:ext cx="657774" cy="656998"/>
            <a:chOff x="1305493" y="1513304"/>
            <a:chExt cx="657774" cy="656998"/>
          </a:xfrm>
        </p:grpSpPr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id="{0C8E48EB-20D3-E812-AE0D-1F8C8A06BFD9}"/>
                </a:ext>
              </a:extLst>
            </p:cNvPr>
            <p:cNvSpPr/>
            <p:nvPr/>
          </p:nvSpPr>
          <p:spPr>
            <a:xfrm>
              <a:off x="1329619" y="1537042"/>
              <a:ext cx="609521" cy="609521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F2FC1EBD-45BE-5E0A-CF27-176B889D044B}"/>
                </a:ext>
              </a:extLst>
            </p:cNvPr>
            <p:cNvSpPr/>
            <p:nvPr/>
          </p:nvSpPr>
          <p:spPr>
            <a:xfrm>
              <a:off x="1305493" y="1513304"/>
              <a:ext cx="657774" cy="656998"/>
            </a:xfrm>
            <a:custGeom>
              <a:avLst/>
              <a:gdLst>
                <a:gd name="connsiteX0" fmla="*/ 18407 w 657774"/>
                <a:gd name="connsiteY0" fmla="*/ 508808 h 656998"/>
                <a:gd name="connsiteX1" fmla="*/ 31623 w 657774"/>
                <a:gd name="connsiteY1" fmla="*/ 472585 h 656998"/>
                <a:gd name="connsiteX2" fmla="*/ 292620 w 657774"/>
                <a:gd name="connsiteY2" fmla="*/ 654333 h 656998"/>
                <a:gd name="connsiteX3" fmla="*/ 609370 w 657774"/>
                <a:gd name="connsiteY3" fmla="*/ 495445 h 656998"/>
                <a:gd name="connsiteX4" fmla="*/ 595517 w 657774"/>
                <a:gd name="connsiteY4" fmla="*/ 138654 h 656998"/>
                <a:gd name="connsiteX5" fmla="*/ 271180 w 657774"/>
                <a:gd name="connsiteY5" fmla="*/ 5904 h 656998"/>
                <a:gd name="connsiteX6" fmla="*/ 9107 w 657774"/>
                <a:gd name="connsiteY6" fmla="*/ 292012 h 656998"/>
                <a:gd name="connsiteX7" fmla="*/ 22617 w 657774"/>
                <a:gd name="connsiteY7" fmla="*/ 293823 h 656998"/>
                <a:gd name="connsiteX8" fmla="*/ 230553 w 657774"/>
                <a:gd name="connsiteY8" fmla="*/ 39581 h 656998"/>
                <a:gd name="connsiteX9" fmla="*/ 546960 w 657774"/>
                <a:gd name="connsiteY9" fmla="*/ 120103 h 656998"/>
                <a:gd name="connsiteX10" fmla="*/ 607167 w 657774"/>
                <a:gd name="connsiteY10" fmla="*/ 439300 h 656998"/>
                <a:gd name="connsiteX11" fmla="*/ 335744 w 657774"/>
                <a:gd name="connsiteY11" fmla="*/ 628733 h 656998"/>
                <a:gd name="connsiteX12" fmla="*/ 54189 w 657774"/>
                <a:gd name="connsiteY12" fmla="*/ 453985 h 656998"/>
                <a:gd name="connsiteX13" fmla="*/ 91978 w 657774"/>
                <a:gd name="connsiteY13" fmla="*/ 461523 h 656998"/>
                <a:gd name="connsiteX14" fmla="*/ 101768 w 657774"/>
                <a:gd name="connsiteY14" fmla="*/ 425251 h 656998"/>
                <a:gd name="connsiteX15" fmla="*/ 28344 w 657774"/>
                <a:gd name="connsiteY15" fmla="*/ 414238 h 656998"/>
                <a:gd name="connsiteX16" fmla="*/ 7394 w 657774"/>
                <a:gd name="connsiteY16" fmla="*/ 426133 h 656998"/>
                <a:gd name="connsiteX17" fmla="*/ 5680 w 657774"/>
                <a:gd name="connsiteY17" fmla="*/ 508808 h 656998"/>
                <a:gd name="connsiteX18" fmla="*/ 18407 w 657774"/>
                <a:gd name="connsiteY18" fmla="*/ 508808 h 65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57774" h="656998">
                  <a:moveTo>
                    <a:pt x="18407" y="508808"/>
                  </a:moveTo>
                  <a:cubicBezTo>
                    <a:pt x="24646" y="497483"/>
                    <a:pt x="29103" y="485266"/>
                    <a:pt x="31623" y="472585"/>
                  </a:cubicBezTo>
                  <a:cubicBezTo>
                    <a:pt x="84260" y="571679"/>
                    <a:pt x="181421" y="639339"/>
                    <a:pt x="292620" y="654333"/>
                  </a:cubicBezTo>
                  <a:cubicBezTo>
                    <a:pt x="420965" y="671466"/>
                    <a:pt x="542946" y="604552"/>
                    <a:pt x="609370" y="495445"/>
                  </a:cubicBezTo>
                  <a:cubicBezTo>
                    <a:pt x="677654" y="383351"/>
                    <a:pt x="674276" y="244434"/>
                    <a:pt x="595517" y="138654"/>
                  </a:cubicBezTo>
                  <a:cubicBezTo>
                    <a:pt x="521408" y="39092"/>
                    <a:pt x="394826" y="-19451"/>
                    <a:pt x="271180" y="5904"/>
                  </a:cubicBezTo>
                  <a:cubicBezTo>
                    <a:pt x="134612" y="33903"/>
                    <a:pt x="23302" y="153045"/>
                    <a:pt x="9107" y="292012"/>
                  </a:cubicBezTo>
                  <a:cubicBezTo>
                    <a:pt x="8373" y="299599"/>
                    <a:pt x="21491" y="301508"/>
                    <a:pt x="22617" y="293823"/>
                  </a:cubicBezTo>
                  <a:cubicBezTo>
                    <a:pt x="39260" y="179135"/>
                    <a:pt x="121739" y="79377"/>
                    <a:pt x="230553" y="39581"/>
                  </a:cubicBezTo>
                  <a:cubicBezTo>
                    <a:pt x="343136" y="-1487"/>
                    <a:pt x="465508" y="34687"/>
                    <a:pt x="546960" y="120103"/>
                  </a:cubicBezTo>
                  <a:cubicBezTo>
                    <a:pt x="628411" y="205519"/>
                    <a:pt x="654403" y="329409"/>
                    <a:pt x="607167" y="439300"/>
                  </a:cubicBezTo>
                  <a:cubicBezTo>
                    <a:pt x="560861" y="546988"/>
                    <a:pt x="455425" y="628537"/>
                    <a:pt x="335744" y="628733"/>
                  </a:cubicBezTo>
                  <a:cubicBezTo>
                    <a:pt x="218903" y="628978"/>
                    <a:pt x="105243" y="558687"/>
                    <a:pt x="54189" y="453985"/>
                  </a:cubicBezTo>
                  <a:lnTo>
                    <a:pt x="91978" y="461523"/>
                  </a:lnTo>
                  <a:cubicBezTo>
                    <a:pt x="115914" y="466418"/>
                    <a:pt x="125508" y="428776"/>
                    <a:pt x="101768" y="425251"/>
                  </a:cubicBezTo>
                  <a:lnTo>
                    <a:pt x="28344" y="414238"/>
                  </a:lnTo>
                  <a:cubicBezTo>
                    <a:pt x="19680" y="412965"/>
                    <a:pt x="9498" y="416294"/>
                    <a:pt x="7394" y="426133"/>
                  </a:cubicBezTo>
                  <a:cubicBezTo>
                    <a:pt x="1911" y="451978"/>
                    <a:pt x="-5186" y="483599"/>
                    <a:pt x="5680" y="508808"/>
                  </a:cubicBezTo>
                  <a:cubicBezTo>
                    <a:pt x="8030" y="514045"/>
                    <a:pt x="15862" y="512821"/>
                    <a:pt x="18407" y="508808"/>
                  </a:cubicBezTo>
                  <a:close/>
                </a:path>
              </a:pathLst>
            </a:custGeom>
            <a:solidFill>
              <a:schemeClr val="accent6"/>
            </a:solidFill>
            <a:ln w="4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A43B5393-9ED9-1781-8354-11055759D177}"/>
                </a:ext>
              </a:extLst>
            </p:cNvPr>
            <p:cNvSpPr txBox="1"/>
            <p:nvPr/>
          </p:nvSpPr>
          <p:spPr>
            <a:xfrm>
              <a:off x="1506140" y="1687915"/>
              <a:ext cx="256480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2000">
                  <a:solidFill>
                    <a:schemeClr val="accent6"/>
                  </a:solidFill>
                  <a:latin typeface="+mn-ea"/>
                </a:rPr>
                <a:t>壹</a:t>
              </a:r>
            </a:p>
          </p:txBody>
        </p:sp>
      </p:grpSp>
      <p:sp>
        <p:nvSpPr>
          <p:cNvPr id="49" name="文本框 48">
            <a:extLst>
              <a:ext uri="{FF2B5EF4-FFF2-40B4-BE49-F238E27FC236}">
                <a16:creationId xmlns:a16="http://schemas.microsoft.com/office/drawing/2014/main" id="{4522EE31-4D71-DB7D-81C9-BF3EA06FC1DA}"/>
              </a:ext>
            </a:extLst>
          </p:cNvPr>
          <p:cNvSpPr txBox="1"/>
          <p:nvPr/>
        </p:nvSpPr>
        <p:spPr>
          <a:xfrm>
            <a:off x="2218081" y="1494256"/>
            <a:ext cx="5879029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2000">
                <a:solidFill>
                  <a:schemeClr val="accent6"/>
                </a:solidFill>
                <a:latin typeface="+mj-ea"/>
                <a:ea typeface="+mj-ea"/>
              </a:rPr>
              <a:t>课程导入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5D77EEC6-0943-671D-5C5A-A92A8838C36D}"/>
              </a:ext>
            </a:extLst>
          </p:cNvPr>
          <p:cNvSpPr txBox="1"/>
          <p:nvPr/>
        </p:nvSpPr>
        <p:spPr>
          <a:xfrm>
            <a:off x="2237924" y="1826964"/>
            <a:ext cx="6700268" cy="3536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/>
                </a:solidFill>
                <a:latin typeface="+mn-ea"/>
              </a:rPr>
              <a:t>本次课程内容：</a:t>
            </a:r>
            <a:r>
              <a:rPr lang="en-US" altLang="zh-CN" sz="1000">
                <a:solidFill>
                  <a:schemeClr val="accent6"/>
                </a:solidFill>
                <a:latin typeface="+mn-ea"/>
              </a:rPr>
              <a:t>《</a:t>
            </a:r>
            <a:r>
              <a:rPr lang="zh-CN" altLang="en-US" sz="1000">
                <a:solidFill>
                  <a:schemeClr val="accent6"/>
                </a:solidFill>
                <a:latin typeface="+mn-ea"/>
              </a:rPr>
              <a:t>爱莲说</a:t>
            </a:r>
            <a:r>
              <a:rPr lang="en-US" altLang="zh-CN" sz="1000">
                <a:solidFill>
                  <a:schemeClr val="accent6"/>
                </a:solidFill>
                <a:latin typeface="+mn-ea"/>
              </a:rPr>
              <a:t>》</a:t>
            </a:r>
            <a:r>
              <a:rPr lang="zh-CN" altLang="en-US" sz="1000">
                <a:solidFill>
                  <a:schemeClr val="accent6"/>
                </a:solidFill>
                <a:latin typeface="+mn-ea"/>
              </a:rPr>
              <a:t>，作者：周敦颐，宋代道洲</a:t>
            </a:r>
            <a:r>
              <a:rPr lang="en-US" altLang="zh-CN" sz="1000">
                <a:solidFill>
                  <a:schemeClr val="accent6"/>
                </a:solidFill>
                <a:latin typeface="+mn-ea"/>
              </a:rPr>
              <a:t>(</a:t>
            </a:r>
            <a:r>
              <a:rPr lang="zh-CN" altLang="en-US" sz="1000">
                <a:solidFill>
                  <a:schemeClr val="accent6"/>
                </a:solidFill>
                <a:latin typeface="+mn-ea"/>
              </a:rPr>
              <a:t>现在湖南省道县</a:t>
            </a:r>
            <a:r>
              <a:rPr lang="en-US" altLang="zh-CN" sz="1000">
                <a:solidFill>
                  <a:schemeClr val="accent6"/>
                </a:solidFill>
                <a:latin typeface="+mn-ea"/>
              </a:rPr>
              <a:t>)</a:t>
            </a:r>
            <a:r>
              <a:rPr lang="zh-CN" altLang="en-US" sz="1000">
                <a:solidFill>
                  <a:schemeClr val="accent6"/>
                </a:solidFill>
                <a:latin typeface="+mn-ea"/>
              </a:rPr>
              <a:t>人，字茂叔，哲学家，因他世居道县濂溪，后居庐山莲花峰前，峰下有溪，也命名为濂溪，学者就称他为濂溪先生。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8D87A160-F77C-D44C-416C-B83F71EEC455}"/>
              </a:ext>
            </a:extLst>
          </p:cNvPr>
          <p:cNvGrpSpPr/>
          <p:nvPr/>
        </p:nvGrpSpPr>
        <p:grpSpPr>
          <a:xfrm>
            <a:off x="1305493" y="2420202"/>
            <a:ext cx="657774" cy="656998"/>
            <a:chOff x="1305493" y="2420202"/>
            <a:chExt cx="657774" cy="656998"/>
          </a:xfrm>
        </p:grpSpPr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id="{F579D278-987E-9147-197F-CF08FD6C5FE2}"/>
                </a:ext>
              </a:extLst>
            </p:cNvPr>
            <p:cNvSpPr/>
            <p:nvPr/>
          </p:nvSpPr>
          <p:spPr>
            <a:xfrm>
              <a:off x="1329619" y="2443940"/>
              <a:ext cx="609521" cy="609521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EBAC0705-D517-6089-583E-082523695D42}"/>
                </a:ext>
              </a:extLst>
            </p:cNvPr>
            <p:cNvSpPr/>
            <p:nvPr/>
          </p:nvSpPr>
          <p:spPr>
            <a:xfrm>
              <a:off x="1305493" y="2420202"/>
              <a:ext cx="657774" cy="656998"/>
            </a:xfrm>
            <a:custGeom>
              <a:avLst/>
              <a:gdLst>
                <a:gd name="connsiteX0" fmla="*/ 18407 w 657774"/>
                <a:gd name="connsiteY0" fmla="*/ 508808 h 656998"/>
                <a:gd name="connsiteX1" fmla="*/ 31623 w 657774"/>
                <a:gd name="connsiteY1" fmla="*/ 472585 h 656998"/>
                <a:gd name="connsiteX2" fmla="*/ 292620 w 657774"/>
                <a:gd name="connsiteY2" fmla="*/ 654333 h 656998"/>
                <a:gd name="connsiteX3" fmla="*/ 609370 w 657774"/>
                <a:gd name="connsiteY3" fmla="*/ 495445 h 656998"/>
                <a:gd name="connsiteX4" fmla="*/ 595517 w 657774"/>
                <a:gd name="connsiteY4" fmla="*/ 138654 h 656998"/>
                <a:gd name="connsiteX5" fmla="*/ 271180 w 657774"/>
                <a:gd name="connsiteY5" fmla="*/ 5904 h 656998"/>
                <a:gd name="connsiteX6" fmla="*/ 9107 w 657774"/>
                <a:gd name="connsiteY6" fmla="*/ 292012 h 656998"/>
                <a:gd name="connsiteX7" fmla="*/ 22617 w 657774"/>
                <a:gd name="connsiteY7" fmla="*/ 293823 h 656998"/>
                <a:gd name="connsiteX8" fmla="*/ 230553 w 657774"/>
                <a:gd name="connsiteY8" fmla="*/ 39581 h 656998"/>
                <a:gd name="connsiteX9" fmla="*/ 546960 w 657774"/>
                <a:gd name="connsiteY9" fmla="*/ 120103 h 656998"/>
                <a:gd name="connsiteX10" fmla="*/ 607167 w 657774"/>
                <a:gd name="connsiteY10" fmla="*/ 439300 h 656998"/>
                <a:gd name="connsiteX11" fmla="*/ 335744 w 657774"/>
                <a:gd name="connsiteY11" fmla="*/ 628733 h 656998"/>
                <a:gd name="connsiteX12" fmla="*/ 54189 w 657774"/>
                <a:gd name="connsiteY12" fmla="*/ 453985 h 656998"/>
                <a:gd name="connsiteX13" fmla="*/ 91978 w 657774"/>
                <a:gd name="connsiteY13" fmla="*/ 461523 h 656998"/>
                <a:gd name="connsiteX14" fmla="*/ 101768 w 657774"/>
                <a:gd name="connsiteY14" fmla="*/ 425251 h 656998"/>
                <a:gd name="connsiteX15" fmla="*/ 28344 w 657774"/>
                <a:gd name="connsiteY15" fmla="*/ 414238 h 656998"/>
                <a:gd name="connsiteX16" fmla="*/ 7394 w 657774"/>
                <a:gd name="connsiteY16" fmla="*/ 426133 h 656998"/>
                <a:gd name="connsiteX17" fmla="*/ 5680 w 657774"/>
                <a:gd name="connsiteY17" fmla="*/ 508808 h 656998"/>
                <a:gd name="connsiteX18" fmla="*/ 18407 w 657774"/>
                <a:gd name="connsiteY18" fmla="*/ 508808 h 65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57774" h="656998">
                  <a:moveTo>
                    <a:pt x="18407" y="508808"/>
                  </a:moveTo>
                  <a:cubicBezTo>
                    <a:pt x="24646" y="497483"/>
                    <a:pt x="29103" y="485266"/>
                    <a:pt x="31623" y="472585"/>
                  </a:cubicBezTo>
                  <a:cubicBezTo>
                    <a:pt x="84260" y="571679"/>
                    <a:pt x="181421" y="639339"/>
                    <a:pt x="292620" y="654333"/>
                  </a:cubicBezTo>
                  <a:cubicBezTo>
                    <a:pt x="420965" y="671466"/>
                    <a:pt x="542946" y="604552"/>
                    <a:pt x="609370" y="495445"/>
                  </a:cubicBezTo>
                  <a:cubicBezTo>
                    <a:pt x="677654" y="383351"/>
                    <a:pt x="674276" y="244434"/>
                    <a:pt x="595517" y="138654"/>
                  </a:cubicBezTo>
                  <a:cubicBezTo>
                    <a:pt x="521408" y="39092"/>
                    <a:pt x="394826" y="-19451"/>
                    <a:pt x="271180" y="5904"/>
                  </a:cubicBezTo>
                  <a:cubicBezTo>
                    <a:pt x="134612" y="33903"/>
                    <a:pt x="23302" y="153045"/>
                    <a:pt x="9107" y="292012"/>
                  </a:cubicBezTo>
                  <a:cubicBezTo>
                    <a:pt x="8373" y="299599"/>
                    <a:pt x="21491" y="301508"/>
                    <a:pt x="22617" y="293823"/>
                  </a:cubicBezTo>
                  <a:cubicBezTo>
                    <a:pt x="39260" y="179135"/>
                    <a:pt x="121739" y="79377"/>
                    <a:pt x="230553" y="39581"/>
                  </a:cubicBezTo>
                  <a:cubicBezTo>
                    <a:pt x="343136" y="-1487"/>
                    <a:pt x="465508" y="34687"/>
                    <a:pt x="546960" y="120103"/>
                  </a:cubicBezTo>
                  <a:cubicBezTo>
                    <a:pt x="628411" y="205519"/>
                    <a:pt x="654403" y="329409"/>
                    <a:pt x="607167" y="439300"/>
                  </a:cubicBezTo>
                  <a:cubicBezTo>
                    <a:pt x="560861" y="546988"/>
                    <a:pt x="455425" y="628537"/>
                    <a:pt x="335744" y="628733"/>
                  </a:cubicBezTo>
                  <a:cubicBezTo>
                    <a:pt x="218903" y="628978"/>
                    <a:pt x="105243" y="558687"/>
                    <a:pt x="54189" y="453985"/>
                  </a:cubicBezTo>
                  <a:lnTo>
                    <a:pt x="91978" y="461523"/>
                  </a:lnTo>
                  <a:cubicBezTo>
                    <a:pt x="115914" y="466418"/>
                    <a:pt x="125508" y="428776"/>
                    <a:pt x="101768" y="425251"/>
                  </a:cubicBezTo>
                  <a:lnTo>
                    <a:pt x="28344" y="414238"/>
                  </a:lnTo>
                  <a:cubicBezTo>
                    <a:pt x="19680" y="412965"/>
                    <a:pt x="9498" y="416294"/>
                    <a:pt x="7394" y="426133"/>
                  </a:cubicBezTo>
                  <a:cubicBezTo>
                    <a:pt x="1911" y="451978"/>
                    <a:pt x="-5186" y="483599"/>
                    <a:pt x="5680" y="508808"/>
                  </a:cubicBezTo>
                  <a:cubicBezTo>
                    <a:pt x="8030" y="514045"/>
                    <a:pt x="15862" y="512821"/>
                    <a:pt x="18407" y="508808"/>
                  </a:cubicBezTo>
                  <a:close/>
                </a:path>
              </a:pathLst>
            </a:custGeom>
            <a:solidFill>
              <a:schemeClr val="accent6"/>
            </a:solidFill>
            <a:ln w="4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57082C36-6EFB-D4AC-18C1-1ADB42D64E4C}"/>
                </a:ext>
              </a:extLst>
            </p:cNvPr>
            <p:cNvSpPr txBox="1"/>
            <p:nvPr/>
          </p:nvSpPr>
          <p:spPr>
            <a:xfrm>
              <a:off x="1506140" y="2594813"/>
              <a:ext cx="256480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2000">
                  <a:solidFill>
                    <a:schemeClr val="accent6"/>
                  </a:solidFill>
                  <a:latin typeface="+mn-ea"/>
                </a:rPr>
                <a:t>贰</a:t>
              </a:r>
            </a:p>
          </p:txBody>
        </p:sp>
      </p:grpSp>
      <p:sp>
        <p:nvSpPr>
          <p:cNvPr id="68" name="文本框 67">
            <a:extLst>
              <a:ext uri="{FF2B5EF4-FFF2-40B4-BE49-F238E27FC236}">
                <a16:creationId xmlns:a16="http://schemas.microsoft.com/office/drawing/2014/main" id="{7A3F2A7E-854F-9652-CA37-322F294FE0C7}"/>
              </a:ext>
            </a:extLst>
          </p:cNvPr>
          <p:cNvSpPr txBox="1"/>
          <p:nvPr/>
        </p:nvSpPr>
        <p:spPr>
          <a:xfrm>
            <a:off x="2218081" y="2401154"/>
            <a:ext cx="5879029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2000">
                <a:solidFill>
                  <a:schemeClr val="accent6"/>
                </a:solidFill>
                <a:latin typeface="+mj-ea"/>
                <a:ea typeface="+mj-ea"/>
              </a:rPr>
              <a:t>课文释译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3321F441-E4D1-8180-1FA5-96C576A7FC4C}"/>
              </a:ext>
            </a:extLst>
          </p:cNvPr>
          <p:cNvSpPr txBox="1"/>
          <p:nvPr/>
        </p:nvSpPr>
        <p:spPr>
          <a:xfrm>
            <a:off x="2237924" y="2733862"/>
            <a:ext cx="6700268" cy="3536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/>
                </a:solidFill>
                <a:latin typeface="+mn-ea"/>
              </a:rPr>
              <a:t>水陆草木之花，可爱者甚蕃。晋陶渊明独爱菊。自李唐来，世人盛爱牡丹。予独爱莲之出淤泥而不染，濯清涟而不妖，中通外直，不蔓不枝，香远益清，亭亭净植，可远观而不可亵玩焉。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B3F83E3-8975-2751-CFA9-2976D4AF69A2}"/>
              </a:ext>
            </a:extLst>
          </p:cNvPr>
          <p:cNvGrpSpPr/>
          <p:nvPr/>
        </p:nvGrpSpPr>
        <p:grpSpPr>
          <a:xfrm>
            <a:off x="1305493" y="3327100"/>
            <a:ext cx="657774" cy="656998"/>
            <a:chOff x="1305493" y="3327100"/>
            <a:chExt cx="657774" cy="656998"/>
          </a:xfrm>
        </p:grpSpPr>
        <p:sp>
          <p:nvSpPr>
            <p:cNvPr id="103" name="椭圆 102">
              <a:extLst>
                <a:ext uri="{FF2B5EF4-FFF2-40B4-BE49-F238E27FC236}">
                  <a16:creationId xmlns:a16="http://schemas.microsoft.com/office/drawing/2014/main" id="{35569763-F57C-A7E7-88B8-1B414C8D80ED}"/>
                </a:ext>
              </a:extLst>
            </p:cNvPr>
            <p:cNvSpPr/>
            <p:nvPr/>
          </p:nvSpPr>
          <p:spPr>
            <a:xfrm>
              <a:off x="1329619" y="3346489"/>
              <a:ext cx="609521" cy="609521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B261254A-0CC5-C049-74DE-D31A5B765AF7}"/>
                </a:ext>
              </a:extLst>
            </p:cNvPr>
            <p:cNvSpPr/>
            <p:nvPr/>
          </p:nvSpPr>
          <p:spPr>
            <a:xfrm>
              <a:off x="1305493" y="3327100"/>
              <a:ext cx="657774" cy="656998"/>
            </a:xfrm>
            <a:custGeom>
              <a:avLst/>
              <a:gdLst>
                <a:gd name="connsiteX0" fmla="*/ 18407 w 657774"/>
                <a:gd name="connsiteY0" fmla="*/ 508808 h 656998"/>
                <a:gd name="connsiteX1" fmla="*/ 31623 w 657774"/>
                <a:gd name="connsiteY1" fmla="*/ 472585 h 656998"/>
                <a:gd name="connsiteX2" fmla="*/ 292620 w 657774"/>
                <a:gd name="connsiteY2" fmla="*/ 654333 h 656998"/>
                <a:gd name="connsiteX3" fmla="*/ 609370 w 657774"/>
                <a:gd name="connsiteY3" fmla="*/ 495445 h 656998"/>
                <a:gd name="connsiteX4" fmla="*/ 595517 w 657774"/>
                <a:gd name="connsiteY4" fmla="*/ 138654 h 656998"/>
                <a:gd name="connsiteX5" fmla="*/ 271180 w 657774"/>
                <a:gd name="connsiteY5" fmla="*/ 5904 h 656998"/>
                <a:gd name="connsiteX6" fmla="*/ 9107 w 657774"/>
                <a:gd name="connsiteY6" fmla="*/ 292012 h 656998"/>
                <a:gd name="connsiteX7" fmla="*/ 22617 w 657774"/>
                <a:gd name="connsiteY7" fmla="*/ 293823 h 656998"/>
                <a:gd name="connsiteX8" fmla="*/ 230553 w 657774"/>
                <a:gd name="connsiteY8" fmla="*/ 39581 h 656998"/>
                <a:gd name="connsiteX9" fmla="*/ 546960 w 657774"/>
                <a:gd name="connsiteY9" fmla="*/ 120103 h 656998"/>
                <a:gd name="connsiteX10" fmla="*/ 607167 w 657774"/>
                <a:gd name="connsiteY10" fmla="*/ 439300 h 656998"/>
                <a:gd name="connsiteX11" fmla="*/ 335744 w 657774"/>
                <a:gd name="connsiteY11" fmla="*/ 628733 h 656998"/>
                <a:gd name="connsiteX12" fmla="*/ 54189 w 657774"/>
                <a:gd name="connsiteY12" fmla="*/ 453985 h 656998"/>
                <a:gd name="connsiteX13" fmla="*/ 91978 w 657774"/>
                <a:gd name="connsiteY13" fmla="*/ 461523 h 656998"/>
                <a:gd name="connsiteX14" fmla="*/ 101768 w 657774"/>
                <a:gd name="connsiteY14" fmla="*/ 425251 h 656998"/>
                <a:gd name="connsiteX15" fmla="*/ 28344 w 657774"/>
                <a:gd name="connsiteY15" fmla="*/ 414238 h 656998"/>
                <a:gd name="connsiteX16" fmla="*/ 7394 w 657774"/>
                <a:gd name="connsiteY16" fmla="*/ 426133 h 656998"/>
                <a:gd name="connsiteX17" fmla="*/ 5680 w 657774"/>
                <a:gd name="connsiteY17" fmla="*/ 508808 h 656998"/>
                <a:gd name="connsiteX18" fmla="*/ 18407 w 657774"/>
                <a:gd name="connsiteY18" fmla="*/ 508808 h 65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57774" h="656998">
                  <a:moveTo>
                    <a:pt x="18407" y="508808"/>
                  </a:moveTo>
                  <a:cubicBezTo>
                    <a:pt x="24646" y="497483"/>
                    <a:pt x="29103" y="485266"/>
                    <a:pt x="31623" y="472585"/>
                  </a:cubicBezTo>
                  <a:cubicBezTo>
                    <a:pt x="84260" y="571679"/>
                    <a:pt x="181421" y="639339"/>
                    <a:pt x="292620" y="654333"/>
                  </a:cubicBezTo>
                  <a:cubicBezTo>
                    <a:pt x="420965" y="671466"/>
                    <a:pt x="542946" y="604552"/>
                    <a:pt x="609370" y="495445"/>
                  </a:cubicBezTo>
                  <a:cubicBezTo>
                    <a:pt x="677654" y="383351"/>
                    <a:pt x="674276" y="244434"/>
                    <a:pt x="595517" y="138654"/>
                  </a:cubicBezTo>
                  <a:cubicBezTo>
                    <a:pt x="521408" y="39092"/>
                    <a:pt x="394826" y="-19451"/>
                    <a:pt x="271180" y="5904"/>
                  </a:cubicBezTo>
                  <a:cubicBezTo>
                    <a:pt x="134612" y="33903"/>
                    <a:pt x="23302" y="153045"/>
                    <a:pt x="9107" y="292012"/>
                  </a:cubicBezTo>
                  <a:cubicBezTo>
                    <a:pt x="8373" y="299599"/>
                    <a:pt x="21491" y="301508"/>
                    <a:pt x="22617" y="293823"/>
                  </a:cubicBezTo>
                  <a:cubicBezTo>
                    <a:pt x="39260" y="179135"/>
                    <a:pt x="121739" y="79377"/>
                    <a:pt x="230553" y="39581"/>
                  </a:cubicBezTo>
                  <a:cubicBezTo>
                    <a:pt x="343136" y="-1487"/>
                    <a:pt x="465508" y="34687"/>
                    <a:pt x="546960" y="120103"/>
                  </a:cubicBezTo>
                  <a:cubicBezTo>
                    <a:pt x="628411" y="205519"/>
                    <a:pt x="654403" y="329409"/>
                    <a:pt x="607167" y="439300"/>
                  </a:cubicBezTo>
                  <a:cubicBezTo>
                    <a:pt x="560861" y="546988"/>
                    <a:pt x="455425" y="628537"/>
                    <a:pt x="335744" y="628733"/>
                  </a:cubicBezTo>
                  <a:cubicBezTo>
                    <a:pt x="218903" y="628978"/>
                    <a:pt x="105243" y="558687"/>
                    <a:pt x="54189" y="453985"/>
                  </a:cubicBezTo>
                  <a:lnTo>
                    <a:pt x="91978" y="461523"/>
                  </a:lnTo>
                  <a:cubicBezTo>
                    <a:pt x="115914" y="466418"/>
                    <a:pt x="125508" y="428776"/>
                    <a:pt x="101768" y="425251"/>
                  </a:cubicBezTo>
                  <a:lnTo>
                    <a:pt x="28344" y="414238"/>
                  </a:lnTo>
                  <a:cubicBezTo>
                    <a:pt x="19680" y="412965"/>
                    <a:pt x="9498" y="416294"/>
                    <a:pt x="7394" y="426133"/>
                  </a:cubicBezTo>
                  <a:cubicBezTo>
                    <a:pt x="1911" y="451978"/>
                    <a:pt x="-5186" y="483599"/>
                    <a:pt x="5680" y="508808"/>
                  </a:cubicBezTo>
                  <a:cubicBezTo>
                    <a:pt x="8030" y="514045"/>
                    <a:pt x="15862" y="512821"/>
                    <a:pt x="18407" y="508808"/>
                  </a:cubicBezTo>
                  <a:close/>
                </a:path>
              </a:pathLst>
            </a:custGeom>
            <a:solidFill>
              <a:schemeClr val="accent6"/>
            </a:solidFill>
            <a:ln w="4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CAD4544A-4D62-F6F4-D80B-74252ED35D9D}"/>
                </a:ext>
              </a:extLst>
            </p:cNvPr>
            <p:cNvSpPr txBox="1"/>
            <p:nvPr/>
          </p:nvSpPr>
          <p:spPr>
            <a:xfrm>
              <a:off x="1506140" y="3501711"/>
              <a:ext cx="256480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2000">
                  <a:solidFill>
                    <a:schemeClr val="accent6"/>
                  </a:solidFill>
                  <a:latin typeface="+mn-ea"/>
                </a:rPr>
                <a:t>叁</a:t>
              </a:r>
            </a:p>
          </p:txBody>
        </p:sp>
      </p:grpSp>
      <p:sp>
        <p:nvSpPr>
          <p:cNvPr id="75" name="文本框 74">
            <a:extLst>
              <a:ext uri="{FF2B5EF4-FFF2-40B4-BE49-F238E27FC236}">
                <a16:creationId xmlns:a16="http://schemas.microsoft.com/office/drawing/2014/main" id="{4CE110F4-E316-E60F-E9D8-03FFB7E37E14}"/>
              </a:ext>
            </a:extLst>
          </p:cNvPr>
          <p:cNvSpPr txBox="1"/>
          <p:nvPr/>
        </p:nvSpPr>
        <p:spPr>
          <a:xfrm>
            <a:off x="2218081" y="3308052"/>
            <a:ext cx="5879029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2000">
                <a:solidFill>
                  <a:schemeClr val="accent6"/>
                </a:solidFill>
                <a:latin typeface="+mj-ea"/>
                <a:ea typeface="+mj-ea"/>
              </a:rPr>
              <a:t>赏析思考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72286C09-1992-AE99-1966-F97D89A95D4F}"/>
              </a:ext>
            </a:extLst>
          </p:cNvPr>
          <p:cNvSpPr txBox="1"/>
          <p:nvPr/>
        </p:nvSpPr>
        <p:spPr>
          <a:xfrm>
            <a:off x="2237924" y="3640760"/>
            <a:ext cx="6700268" cy="3536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/>
                </a:solidFill>
                <a:latin typeface="+mn-ea"/>
              </a:rPr>
              <a:t>熟读课文描写莲的语句，思考作者是从哪几个方面进行描写的；纵观全文，作者写这篇文章的意图是什么？他采用了什么写作手法；文中分别用哪些花卉来衬托莲的形象，分别如何描述的。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118D7037-EC08-3DF6-8773-E592CF5F00DB}"/>
              </a:ext>
            </a:extLst>
          </p:cNvPr>
          <p:cNvGrpSpPr/>
          <p:nvPr/>
        </p:nvGrpSpPr>
        <p:grpSpPr>
          <a:xfrm>
            <a:off x="1305493" y="4233998"/>
            <a:ext cx="657774" cy="656998"/>
            <a:chOff x="1305493" y="4233998"/>
            <a:chExt cx="657774" cy="656998"/>
          </a:xfrm>
        </p:grpSpPr>
        <p:sp>
          <p:nvSpPr>
            <p:cNvPr id="104" name="椭圆 103">
              <a:extLst>
                <a:ext uri="{FF2B5EF4-FFF2-40B4-BE49-F238E27FC236}">
                  <a16:creationId xmlns:a16="http://schemas.microsoft.com/office/drawing/2014/main" id="{BFC92E9E-E07A-EC3C-ECE8-279B3FA821C7}"/>
                </a:ext>
              </a:extLst>
            </p:cNvPr>
            <p:cNvSpPr/>
            <p:nvPr/>
          </p:nvSpPr>
          <p:spPr>
            <a:xfrm>
              <a:off x="1329619" y="4257736"/>
              <a:ext cx="609521" cy="609521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9C91CA5B-3C54-6188-AE15-124EC583C4F5}"/>
                </a:ext>
              </a:extLst>
            </p:cNvPr>
            <p:cNvSpPr/>
            <p:nvPr/>
          </p:nvSpPr>
          <p:spPr>
            <a:xfrm>
              <a:off x="1305493" y="4233998"/>
              <a:ext cx="657774" cy="656998"/>
            </a:xfrm>
            <a:custGeom>
              <a:avLst/>
              <a:gdLst>
                <a:gd name="connsiteX0" fmla="*/ 18407 w 657774"/>
                <a:gd name="connsiteY0" fmla="*/ 508808 h 656998"/>
                <a:gd name="connsiteX1" fmla="*/ 31623 w 657774"/>
                <a:gd name="connsiteY1" fmla="*/ 472585 h 656998"/>
                <a:gd name="connsiteX2" fmla="*/ 292620 w 657774"/>
                <a:gd name="connsiteY2" fmla="*/ 654333 h 656998"/>
                <a:gd name="connsiteX3" fmla="*/ 609370 w 657774"/>
                <a:gd name="connsiteY3" fmla="*/ 495445 h 656998"/>
                <a:gd name="connsiteX4" fmla="*/ 595517 w 657774"/>
                <a:gd name="connsiteY4" fmla="*/ 138654 h 656998"/>
                <a:gd name="connsiteX5" fmla="*/ 271180 w 657774"/>
                <a:gd name="connsiteY5" fmla="*/ 5904 h 656998"/>
                <a:gd name="connsiteX6" fmla="*/ 9107 w 657774"/>
                <a:gd name="connsiteY6" fmla="*/ 292012 h 656998"/>
                <a:gd name="connsiteX7" fmla="*/ 22617 w 657774"/>
                <a:gd name="connsiteY7" fmla="*/ 293823 h 656998"/>
                <a:gd name="connsiteX8" fmla="*/ 230553 w 657774"/>
                <a:gd name="connsiteY8" fmla="*/ 39581 h 656998"/>
                <a:gd name="connsiteX9" fmla="*/ 546960 w 657774"/>
                <a:gd name="connsiteY9" fmla="*/ 120103 h 656998"/>
                <a:gd name="connsiteX10" fmla="*/ 607167 w 657774"/>
                <a:gd name="connsiteY10" fmla="*/ 439300 h 656998"/>
                <a:gd name="connsiteX11" fmla="*/ 335744 w 657774"/>
                <a:gd name="connsiteY11" fmla="*/ 628733 h 656998"/>
                <a:gd name="connsiteX12" fmla="*/ 54189 w 657774"/>
                <a:gd name="connsiteY12" fmla="*/ 453985 h 656998"/>
                <a:gd name="connsiteX13" fmla="*/ 91978 w 657774"/>
                <a:gd name="connsiteY13" fmla="*/ 461523 h 656998"/>
                <a:gd name="connsiteX14" fmla="*/ 101768 w 657774"/>
                <a:gd name="connsiteY14" fmla="*/ 425251 h 656998"/>
                <a:gd name="connsiteX15" fmla="*/ 28344 w 657774"/>
                <a:gd name="connsiteY15" fmla="*/ 414238 h 656998"/>
                <a:gd name="connsiteX16" fmla="*/ 7394 w 657774"/>
                <a:gd name="connsiteY16" fmla="*/ 426133 h 656998"/>
                <a:gd name="connsiteX17" fmla="*/ 5680 w 657774"/>
                <a:gd name="connsiteY17" fmla="*/ 508808 h 656998"/>
                <a:gd name="connsiteX18" fmla="*/ 18407 w 657774"/>
                <a:gd name="connsiteY18" fmla="*/ 508808 h 65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57774" h="656998">
                  <a:moveTo>
                    <a:pt x="18407" y="508808"/>
                  </a:moveTo>
                  <a:cubicBezTo>
                    <a:pt x="24646" y="497483"/>
                    <a:pt x="29103" y="485266"/>
                    <a:pt x="31623" y="472585"/>
                  </a:cubicBezTo>
                  <a:cubicBezTo>
                    <a:pt x="84260" y="571679"/>
                    <a:pt x="181421" y="639339"/>
                    <a:pt x="292620" y="654333"/>
                  </a:cubicBezTo>
                  <a:cubicBezTo>
                    <a:pt x="420965" y="671466"/>
                    <a:pt x="542946" y="604552"/>
                    <a:pt x="609370" y="495445"/>
                  </a:cubicBezTo>
                  <a:cubicBezTo>
                    <a:pt x="677654" y="383351"/>
                    <a:pt x="674276" y="244434"/>
                    <a:pt x="595517" y="138654"/>
                  </a:cubicBezTo>
                  <a:cubicBezTo>
                    <a:pt x="521408" y="39092"/>
                    <a:pt x="394826" y="-19451"/>
                    <a:pt x="271180" y="5904"/>
                  </a:cubicBezTo>
                  <a:cubicBezTo>
                    <a:pt x="134612" y="33903"/>
                    <a:pt x="23302" y="153045"/>
                    <a:pt x="9107" y="292012"/>
                  </a:cubicBezTo>
                  <a:cubicBezTo>
                    <a:pt x="8373" y="299599"/>
                    <a:pt x="21491" y="301508"/>
                    <a:pt x="22617" y="293823"/>
                  </a:cubicBezTo>
                  <a:cubicBezTo>
                    <a:pt x="39260" y="179135"/>
                    <a:pt x="121739" y="79377"/>
                    <a:pt x="230553" y="39581"/>
                  </a:cubicBezTo>
                  <a:cubicBezTo>
                    <a:pt x="343136" y="-1487"/>
                    <a:pt x="465508" y="34687"/>
                    <a:pt x="546960" y="120103"/>
                  </a:cubicBezTo>
                  <a:cubicBezTo>
                    <a:pt x="628411" y="205519"/>
                    <a:pt x="654403" y="329409"/>
                    <a:pt x="607167" y="439300"/>
                  </a:cubicBezTo>
                  <a:cubicBezTo>
                    <a:pt x="560861" y="546988"/>
                    <a:pt x="455425" y="628537"/>
                    <a:pt x="335744" y="628733"/>
                  </a:cubicBezTo>
                  <a:cubicBezTo>
                    <a:pt x="218903" y="628978"/>
                    <a:pt x="105243" y="558687"/>
                    <a:pt x="54189" y="453985"/>
                  </a:cubicBezTo>
                  <a:lnTo>
                    <a:pt x="91978" y="461523"/>
                  </a:lnTo>
                  <a:cubicBezTo>
                    <a:pt x="115914" y="466418"/>
                    <a:pt x="125508" y="428776"/>
                    <a:pt x="101768" y="425251"/>
                  </a:cubicBezTo>
                  <a:lnTo>
                    <a:pt x="28344" y="414238"/>
                  </a:lnTo>
                  <a:cubicBezTo>
                    <a:pt x="19680" y="412965"/>
                    <a:pt x="9498" y="416294"/>
                    <a:pt x="7394" y="426133"/>
                  </a:cubicBezTo>
                  <a:cubicBezTo>
                    <a:pt x="1911" y="451978"/>
                    <a:pt x="-5186" y="483599"/>
                    <a:pt x="5680" y="508808"/>
                  </a:cubicBezTo>
                  <a:cubicBezTo>
                    <a:pt x="8030" y="514045"/>
                    <a:pt x="15862" y="512821"/>
                    <a:pt x="18407" y="508808"/>
                  </a:cubicBezTo>
                  <a:close/>
                </a:path>
              </a:pathLst>
            </a:custGeom>
            <a:solidFill>
              <a:schemeClr val="accent6"/>
            </a:solidFill>
            <a:ln w="4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D8D034AA-DAA6-BBCD-3DA5-DE70F1B5D9E3}"/>
                </a:ext>
              </a:extLst>
            </p:cNvPr>
            <p:cNvSpPr txBox="1"/>
            <p:nvPr/>
          </p:nvSpPr>
          <p:spPr>
            <a:xfrm>
              <a:off x="1506140" y="4408609"/>
              <a:ext cx="256480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2000">
                  <a:solidFill>
                    <a:schemeClr val="accent6"/>
                  </a:solidFill>
                  <a:latin typeface="+mn-ea"/>
                </a:rPr>
                <a:t>肆</a:t>
              </a:r>
            </a:p>
          </p:txBody>
        </p:sp>
      </p:grpSp>
      <p:sp>
        <p:nvSpPr>
          <p:cNvPr id="82" name="文本框 81">
            <a:extLst>
              <a:ext uri="{FF2B5EF4-FFF2-40B4-BE49-F238E27FC236}">
                <a16:creationId xmlns:a16="http://schemas.microsoft.com/office/drawing/2014/main" id="{D259DD55-CD10-6DB4-23FA-22D90917620D}"/>
              </a:ext>
            </a:extLst>
          </p:cNvPr>
          <p:cNvSpPr txBox="1"/>
          <p:nvPr/>
        </p:nvSpPr>
        <p:spPr>
          <a:xfrm>
            <a:off x="2218081" y="4214950"/>
            <a:ext cx="5879029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2000">
                <a:solidFill>
                  <a:schemeClr val="accent6"/>
                </a:solidFill>
                <a:latin typeface="+mj-ea"/>
                <a:ea typeface="+mj-ea"/>
              </a:rPr>
              <a:t>课程总结</a:t>
            </a: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16FB84EC-AE53-D65D-600C-50935B607D5C}"/>
              </a:ext>
            </a:extLst>
          </p:cNvPr>
          <p:cNvSpPr txBox="1"/>
          <p:nvPr/>
        </p:nvSpPr>
        <p:spPr>
          <a:xfrm>
            <a:off x="2237924" y="4547658"/>
            <a:ext cx="6700268" cy="3536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/>
                </a:solidFill>
                <a:latin typeface="+mn-ea"/>
              </a:rPr>
              <a:t>本文采用托物言志（象征）的写作手法；文中“之”字的几种用法：</a:t>
            </a:r>
            <a:r>
              <a:rPr lang="en-US" altLang="zh-CN" sz="1000">
                <a:solidFill>
                  <a:schemeClr val="accent6"/>
                </a:solidFill>
                <a:latin typeface="+mn-ea"/>
              </a:rPr>
              <a:t>1.</a:t>
            </a:r>
            <a:r>
              <a:rPr lang="zh-CN" altLang="en-US" sz="1000">
                <a:solidFill>
                  <a:schemeClr val="accent6"/>
                </a:solidFill>
                <a:latin typeface="+mn-ea"/>
              </a:rPr>
              <a:t>水陆草木之花：相当于现代汉语中的“ 的”，</a:t>
            </a:r>
            <a:r>
              <a:rPr lang="en-US" altLang="zh-CN" sz="1000">
                <a:solidFill>
                  <a:schemeClr val="accent6"/>
                </a:solidFill>
                <a:latin typeface="+mn-ea"/>
              </a:rPr>
              <a:t>2.</a:t>
            </a:r>
            <a:r>
              <a:rPr lang="zh-CN" altLang="en-US" sz="1000">
                <a:solidFill>
                  <a:schemeClr val="accent6"/>
                </a:solidFill>
                <a:latin typeface="+mn-ea"/>
              </a:rPr>
              <a:t> 予独爱莲之出淤泥而不染：助词，用于主谓之间取消句子独立性</a:t>
            </a:r>
            <a:r>
              <a:rPr lang="zh-CN" altLang="en-US" sz="1000" b="0" i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，可不译。</a:t>
            </a:r>
            <a:endParaRPr lang="zh-CN" altLang="en-US" sz="1000">
              <a:solidFill>
                <a:schemeClr val="accent6"/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accent6"/>
              </a:solidFill>
              <a:latin typeface="+mn-ea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8CD9475-E4F2-D4A7-9EDA-79A764C45396}"/>
              </a:ext>
            </a:extLst>
          </p:cNvPr>
          <p:cNvGrpSpPr/>
          <p:nvPr/>
        </p:nvGrpSpPr>
        <p:grpSpPr>
          <a:xfrm>
            <a:off x="1305493" y="5140898"/>
            <a:ext cx="657774" cy="656998"/>
            <a:chOff x="1305493" y="5140898"/>
            <a:chExt cx="657774" cy="656998"/>
          </a:xfrm>
        </p:grpSpPr>
        <p:sp>
          <p:nvSpPr>
            <p:cNvPr id="105" name="椭圆 104">
              <a:extLst>
                <a:ext uri="{FF2B5EF4-FFF2-40B4-BE49-F238E27FC236}">
                  <a16:creationId xmlns:a16="http://schemas.microsoft.com/office/drawing/2014/main" id="{02D58DC2-9EF5-6541-A1E7-B635A7100281}"/>
                </a:ext>
              </a:extLst>
            </p:cNvPr>
            <p:cNvSpPr/>
            <p:nvPr/>
          </p:nvSpPr>
          <p:spPr>
            <a:xfrm>
              <a:off x="1329619" y="5164636"/>
              <a:ext cx="609521" cy="609521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9F9B0E38-5FA4-4F2B-B744-1E0B0B8F60DC}"/>
                </a:ext>
              </a:extLst>
            </p:cNvPr>
            <p:cNvSpPr/>
            <p:nvPr/>
          </p:nvSpPr>
          <p:spPr>
            <a:xfrm>
              <a:off x="1305493" y="5140898"/>
              <a:ext cx="657774" cy="656998"/>
            </a:xfrm>
            <a:custGeom>
              <a:avLst/>
              <a:gdLst>
                <a:gd name="connsiteX0" fmla="*/ 18407 w 657774"/>
                <a:gd name="connsiteY0" fmla="*/ 508808 h 656998"/>
                <a:gd name="connsiteX1" fmla="*/ 31623 w 657774"/>
                <a:gd name="connsiteY1" fmla="*/ 472585 h 656998"/>
                <a:gd name="connsiteX2" fmla="*/ 292620 w 657774"/>
                <a:gd name="connsiteY2" fmla="*/ 654333 h 656998"/>
                <a:gd name="connsiteX3" fmla="*/ 609370 w 657774"/>
                <a:gd name="connsiteY3" fmla="*/ 495445 h 656998"/>
                <a:gd name="connsiteX4" fmla="*/ 595517 w 657774"/>
                <a:gd name="connsiteY4" fmla="*/ 138654 h 656998"/>
                <a:gd name="connsiteX5" fmla="*/ 271180 w 657774"/>
                <a:gd name="connsiteY5" fmla="*/ 5904 h 656998"/>
                <a:gd name="connsiteX6" fmla="*/ 9107 w 657774"/>
                <a:gd name="connsiteY6" fmla="*/ 292012 h 656998"/>
                <a:gd name="connsiteX7" fmla="*/ 22617 w 657774"/>
                <a:gd name="connsiteY7" fmla="*/ 293823 h 656998"/>
                <a:gd name="connsiteX8" fmla="*/ 230553 w 657774"/>
                <a:gd name="connsiteY8" fmla="*/ 39581 h 656998"/>
                <a:gd name="connsiteX9" fmla="*/ 546960 w 657774"/>
                <a:gd name="connsiteY9" fmla="*/ 120103 h 656998"/>
                <a:gd name="connsiteX10" fmla="*/ 607167 w 657774"/>
                <a:gd name="connsiteY10" fmla="*/ 439300 h 656998"/>
                <a:gd name="connsiteX11" fmla="*/ 335744 w 657774"/>
                <a:gd name="connsiteY11" fmla="*/ 628733 h 656998"/>
                <a:gd name="connsiteX12" fmla="*/ 54189 w 657774"/>
                <a:gd name="connsiteY12" fmla="*/ 453985 h 656998"/>
                <a:gd name="connsiteX13" fmla="*/ 91978 w 657774"/>
                <a:gd name="connsiteY13" fmla="*/ 461523 h 656998"/>
                <a:gd name="connsiteX14" fmla="*/ 101768 w 657774"/>
                <a:gd name="connsiteY14" fmla="*/ 425251 h 656998"/>
                <a:gd name="connsiteX15" fmla="*/ 28344 w 657774"/>
                <a:gd name="connsiteY15" fmla="*/ 414238 h 656998"/>
                <a:gd name="connsiteX16" fmla="*/ 7394 w 657774"/>
                <a:gd name="connsiteY16" fmla="*/ 426133 h 656998"/>
                <a:gd name="connsiteX17" fmla="*/ 5680 w 657774"/>
                <a:gd name="connsiteY17" fmla="*/ 508808 h 656998"/>
                <a:gd name="connsiteX18" fmla="*/ 18407 w 657774"/>
                <a:gd name="connsiteY18" fmla="*/ 508808 h 65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57774" h="656998">
                  <a:moveTo>
                    <a:pt x="18407" y="508808"/>
                  </a:moveTo>
                  <a:cubicBezTo>
                    <a:pt x="24646" y="497483"/>
                    <a:pt x="29103" y="485266"/>
                    <a:pt x="31623" y="472585"/>
                  </a:cubicBezTo>
                  <a:cubicBezTo>
                    <a:pt x="84260" y="571679"/>
                    <a:pt x="181421" y="639339"/>
                    <a:pt x="292620" y="654333"/>
                  </a:cubicBezTo>
                  <a:cubicBezTo>
                    <a:pt x="420965" y="671466"/>
                    <a:pt x="542946" y="604552"/>
                    <a:pt x="609370" y="495445"/>
                  </a:cubicBezTo>
                  <a:cubicBezTo>
                    <a:pt x="677654" y="383351"/>
                    <a:pt x="674276" y="244434"/>
                    <a:pt x="595517" y="138654"/>
                  </a:cubicBezTo>
                  <a:cubicBezTo>
                    <a:pt x="521408" y="39092"/>
                    <a:pt x="394826" y="-19451"/>
                    <a:pt x="271180" y="5904"/>
                  </a:cubicBezTo>
                  <a:cubicBezTo>
                    <a:pt x="134612" y="33903"/>
                    <a:pt x="23302" y="153045"/>
                    <a:pt x="9107" y="292012"/>
                  </a:cubicBezTo>
                  <a:cubicBezTo>
                    <a:pt x="8373" y="299599"/>
                    <a:pt x="21491" y="301508"/>
                    <a:pt x="22617" y="293823"/>
                  </a:cubicBezTo>
                  <a:cubicBezTo>
                    <a:pt x="39260" y="179135"/>
                    <a:pt x="121739" y="79377"/>
                    <a:pt x="230553" y="39581"/>
                  </a:cubicBezTo>
                  <a:cubicBezTo>
                    <a:pt x="343136" y="-1487"/>
                    <a:pt x="465508" y="34687"/>
                    <a:pt x="546960" y="120103"/>
                  </a:cubicBezTo>
                  <a:cubicBezTo>
                    <a:pt x="628411" y="205519"/>
                    <a:pt x="654403" y="329409"/>
                    <a:pt x="607167" y="439300"/>
                  </a:cubicBezTo>
                  <a:cubicBezTo>
                    <a:pt x="560861" y="546988"/>
                    <a:pt x="455425" y="628537"/>
                    <a:pt x="335744" y="628733"/>
                  </a:cubicBezTo>
                  <a:cubicBezTo>
                    <a:pt x="218903" y="628978"/>
                    <a:pt x="105243" y="558687"/>
                    <a:pt x="54189" y="453985"/>
                  </a:cubicBezTo>
                  <a:lnTo>
                    <a:pt x="91978" y="461523"/>
                  </a:lnTo>
                  <a:cubicBezTo>
                    <a:pt x="115914" y="466418"/>
                    <a:pt x="125508" y="428776"/>
                    <a:pt x="101768" y="425251"/>
                  </a:cubicBezTo>
                  <a:lnTo>
                    <a:pt x="28344" y="414238"/>
                  </a:lnTo>
                  <a:cubicBezTo>
                    <a:pt x="19680" y="412965"/>
                    <a:pt x="9498" y="416294"/>
                    <a:pt x="7394" y="426133"/>
                  </a:cubicBezTo>
                  <a:cubicBezTo>
                    <a:pt x="1911" y="451978"/>
                    <a:pt x="-5186" y="483599"/>
                    <a:pt x="5680" y="508808"/>
                  </a:cubicBezTo>
                  <a:cubicBezTo>
                    <a:pt x="8030" y="514045"/>
                    <a:pt x="15862" y="512821"/>
                    <a:pt x="18407" y="508808"/>
                  </a:cubicBezTo>
                  <a:close/>
                </a:path>
              </a:pathLst>
            </a:custGeom>
            <a:solidFill>
              <a:schemeClr val="accent6"/>
            </a:solidFill>
            <a:ln w="4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00E2505B-9CA1-D49F-CAD2-66155829528B}"/>
                </a:ext>
              </a:extLst>
            </p:cNvPr>
            <p:cNvSpPr txBox="1"/>
            <p:nvPr/>
          </p:nvSpPr>
          <p:spPr>
            <a:xfrm>
              <a:off x="1506140" y="5315509"/>
              <a:ext cx="256480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2000">
                  <a:solidFill>
                    <a:schemeClr val="accent6"/>
                  </a:solidFill>
                  <a:latin typeface="+mn-ea"/>
                </a:rPr>
                <a:t>伍</a:t>
              </a:r>
            </a:p>
          </p:txBody>
        </p:sp>
      </p:grpSp>
      <p:sp>
        <p:nvSpPr>
          <p:cNvPr id="89" name="文本框 88">
            <a:extLst>
              <a:ext uri="{FF2B5EF4-FFF2-40B4-BE49-F238E27FC236}">
                <a16:creationId xmlns:a16="http://schemas.microsoft.com/office/drawing/2014/main" id="{6F77A021-5F91-6446-8138-737417F841E0}"/>
              </a:ext>
            </a:extLst>
          </p:cNvPr>
          <p:cNvSpPr txBox="1"/>
          <p:nvPr/>
        </p:nvSpPr>
        <p:spPr>
          <a:xfrm>
            <a:off x="2218081" y="5121850"/>
            <a:ext cx="5879029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2000">
                <a:solidFill>
                  <a:schemeClr val="accent6"/>
                </a:solidFill>
                <a:latin typeface="+mj-ea"/>
                <a:ea typeface="+mj-ea"/>
              </a:rPr>
              <a:t>课后作业</a:t>
            </a: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AC9D6F81-6C77-AAE6-4ED1-0695D25ABC55}"/>
              </a:ext>
            </a:extLst>
          </p:cNvPr>
          <p:cNvSpPr txBox="1"/>
          <p:nvPr/>
        </p:nvSpPr>
        <p:spPr>
          <a:xfrm>
            <a:off x="2237924" y="5454558"/>
            <a:ext cx="6700268" cy="3536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1000">
                <a:solidFill>
                  <a:schemeClr val="accent6"/>
                </a:solidFill>
                <a:latin typeface="+mn-ea"/>
              </a:rPr>
              <a:t>1.《</a:t>
            </a:r>
            <a:r>
              <a:rPr lang="zh-CN" altLang="en-US" sz="1000">
                <a:solidFill>
                  <a:schemeClr val="accent6"/>
                </a:solidFill>
                <a:latin typeface="+mn-ea"/>
              </a:rPr>
              <a:t>陋室铭</a:t>
            </a:r>
            <a:r>
              <a:rPr lang="en-US" altLang="zh-CN" sz="1000">
                <a:solidFill>
                  <a:schemeClr val="accent6"/>
                </a:solidFill>
                <a:latin typeface="+mn-ea"/>
              </a:rPr>
              <a:t>》</a:t>
            </a:r>
            <a:r>
              <a:rPr lang="zh-CN" altLang="en-US" sz="1000">
                <a:solidFill>
                  <a:schemeClr val="accent6"/>
                </a:solidFill>
                <a:latin typeface="+mn-ea"/>
              </a:rPr>
              <a:t>结尾引孔子的话“何陋之有”，有什么含义？联系全文内容作具体分析。</a:t>
            </a:r>
            <a:r>
              <a:rPr lang="en-US" altLang="zh-CN" sz="1000">
                <a:solidFill>
                  <a:schemeClr val="accent6"/>
                </a:solidFill>
                <a:latin typeface="+mn-ea"/>
              </a:rPr>
              <a:t>2. </a:t>
            </a:r>
            <a:r>
              <a:rPr lang="zh-CN" altLang="en-US" sz="1000">
                <a:solidFill>
                  <a:schemeClr val="accent6"/>
                </a:solidFill>
                <a:latin typeface="+mn-ea"/>
              </a:rPr>
              <a:t>自古以来，花往往成为人们的精神象征，人们往往借花言志，国家或城市也将某种花定为国花或市花，请你为我们市推荐一种花为市花，并说明理由。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A441CFC-5293-AC70-27C2-E8AFCE2736BB}"/>
              </a:ext>
            </a:extLst>
          </p:cNvPr>
          <p:cNvSpPr txBox="1"/>
          <p:nvPr/>
        </p:nvSpPr>
        <p:spPr>
          <a:xfrm>
            <a:off x="5664845" y="407029"/>
            <a:ext cx="862311" cy="51403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3200">
                <a:solidFill>
                  <a:schemeClr val="accent6"/>
                </a:solidFill>
                <a:latin typeface="+mj-ea"/>
                <a:ea typeface="+mj-ea"/>
              </a:rPr>
              <a:t>目录</a:t>
            </a: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5361AFF1-D5C8-5699-280B-BE6E74AAC338}"/>
              </a:ext>
            </a:extLst>
          </p:cNvPr>
          <p:cNvSpPr txBox="1"/>
          <p:nvPr/>
        </p:nvSpPr>
        <p:spPr>
          <a:xfrm>
            <a:off x="5695355" y="889641"/>
            <a:ext cx="801291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000">
                <a:solidFill>
                  <a:schemeClr val="accent1"/>
                </a:solidFill>
                <a:latin typeface="+mj-lt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124171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FC3DD2A8-23B5-8BB6-7026-ACF5671D4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449" y="3121692"/>
            <a:ext cx="9345102" cy="249619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2E30E94-C25D-BD1A-6D63-30FBC989C461}"/>
              </a:ext>
            </a:extLst>
          </p:cNvPr>
          <p:cNvSpPr txBox="1"/>
          <p:nvPr/>
        </p:nvSpPr>
        <p:spPr>
          <a:xfrm>
            <a:off x="1422400" y="3121692"/>
            <a:ext cx="3778250" cy="21902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答：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表达了作者不慕名利，洁身自好的生活态度，以及对追名逐利，趋炎附势的恶浊世风的鄙弃。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本文主要采用象征手法（托物言志），作者通过对莲花的歌咏，说明爱莲的道理，借以表现自己的人格和操守。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B0BE3732-F6D0-5139-8457-B5CA82DB5540}"/>
              </a:ext>
            </a:extLst>
          </p:cNvPr>
          <p:cNvGrpSpPr/>
          <p:nvPr/>
        </p:nvGrpSpPr>
        <p:grpSpPr>
          <a:xfrm>
            <a:off x="1422400" y="1498600"/>
            <a:ext cx="9347200" cy="1028700"/>
            <a:chOff x="1422400" y="1498600"/>
            <a:chExt cx="9347200" cy="1028700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6374D1BD-9090-D8C6-F8E9-65AA83D03341}"/>
                </a:ext>
              </a:extLst>
            </p:cNvPr>
            <p:cNvSpPr/>
            <p:nvPr/>
          </p:nvSpPr>
          <p:spPr>
            <a:xfrm>
              <a:off x="1422400" y="1498600"/>
              <a:ext cx="9347200" cy="1028700"/>
            </a:xfrm>
            <a:prstGeom prst="roundRect">
              <a:avLst>
                <a:gd name="adj" fmla="val 7727"/>
              </a:avLst>
            </a:prstGeom>
            <a:noFill/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"/>
                <a:cs typeface="+mn-cs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6982E1FA-6689-15F8-8F59-82066424B6F6}"/>
                </a:ext>
              </a:extLst>
            </p:cNvPr>
            <p:cNvSpPr txBox="1"/>
            <p:nvPr/>
          </p:nvSpPr>
          <p:spPr>
            <a:xfrm>
              <a:off x="3156486" y="1659648"/>
              <a:ext cx="5879029" cy="7066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问题</a:t>
              </a:r>
              <a:r>
                <a:rPr lang="zh-CN" altLang="en-US" sz="2000">
                  <a:solidFill>
                    <a:schemeClr val="accent1"/>
                  </a:solidFill>
                  <a:latin typeface="+mj-ea"/>
                  <a:ea typeface="+mj-ea"/>
                </a:rPr>
                <a:t>三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、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纵观全文，作者的写作意图是什么？他用了什么写作手法？</a:t>
              </a: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90C73471-58AC-03E4-9436-B7E3B9DEF597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51" t="8718" r="36190" b="73458"/>
          <a:stretch/>
        </p:blipFill>
        <p:spPr>
          <a:xfrm rot="5400000" flipH="1">
            <a:off x="-35053" y="4934382"/>
            <a:ext cx="1958671" cy="1888564"/>
          </a:xfrm>
          <a:custGeom>
            <a:avLst/>
            <a:gdLst>
              <a:gd name="connsiteX0" fmla="*/ 1958671 w 1958671"/>
              <a:gd name="connsiteY0" fmla="*/ 1888564 h 1888564"/>
              <a:gd name="connsiteX1" fmla="*/ 1958671 w 1958671"/>
              <a:gd name="connsiteY1" fmla="*/ 0 h 1888564"/>
              <a:gd name="connsiteX2" fmla="*/ 0 w 1958671"/>
              <a:gd name="connsiteY2" fmla="*/ 0 h 1888564"/>
              <a:gd name="connsiteX3" fmla="*/ 0 w 1958671"/>
              <a:gd name="connsiteY3" fmla="*/ 1888564 h 188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8671" h="1888564">
                <a:moveTo>
                  <a:pt x="1958671" y="1888564"/>
                </a:moveTo>
                <a:lnTo>
                  <a:pt x="1958671" y="0"/>
                </a:lnTo>
                <a:lnTo>
                  <a:pt x="0" y="0"/>
                </a:lnTo>
                <a:lnTo>
                  <a:pt x="0" y="1888564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B30EFEF-000D-086A-7B7D-F19CA91A70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35972" r="69479" b="45214"/>
          <a:stretch/>
        </p:blipFill>
        <p:spPr>
          <a:xfrm rot="467396">
            <a:off x="513413" y="5554972"/>
            <a:ext cx="363824" cy="64738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1CE5CDAB-2667-23E2-BD01-381AF83F08A1}"/>
              </a:ext>
            </a:extLst>
          </p:cNvPr>
          <p:cNvGrpSpPr/>
          <p:nvPr/>
        </p:nvGrpSpPr>
        <p:grpSpPr>
          <a:xfrm>
            <a:off x="5199112" y="-95945"/>
            <a:ext cx="1793777" cy="1130715"/>
            <a:chOff x="5199112" y="-95945"/>
            <a:chExt cx="1793777" cy="113071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70AF2B63-812C-29C1-0BE4-B7340958C041}"/>
                </a:ext>
              </a:extLst>
            </p:cNvPr>
            <p:cNvSpPr txBox="1"/>
            <p:nvPr/>
          </p:nvSpPr>
          <p:spPr>
            <a:xfrm>
              <a:off x="5854887" y="452441"/>
              <a:ext cx="1018857" cy="2349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zh-CN" altLang="en-US" sz="1600">
                  <a:solidFill>
                    <a:schemeClr val="accent6"/>
                  </a:solidFill>
                  <a:latin typeface="+mj-ea"/>
                  <a:ea typeface="+mj-ea"/>
                </a:rPr>
                <a:t>赏析思考</a:t>
              </a: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F456DC19-55D9-9F05-8012-036A3BEC2400}"/>
                </a:ext>
              </a:extLst>
            </p:cNvPr>
            <p:cNvSpPr/>
            <p:nvPr/>
          </p:nvSpPr>
          <p:spPr>
            <a:xfrm>
              <a:off x="6121996" y="361601"/>
              <a:ext cx="870893" cy="415897"/>
            </a:xfrm>
            <a:custGeom>
              <a:avLst/>
              <a:gdLst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97412 h 473472"/>
                <a:gd name="connsiteX7" fmla="*/ 145233 w 992352"/>
                <a:gd name="connsiteY7" fmla="*/ 329547 h 473472"/>
                <a:gd name="connsiteX8" fmla="*/ 0 w 992352"/>
                <a:gd name="connsiteY8" fmla="*/ 329547 h 473472"/>
                <a:gd name="connsiteX9" fmla="*/ 1050 w 992352"/>
                <a:gd name="connsiteY9" fmla="*/ 79840 h 473472"/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29547 h 473472"/>
                <a:gd name="connsiteX7" fmla="*/ 0 w 992352"/>
                <a:gd name="connsiteY7" fmla="*/ 329547 h 473472"/>
                <a:gd name="connsiteX8" fmla="*/ 1050 w 992352"/>
                <a:gd name="connsiteY8" fmla="*/ 79840 h 473472"/>
                <a:gd name="connsiteX9" fmla="*/ 1050 w 992352"/>
                <a:gd name="connsiteY9" fmla="*/ 0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9" fmla="*/ 175713 w 992352"/>
                <a:gd name="connsiteY9" fmla="*/ 360027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0" fmla="*/ 0 w 992352"/>
                <a:gd name="connsiteY0" fmla="*/ 329547 h 473472"/>
                <a:gd name="connsiteX1" fmla="*/ 1050 w 992352"/>
                <a:gd name="connsiteY1" fmla="*/ 79840 h 473472"/>
                <a:gd name="connsiteX2" fmla="*/ 1050 w 992352"/>
                <a:gd name="connsiteY2" fmla="*/ 0 h 473472"/>
                <a:gd name="connsiteX3" fmla="*/ 992352 w 992352"/>
                <a:gd name="connsiteY3" fmla="*/ 0 h 473472"/>
                <a:gd name="connsiteX4" fmla="*/ 992352 w 992352"/>
                <a:gd name="connsiteY4" fmla="*/ 473472 h 473472"/>
                <a:gd name="connsiteX5" fmla="*/ 1050 w 992352"/>
                <a:gd name="connsiteY5" fmla="*/ 473472 h 473472"/>
                <a:gd name="connsiteX6" fmla="*/ 1247 w 992352"/>
                <a:gd name="connsiteY6" fmla="*/ 405139 h 473472"/>
                <a:gd name="connsiteX7" fmla="*/ 898 w 992352"/>
                <a:gd name="connsiteY7" fmla="*/ 397412 h 473472"/>
                <a:gd name="connsiteX0" fmla="*/ 152 w 991454"/>
                <a:gd name="connsiteY0" fmla="*/ 79840 h 473472"/>
                <a:gd name="connsiteX1" fmla="*/ 152 w 991454"/>
                <a:gd name="connsiteY1" fmla="*/ 0 h 473472"/>
                <a:gd name="connsiteX2" fmla="*/ 991454 w 991454"/>
                <a:gd name="connsiteY2" fmla="*/ 0 h 473472"/>
                <a:gd name="connsiteX3" fmla="*/ 991454 w 991454"/>
                <a:gd name="connsiteY3" fmla="*/ 473472 h 473472"/>
                <a:gd name="connsiteX4" fmla="*/ 152 w 991454"/>
                <a:gd name="connsiteY4" fmla="*/ 473472 h 473472"/>
                <a:gd name="connsiteX5" fmla="*/ 349 w 991454"/>
                <a:gd name="connsiteY5" fmla="*/ 405139 h 473472"/>
                <a:gd name="connsiteX6" fmla="*/ 0 w 991454"/>
                <a:gd name="connsiteY6" fmla="*/ 397412 h 47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1454" h="473472">
                  <a:moveTo>
                    <a:pt x="152" y="79840"/>
                  </a:moveTo>
                  <a:lnTo>
                    <a:pt x="152" y="0"/>
                  </a:lnTo>
                  <a:lnTo>
                    <a:pt x="991454" y="0"/>
                  </a:lnTo>
                  <a:lnTo>
                    <a:pt x="991454" y="473472"/>
                  </a:lnTo>
                  <a:lnTo>
                    <a:pt x="152" y="473472"/>
                  </a:lnTo>
                  <a:cubicBezTo>
                    <a:pt x="193" y="434052"/>
                    <a:pt x="415" y="414688"/>
                    <a:pt x="349" y="405139"/>
                  </a:cubicBezTo>
                  <a:cubicBezTo>
                    <a:pt x="233" y="402563"/>
                    <a:pt x="116" y="399988"/>
                    <a:pt x="0" y="397412"/>
                  </a:cubicBezTo>
                </a:path>
              </a:pathLst>
            </a:custGeom>
            <a:noFill/>
            <a:ln w="11155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0321" tIns="40160" rIns="80321" bIns="40160" rtlCol="0" anchor="ctr">
              <a:noAutofit/>
            </a:bodyPr>
            <a:lstStyle/>
            <a:p>
              <a:pPr algn="ctr"/>
              <a:endParaRPr lang="zh-CN" altLang="en-US" sz="1581"/>
            </a:p>
          </p:txBody>
        </p: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AEFDCFD4-79FD-A377-DA2A-21B51C0E8564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19" t="19716" r="15086" b="44923"/>
            <a:stretch/>
          </p:blipFill>
          <p:spPr>
            <a:xfrm rot="20028855" flipH="1">
              <a:off x="5199112" y="-95945"/>
              <a:ext cx="865393" cy="1130715"/>
            </a:xfrm>
            <a:custGeom>
              <a:avLst/>
              <a:gdLst>
                <a:gd name="connsiteX0" fmla="*/ 388974 w 865393"/>
                <a:gd name="connsiteY0" fmla="*/ 63759 h 1130715"/>
                <a:gd name="connsiteX1" fmla="*/ 1 w 865393"/>
                <a:gd name="connsiteY1" fmla="*/ 255038 h 1130715"/>
                <a:gd name="connsiteX2" fmla="*/ 0 w 865393"/>
                <a:gd name="connsiteY2" fmla="*/ 1130715 h 1130715"/>
                <a:gd name="connsiteX3" fmla="*/ 865393 w 865393"/>
                <a:gd name="connsiteY3" fmla="*/ 705157 h 1130715"/>
                <a:gd name="connsiteX4" fmla="*/ 518631 w 865393"/>
                <a:gd name="connsiteY4" fmla="*/ 0 h 113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393" h="1130715">
                  <a:moveTo>
                    <a:pt x="388974" y="63759"/>
                  </a:moveTo>
                  <a:lnTo>
                    <a:pt x="1" y="255038"/>
                  </a:lnTo>
                  <a:lnTo>
                    <a:pt x="0" y="1130715"/>
                  </a:lnTo>
                  <a:lnTo>
                    <a:pt x="865393" y="705157"/>
                  </a:lnTo>
                  <a:lnTo>
                    <a:pt x="518631" y="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169613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图片 263">
            <a:extLst>
              <a:ext uri="{FF2B5EF4-FFF2-40B4-BE49-F238E27FC236}">
                <a16:creationId xmlns:a16="http://schemas.microsoft.com/office/drawing/2014/main" id="{B333A159-11E6-0946-B0D2-EFEA9A77E8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5324" flipH="1">
            <a:off x="5143833" y="4075912"/>
            <a:ext cx="406932" cy="421127"/>
          </a:xfrm>
          <a:prstGeom prst="rect">
            <a:avLst/>
          </a:prstGeom>
        </p:spPr>
      </p:pic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CADB9058-B934-3E80-CB8D-1FE2639E6A23}"/>
              </a:ext>
            </a:extLst>
          </p:cNvPr>
          <p:cNvGrpSpPr/>
          <p:nvPr/>
        </p:nvGrpSpPr>
        <p:grpSpPr>
          <a:xfrm>
            <a:off x="10248190" y="5687967"/>
            <a:ext cx="1324016" cy="1238893"/>
            <a:chOff x="-8014985" y="11924392"/>
            <a:chExt cx="3365891" cy="3365891"/>
          </a:xfrm>
        </p:grpSpPr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E3AE8BF5-95F1-75A1-6D04-0AA6AC4822E3}"/>
                </a:ext>
              </a:extLst>
            </p:cNvPr>
            <p:cNvSpPr/>
            <p:nvPr/>
          </p:nvSpPr>
          <p:spPr>
            <a:xfrm>
              <a:off x="-8014985" y="11924392"/>
              <a:ext cx="3365891" cy="3365891"/>
            </a:xfrm>
            <a:prstGeom prst="ellipse">
              <a:avLst/>
            </a:prstGeom>
            <a:noFill/>
            <a:ln w="3175" cap="rnd" cmpd="sng" algn="ctr">
              <a:solidFill>
                <a:schemeClr val="accent6">
                  <a:alpha val="5000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A8D992D5-0A0B-A7ED-2D8D-52C6BD51478F}"/>
                </a:ext>
              </a:extLst>
            </p:cNvPr>
            <p:cNvSpPr/>
            <p:nvPr/>
          </p:nvSpPr>
          <p:spPr>
            <a:xfrm>
              <a:off x="-7937070" y="12002308"/>
              <a:ext cx="3210060" cy="3210060"/>
            </a:xfrm>
            <a:prstGeom prst="ellipse">
              <a:avLst/>
            </a:prstGeom>
            <a:noFill/>
            <a:ln w="3175" cap="rnd" cmpd="sng" algn="ctr">
              <a:solidFill>
                <a:schemeClr val="accent6">
                  <a:lumMod val="100000"/>
                  <a:alpha val="7813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866DBC26-2FFA-3BB2-4F96-A04674FC58BE}"/>
                </a:ext>
              </a:extLst>
            </p:cNvPr>
            <p:cNvSpPr/>
            <p:nvPr/>
          </p:nvSpPr>
          <p:spPr>
            <a:xfrm>
              <a:off x="-7859154" y="12080223"/>
              <a:ext cx="3054229" cy="3054229"/>
            </a:xfrm>
            <a:prstGeom prst="ellipse">
              <a:avLst/>
            </a:prstGeom>
            <a:noFill/>
            <a:ln w="3175" cap="rnd" cmpd="sng" algn="ctr">
              <a:solidFill>
                <a:schemeClr val="accent6">
                  <a:lumMod val="100000"/>
                  <a:alpha val="10625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77966F59-1359-F40B-541F-25C1235F4ABF}"/>
                </a:ext>
              </a:extLst>
            </p:cNvPr>
            <p:cNvSpPr/>
            <p:nvPr/>
          </p:nvSpPr>
          <p:spPr>
            <a:xfrm>
              <a:off x="-7781239" y="12158139"/>
              <a:ext cx="2898398" cy="2898398"/>
            </a:xfrm>
            <a:prstGeom prst="ellipse">
              <a:avLst/>
            </a:prstGeom>
            <a:noFill/>
            <a:ln w="3175" cap="rnd" cmpd="sng" algn="ctr">
              <a:solidFill>
                <a:schemeClr val="accent6">
                  <a:lumMod val="100000"/>
                  <a:alpha val="13438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35A2ABA9-F958-5B94-14F8-2CEE475AB7C0}"/>
                </a:ext>
              </a:extLst>
            </p:cNvPr>
            <p:cNvSpPr/>
            <p:nvPr/>
          </p:nvSpPr>
          <p:spPr>
            <a:xfrm>
              <a:off x="-7703324" y="12236054"/>
              <a:ext cx="2742567" cy="2742567"/>
            </a:xfrm>
            <a:prstGeom prst="ellipse">
              <a:avLst/>
            </a:prstGeom>
            <a:noFill/>
            <a:ln w="3175" cap="rnd" cmpd="sng" algn="ctr">
              <a:solidFill>
                <a:schemeClr val="accent6">
                  <a:lumMod val="100000"/>
                  <a:alpha val="16250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D09C42EA-DFA9-8D29-5D47-6384256A51D9}"/>
                </a:ext>
              </a:extLst>
            </p:cNvPr>
            <p:cNvSpPr/>
            <p:nvPr/>
          </p:nvSpPr>
          <p:spPr>
            <a:xfrm>
              <a:off x="-7625408" y="12313969"/>
              <a:ext cx="2586737" cy="2586737"/>
            </a:xfrm>
            <a:prstGeom prst="ellipse">
              <a:avLst/>
            </a:prstGeom>
            <a:noFill/>
            <a:ln w="3175" cap="rnd" cmpd="sng" algn="ctr">
              <a:solidFill>
                <a:schemeClr val="accent6">
                  <a:lumMod val="100000"/>
                  <a:alpha val="19063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8A1ACD99-AA50-A61F-A990-AB525440CFD6}"/>
                </a:ext>
              </a:extLst>
            </p:cNvPr>
            <p:cNvSpPr/>
            <p:nvPr/>
          </p:nvSpPr>
          <p:spPr>
            <a:xfrm>
              <a:off x="-7547493" y="12391885"/>
              <a:ext cx="2430906" cy="2430906"/>
            </a:xfrm>
            <a:prstGeom prst="ellipse">
              <a:avLst/>
            </a:prstGeom>
            <a:noFill/>
            <a:ln w="3175" cap="rnd" cmpd="sng" algn="ctr">
              <a:solidFill>
                <a:schemeClr val="accent6">
                  <a:lumMod val="100000"/>
                  <a:alpha val="21875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A87BAC24-BB50-2302-01DC-97E58A7C8028}"/>
                </a:ext>
              </a:extLst>
            </p:cNvPr>
            <p:cNvSpPr/>
            <p:nvPr/>
          </p:nvSpPr>
          <p:spPr>
            <a:xfrm>
              <a:off x="-7469577" y="12469800"/>
              <a:ext cx="2275075" cy="2275075"/>
            </a:xfrm>
            <a:prstGeom prst="ellipse">
              <a:avLst/>
            </a:prstGeom>
            <a:noFill/>
            <a:ln w="3175" cap="rnd" cmpd="sng" algn="ctr">
              <a:solidFill>
                <a:schemeClr val="accent6">
                  <a:lumMod val="100000"/>
                  <a:alpha val="24687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713CE706-3C8F-FC64-9BCA-79AAF2C5A492}"/>
                </a:ext>
              </a:extLst>
            </p:cNvPr>
            <p:cNvSpPr/>
            <p:nvPr/>
          </p:nvSpPr>
          <p:spPr>
            <a:xfrm>
              <a:off x="-7391662" y="12547716"/>
              <a:ext cx="2119244" cy="2119244"/>
            </a:xfrm>
            <a:prstGeom prst="ellipse">
              <a:avLst/>
            </a:prstGeom>
            <a:noFill/>
            <a:ln w="3175" cap="rnd" cmpd="sng" algn="ctr">
              <a:solidFill>
                <a:schemeClr val="accent6">
                  <a:lumMod val="100000"/>
                  <a:alpha val="27500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E17909D2-D847-178C-D230-2B0444599842}"/>
                </a:ext>
              </a:extLst>
            </p:cNvPr>
            <p:cNvSpPr/>
            <p:nvPr/>
          </p:nvSpPr>
          <p:spPr>
            <a:xfrm>
              <a:off x="-7313746" y="12625632"/>
              <a:ext cx="1963413" cy="1963413"/>
            </a:xfrm>
            <a:prstGeom prst="ellipse">
              <a:avLst/>
            </a:prstGeom>
            <a:noFill/>
            <a:ln w="3175" cap="rnd" cmpd="sng" algn="ctr">
              <a:solidFill>
                <a:schemeClr val="accent6">
                  <a:lumMod val="100000"/>
                  <a:alpha val="30313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AB74AF1E-04F3-8828-43FA-0FD599986548}"/>
                </a:ext>
              </a:extLst>
            </p:cNvPr>
            <p:cNvSpPr/>
            <p:nvPr/>
          </p:nvSpPr>
          <p:spPr>
            <a:xfrm>
              <a:off x="-7235830" y="12703547"/>
              <a:ext cx="1807582" cy="1807582"/>
            </a:xfrm>
            <a:prstGeom prst="ellipse">
              <a:avLst/>
            </a:prstGeom>
            <a:noFill/>
            <a:ln w="3175" cap="rnd" cmpd="sng" algn="ctr">
              <a:solidFill>
                <a:schemeClr val="accent6">
                  <a:lumMod val="100000"/>
                  <a:alpha val="33125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7166EEAC-A16F-D7BF-4186-AF64F9FF6D45}"/>
                </a:ext>
              </a:extLst>
            </p:cNvPr>
            <p:cNvSpPr/>
            <p:nvPr/>
          </p:nvSpPr>
          <p:spPr>
            <a:xfrm>
              <a:off x="-7157915" y="12781462"/>
              <a:ext cx="1651752" cy="1651752"/>
            </a:xfrm>
            <a:prstGeom prst="ellipse">
              <a:avLst/>
            </a:prstGeom>
            <a:noFill/>
            <a:ln w="3175" cap="rnd" cmpd="sng" algn="ctr">
              <a:solidFill>
                <a:schemeClr val="accent6">
                  <a:lumMod val="100000"/>
                  <a:alpha val="35938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7740E7E4-1E8B-7E73-9403-09214744C0C2}"/>
                </a:ext>
              </a:extLst>
            </p:cNvPr>
            <p:cNvSpPr/>
            <p:nvPr/>
          </p:nvSpPr>
          <p:spPr>
            <a:xfrm>
              <a:off x="-7080000" y="12859378"/>
              <a:ext cx="1495921" cy="1495921"/>
            </a:xfrm>
            <a:prstGeom prst="ellipse">
              <a:avLst/>
            </a:prstGeom>
            <a:noFill/>
            <a:ln w="3175" cap="rnd" cmpd="sng" algn="ctr">
              <a:solidFill>
                <a:schemeClr val="accent6">
                  <a:lumMod val="100000"/>
                  <a:alpha val="38750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1DDF146B-D17F-7BCB-3066-79DE3629B496}"/>
                </a:ext>
              </a:extLst>
            </p:cNvPr>
            <p:cNvSpPr/>
            <p:nvPr/>
          </p:nvSpPr>
          <p:spPr>
            <a:xfrm>
              <a:off x="-7002084" y="12937293"/>
              <a:ext cx="1340090" cy="1340090"/>
            </a:xfrm>
            <a:prstGeom prst="ellipse">
              <a:avLst/>
            </a:prstGeom>
            <a:noFill/>
            <a:ln w="3175" cap="rnd" cmpd="sng" algn="ctr">
              <a:solidFill>
                <a:schemeClr val="accent6">
                  <a:lumMod val="100000"/>
                  <a:alpha val="41562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id="{1262D130-79BA-B906-21EA-E4E5CA381358}"/>
                </a:ext>
              </a:extLst>
            </p:cNvPr>
            <p:cNvSpPr/>
            <p:nvPr/>
          </p:nvSpPr>
          <p:spPr>
            <a:xfrm>
              <a:off x="-6924169" y="13015209"/>
              <a:ext cx="1184259" cy="1184259"/>
            </a:xfrm>
            <a:prstGeom prst="ellipse">
              <a:avLst/>
            </a:prstGeom>
            <a:noFill/>
            <a:ln w="3175" cap="rnd" cmpd="sng" algn="ctr">
              <a:solidFill>
                <a:schemeClr val="accent6">
                  <a:lumMod val="100000"/>
                  <a:alpha val="44375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id="{1258E657-9514-C1C8-73BA-802A61D708C6}"/>
                </a:ext>
              </a:extLst>
            </p:cNvPr>
            <p:cNvSpPr/>
            <p:nvPr/>
          </p:nvSpPr>
          <p:spPr>
            <a:xfrm>
              <a:off x="-6846253" y="13093123"/>
              <a:ext cx="1028428" cy="1028428"/>
            </a:xfrm>
            <a:prstGeom prst="ellipse">
              <a:avLst/>
            </a:prstGeom>
            <a:noFill/>
            <a:ln w="3175" cap="rnd" cmpd="sng" algn="ctr">
              <a:solidFill>
                <a:schemeClr val="accent6">
                  <a:lumMod val="100000"/>
                  <a:alpha val="47188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C9CC5E26-4194-EBE2-A100-7D618BA64206}"/>
                </a:ext>
              </a:extLst>
            </p:cNvPr>
            <p:cNvSpPr/>
            <p:nvPr/>
          </p:nvSpPr>
          <p:spPr>
            <a:xfrm>
              <a:off x="-6768338" y="13171039"/>
              <a:ext cx="872597" cy="872597"/>
            </a:xfrm>
            <a:prstGeom prst="ellipse">
              <a:avLst/>
            </a:prstGeom>
            <a:noFill/>
            <a:ln w="3175" cap="rnd">
              <a:solidFill>
                <a:schemeClr val="accent6">
                  <a:alpha val="50000"/>
                </a:schemeClr>
              </a:soli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2" name="图片 261">
            <a:extLst>
              <a:ext uri="{FF2B5EF4-FFF2-40B4-BE49-F238E27FC236}">
                <a16:creationId xmlns:a16="http://schemas.microsoft.com/office/drawing/2014/main" id="{04ADE4EA-4B75-3DA6-A0DB-AD6E0ED1AE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4314">
            <a:off x="11102832" y="5729593"/>
            <a:ext cx="531863" cy="55041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10A8D3E-C80B-7B1D-650B-BD162D9B13EA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 grainSize="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51" t="8718" r="36190" b="73458"/>
          <a:stretch/>
        </p:blipFill>
        <p:spPr>
          <a:xfrm rot="16200000">
            <a:off x="10268382" y="4934382"/>
            <a:ext cx="1958671" cy="1888564"/>
          </a:xfrm>
          <a:custGeom>
            <a:avLst/>
            <a:gdLst>
              <a:gd name="connsiteX0" fmla="*/ 1958671 w 1958671"/>
              <a:gd name="connsiteY0" fmla="*/ 1888564 h 1888564"/>
              <a:gd name="connsiteX1" fmla="*/ 1958671 w 1958671"/>
              <a:gd name="connsiteY1" fmla="*/ 0 h 1888564"/>
              <a:gd name="connsiteX2" fmla="*/ 0 w 1958671"/>
              <a:gd name="connsiteY2" fmla="*/ 0 h 1888564"/>
              <a:gd name="connsiteX3" fmla="*/ 0 w 1958671"/>
              <a:gd name="connsiteY3" fmla="*/ 1888564 h 188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8671" h="1888564">
                <a:moveTo>
                  <a:pt x="1958671" y="1888564"/>
                </a:moveTo>
                <a:lnTo>
                  <a:pt x="1958671" y="0"/>
                </a:lnTo>
                <a:lnTo>
                  <a:pt x="0" y="0"/>
                </a:lnTo>
                <a:lnTo>
                  <a:pt x="0" y="1888564"/>
                </a:lnTo>
                <a:close/>
              </a:path>
            </a:pathLst>
          </a:custGeom>
        </p:spPr>
      </p:pic>
      <p:grpSp>
        <p:nvGrpSpPr>
          <p:cNvPr id="261" name="组合 260">
            <a:extLst>
              <a:ext uri="{FF2B5EF4-FFF2-40B4-BE49-F238E27FC236}">
                <a16:creationId xmlns:a16="http://schemas.microsoft.com/office/drawing/2014/main" id="{48E92930-7876-D4D1-3D49-60455F458045}"/>
              </a:ext>
            </a:extLst>
          </p:cNvPr>
          <p:cNvGrpSpPr/>
          <p:nvPr/>
        </p:nvGrpSpPr>
        <p:grpSpPr>
          <a:xfrm>
            <a:off x="-839985" y="2615618"/>
            <a:ext cx="3212415" cy="5102218"/>
            <a:chOff x="-839985" y="2615618"/>
            <a:chExt cx="3212415" cy="5102218"/>
          </a:xfrm>
        </p:grpSpPr>
        <p:grpSp>
          <p:nvGrpSpPr>
            <p:cNvPr id="116" name="组合 115">
              <a:extLst>
                <a:ext uri="{FF2B5EF4-FFF2-40B4-BE49-F238E27FC236}">
                  <a16:creationId xmlns:a16="http://schemas.microsoft.com/office/drawing/2014/main" id="{377388C5-6AE6-623D-9384-2AC2A880F280}"/>
                </a:ext>
              </a:extLst>
            </p:cNvPr>
            <p:cNvGrpSpPr/>
            <p:nvPr/>
          </p:nvGrpSpPr>
          <p:grpSpPr>
            <a:xfrm>
              <a:off x="1513931" y="5888717"/>
              <a:ext cx="858499" cy="858499"/>
              <a:chOff x="-8014985" y="11924392"/>
              <a:chExt cx="3365891" cy="3365891"/>
            </a:xfrm>
          </p:grpSpPr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81772108-CFCD-96AE-B800-3A3587B433AB}"/>
                  </a:ext>
                </a:extLst>
              </p:cNvPr>
              <p:cNvSpPr/>
              <p:nvPr/>
            </p:nvSpPr>
            <p:spPr>
              <a:xfrm>
                <a:off x="-8014985" y="11924392"/>
                <a:ext cx="3365891" cy="3365891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alpha val="50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7F7CA223-8177-E371-37CC-95B37021CF0C}"/>
                  </a:ext>
                </a:extLst>
              </p:cNvPr>
              <p:cNvSpPr/>
              <p:nvPr/>
            </p:nvSpPr>
            <p:spPr>
              <a:xfrm>
                <a:off x="-7937070" y="12002308"/>
                <a:ext cx="3210060" cy="3210060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7813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4BD9483F-D32E-AF06-5B3C-356ED4C33964}"/>
                  </a:ext>
                </a:extLst>
              </p:cNvPr>
              <p:cNvSpPr/>
              <p:nvPr/>
            </p:nvSpPr>
            <p:spPr>
              <a:xfrm>
                <a:off x="-7859154" y="12080223"/>
                <a:ext cx="3054229" cy="3054229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10625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52FEE316-B8D8-4F1F-B195-04629C587A9B}"/>
                  </a:ext>
                </a:extLst>
              </p:cNvPr>
              <p:cNvSpPr/>
              <p:nvPr/>
            </p:nvSpPr>
            <p:spPr>
              <a:xfrm>
                <a:off x="-7781239" y="12158139"/>
                <a:ext cx="2898398" cy="2898398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13438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121" name="椭圆 120">
                <a:extLst>
                  <a:ext uri="{FF2B5EF4-FFF2-40B4-BE49-F238E27FC236}">
                    <a16:creationId xmlns:a16="http://schemas.microsoft.com/office/drawing/2014/main" id="{D4877E98-4DC1-79EC-78C8-057071AB6EEE}"/>
                  </a:ext>
                </a:extLst>
              </p:cNvPr>
              <p:cNvSpPr/>
              <p:nvPr/>
            </p:nvSpPr>
            <p:spPr>
              <a:xfrm>
                <a:off x="-7703324" y="12236054"/>
                <a:ext cx="2742567" cy="2742567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1625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7750B468-BD5C-409D-CA3A-BC33E40332EF}"/>
                  </a:ext>
                </a:extLst>
              </p:cNvPr>
              <p:cNvSpPr/>
              <p:nvPr/>
            </p:nvSpPr>
            <p:spPr>
              <a:xfrm>
                <a:off x="-7625408" y="12313969"/>
                <a:ext cx="2586737" cy="2586737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19063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E20F3C60-B853-F8D6-C8C2-C0CFECAA7F48}"/>
                  </a:ext>
                </a:extLst>
              </p:cNvPr>
              <p:cNvSpPr/>
              <p:nvPr/>
            </p:nvSpPr>
            <p:spPr>
              <a:xfrm>
                <a:off x="-7547493" y="12391885"/>
                <a:ext cx="2430906" cy="2430906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21875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B0BA7680-5E1F-EA89-933A-E666535546FD}"/>
                  </a:ext>
                </a:extLst>
              </p:cNvPr>
              <p:cNvSpPr/>
              <p:nvPr/>
            </p:nvSpPr>
            <p:spPr>
              <a:xfrm>
                <a:off x="-7469577" y="12469800"/>
                <a:ext cx="2275075" cy="2275075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24687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7627CE48-50F2-E3EE-48FA-A5BEFDAB6047}"/>
                  </a:ext>
                </a:extLst>
              </p:cNvPr>
              <p:cNvSpPr/>
              <p:nvPr/>
            </p:nvSpPr>
            <p:spPr>
              <a:xfrm>
                <a:off x="-7391662" y="12547716"/>
                <a:ext cx="2119244" cy="2119244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275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85D327AD-7FCB-2D30-3BF9-57048B2C356D}"/>
                  </a:ext>
                </a:extLst>
              </p:cNvPr>
              <p:cNvSpPr/>
              <p:nvPr/>
            </p:nvSpPr>
            <p:spPr>
              <a:xfrm>
                <a:off x="-7313746" y="12625632"/>
                <a:ext cx="1963413" cy="1963413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30313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06220A0B-CC0C-A240-B783-239505AE4800}"/>
                  </a:ext>
                </a:extLst>
              </p:cNvPr>
              <p:cNvSpPr/>
              <p:nvPr/>
            </p:nvSpPr>
            <p:spPr>
              <a:xfrm>
                <a:off x="-7235830" y="12703547"/>
                <a:ext cx="1807582" cy="1807582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33125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3DDC1DBD-4EE3-6C9D-CE57-EE049364C5E6}"/>
                  </a:ext>
                </a:extLst>
              </p:cNvPr>
              <p:cNvSpPr/>
              <p:nvPr/>
            </p:nvSpPr>
            <p:spPr>
              <a:xfrm>
                <a:off x="-7157915" y="12781462"/>
                <a:ext cx="1651752" cy="1651752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35938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31DEA39B-0B44-59D9-263A-54C34D31B990}"/>
                  </a:ext>
                </a:extLst>
              </p:cNvPr>
              <p:cNvSpPr/>
              <p:nvPr/>
            </p:nvSpPr>
            <p:spPr>
              <a:xfrm>
                <a:off x="-7080000" y="12859378"/>
                <a:ext cx="1495921" cy="1495921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3875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6259761A-4AA5-A047-536C-525E39FE6EAB}"/>
                  </a:ext>
                </a:extLst>
              </p:cNvPr>
              <p:cNvSpPr/>
              <p:nvPr/>
            </p:nvSpPr>
            <p:spPr>
              <a:xfrm>
                <a:off x="-7002084" y="12937293"/>
                <a:ext cx="1340090" cy="1340090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41562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131" name="椭圆 130">
                <a:extLst>
                  <a:ext uri="{FF2B5EF4-FFF2-40B4-BE49-F238E27FC236}">
                    <a16:creationId xmlns:a16="http://schemas.microsoft.com/office/drawing/2014/main" id="{575C41B2-651F-BDBF-78A3-A76FA32DBCE2}"/>
                  </a:ext>
                </a:extLst>
              </p:cNvPr>
              <p:cNvSpPr/>
              <p:nvPr/>
            </p:nvSpPr>
            <p:spPr>
              <a:xfrm>
                <a:off x="-6924169" y="13015209"/>
                <a:ext cx="1184259" cy="1184259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44375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A964F1B-8409-623C-A777-D4A1664073B2}"/>
                  </a:ext>
                </a:extLst>
              </p:cNvPr>
              <p:cNvSpPr/>
              <p:nvPr/>
            </p:nvSpPr>
            <p:spPr>
              <a:xfrm>
                <a:off x="-6846253" y="13093123"/>
                <a:ext cx="1028428" cy="1028428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47188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73533669-37B0-9E74-2449-06BB382E15C8}"/>
                  </a:ext>
                </a:extLst>
              </p:cNvPr>
              <p:cNvSpPr/>
              <p:nvPr/>
            </p:nvSpPr>
            <p:spPr>
              <a:xfrm>
                <a:off x="-6768338" y="13171039"/>
                <a:ext cx="872597" cy="872597"/>
              </a:xfrm>
              <a:prstGeom prst="ellipse">
                <a:avLst/>
              </a:prstGeom>
              <a:noFill/>
              <a:ln w="1270" cap="rnd">
                <a:solidFill>
                  <a:schemeClr val="accent6">
                    <a:alpha val="50000"/>
                  </a:schemeClr>
                </a:solidFill>
                <a:prstDash val="lg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34" name="图片 133">
              <a:extLst>
                <a:ext uri="{FF2B5EF4-FFF2-40B4-BE49-F238E27FC236}">
                  <a16:creationId xmlns:a16="http://schemas.microsoft.com/office/drawing/2014/main" id="{BC7CCC76-CA0F-8989-90FB-D176544BE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36327">
              <a:off x="1742021" y="5858826"/>
              <a:ext cx="531863" cy="550416"/>
            </a:xfrm>
            <a:prstGeom prst="rect">
              <a:avLst/>
            </a:prstGeom>
          </p:spPr>
        </p:pic>
        <p:pic>
          <p:nvPicPr>
            <p:cNvPr id="145" name="图片 144">
              <a:extLst>
                <a:ext uri="{FF2B5EF4-FFF2-40B4-BE49-F238E27FC236}">
                  <a16:creationId xmlns:a16="http://schemas.microsoft.com/office/drawing/2014/main" id="{A73D5FE2-FBEE-D1D5-9DE6-F3FADF03FB84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FilmGrain grainSize="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04" t="8718" r="36190" b="69827"/>
            <a:stretch/>
          </p:blipFill>
          <p:spPr>
            <a:xfrm rot="7633253" flipH="1">
              <a:off x="-1003784" y="4313626"/>
              <a:ext cx="2600874" cy="2273276"/>
            </a:xfrm>
            <a:custGeom>
              <a:avLst/>
              <a:gdLst>
                <a:gd name="connsiteX0" fmla="*/ 2600874 w 2600874"/>
                <a:gd name="connsiteY0" fmla="*/ 2273276 h 2273276"/>
                <a:gd name="connsiteX1" fmla="*/ 2600874 w 2600874"/>
                <a:gd name="connsiteY1" fmla="*/ 0 h 2273276"/>
                <a:gd name="connsiteX2" fmla="*/ 396019 w 2600874"/>
                <a:gd name="connsiteY2" fmla="*/ 0 h 2273276"/>
                <a:gd name="connsiteX3" fmla="*/ 0 w 2600874"/>
                <a:gd name="connsiteY3" fmla="*/ 521341 h 2273276"/>
                <a:gd name="connsiteX4" fmla="*/ 2306343 w 2600874"/>
                <a:gd name="connsiteY4" fmla="*/ 2273276 h 227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0874" h="2273276">
                  <a:moveTo>
                    <a:pt x="2600874" y="2273276"/>
                  </a:moveTo>
                  <a:lnTo>
                    <a:pt x="2600874" y="0"/>
                  </a:lnTo>
                  <a:lnTo>
                    <a:pt x="396019" y="0"/>
                  </a:lnTo>
                  <a:lnTo>
                    <a:pt x="0" y="521341"/>
                  </a:lnTo>
                  <a:lnTo>
                    <a:pt x="2306343" y="2273276"/>
                  </a:lnTo>
                  <a:close/>
                </a:path>
              </a:pathLst>
            </a:custGeom>
          </p:spPr>
        </p:pic>
        <p:pic>
          <p:nvPicPr>
            <p:cNvPr id="143" name="图片 142">
              <a:extLst>
                <a:ext uri="{FF2B5EF4-FFF2-40B4-BE49-F238E27FC236}">
                  <a16:creationId xmlns:a16="http://schemas.microsoft.com/office/drawing/2014/main" id="{605AC471-B1F0-9F30-E33C-73F133DFE886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05" t="3697" r="13597" b="31503"/>
            <a:stretch/>
          </p:blipFill>
          <p:spPr>
            <a:xfrm rot="1101797" flipH="1">
              <a:off x="-64752" y="2615618"/>
              <a:ext cx="1727945" cy="4389910"/>
            </a:xfrm>
            <a:custGeom>
              <a:avLst/>
              <a:gdLst>
                <a:gd name="connsiteX0" fmla="*/ 1727945 w 1727945"/>
                <a:gd name="connsiteY0" fmla="*/ 0 h 4389910"/>
                <a:gd name="connsiteX1" fmla="*/ 0 w 1727945"/>
                <a:gd name="connsiteY1" fmla="*/ 0 h 4389910"/>
                <a:gd name="connsiteX2" fmla="*/ 0 w 1727945"/>
                <a:gd name="connsiteY2" fmla="*/ 4065444 h 4389910"/>
                <a:gd name="connsiteX3" fmla="*/ 977471 w 1727945"/>
                <a:gd name="connsiteY3" fmla="*/ 4389910 h 4389910"/>
                <a:gd name="connsiteX4" fmla="*/ 1727945 w 1727945"/>
                <a:gd name="connsiteY4" fmla="*/ 2129068 h 438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7945" h="4389910">
                  <a:moveTo>
                    <a:pt x="1727945" y="0"/>
                  </a:moveTo>
                  <a:lnTo>
                    <a:pt x="0" y="0"/>
                  </a:lnTo>
                  <a:lnTo>
                    <a:pt x="0" y="4065444"/>
                  </a:lnTo>
                  <a:lnTo>
                    <a:pt x="977471" y="4389910"/>
                  </a:lnTo>
                  <a:lnTo>
                    <a:pt x="1727945" y="2129068"/>
                  </a:lnTo>
                  <a:close/>
                </a:path>
              </a:pathLst>
            </a:custGeom>
          </p:spPr>
        </p:pic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D56A58E7-88B8-FF60-CF2A-91E5815F99EB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FilmGrain grainSize="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2" t="8718" r="36190" b="69827"/>
            <a:stretch/>
          </p:blipFill>
          <p:spPr>
            <a:xfrm rot="3242608" flipH="1">
              <a:off x="-338983" y="5202512"/>
              <a:ext cx="2757373" cy="2273276"/>
            </a:xfrm>
            <a:custGeom>
              <a:avLst/>
              <a:gdLst>
                <a:gd name="connsiteX0" fmla="*/ 2757373 w 2757373"/>
                <a:gd name="connsiteY0" fmla="*/ 0 h 2273276"/>
                <a:gd name="connsiteX1" fmla="*/ 0 w 2757373"/>
                <a:gd name="connsiteY1" fmla="*/ 0 h 2273276"/>
                <a:gd name="connsiteX2" fmla="*/ 0 w 2757373"/>
                <a:gd name="connsiteY2" fmla="*/ 119651 h 2273276"/>
                <a:gd name="connsiteX3" fmla="*/ 1562205 w 2757373"/>
                <a:gd name="connsiteY3" fmla="*/ 2273276 h 2273276"/>
                <a:gd name="connsiteX4" fmla="*/ 1582439 w 2757373"/>
                <a:gd name="connsiteY4" fmla="*/ 2273276 h 2273276"/>
                <a:gd name="connsiteX5" fmla="*/ 2757373 w 2757373"/>
                <a:gd name="connsiteY5" fmla="*/ 1420997 h 227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7373" h="2273276">
                  <a:moveTo>
                    <a:pt x="2757373" y="0"/>
                  </a:moveTo>
                  <a:lnTo>
                    <a:pt x="0" y="0"/>
                  </a:lnTo>
                  <a:lnTo>
                    <a:pt x="0" y="119651"/>
                  </a:lnTo>
                  <a:lnTo>
                    <a:pt x="1562205" y="2273276"/>
                  </a:lnTo>
                  <a:lnTo>
                    <a:pt x="1582439" y="2273276"/>
                  </a:lnTo>
                  <a:lnTo>
                    <a:pt x="2757373" y="1420997"/>
                  </a:lnTo>
                  <a:close/>
                </a:path>
              </a:pathLst>
            </a:cu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457CFF26-43A0-8C75-2433-2717E7A19EB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40035" r="69479" b="45214"/>
          <a:stretch/>
        </p:blipFill>
        <p:spPr>
          <a:xfrm>
            <a:off x="3552632" y="292367"/>
            <a:ext cx="347724" cy="485131"/>
          </a:xfrm>
          <a:custGeom>
            <a:avLst/>
            <a:gdLst>
              <a:gd name="connsiteX0" fmla="*/ 0 w 347724"/>
              <a:gd name="connsiteY0" fmla="*/ 0 h 485131"/>
              <a:gd name="connsiteX1" fmla="*/ 347724 w 347724"/>
              <a:gd name="connsiteY1" fmla="*/ 0 h 485131"/>
              <a:gd name="connsiteX2" fmla="*/ 347724 w 347724"/>
              <a:gd name="connsiteY2" fmla="*/ 485131 h 485131"/>
              <a:gd name="connsiteX3" fmla="*/ 0 w 347724"/>
              <a:gd name="connsiteY3" fmla="*/ 485131 h 48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724" h="485131">
                <a:moveTo>
                  <a:pt x="0" y="0"/>
                </a:moveTo>
                <a:lnTo>
                  <a:pt x="347724" y="0"/>
                </a:lnTo>
                <a:lnTo>
                  <a:pt x="347724" y="485131"/>
                </a:lnTo>
                <a:lnTo>
                  <a:pt x="0" y="485131"/>
                </a:lnTo>
                <a:close/>
              </a:path>
            </a:pathLst>
          </a:custGeom>
        </p:spPr>
      </p:pic>
      <p:grpSp>
        <p:nvGrpSpPr>
          <p:cNvPr id="259" name="组合 258">
            <a:extLst>
              <a:ext uri="{FF2B5EF4-FFF2-40B4-BE49-F238E27FC236}">
                <a16:creationId xmlns:a16="http://schemas.microsoft.com/office/drawing/2014/main" id="{C3DFDC59-DA10-F5FB-9842-5A2E0D24AAD2}"/>
              </a:ext>
            </a:extLst>
          </p:cNvPr>
          <p:cNvGrpSpPr/>
          <p:nvPr/>
        </p:nvGrpSpPr>
        <p:grpSpPr>
          <a:xfrm>
            <a:off x="1422400" y="1498600"/>
            <a:ext cx="9347200" cy="1028700"/>
            <a:chOff x="1422400" y="1498600"/>
            <a:chExt cx="9347200" cy="1028700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6374D1BD-9090-D8C6-F8E9-65AA83D03341}"/>
                </a:ext>
              </a:extLst>
            </p:cNvPr>
            <p:cNvSpPr/>
            <p:nvPr/>
          </p:nvSpPr>
          <p:spPr>
            <a:xfrm>
              <a:off x="1422400" y="1498600"/>
              <a:ext cx="9347200" cy="1028700"/>
            </a:xfrm>
            <a:prstGeom prst="roundRect">
              <a:avLst>
                <a:gd name="adj" fmla="val 7727"/>
              </a:avLst>
            </a:prstGeom>
            <a:noFill/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"/>
                <a:cs typeface="+mn-cs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6982E1FA-6689-15F8-8F59-82066424B6F6}"/>
                </a:ext>
              </a:extLst>
            </p:cNvPr>
            <p:cNvSpPr txBox="1"/>
            <p:nvPr/>
          </p:nvSpPr>
          <p:spPr>
            <a:xfrm>
              <a:off x="2587893" y="1659648"/>
              <a:ext cx="7016214" cy="7066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问题四、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作者说：水陆草木之花，可爱者甚蕃。为什么作者独独只喜爱莲花呢？从课文中找出作者喜爱莲花的原因。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72E30E94-C25D-BD1A-6D63-30FBC989C461}"/>
              </a:ext>
            </a:extLst>
          </p:cNvPr>
          <p:cNvSpPr txBox="1"/>
          <p:nvPr/>
        </p:nvSpPr>
        <p:spPr>
          <a:xfrm>
            <a:off x="3149600" y="2907665"/>
            <a:ext cx="5892800" cy="9733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答：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予独爱莲之出淤泥而不染，濯清涟而不妖，中通外直，不蔓不枝，香远益清，亭亭净植，可远观而不可亵玩焉。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81DF0C8-667C-41B6-0D90-DE79059B54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35972" r="69479" b="45214"/>
          <a:stretch/>
        </p:blipFill>
        <p:spPr>
          <a:xfrm>
            <a:off x="1205810" y="1346220"/>
            <a:ext cx="464943" cy="82731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CA0532D-CBEE-7882-DDCB-B4FBCAA57D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40035" r="69479" b="45214"/>
          <a:stretch/>
        </p:blipFill>
        <p:spPr>
          <a:xfrm rot="20664774" flipH="1">
            <a:off x="11678997" y="5483078"/>
            <a:ext cx="347724" cy="485131"/>
          </a:xfrm>
          <a:custGeom>
            <a:avLst/>
            <a:gdLst>
              <a:gd name="connsiteX0" fmla="*/ 0 w 347724"/>
              <a:gd name="connsiteY0" fmla="*/ 0 h 485131"/>
              <a:gd name="connsiteX1" fmla="*/ 347724 w 347724"/>
              <a:gd name="connsiteY1" fmla="*/ 0 h 485131"/>
              <a:gd name="connsiteX2" fmla="*/ 347724 w 347724"/>
              <a:gd name="connsiteY2" fmla="*/ 485131 h 485131"/>
              <a:gd name="connsiteX3" fmla="*/ 0 w 347724"/>
              <a:gd name="connsiteY3" fmla="*/ 485131 h 48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724" h="485131">
                <a:moveTo>
                  <a:pt x="0" y="0"/>
                </a:moveTo>
                <a:lnTo>
                  <a:pt x="347724" y="0"/>
                </a:lnTo>
                <a:lnTo>
                  <a:pt x="347724" y="485131"/>
                </a:lnTo>
                <a:lnTo>
                  <a:pt x="0" y="485131"/>
                </a:lnTo>
                <a:close/>
              </a:path>
            </a:pathLst>
          </a:custGeom>
        </p:spPr>
      </p:pic>
      <p:pic>
        <p:nvPicPr>
          <p:cNvPr id="140" name="图片 139">
            <a:extLst>
              <a:ext uri="{FF2B5EF4-FFF2-40B4-BE49-F238E27FC236}">
                <a16:creationId xmlns:a16="http://schemas.microsoft.com/office/drawing/2014/main" id="{88DE361D-AADB-9E0A-DB87-93AD8E39A0F1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2" t="20603" r="28927" b="60772"/>
          <a:stretch/>
        </p:blipFill>
        <p:spPr>
          <a:xfrm rot="20870332">
            <a:off x="11223614" y="6062482"/>
            <a:ext cx="1072960" cy="878510"/>
          </a:xfrm>
          <a:custGeom>
            <a:avLst/>
            <a:gdLst>
              <a:gd name="connsiteX0" fmla="*/ 1072960 w 1072960"/>
              <a:gd name="connsiteY0" fmla="*/ 0 h 878510"/>
              <a:gd name="connsiteX1" fmla="*/ 883643 w 1072960"/>
              <a:gd name="connsiteY1" fmla="*/ 878510 h 878510"/>
              <a:gd name="connsiteX2" fmla="*/ 77197 w 1072960"/>
              <a:gd name="connsiteY2" fmla="*/ 704722 h 878510"/>
              <a:gd name="connsiteX3" fmla="*/ 0 w 1072960"/>
              <a:gd name="connsiteY3" fmla="*/ 679773 h 878510"/>
              <a:gd name="connsiteX4" fmla="*/ 0 w 1072960"/>
              <a:gd name="connsiteY4" fmla="*/ 0 h 878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2960" h="878510">
                <a:moveTo>
                  <a:pt x="1072960" y="0"/>
                </a:moveTo>
                <a:lnTo>
                  <a:pt x="883643" y="878510"/>
                </a:lnTo>
                <a:lnTo>
                  <a:pt x="77197" y="704722"/>
                </a:lnTo>
                <a:lnTo>
                  <a:pt x="0" y="679773"/>
                </a:lnTo>
                <a:lnTo>
                  <a:pt x="0" y="0"/>
                </a:lnTo>
                <a:close/>
              </a:path>
            </a:pathLst>
          </a:custGeom>
        </p:spPr>
      </p:pic>
      <p:cxnSp>
        <p:nvCxnSpPr>
          <p:cNvPr id="246" name="直接连接符 245">
            <a:extLst>
              <a:ext uri="{FF2B5EF4-FFF2-40B4-BE49-F238E27FC236}">
                <a16:creationId xmlns:a16="http://schemas.microsoft.com/office/drawing/2014/main" id="{47C82C8F-4AF0-5D36-4E39-92146B50C44F}"/>
              </a:ext>
            </a:extLst>
          </p:cNvPr>
          <p:cNvCxnSpPr>
            <a:cxnSpLocks/>
          </p:cNvCxnSpPr>
          <p:nvPr/>
        </p:nvCxnSpPr>
        <p:spPr>
          <a:xfrm>
            <a:off x="3149600" y="4751294"/>
            <a:ext cx="5770563" cy="0"/>
          </a:xfrm>
          <a:prstGeom prst="line">
            <a:avLst/>
          </a:prstGeom>
          <a:ln w="3175">
            <a:solidFill>
              <a:schemeClr val="accent6">
                <a:alpha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文本框 249">
            <a:extLst>
              <a:ext uri="{FF2B5EF4-FFF2-40B4-BE49-F238E27FC236}">
                <a16:creationId xmlns:a16="http://schemas.microsoft.com/office/drawing/2014/main" id="{7BA6A2C3-9AA8-A2FE-36A7-74B9FD14E3E3}"/>
              </a:ext>
            </a:extLst>
          </p:cNvPr>
          <p:cNvSpPr txBox="1"/>
          <p:nvPr/>
        </p:nvSpPr>
        <p:spPr>
          <a:xfrm>
            <a:off x="3149601" y="4929468"/>
            <a:ext cx="5766798" cy="3597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予独爱莲之出淤泥而不染，濯清涟而不妖，中通外直，不蔓不枝，香远益清，亭亭净植，可远观而不可亵玩焉。</a:t>
            </a:r>
          </a:p>
        </p:txBody>
      </p:sp>
      <p:grpSp>
        <p:nvGrpSpPr>
          <p:cNvPr id="258" name="组合 257">
            <a:extLst>
              <a:ext uri="{FF2B5EF4-FFF2-40B4-BE49-F238E27FC236}">
                <a16:creationId xmlns:a16="http://schemas.microsoft.com/office/drawing/2014/main" id="{96CE7AD4-386A-DE34-1BF5-AAB5A48C2833}"/>
              </a:ext>
            </a:extLst>
          </p:cNvPr>
          <p:cNvGrpSpPr/>
          <p:nvPr/>
        </p:nvGrpSpPr>
        <p:grpSpPr>
          <a:xfrm>
            <a:off x="7089556" y="5262662"/>
            <a:ext cx="1785512" cy="175113"/>
            <a:chOff x="7089556" y="5262662"/>
            <a:chExt cx="1785512" cy="175113"/>
          </a:xfrm>
        </p:grpSpPr>
        <p:cxnSp>
          <p:nvCxnSpPr>
            <p:cNvPr id="251" name="直接连接符 250">
              <a:extLst>
                <a:ext uri="{FF2B5EF4-FFF2-40B4-BE49-F238E27FC236}">
                  <a16:creationId xmlns:a16="http://schemas.microsoft.com/office/drawing/2014/main" id="{6B383095-D423-29E1-B6C0-C5C9FE649CAC}"/>
                </a:ext>
              </a:extLst>
            </p:cNvPr>
            <p:cNvCxnSpPr>
              <a:cxnSpLocks/>
            </p:cNvCxnSpPr>
            <p:nvPr/>
          </p:nvCxnSpPr>
          <p:spPr>
            <a:xfrm>
              <a:off x="7089556" y="5350219"/>
              <a:ext cx="1034891" cy="0"/>
            </a:xfrm>
            <a:prstGeom prst="line">
              <a:avLst/>
            </a:prstGeom>
            <a:ln w="254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7" name="组合 256">
              <a:extLst>
                <a:ext uri="{FF2B5EF4-FFF2-40B4-BE49-F238E27FC236}">
                  <a16:creationId xmlns:a16="http://schemas.microsoft.com/office/drawing/2014/main" id="{28DFA460-B673-F16F-E3A4-CC1D9F214CC6}"/>
                </a:ext>
              </a:extLst>
            </p:cNvPr>
            <p:cNvGrpSpPr/>
            <p:nvPr/>
          </p:nvGrpSpPr>
          <p:grpSpPr>
            <a:xfrm>
              <a:off x="8233867" y="5262662"/>
              <a:ext cx="641201" cy="175113"/>
              <a:chOff x="8233867" y="5262662"/>
              <a:chExt cx="641201" cy="175113"/>
            </a:xfrm>
          </p:grpSpPr>
          <p:sp>
            <p:nvSpPr>
              <p:cNvPr id="253" name="文本框 252">
                <a:extLst>
                  <a:ext uri="{FF2B5EF4-FFF2-40B4-BE49-F238E27FC236}">
                    <a16:creationId xmlns:a16="http://schemas.microsoft.com/office/drawing/2014/main" id="{42392D8F-BA7C-4DFF-8110-83F36B5A3775}"/>
                  </a:ext>
                </a:extLst>
              </p:cNvPr>
              <p:cNvSpPr txBox="1"/>
              <p:nvPr/>
            </p:nvSpPr>
            <p:spPr>
              <a:xfrm>
                <a:off x="8233867" y="5262662"/>
                <a:ext cx="641201" cy="1751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+mj-ea"/>
                    <a:ea typeface="+mj-ea"/>
                    <a:cs typeface="+mn-cs"/>
                  </a:rPr>
                  <a:t>宋</a:t>
                </a:r>
                <a:r>
                  <a:rPr kumimoji="0" lang="en-US" altLang="zh-CN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+mj-ea"/>
                    <a:ea typeface="+mj-ea"/>
                    <a:cs typeface="+mn-cs"/>
                  </a:rPr>
                  <a:t> </a:t>
                </a:r>
                <a:r>
                  <a:rPr kumimoji="0" lang="zh-CN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+mj-ea"/>
                    <a:ea typeface="+mj-ea"/>
                    <a:cs typeface="+mn-cs"/>
                  </a:rPr>
                  <a:t>周敦颐</a:t>
                </a:r>
              </a:p>
            </p:txBody>
          </p:sp>
          <p:sp>
            <p:nvSpPr>
              <p:cNvPr id="254" name="椭圆 253">
                <a:extLst>
                  <a:ext uri="{FF2B5EF4-FFF2-40B4-BE49-F238E27FC236}">
                    <a16:creationId xmlns:a16="http://schemas.microsoft.com/office/drawing/2014/main" id="{938EED5B-7699-4C02-EB03-F6391BC84A97}"/>
                  </a:ext>
                </a:extLst>
              </p:cNvPr>
              <p:cNvSpPr/>
              <p:nvPr/>
            </p:nvSpPr>
            <p:spPr>
              <a:xfrm>
                <a:off x="8419446" y="5341218"/>
                <a:ext cx="18000" cy="18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endParaRPr>
              </a:p>
            </p:txBody>
          </p:sp>
        </p:grpSp>
      </p:grpSp>
      <p:pic>
        <p:nvPicPr>
          <p:cNvPr id="263" name="图片 262">
            <a:extLst>
              <a:ext uri="{FF2B5EF4-FFF2-40B4-BE49-F238E27FC236}">
                <a16:creationId xmlns:a16="http://schemas.microsoft.com/office/drawing/2014/main" id="{7230B512-B12C-D696-9665-926147116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36487" flipH="1">
            <a:off x="7819890" y="5105151"/>
            <a:ext cx="406932" cy="421127"/>
          </a:xfrm>
          <a:prstGeom prst="rect">
            <a:avLst/>
          </a:prstGeom>
        </p:spPr>
      </p:pic>
      <p:grpSp>
        <p:nvGrpSpPr>
          <p:cNvPr id="67" name="组合 66">
            <a:extLst>
              <a:ext uri="{FF2B5EF4-FFF2-40B4-BE49-F238E27FC236}">
                <a16:creationId xmlns:a16="http://schemas.microsoft.com/office/drawing/2014/main" id="{A4B794EA-9DD2-CF5E-D924-5A4DA3EF17BB}"/>
              </a:ext>
            </a:extLst>
          </p:cNvPr>
          <p:cNvGrpSpPr/>
          <p:nvPr/>
        </p:nvGrpSpPr>
        <p:grpSpPr>
          <a:xfrm>
            <a:off x="5199112" y="-95945"/>
            <a:ext cx="1793777" cy="1130715"/>
            <a:chOff x="5199112" y="-95945"/>
            <a:chExt cx="1793777" cy="1130715"/>
          </a:xfrm>
        </p:grpSpPr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DFA420FF-9676-E139-489D-6088378987DD}"/>
                </a:ext>
              </a:extLst>
            </p:cNvPr>
            <p:cNvSpPr txBox="1"/>
            <p:nvPr/>
          </p:nvSpPr>
          <p:spPr>
            <a:xfrm>
              <a:off x="5854887" y="452441"/>
              <a:ext cx="1018857" cy="2349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zh-CN" altLang="en-US" sz="1600">
                  <a:solidFill>
                    <a:schemeClr val="accent6"/>
                  </a:solidFill>
                  <a:latin typeface="+mj-ea"/>
                  <a:ea typeface="+mj-ea"/>
                </a:rPr>
                <a:t>赏析思考</a:t>
              </a:r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373EC0ED-491F-414C-39DA-541350C09C31}"/>
                </a:ext>
              </a:extLst>
            </p:cNvPr>
            <p:cNvSpPr/>
            <p:nvPr/>
          </p:nvSpPr>
          <p:spPr>
            <a:xfrm>
              <a:off x="6121996" y="361601"/>
              <a:ext cx="870893" cy="415897"/>
            </a:xfrm>
            <a:custGeom>
              <a:avLst/>
              <a:gdLst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97412 h 473472"/>
                <a:gd name="connsiteX7" fmla="*/ 145233 w 992352"/>
                <a:gd name="connsiteY7" fmla="*/ 329547 h 473472"/>
                <a:gd name="connsiteX8" fmla="*/ 0 w 992352"/>
                <a:gd name="connsiteY8" fmla="*/ 329547 h 473472"/>
                <a:gd name="connsiteX9" fmla="*/ 1050 w 992352"/>
                <a:gd name="connsiteY9" fmla="*/ 79840 h 473472"/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29547 h 473472"/>
                <a:gd name="connsiteX7" fmla="*/ 0 w 992352"/>
                <a:gd name="connsiteY7" fmla="*/ 329547 h 473472"/>
                <a:gd name="connsiteX8" fmla="*/ 1050 w 992352"/>
                <a:gd name="connsiteY8" fmla="*/ 79840 h 473472"/>
                <a:gd name="connsiteX9" fmla="*/ 1050 w 992352"/>
                <a:gd name="connsiteY9" fmla="*/ 0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9" fmla="*/ 175713 w 992352"/>
                <a:gd name="connsiteY9" fmla="*/ 360027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0" fmla="*/ 0 w 992352"/>
                <a:gd name="connsiteY0" fmla="*/ 329547 h 473472"/>
                <a:gd name="connsiteX1" fmla="*/ 1050 w 992352"/>
                <a:gd name="connsiteY1" fmla="*/ 79840 h 473472"/>
                <a:gd name="connsiteX2" fmla="*/ 1050 w 992352"/>
                <a:gd name="connsiteY2" fmla="*/ 0 h 473472"/>
                <a:gd name="connsiteX3" fmla="*/ 992352 w 992352"/>
                <a:gd name="connsiteY3" fmla="*/ 0 h 473472"/>
                <a:gd name="connsiteX4" fmla="*/ 992352 w 992352"/>
                <a:gd name="connsiteY4" fmla="*/ 473472 h 473472"/>
                <a:gd name="connsiteX5" fmla="*/ 1050 w 992352"/>
                <a:gd name="connsiteY5" fmla="*/ 473472 h 473472"/>
                <a:gd name="connsiteX6" fmla="*/ 1247 w 992352"/>
                <a:gd name="connsiteY6" fmla="*/ 405139 h 473472"/>
                <a:gd name="connsiteX7" fmla="*/ 898 w 992352"/>
                <a:gd name="connsiteY7" fmla="*/ 397412 h 473472"/>
                <a:gd name="connsiteX0" fmla="*/ 152 w 991454"/>
                <a:gd name="connsiteY0" fmla="*/ 79840 h 473472"/>
                <a:gd name="connsiteX1" fmla="*/ 152 w 991454"/>
                <a:gd name="connsiteY1" fmla="*/ 0 h 473472"/>
                <a:gd name="connsiteX2" fmla="*/ 991454 w 991454"/>
                <a:gd name="connsiteY2" fmla="*/ 0 h 473472"/>
                <a:gd name="connsiteX3" fmla="*/ 991454 w 991454"/>
                <a:gd name="connsiteY3" fmla="*/ 473472 h 473472"/>
                <a:gd name="connsiteX4" fmla="*/ 152 w 991454"/>
                <a:gd name="connsiteY4" fmla="*/ 473472 h 473472"/>
                <a:gd name="connsiteX5" fmla="*/ 349 w 991454"/>
                <a:gd name="connsiteY5" fmla="*/ 405139 h 473472"/>
                <a:gd name="connsiteX6" fmla="*/ 0 w 991454"/>
                <a:gd name="connsiteY6" fmla="*/ 397412 h 47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1454" h="473472">
                  <a:moveTo>
                    <a:pt x="152" y="79840"/>
                  </a:moveTo>
                  <a:lnTo>
                    <a:pt x="152" y="0"/>
                  </a:lnTo>
                  <a:lnTo>
                    <a:pt x="991454" y="0"/>
                  </a:lnTo>
                  <a:lnTo>
                    <a:pt x="991454" y="473472"/>
                  </a:lnTo>
                  <a:lnTo>
                    <a:pt x="152" y="473472"/>
                  </a:lnTo>
                  <a:cubicBezTo>
                    <a:pt x="193" y="434052"/>
                    <a:pt x="415" y="414688"/>
                    <a:pt x="349" y="405139"/>
                  </a:cubicBezTo>
                  <a:cubicBezTo>
                    <a:pt x="233" y="402563"/>
                    <a:pt x="116" y="399988"/>
                    <a:pt x="0" y="397412"/>
                  </a:cubicBezTo>
                </a:path>
              </a:pathLst>
            </a:custGeom>
            <a:noFill/>
            <a:ln w="11155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0321" tIns="40160" rIns="80321" bIns="40160" rtlCol="0" anchor="ctr">
              <a:noAutofit/>
            </a:bodyPr>
            <a:lstStyle/>
            <a:p>
              <a:pPr algn="ctr"/>
              <a:endParaRPr lang="zh-CN" altLang="en-US" sz="1581"/>
            </a:p>
          </p:txBody>
        </p:sp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451F0D0F-6ADB-6C8A-7D25-5A925A353793}"/>
                </a:ext>
              </a:extLst>
            </p:cNvPr>
            <p:cNvPicPr>
              <a:picLocks/>
            </p:cNvPicPr>
            <p:nvPr/>
          </p:nvPicPr>
          <p:blipFill rotWithShape="1">
            <a:blip r:embed="rId10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19" t="19716" r="15086" b="44923"/>
            <a:stretch/>
          </p:blipFill>
          <p:spPr>
            <a:xfrm rot="20028855" flipH="1">
              <a:off x="5199112" y="-95945"/>
              <a:ext cx="865393" cy="1130715"/>
            </a:xfrm>
            <a:custGeom>
              <a:avLst/>
              <a:gdLst>
                <a:gd name="connsiteX0" fmla="*/ 388974 w 865393"/>
                <a:gd name="connsiteY0" fmla="*/ 63759 h 1130715"/>
                <a:gd name="connsiteX1" fmla="*/ 1 w 865393"/>
                <a:gd name="connsiteY1" fmla="*/ 255038 h 1130715"/>
                <a:gd name="connsiteX2" fmla="*/ 0 w 865393"/>
                <a:gd name="connsiteY2" fmla="*/ 1130715 h 1130715"/>
                <a:gd name="connsiteX3" fmla="*/ 865393 w 865393"/>
                <a:gd name="connsiteY3" fmla="*/ 705157 h 1130715"/>
                <a:gd name="connsiteX4" fmla="*/ 518631 w 865393"/>
                <a:gd name="connsiteY4" fmla="*/ 0 h 113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393" h="1130715">
                  <a:moveTo>
                    <a:pt x="388974" y="63759"/>
                  </a:moveTo>
                  <a:lnTo>
                    <a:pt x="1" y="255038"/>
                  </a:lnTo>
                  <a:lnTo>
                    <a:pt x="0" y="1130715"/>
                  </a:lnTo>
                  <a:lnTo>
                    <a:pt x="865393" y="705157"/>
                  </a:lnTo>
                  <a:lnTo>
                    <a:pt x="518631" y="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376985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9852B81C-8F2D-6B39-1DEF-A255C3587941}"/>
              </a:ext>
            </a:extLst>
          </p:cNvPr>
          <p:cNvGrpSpPr/>
          <p:nvPr/>
        </p:nvGrpSpPr>
        <p:grpSpPr>
          <a:xfrm>
            <a:off x="1422400" y="1743075"/>
            <a:ext cx="6402388" cy="1028700"/>
            <a:chOff x="1422400" y="1498600"/>
            <a:chExt cx="6402388" cy="1028700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6374D1BD-9090-D8C6-F8E9-65AA83D03341}"/>
                </a:ext>
              </a:extLst>
            </p:cNvPr>
            <p:cNvSpPr/>
            <p:nvPr/>
          </p:nvSpPr>
          <p:spPr>
            <a:xfrm>
              <a:off x="1422400" y="1498600"/>
              <a:ext cx="6402388" cy="1028700"/>
            </a:xfrm>
            <a:prstGeom prst="roundRect">
              <a:avLst>
                <a:gd name="adj" fmla="val 7727"/>
              </a:avLst>
            </a:prstGeom>
            <a:noFill/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"/>
                <a:cs typeface="+mn-cs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6982E1FA-6689-15F8-8F59-82066424B6F6}"/>
                </a:ext>
              </a:extLst>
            </p:cNvPr>
            <p:cNvSpPr txBox="1"/>
            <p:nvPr/>
          </p:nvSpPr>
          <p:spPr>
            <a:xfrm>
              <a:off x="1684080" y="1659648"/>
              <a:ext cx="5879029" cy="7066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问题五、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文章中的七个短句分别描述了莲花的哪一方面的特点呢？请在对应括号处填写答案。</a:t>
              </a:r>
              <a:b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</a:b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72E30E94-C25D-BD1A-6D63-30FBC989C461}"/>
              </a:ext>
            </a:extLst>
          </p:cNvPr>
          <p:cNvSpPr txBox="1"/>
          <p:nvPr/>
        </p:nvSpPr>
        <p:spPr>
          <a:xfrm>
            <a:off x="1422400" y="3252620"/>
            <a:ext cx="6402388" cy="18623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答：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1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、“淤泥”和“清涟”写出了莲花的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（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生长环境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）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；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2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、“中通外直，不蔓不枝”写出了莲花的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（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体态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）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；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3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、“香远益清”写出了莲花的（香味）；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4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、“亭亭净植”写出了莲花的（整个形体姿态）；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5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、“可远观而不可亵玩焉”写出了莲花的（清高风度）；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A428CB1F-2FBA-537A-1544-C04B0D8A11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2560" r="12408" b="50605"/>
          <a:stretch>
            <a:fillRect/>
          </a:stretch>
        </p:blipFill>
        <p:spPr>
          <a:xfrm>
            <a:off x="7130438" y="2688348"/>
            <a:ext cx="5061562" cy="4169652"/>
          </a:xfrm>
          <a:custGeom>
            <a:avLst/>
            <a:gdLst>
              <a:gd name="connsiteX0" fmla="*/ 2518952 w 5061562"/>
              <a:gd name="connsiteY0" fmla="*/ 0 h 4169652"/>
              <a:gd name="connsiteX1" fmla="*/ 5061562 w 5061562"/>
              <a:gd name="connsiteY1" fmla="*/ 1536031 h 4169652"/>
              <a:gd name="connsiteX2" fmla="*/ 5061562 w 5061562"/>
              <a:gd name="connsiteY2" fmla="*/ 4169652 h 4169652"/>
              <a:gd name="connsiteX3" fmla="*/ 0 w 5061562"/>
              <a:gd name="connsiteY3" fmla="*/ 4169652 h 4169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1562" h="4169652">
                <a:moveTo>
                  <a:pt x="2518952" y="0"/>
                </a:moveTo>
                <a:lnTo>
                  <a:pt x="5061562" y="1536031"/>
                </a:lnTo>
                <a:lnTo>
                  <a:pt x="5061562" y="4169652"/>
                </a:lnTo>
                <a:lnTo>
                  <a:pt x="0" y="4169652"/>
                </a:lnTo>
                <a:close/>
              </a:path>
            </a:pathLst>
          </a:custGeom>
          <a:effectLst>
            <a:softEdge rad="0"/>
          </a:effectLst>
        </p:spPr>
      </p:pic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CC9AEDDB-F912-79FC-1079-767ADC03C093}"/>
              </a:ext>
            </a:extLst>
          </p:cNvPr>
          <p:cNvCxnSpPr/>
          <p:nvPr/>
        </p:nvCxnSpPr>
        <p:spPr>
          <a:xfrm flipH="1" flipV="1">
            <a:off x="6873665" y="4274457"/>
            <a:ext cx="2945249" cy="979714"/>
          </a:xfrm>
          <a:prstGeom prst="straightConnector1">
            <a:avLst/>
          </a:prstGeom>
          <a:ln>
            <a:solidFill>
              <a:schemeClr val="accent6"/>
            </a:solidFill>
            <a:prstDash val="lgDash"/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A82A86-F998-FC7E-3858-4F710CB6C7C0}"/>
              </a:ext>
            </a:extLst>
          </p:cNvPr>
          <p:cNvGrpSpPr/>
          <p:nvPr/>
        </p:nvGrpSpPr>
        <p:grpSpPr>
          <a:xfrm>
            <a:off x="5199112" y="-95945"/>
            <a:ext cx="1793777" cy="1130715"/>
            <a:chOff x="5199112" y="-95945"/>
            <a:chExt cx="1793777" cy="1130715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88E6E10-1A7A-49F2-F1E2-D670F1796BF5}"/>
                </a:ext>
              </a:extLst>
            </p:cNvPr>
            <p:cNvSpPr txBox="1"/>
            <p:nvPr/>
          </p:nvSpPr>
          <p:spPr>
            <a:xfrm>
              <a:off x="5854887" y="452441"/>
              <a:ext cx="1018857" cy="2349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zh-CN" altLang="en-US" sz="1600">
                  <a:solidFill>
                    <a:schemeClr val="accent6"/>
                  </a:solidFill>
                  <a:latin typeface="+mj-ea"/>
                  <a:ea typeface="+mj-ea"/>
                </a:rPr>
                <a:t>赏析思考</a:t>
              </a: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FA2D7C50-38D1-AE38-7C23-97DB60940C4C}"/>
                </a:ext>
              </a:extLst>
            </p:cNvPr>
            <p:cNvSpPr/>
            <p:nvPr/>
          </p:nvSpPr>
          <p:spPr>
            <a:xfrm>
              <a:off x="6121996" y="361601"/>
              <a:ext cx="870893" cy="415897"/>
            </a:xfrm>
            <a:custGeom>
              <a:avLst/>
              <a:gdLst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97412 h 473472"/>
                <a:gd name="connsiteX7" fmla="*/ 145233 w 992352"/>
                <a:gd name="connsiteY7" fmla="*/ 329547 h 473472"/>
                <a:gd name="connsiteX8" fmla="*/ 0 w 992352"/>
                <a:gd name="connsiteY8" fmla="*/ 329547 h 473472"/>
                <a:gd name="connsiteX9" fmla="*/ 1050 w 992352"/>
                <a:gd name="connsiteY9" fmla="*/ 79840 h 473472"/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29547 h 473472"/>
                <a:gd name="connsiteX7" fmla="*/ 0 w 992352"/>
                <a:gd name="connsiteY7" fmla="*/ 329547 h 473472"/>
                <a:gd name="connsiteX8" fmla="*/ 1050 w 992352"/>
                <a:gd name="connsiteY8" fmla="*/ 79840 h 473472"/>
                <a:gd name="connsiteX9" fmla="*/ 1050 w 992352"/>
                <a:gd name="connsiteY9" fmla="*/ 0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9" fmla="*/ 175713 w 992352"/>
                <a:gd name="connsiteY9" fmla="*/ 360027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0" fmla="*/ 0 w 992352"/>
                <a:gd name="connsiteY0" fmla="*/ 329547 h 473472"/>
                <a:gd name="connsiteX1" fmla="*/ 1050 w 992352"/>
                <a:gd name="connsiteY1" fmla="*/ 79840 h 473472"/>
                <a:gd name="connsiteX2" fmla="*/ 1050 w 992352"/>
                <a:gd name="connsiteY2" fmla="*/ 0 h 473472"/>
                <a:gd name="connsiteX3" fmla="*/ 992352 w 992352"/>
                <a:gd name="connsiteY3" fmla="*/ 0 h 473472"/>
                <a:gd name="connsiteX4" fmla="*/ 992352 w 992352"/>
                <a:gd name="connsiteY4" fmla="*/ 473472 h 473472"/>
                <a:gd name="connsiteX5" fmla="*/ 1050 w 992352"/>
                <a:gd name="connsiteY5" fmla="*/ 473472 h 473472"/>
                <a:gd name="connsiteX6" fmla="*/ 1247 w 992352"/>
                <a:gd name="connsiteY6" fmla="*/ 405139 h 473472"/>
                <a:gd name="connsiteX7" fmla="*/ 898 w 992352"/>
                <a:gd name="connsiteY7" fmla="*/ 397412 h 473472"/>
                <a:gd name="connsiteX0" fmla="*/ 152 w 991454"/>
                <a:gd name="connsiteY0" fmla="*/ 79840 h 473472"/>
                <a:gd name="connsiteX1" fmla="*/ 152 w 991454"/>
                <a:gd name="connsiteY1" fmla="*/ 0 h 473472"/>
                <a:gd name="connsiteX2" fmla="*/ 991454 w 991454"/>
                <a:gd name="connsiteY2" fmla="*/ 0 h 473472"/>
                <a:gd name="connsiteX3" fmla="*/ 991454 w 991454"/>
                <a:gd name="connsiteY3" fmla="*/ 473472 h 473472"/>
                <a:gd name="connsiteX4" fmla="*/ 152 w 991454"/>
                <a:gd name="connsiteY4" fmla="*/ 473472 h 473472"/>
                <a:gd name="connsiteX5" fmla="*/ 349 w 991454"/>
                <a:gd name="connsiteY5" fmla="*/ 405139 h 473472"/>
                <a:gd name="connsiteX6" fmla="*/ 0 w 991454"/>
                <a:gd name="connsiteY6" fmla="*/ 397412 h 47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1454" h="473472">
                  <a:moveTo>
                    <a:pt x="152" y="79840"/>
                  </a:moveTo>
                  <a:lnTo>
                    <a:pt x="152" y="0"/>
                  </a:lnTo>
                  <a:lnTo>
                    <a:pt x="991454" y="0"/>
                  </a:lnTo>
                  <a:lnTo>
                    <a:pt x="991454" y="473472"/>
                  </a:lnTo>
                  <a:lnTo>
                    <a:pt x="152" y="473472"/>
                  </a:lnTo>
                  <a:cubicBezTo>
                    <a:pt x="193" y="434052"/>
                    <a:pt x="415" y="414688"/>
                    <a:pt x="349" y="405139"/>
                  </a:cubicBezTo>
                  <a:cubicBezTo>
                    <a:pt x="233" y="402563"/>
                    <a:pt x="116" y="399988"/>
                    <a:pt x="0" y="397412"/>
                  </a:cubicBezTo>
                </a:path>
              </a:pathLst>
            </a:custGeom>
            <a:noFill/>
            <a:ln w="11155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0321" tIns="40160" rIns="80321" bIns="40160" rtlCol="0" anchor="ctr">
              <a:noAutofit/>
            </a:bodyPr>
            <a:lstStyle/>
            <a:p>
              <a:pPr algn="ctr"/>
              <a:endParaRPr lang="zh-CN" altLang="en-US" sz="1581"/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DA8341D3-1357-5CBF-55E9-67E453B76A83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19" t="19716" r="15086" b="44923"/>
            <a:stretch/>
          </p:blipFill>
          <p:spPr>
            <a:xfrm rot="20028855" flipH="1">
              <a:off x="5199112" y="-95945"/>
              <a:ext cx="865393" cy="1130715"/>
            </a:xfrm>
            <a:custGeom>
              <a:avLst/>
              <a:gdLst>
                <a:gd name="connsiteX0" fmla="*/ 388974 w 865393"/>
                <a:gd name="connsiteY0" fmla="*/ 63759 h 1130715"/>
                <a:gd name="connsiteX1" fmla="*/ 1 w 865393"/>
                <a:gd name="connsiteY1" fmla="*/ 255038 h 1130715"/>
                <a:gd name="connsiteX2" fmla="*/ 0 w 865393"/>
                <a:gd name="connsiteY2" fmla="*/ 1130715 h 1130715"/>
                <a:gd name="connsiteX3" fmla="*/ 865393 w 865393"/>
                <a:gd name="connsiteY3" fmla="*/ 705157 h 1130715"/>
                <a:gd name="connsiteX4" fmla="*/ 518631 w 865393"/>
                <a:gd name="connsiteY4" fmla="*/ 0 h 113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393" h="1130715">
                  <a:moveTo>
                    <a:pt x="388974" y="63759"/>
                  </a:moveTo>
                  <a:lnTo>
                    <a:pt x="1" y="255038"/>
                  </a:lnTo>
                  <a:lnTo>
                    <a:pt x="0" y="1130715"/>
                  </a:lnTo>
                  <a:lnTo>
                    <a:pt x="865393" y="705157"/>
                  </a:lnTo>
                  <a:lnTo>
                    <a:pt x="518631" y="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617606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CAFDA75-93E6-D814-681F-3C699C40045D}"/>
              </a:ext>
            </a:extLst>
          </p:cNvPr>
          <p:cNvGrpSpPr/>
          <p:nvPr/>
        </p:nvGrpSpPr>
        <p:grpSpPr>
          <a:xfrm>
            <a:off x="5882207" y="2218617"/>
            <a:ext cx="657774" cy="656998"/>
            <a:chOff x="695893" y="1291054"/>
            <a:chExt cx="657774" cy="656998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B73466F9-6E9D-EF95-075D-5CC8A4078B41}"/>
                </a:ext>
              </a:extLst>
            </p:cNvPr>
            <p:cNvSpPr/>
            <p:nvPr/>
          </p:nvSpPr>
          <p:spPr>
            <a:xfrm>
              <a:off x="720019" y="1314792"/>
              <a:ext cx="609521" cy="609521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"/>
                <a:cs typeface="+mn-cs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B66C6464-D08D-41A3-79BD-6F42B7DDB5B7}"/>
                </a:ext>
              </a:extLst>
            </p:cNvPr>
            <p:cNvGrpSpPr/>
            <p:nvPr/>
          </p:nvGrpSpPr>
          <p:grpSpPr>
            <a:xfrm>
              <a:off x="695893" y="1291054"/>
              <a:ext cx="657774" cy="656998"/>
              <a:chOff x="767332" y="1285463"/>
              <a:chExt cx="657774" cy="656998"/>
            </a:xfrm>
          </p:grpSpPr>
          <p:sp>
            <p:nvSpPr>
              <p:cNvPr id="9" name="任意多边形: 形状 8">
                <a:extLst>
                  <a:ext uri="{FF2B5EF4-FFF2-40B4-BE49-F238E27FC236}">
                    <a16:creationId xmlns:a16="http://schemas.microsoft.com/office/drawing/2014/main" id="{4F21CCFD-B991-9A2A-E507-7D153BEE1A43}"/>
                  </a:ext>
                </a:extLst>
              </p:cNvPr>
              <p:cNvSpPr/>
              <p:nvPr/>
            </p:nvSpPr>
            <p:spPr>
              <a:xfrm>
                <a:off x="767332" y="1285463"/>
                <a:ext cx="657774" cy="656998"/>
              </a:xfrm>
              <a:custGeom>
                <a:avLst/>
                <a:gdLst>
                  <a:gd name="connsiteX0" fmla="*/ 18407 w 657774"/>
                  <a:gd name="connsiteY0" fmla="*/ 508808 h 656998"/>
                  <a:gd name="connsiteX1" fmla="*/ 31623 w 657774"/>
                  <a:gd name="connsiteY1" fmla="*/ 472585 h 656998"/>
                  <a:gd name="connsiteX2" fmla="*/ 292620 w 657774"/>
                  <a:gd name="connsiteY2" fmla="*/ 654333 h 656998"/>
                  <a:gd name="connsiteX3" fmla="*/ 609370 w 657774"/>
                  <a:gd name="connsiteY3" fmla="*/ 495445 h 656998"/>
                  <a:gd name="connsiteX4" fmla="*/ 595517 w 657774"/>
                  <a:gd name="connsiteY4" fmla="*/ 138654 h 656998"/>
                  <a:gd name="connsiteX5" fmla="*/ 271180 w 657774"/>
                  <a:gd name="connsiteY5" fmla="*/ 5904 h 656998"/>
                  <a:gd name="connsiteX6" fmla="*/ 9107 w 657774"/>
                  <a:gd name="connsiteY6" fmla="*/ 292012 h 656998"/>
                  <a:gd name="connsiteX7" fmla="*/ 22617 w 657774"/>
                  <a:gd name="connsiteY7" fmla="*/ 293823 h 656998"/>
                  <a:gd name="connsiteX8" fmla="*/ 230553 w 657774"/>
                  <a:gd name="connsiteY8" fmla="*/ 39581 h 656998"/>
                  <a:gd name="connsiteX9" fmla="*/ 546960 w 657774"/>
                  <a:gd name="connsiteY9" fmla="*/ 120103 h 656998"/>
                  <a:gd name="connsiteX10" fmla="*/ 607167 w 657774"/>
                  <a:gd name="connsiteY10" fmla="*/ 439300 h 656998"/>
                  <a:gd name="connsiteX11" fmla="*/ 335744 w 657774"/>
                  <a:gd name="connsiteY11" fmla="*/ 628733 h 656998"/>
                  <a:gd name="connsiteX12" fmla="*/ 54189 w 657774"/>
                  <a:gd name="connsiteY12" fmla="*/ 453985 h 656998"/>
                  <a:gd name="connsiteX13" fmla="*/ 91978 w 657774"/>
                  <a:gd name="connsiteY13" fmla="*/ 461523 h 656998"/>
                  <a:gd name="connsiteX14" fmla="*/ 101768 w 657774"/>
                  <a:gd name="connsiteY14" fmla="*/ 425251 h 656998"/>
                  <a:gd name="connsiteX15" fmla="*/ 28344 w 657774"/>
                  <a:gd name="connsiteY15" fmla="*/ 414238 h 656998"/>
                  <a:gd name="connsiteX16" fmla="*/ 7394 w 657774"/>
                  <a:gd name="connsiteY16" fmla="*/ 426133 h 656998"/>
                  <a:gd name="connsiteX17" fmla="*/ 5680 w 657774"/>
                  <a:gd name="connsiteY17" fmla="*/ 508808 h 656998"/>
                  <a:gd name="connsiteX18" fmla="*/ 18407 w 657774"/>
                  <a:gd name="connsiteY18" fmla="*/ 508808 h 656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57774" h="656998">
                    <a:moveTo>
                      <a:pt x="18407" y="508808"/>
                    </a:moveTo>
                    <a:cubicBezTo>
                      <a:pt x="24646" y="497483"/>
                      <a:pt x="29103" y="485266"/>
                      <a:pt x="31623" y="472585"/>
                    </a:cubicBezTo>
                    <a:cubicBezTo>
                      <a:pt x="84260" y="571679"/>
                      <a:pt x="181421" y="639339"/>
                      <a:pt x="292620" y="654333"/>
                    </a:cubicBezTo>
                    <a:cubicBezTo>
                      <a:pt x="420965" y="671466"/>
                      <a:pt x="542946" y="604552"/>
                      <a:pt x="609370" y="495445"/>
                    </a:cubicBezTo>
                    <a:cubicBezTo>
                      <a:pt x="677654" y="383351"/>
                      <a:pt x="674276" y="244434"/>
                      <a:pt x="595517" y="138654"/>
                    </a:cubicBezTo>
                    <a:cubicBezTo>
                      <a:pt x="521408" y="39092"/>
                      <a:pt x="394826" y="-19451"/>
                      <a:pt x="271180" y="5904"/>
                    </a:cubicBezTo>
                    <a:cubicBezTo>
                      <a:pt x="134612" y="33903"/>
                      <a:pt x="23302" y="153045"/>
                      <a:pt x="9107" y="292012"/>
                    </a:cubicBezTo>
                    <a:cubicBezTo>
                      <a:pt x="8373" y="299599"/>
                      <a:pt x="21491" y="301508"/>
                      <a:pt x="22617" y="293823"/>
                    </a:cubicBezTo>
                    <a:cubicBezTo>
                      <a:pt x="39260" y="179135"/>
                      <a:pt x="121739" y="79377"/>
                      <a:pt x="230553" y="39581"/>
                    </a:cubicBezTo>
                    <a:cubicBezTo>
                      <a:pt x="343136" y="-1487"/>
                      <a:pt x="465508" y="34687"/>
                      <a:pt x="546960" y="120103"/>
                    </a:cubicBezTo>
                    <a:cubicBezTo>
                      <a:pt x="628411" y="205519"/>
                      <a:pt x="654403" y="329409"/>
                      <a:pt x="607167" y="439300"/>
                    </a:cubicBezTo>
                    <a:cubicBezTo>
                      <a:pt x="560861" y="546988"/>
                      <a:pt x="455425" y="628537"/>
                      <a:pt x="335744" y="628733"/>
                    </a:cubicBezTo>
                    <a:cubicBezTo>
                      <a:pt x="218903" y="628978"/>
                      <a:pt x="105243" y="558687"/>
                      <a:pt x="54189" y="453985"/>
                    </a:cubicBezTo>
                    <a:lnTo>
                      <a:pt x="91978" y="461523"/>
                    </a:lnTo>
                    <a:cubicBezTo>
                      <a:pt x="115914" y="466418"/>
                      <a:pt x="125508" y="428776"/>
                      <a:pt x="101768" y="425251"/>
                    </a:cubicBezTo>
                    <a:lnTo>
                      <a:pt x="28344" y="414238"/>
                    </a:lnTo>
                    <a:cubicBezTo>
                      <a:pt x="19680" y="412965"/>
                      <a:pt x="9498" y="416294"/>
                      <a:pt x="7394" y="426133"/>
                    </a:cubicBezTo>
                    <a:cubicBezTo>
                      <a:pt x="1911" y="451978"/>
                      <a:pt x="-5186" y="483599"/>
                      <a:pt x="5680" y="508808"/>
                    </a:cubicBezTo>
                    <a:cubicBezTo>
                      <a:pt x="8030" y="514045"/>
                      <a:pt x="15862" y="512821"/>
                      <a:pt x="18407" y="508808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48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/>
                  <a:ea typeface="微软雅黑"/>
                  <a:cs typeface="+mn-cs"/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0E94CD4-6A39-867F-8095-D4CBA24C65EA}"/>
                  </a:ext>
                </a:extLst>
              </p:cNvPr>
              <p:cNvSpPr txBox="1"/>
              <p:nvPr/>
            </p:nvSpPr>
            <p:spPr>
              <a:xfrm>
                <a:off x="967979" y="1460074"/>
                <a:ext cx="25648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+mn-ea"/>
                    <a:cs typeface="+mn-cs"/>
                  </a:rPr>
                  <a:t>肆</a:t>
                </a:r>
              </a:p>
            </p:txBody>
          </p:sp>
        </p:grp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2B1B7549-58E0-6500-3AC8-52BEFD5B4CF9}"/>
              </a:ext>
            </a:extLst>
          </p:cNvPr>
          <p:cNvSpPr txBox="1"/>
          <p:nvPr/>
        </p:nvSpPr>
        <p:spPr>
          <a:xfrm>
            <a:off x="5848866" y="3112366"/>
            <a:ext cx="1666359" cy="45474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A71E25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课程总结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10B854F-13FF-8E33-3563-F872F3AEF3E2}"/>
              </a:ext>
            </a:extLst>
          </p:cNvPr>
          <p:cNvSpPr txBox="1"/>
          <p:nvPr/>
        </p:nvSpPr>
        <p:spPr>
          <a:xfrm>
            <a:off x="5882206" y="3775477"/>
            <a:ext cx="5024435" cy="3597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/>
                </a:solidFill>
                <a:latin typeface="+mj-ea"/>
                <a:ea typeface="+mj-ea"/>
              </a:rPr>
              <a:t>予独爱莲之出淤泥而不染，濯清涟而不妖，中通外直，不蔓不枝，香远益清，亭亭净植，可远观而不可亵玩焉。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3B6F6748-F606-3E74-ECC9-27580EA5796C}"/>
              </a:ext>
            </a:extLst>
          </p:cNvPr>
          <p:cNvCxnSpPr>
            <a:cxnSpLocks/>
          </p:cNvCxnSpPr>
          <p:nvPr/>
        </p:nvCxnSpPr>
        <p:spPr>
          <a:xfrm>
            <a:off x="8313229" y="4196228"/>
            <a:ext cx="1034891" cy="0"/>
          </a:xfrm>
          <a:prstGeom prst="line">
            <a:avLst/>
          </a:prstGeom>
          <a:ln w="254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4D29C46-9C34-58CD-BD70-5770745D8107}"/>
              </a:ext>
            </a:extLst>
          </p:cNvPr>
          <p:cNvGrpSpPr/>
          <p:nvPr/>
        </p:nvGrpSpPr>
        <p:grpSpPr>
          <a:xfrm>
            <a:off x="9348120" y="4108671"/>
            <a:ext cx="1457066" cy="175113"/>
            <a:chOff x="10267822" y="3341443"/>
            <a:chExt cx="999998" cy="175113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87F348DE-F14F-B1A2-BACB-5A2FB4DD086F}"/>
                </a:ext>
              </a:extLst>
            </p:cNvPr>
            <p:cNvSpPr txBox="1"/>
            <p:nvPr/>
          </p:nvSpPr>
          <p:spPr>
            <a:xfrm>
              <a:off x="10777324" y="3341443"/>
              <a:ext cx="490496" cy="17511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00">
                  <a:solidFill>
                    <a:schemeClr val="accent6"/>
                  </a:solidFill>
                  <a:latin typeface="+mj-ea"/>
                  <a:ea typeface="+mj-ea"/>
                </a:rPr>
                <a:t>[</a:t>
              </a:r>
              <a:r>
                <a:rPr lang="zh-CN" altLang="en-US" sz="1000">
                  <a:solidFill>
                    <a:schemeClr val="accent6"/>
                  </a:solidFill>
                  <a:latin typeface="+mj-ea"/>
                  <a:ea typeface="+mj-ea"/>
                </a:rPr>
                <a:t>宋</a:t>
              </a:r>
              <a:r>
                <a:rPr lang="en-US" altLang="zh-CN" sz="1000">
                  <a:solidFill>
                    <a:schemeClr val="accent6"/>
                  </a:solidFill>
                  <a:latin typeface="+mj-ea"/>
                  <a:ea typeface="+mj-ea"/>
                </a:rPr>
                <a:t>] </a:t>
              </a:r>
              <a:r>
                <a:rPr lang="zh-CN" altLang="en-US" sz="1000">
                  <a:solidFill>
                    <a:schemeClr val="accent6"/>
                  </a:solidFill>
                  <a:latin typeface="+mj-ea"/>
                  <a:ea typeface="+mj-ea"/>
                </a:rPr>
                <a:t>周敦颐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9F83A79-1573-D866-2819-6FDFB65225A1}"/>
                </a:ext>
              </a:extLst>
            </p:cNvPr>
            <p:cNvSpPr txBox="1"/>
            <p:nvPr/>
          </p:nvSpPr>
          <p:spPr>
            <a:xfrm>
              <a:off x="10267822" y="3341443"/>
              <a:ext cx="490496" cy="17511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00">
                  <a:solidFill>
                    <a:schemeClr val="accent6"/>
                  </a:solidFill>
                  <a:latin typeface="+mj-ea"/>
                  <a:ea typeface="+mj-ea"/>
                </a:rPr>
                <a:t>《 </a:t>
              </a:r>
              <a:r>
                <a:rPr lang="zh-CN" altLang="en-US" sz="1000">
                  <a:solidFill>
                    <a:schemeClr val="accent6"/>
                  </a:solidFill>
                  <a:latin typeface="+mj-ea"/>
                  <a:ea typeface="+mj-ea"/>
                </a:rPr>
                <a:t>爱莲说 </a:t>
              </a:r>
              <a:r>
                <a:rPr lang="en-US" altLang="zh-CN" sz="1000">
                  <a:solidFill>
                    <a:schemeClr val="accent6"/>
                  </a:solidFill>
                  <a:latin typeface="+mj-ea"/>
                  <a:ea typeface="+mj-ea"/>
                </a:rPr>
                <a:t>》</a:t>
              </a:r>
              <a:endParaRPr lang="zh-CN" altLang="en-US" sz="1000">
                <a:solidFill>
                  <a:schemeClr val="accent6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0106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471939F2-FF29-DCDE-6464-FC3739B8AF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40035" r="69479" b="45214"/>
          <a:stretch/>
        </p:blipFill>
        <p:spPr>
          <a:xfrm rot="19901572" flipH="1">
            <a:off x="7856791" y="1075430"/>
            <a:ext cx="589079" cy="821860"/>
          </a:xfrm>
          <a:custGeom>
            <a:avLst/>
            <a:gdLst>
              <a:gd name="connsiteX0" fmla="*/ 0 w 347724"/>
              <a:gd name="connsiteY0" fmla="*/ 0 h 485131"/>
              <a:gd name="connsiteX1" fmla="*/ 347724 w 347724"/>
              <a:gd name="connsiteY1" fmla="*/ 0 h 485131"/>
              <a:gd name="connsiteX2" fmla="*/ 347724 w 347724"/>
              <a:gd name="connsiteY2" fmla="*/ 485131 h 485131"/>
              <a:gd name="connsiteX3" fmla="*/ 0 w 347724"/>
              <a:gd name="connsiteY3" fmla="*/ 485131 h 48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724" h="485131">
                <a:moveTo>
                  <a:pt x="0" y="0"/>
                </a:moveTo>
                <a:lnTo>
                  <a:pt x="347724" y="0"/>
                </a:lnTo>
                <a:lnTo>
                  <a:pt x="347724" y="485131"/>
                </a:lnTo>
                <a:lnTo>
                  <a:pt x="0" y="485131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12AE3F5-C4FA-8DC8-ED8F-AA7B19A7A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40035" r="69479" b="53635"/>
          <a:stretch/>
        </p:blipFill>
        <p:spPr>
          <a:xfrm>
            <a:off x="4342507" y="6077914"/>
            <a:ext cx="1302902" cy="780086"/>
          </a:xfrm>
          <a:custGeom>
            <a:avLst/>
            <a:gdLst>
              <a:gd name="connsiteX0" fmla="*/ 0 w 1302902"/>
              <a:gd name="connsiteY0" fmla="*/ 0 h 780086"/>
              <a:gd name="connsiteX1" fmla="*/ 1302902 w 1302902"/>
              <a:gd name="connsiteY1" fmla="*/ 0 h 780086"/>
              <a:gd name="connsiteX2" fmla="*/ 1302902 w 1302902"/>
              <a:gd name="connsiteY2" fmla="*/ 780086 h 780086"/>
              <a:gd name="connsiteX3" fmla="*/ 0 w 1302902"/>
              <a:gd name="connsiteY3" fmla="*/ 780086 h 780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2902" h="780086">
                <a:moveTo>
                  <a:pt x="0" y="0"/>
                </a:moveTo>
                <a:lnTo>
                  <a:pt x="1302902" y="0"/>
                </a:lnTo>
                <a:lnTo>
                  <a:pt x="1302902" y="780086"/>
                </a:lnTo>
                <a:lnTo>
                  <a:pt x="0" y="780086"/>
                </a:ln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71C6ABC-3123-2A0E-D98B-4E7467B624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35972" r="69479" b="45214"/>
          <a:stretch/>
        </p:blipFill>
        <p:spPr>
          <a:xfrm>
            <a:off x="3299496" y="1946810"/>
            <a:ext cx="464943" cy="82731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04A3B7D-20B8-6867-5115-C3C9CFB0F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4" t="26719" r="15850" b="54467"/>
          <a:stretch/>
        </p:blipFill>
        <p:spPr>
          <a:xfrm>
            <a:off x="2377879" y="4989429"/>
            <a:ext cx="950722" cy="69492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30C582C-1D0A-86EE-9690-DCCC92E513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4" t="26719" r="15850" b="54467"/>
          <a:stretch/>
        </p:blipFill>
        <p:spPr>
          <a:xfrm flipH="1">
            <a:off x="9023086" y="5494901"/>
            <a:ext cx="663888" cy="485263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7CE5E6B5-A6AB-3893-D29D-98FA79E9B356}"/>
              </a:ext>
            </a:extLst>
          </p:cNvPr>
          <p:cNvGrpSpPr/>
          <p:nvPr/>
        </p:nvGrpSpPr>
        <p:grpSpPr>
          <a:xfrm>
            <a:off x="961017" y="1408990"/>
            <a:ext cx="10508876" cy="4197485"/>
            <a:chOff x="961017" y="1408990"/>
            <a:chExt cx="10508876" cy="4197485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675A596-3E47-E7AB-E6D4-F24052F4D299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52" t="20603" r="22598" b="58457"/>
            <a:stretch/>
          </p:blipFill>
          <p:spPr>
            <a:xfrm rot="20525353">
              <a:off x="9620522" y="4170427"/>
              <a:ext cx="1849371" cy="1436048"/>
            </a:xfrm>
            <a:custGeom>
              <a:avLst/>
              <a:gdLst>
                <a:gd name="connsiteX0" fmla="*/ 1849371 w 1849371"/>
                <a:gd name="connsiteY0" fmla="*/ 0 h 1436048"/>
                <a:gd name="connsiteX1" fmla="*/ 0 w 1849371"/>
                <a:gd name="connsiteY1" fmla="*/ 0 h 1436048"/>
                <a:gd name="connsiteX2" fmla="*/ 0 w 1849371"/>
                <a:gd name="connsiteY2" fmla="*/ 988340 h 1436048"/>
                <a:gd name="connsiteX3" fmla="*/ 1385241 w 1849371"/>
                <a:gd name="connsiteY3" fmla="*/ 1436048 h 1436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9371" h="1436048">
                  <a:moveTo>
                    <a:pt x="1849371" y="0"/>
                  </a:moveTo>
                  <a:lnTo>
                    <a:pt x="0" y="0"/>
                  </a:lnTo>
                  <a:lnTo>
                    <a:pt x="0" y="988340"/>
                  </a:lnTo>
                  <a:lnTo>
                    <a:pt x="1385241" y="1436048"/>
                  </a:lnTo>
                  <a:close/>
                </a:path>
              </a:pathLst>
            </a:custGeom>
          </p:spPr>
        </p:pic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57973C39-39E1-9FE6-12EB-809B50859003}"/>
                </a:ext>
              </a:extLst>
            </p:cNvPr>
            <p:cNvGrpSpPr/>
            <p:nvPr/>
          </p:nvGrpSpPr>
          <p:grpSpPr>
            <a:xfrm>
              <a:off x="961017" y="1408990"/>
              <a:ext cx="10269966" cy="4040020"/>
              <a:chOff x="961017" y="1612866"/>
              <a:chExt cx="10269966" cy="4040020"/>
            </a:xfrm>
          </p:grpSpPr>
          <p:sp>
            <p:nvSpPr>
              <p:cNvPr id="7" name="半闭框 6">
                <a:extLst>
                  <a:ext uri="{FF2B5EF4-FFF2-40B4-BE49-F238E27FC236}">
                    <a16:creationId xmlns:a16="http://schemas.microsoft.com/office/drawing/2014/main" id="{E1A12A90-58B9-D393-A201-E65F8A45870A}"/>
                  </a:ext>
                </a:extLst>
              </p:cNvPr>
              <p:cNvSpPr/>
              <p:nvPr/>
            </p:nvSpPr>
            <p:spPr>
              <a:xfrm>
                <a:off x="961017" y="1612866"/>
                <a:ext cx="554069" cy="603048"/>
              </a:xfrm>
              <a:prstGeom prst="halfFrame">
                <a:avLst>
                  <a:gd name="adj1" fmla="val 7344"/>
                  <a:gd name="adj2" fmla="val 8032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53619" tIns="76810" rIns="153619" bIns="76810" rtlCol="0" anchor="ctr"/>
              <a:lstStyle/>
              <a:p>
                <a:pPr algn="ctr"/>
                <a:endParaRPr lang="zh-CN" altLang="en-US" sz="3024">
                  <a:solidFill>
                    <a:schemeClr val="accent6"/>
                  </a:solidFill>
                </a:endParaRPr>
              </a:p>
            </p:txBody>
          </p:sp>
          <p:sp>
            <p:nvSpPr>
              <p:cNvPr id="8" name="半闭框 7">
                <a:extLst>
                  <a:ext uri="{FF2B5EF4-FFF2-40B4-BE49-F238E27FC236}">
                    <a16:creationId xmlns:a16="http://schemas.microsoft.com/office/drawing/2014/main" id="{AAB29BC7-1B78-DE4A-2D0B-515BC89F58DC}"/>
                  </a:ext>
                </a:extLst>
              </p:cNvPr>
              <p:cNvSpPr/>
              <p:nvPr/>
            </p:nvSpPr>
            <p:spPr>
              <a:xfrm flipH="1">
                <a:off x="10676914" y="1612866"/>
                <a:ext cx="554069" cy="603048"/>
              </a:xfrm>
              <a:prstGeom prst="halfFrame">
                <a:avLst>
                  <a:gd name="adj1" fmla="val 7344"/>
                  <a:gd name="adj2" fmla="val 8032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53619" tIns="76810" rIns="153619" bIns="76810" rtlCol="0" anchor="ctr"/>
              <a:lstStyle/>
              <a:p>
                <a:pPr algn="ctr"/>
                <a:endParaRPr lang="zh-CN" altLang="en-US" sz="3024">
                  <a:solidFill>
                    <a:schemeClr val="accent6"/>
                  </a:solidFill>
                </a:endParaRPr>
              </a:p>
            </p:txBody>
          </p:sp>
          <p:sp>
            <p:nvSpPr>
              <p:cNvPr id="9" name="半闭框 8">
                <a:extLst>
                  <a:ext uri="{FF2B5EF4-FFF2-40B4-BE49-F238E27FC236}">
                    <a16:creationId xmlns:a16="http://schemas.microsoft.com/office/drawing/2014/main" id="{1D2E8D58-8042-9913-B0D0-3767BC6853B0}"/>
                  </a:ext>
                </a:extLst>
              </p:cNvPr>
              <p:cNvSpPr/>
              <p:nvPr/>
            </p:nvSpPr>
            <p:spPr>
              <a:xfrm flipV="1">
                <a:off x="961017" y="5049838"/>
                <a:ext cx="554069" cy="603048"/>
              </a:xfrm>
              <a:prstGeom prst="halfFrame">
                <a:avLst>
                  <a:gd name="adj1" fmla="val 7344"/>
                  <a:gd name="adj2" fmla="val 8032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53619" tIns="76810" rIns="153619" bIns="76810" rtlCol="0" anchor="ctr"/>
              <a:lstStyle/>
              <a:p>
                <a:pPr algn="ctr"/>
                <a:endParaRPr lang="zh-CN" altLang="en-US" sz="3024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0" name="半闭框 9">
                <a:extLst>
                  <a:ext uri="{FF2B5EF4-FFF2-40B4-BE49-F238E27FC236}">
                    <a16:creationId xmlns:a16="http://schemas.microsoft.com/office/drawing/2014/main" id="{9D9B5425-9597-A66B-3C87-3E77E98E7068}"/>
                  </a:ext>
                </a:extLst>
              </p:cNvPr>
              <p:cNvSpPr/>
              <p:nvPr/>
            </p:nvSpPr>
            <p:spPr>
              <a:xfrm flipH="1" flipV="1">
                <a:off x="10676914" y="5049838"/>
                <a:ext cx="554069" cy="603048"/>
              </a:xfrm>
              <a:prstGeom prst="halfFrame">
                <a:avLst>
                  <a:gd name="adj1" fmla="val 7344"/>
                  <a:gd name="adj2" fmla="val 8032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53619" tIns="76810" rIns="153619" bIns="76810" rtlCol="0" anchor="ctr"/>
              <a:lstStyle/>
              <a:p>
                <a:pPr algn="ctr"/>
                <a:endParaRPr lang="zh-CN" altLang="en-US" sz="3024">
                  <a:solidFill>
                    <a:schemeClr val="accent6"/>
                  </a:solidFill>
                </a:endParaRPr>
              </a:p>
            </p:txBody>
          </p:sp>
          <p:cxnSp>
            <p:nvCxnSpPr>
              <p:cNvPr id="12" name="直接连接符 11">
                <a:extLst>
                  <a:ext uri="{FF2B5EF4-FFF2-40B4-BE49-F238E27FC236}">
                    <a16:creationId xmlns:a16="http://schemas.microsoft.com/office/drawing/2014/main" id="{ED4D6029-EB19-7E86-9AF2-8962DDBDB387}"/>
                  </a:ext>
                </a:extLst>
              </p:cNvPr>
              <p:cNvCxnSpPr>
                <a:stCxn id="9" idx="0"/>
                <a:endCxn id="10" idx="0"/>
              </p:cNvCxnSpPr>
              <p:nvPr/>
            </p:nvCxnSpPr>
            <p:spPr>
              <a:xfrm>
                <a:off x="1496393" y="5632541"/>
                <a:ext cx="9199214" cy="0"/>
              </a:xfrm>
              <a:prstGeom prst="line">
                <a:avLst/>
              </a:prstGeom>
              <a:ln w="31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0D938F6A-5BAA-CB1C-FA2C-E9A59D51AA6A}"/>
                  </a:ext>
                </a:extLst>
              </p:cNvPr>
              <p:cNvCxnSpPr/>
              <p:nvPr/>
            </p:nvCxnSpPr>
            <p:spPr>
              <a:xfrm>
                <a:off x="1496393" y="1612866"/>
                <a:ext cx="9199214" cy="0"/>
              </a:xfrm>
              <a:prstGeom prst="line">
                <a:avLst/>
              </a:prstGeom>
              <a:ln w="31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>
                <a:extLst>
                  <a:ext uri="{FF2B5EF4-FFF2-40B4-BE49-F238E27FC236}">
                    <a16:creationId xmlns:a16="http://schemas.microsoft.com/office/drawing/2014/main" id="{79B7E04C-1A06-8969-3566-D0301EDFA712}"/>
                  </a:ext>
                </a:extLst>
              </p:cNvPr>
              <p:cNvCxnSpPr>
                <a:stCxn id="7" idx="1"/>
                <a:endCxn id="9" idx="1"/>
              </p:cNvCxnSpPr>
              <p:nvPr/>
            </p:nvCxnSpPr>
            <p:spPr>
              <a:xfrm>
                <a:off x="983268" y="2191696"/>
                <a:ext cx="0" cy="2882360"/>
              </a:xfrm>
              <a:prstGeom prst="line">
                <a:avLst/>
              </a:prstGeom>
              <a:ln w="31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936F4FB6-37D9-F6D7-CB2E-E3EADA93437D}"/>
                  </a:ext>
                </a:extLst>
              </p:cNvPr>
              <p:cNvCxnSpPr>
                <a:stCxn id="8" idx="1"/>
                <a:endCxn id="10" idx="1"/>
              </p:cNvCxnSpPr>
              <p:nvPr/>
            </p:nvCxnSpPr>
            <p:spPr>
              <a:xfrm>
                <a:off x="11208732" y="2191696"/>
                <a:ext cx="0" cy="2882360"/>
              </a:xfrm>
              <a:prstGeom prst="line">
                <a:avLst/>
              </a:prstGeom>
              <a:ln w="31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D88B5B71-072D-D996-6B2D-5F22BF11F0AD}"/>
              </a:ext>
            </a:extLst>
          </p:cNvPr>
          <p:cNvSpPr txBox="1"/>
          <p:nvPr/>
        </p:nvSpPr>
        <p:spPr>
          <a:xfrm>
            <a:off x="1422400" y="1495682"/>
            <a:ext cx="9347200" cy="38666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>
                <a:solidFill>
                  <a:schemeClr val="accent6"/>
                </a:solidFill>
                <a:latin typeface="+mn-ea"/>
              </a:rPr>
              <a:t>一、写作手法：托物言志（象征）</a:t>
            </a:r>
            <a:endParaRPr lang="en-US" altLang="zh-CN" sz="1600">
              <a:solidFill>
                <a:schemeClr val="accent6"/>
              </a:solidFill>
              <a:latin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二、一词多用：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（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1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）鲜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陶后鲜有闻（副词，少）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芳草鲜美（形容词，鲜艳）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《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桃花源记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》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（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2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）之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水陆草木之花（助词，的）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予独爱莲之出淤泥而不染（主谓之间，取消句子的独立性）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菊之爱（结构助词，宾语前置标志）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>
                <a:solidFill>
                  <a:schemeClr val="accent6"/>
                </a:solidFill>
                <a:latin typeface="+mn-ea"/>
              </a:rPr>
              <a:t>三、词类活用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（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1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）不蔓不枝（“蔓”“枝”：名词活用作动词“生蔓”“长枝”）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（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2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）香远益清 （远、清：形容词作动词，译为“远播”“显得清幽”）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（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3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）濯清涟而不妖（妖：名词作动词，美丽而不端庄）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03CEBD86-E022-2DE6-F9C2-99E800055D1B}"/>
              </a:ext>
            </a:extLst>
          </p:cNvPr>
          <p:cNvGrpSpPr/>
          <p:nvPr/>
        </p:nvGrpSpPr>
        <p:grpSpPr>
          <a:xfrm>
            <a:off x="5199112" y="-95945"/>
            <a:ext cx="1793777" cy="1130715"/>
            <a:chOff x="5199112" y="-95945"/>
            <a:chExt cx="1793777" cy="1130715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2F318F64-60A4-A7DA-79ED-4A69657745DE}"/>
                </a:ext>
              </a:extLst>
            </p:cNvPr>
            <p:cNvSpPr txBox="1"/>
            <p:nvPr/>
          </p:nvSpPr>
          <p:spPr>
            <a:xfrm>
              <a:off x="5854887" y="452441"/>
              <a:ext cx="1018857" cy="2349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zh-CN" altLang="en-US" sz="1600">
                  <a:solidFill>
                    <a:schemeClr val="accent6"/>
                  </a:solidFill>
                  <a:latin typeface="+mj-ea"/>
                  <a:ea typeface="+mj-ea"/>
                </a:rPr>
                <a:t>课程总结</a:t>
              </a:r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488BE28B-78CD-A87A-B7BF-2216C515D328}"/>
                </a:ext>
              </a:extLst>
            </p:cNvPr>
            <p:cNvSpPr/>
            <p:nvPr/>
          </p:nvSpPr>
          <p:spPr>
            <a:xfrm>
              <a:off x="6121996" y="361601"/>
              <a:ext cx="870893" cy="415897"/>
            </a:xfrm>
            <a:custGeom>
              <a:avLst/>
              <a:gdLst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97412 h 473472"/>
                <a:gd name="connsiteX7" fmla="*/ 145233 w 992352"/>
                <a:gd name="connsiteY7" fmla="*/ 329547 h 473472"/>
                <a:gd name="connsiteX8" fmla="*/ 0 w 992352"/>
                <a:gd name="connsiteY8" fmla="*/ 329547 h 473472"/>
                <a:gd name="connsiteX9" fmla="*/ 1050 w 992352"/>
                <a:gd name="connsiteY9" fmla="*/ 79840 h 473472"/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29547 h 473472"/>
                <a:gd name="connsiteX7" fmla="*/ 0 w 992352"/>
                <a:gd name="connsiteY7" fmla="*/ 329547 h 473472"/>
                <a:gd name="connsiteX8" fmla="*/ 1050 w 992352"/>
                <a:gd name="connsiteY8" fmla="*/ 79840 h 473472"/>
                <a:gd name="connsiteX9" fmla="*/ 1050 w 992352"/>
                <a:gd name="connsiteY9" fmla="*/ 0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9" fmla="*/ 175713 w 992352"/>
                <a:gd name="connsiteY9" fmla="*/ 360027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0" fmla="*/ 0 w 992352"/>
                <a:gd name="connsiteY0" fmla="*/ 329547 h 473472"/>
                <a:gd name="connsiteX1" fmla="*/ 1050 w 992352"/>
                <a:gd name="connsiteY1" fmla="*/ 79840 h 473472"/>
                <a:gd name="connsiteX2" fmla="*/ 1050 w 992352"/>
                <a:gd name="connsiteY2" fmla="*/ 0 h 473472"/>
                <a:gd name="connsiteX3" fmla="*/ 992352 w 992352"/>
                <a:gd name="connsiteY3" fmla="*/ 0 h 473472"/>
                <a:gd name="connsiteX4" fmla="*/ 992352 w 992352"/>
                <a:gd name="connsiteY4" fmla="*/ 473472 h 473472"/>
                <a:gd name="connsiteX5" fmla="*/ 1050 w 992352"/>
                <a:gd name="connsiteY5" fmla="*/ 473472 h 473472"/>
                <a:gd name="connsiteX6" fmla="*/ 1247 w 992352"/>
                <a:gd name="connsiteY6" fmla="*/ 405139 h 473472"/>
                <a:gd name="connsiteX7" fmla="*/ 898 w 992352"/>
                <a:gd name="connsiteY7" fmla="*/ 397412 h 473472"/>
                <a:gd name="connsiteX0" fmla="*/ 152 w 991454"/>
                <a:gd name="connsiteY0" fmla="*/ 79840 h 473472"/>
                <a:gd name="connsiteX1" fmla="*/ 152 w 991454"/>
                <a:gd name="connsiteY1" fmla="*/ 0 h 473472"/>
                <a:gd name="connsiteX2" fmla="*/ 991454 w 991454"/>
                <a:gd name="connsiteY2" fmla="*/ 0 h 473472"/>
                <a:gd name="connsiteX3" fmla="*/ 991454 w 991454"/>
                <a:gd name="connsiteY3" fmla="*/ 473472 h 473472"/>
                <a:gd name="connsiteX4" fmla="*/ 152 w 991454"/>
                <a:gd name="connsiteY4" fmla="*/ 473472 h 473472"/>
                <a:gd name="connsiteX5" fmla="*/ 349 w 991454"/>
                <a:gd name="connsiteY5" fmla="*/ 405139 h 473472"/>
                <a:gd name="connsiteX6" fmla="*/ 0 w 991454"/>
                <a:gd name="connsiteY6" fmla="*/ 397412 h 47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1454" h="473472">
                  <a:moveTo>
                    <a:pt x="152" y="79840"/>
                  </a:moveTo>
                  <a:lnTo>
                    <a:pt x="152" y="0"/>
                  </a:lnTo>
                  <a:lnTo>
                    <a:pt x="991454" y="0"/>
                  </a:lnTo>
                  <a:lnTo>
                    <a:pt x="991454" y="473472"/>
                  </a:lnTo>
                  <a:lnTo>
                    <a:pt x="152" y="473472"/>
                  </a:lnTo>
                  <a:cubicBezTo>
                    <a:pt x="193" y="434052"/>
                    <a:pt x="415" y="414688"/>
                    <a:pt x="349" y="405139"/>
                  </a:cubicBezTo>
                  <a:cubicBezTo>
                    <a:pt x="233" y="402563"/>
                    <a:pt x="116" y="399988"/>
                    <a:pt x="0" y="397412"/>
                  </a:cubicBezTo>
                </a:path>
              </a:pathLst>
            </a:custGeom>
            <a:noFill/>
            <a:ln w="11155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0321" tIns="40160" rIns="80321" bIns="40160" rtlCol="0" anchor="ctr">
              <a:noAutofit/>
            </a:bodyPr>
            <a:lstStyle/>
            <a:p>
              <a:pPr algn="ctr"/>
              <a:endParaRPr lang="zh-CN" altLang="en-US" sz="1581"/>
            </a:p>
          </p:txBody>
        </p:sp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814BC1C8-B4A5-35DF-E096-1049F3048BBC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19" t="19716" r="15086" b="44923"/>
            <a:stretch/>
          </p:blipFill>
          <p:spPr>
            <a:xfrm rot="20028855" flipH="1">
              <a:off x="5199112" y="-95945"/>
              <a:ext cx="865393" cy="1130715"/>
            </a:xfrm>
            <a:custGeom>
              <a:avLst/>
              <a:gdLst>
                <a:gd name="connsiteX0" fmla="*/ 388974 w 865393"/>
                <a:gd name="connsiteY0" fmla="*/ 63759 h 1130715"/>
                <a:gd name="connsiteX1" fmla="*/ 1 w 865393"/>
                <a:gd name="connsiteY1" fmla="*/ 255038 h 1130715"/>
                <a:gd name="connsiteX2" fmla="*/ 0 w 865393"/>
                <a:gd name="connsiteY2" fmla="*/ 1130715 h 1130715"/>
                <a:gd name="connsiteX3" fmla="*/ 865393 w 865393"/>
                <a:gd name="connsiteY3" fmla="*/ 705157 h 1130715"/>
                <a:gd name="connsiteX4" fmla="*/ 518631 w 865393"/>
                <a:gd name="connsiteY4" fmla="*/ 0 h 113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393" h="1130715">
                  <a:moveTo>
                    <a:pt x="388974" y="63759"/>
                  </a:moveTo>
                  <a:lnTo>
                    <a:pt x="1" y="255038"/>
                  </a:lnTo>
                  <a:lnTo>
                    <a:pt x="0" y="1130715"/>
                  </a:lnTo>
                  <a:lnTo>
                    <a:pt x="865393" y="705157"/>
                  </a:lnTo>
                  <a:lnTo>
                    <a:pt x="518631" y="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524612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>
            <a:extLst>
              <a:ext uri="{FF2B5EF4-FFF2-40B4-BE49-F238E27FC236}">
                <a16:creationId xmlns:a16="http://schemas.microsoft.com/office/drawing/2014/main" id="{52D62D3D-6D7D-8264-6F9B-BAA09BCEE4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40035" r="69479" b="45214"/>
          <a:stretch/>
        </p:blipFill>
        <p:spPr>
          <a:xfrm rot="19901572" flipH="1">
            <a:off x="7668105" y="245340"/>
            <a:ext cx="589079" cy="821860"/>
          </a:xfrm>
          <a:custGeom>
            <a:avLst/>
            <a:gdLst>
              <a:gd name="connsiteX0" fmla="*/ 0 w 347724"/>
              <a:gd name="connsiteY0" fmla="*/ 0 h 485131"/>
              <a:gd name="connsiteX1" fmla="*/ 347724 w 347724"/>
              <a:gd name="connsiteY1" fmla="*/ 0 h 485131"/>
              <a:gd name="connsiteX2" fmla="*/ 347724 w 347724"/>
              <a:gd name="connsiteY2" fmla="*/ 485131 h 485131"/>
              <a:gd name="connsiteX3" fmla="*/ 0 w 347724"/>
              <a:gd name="connsiteY3" fmla="*/ 485131 h 48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724" h="485131">
                <a:moveTo>
                  <a:pt x="0" y="0"/>
                </a:moveTo>
                <a:lnTo>
                  <a:pt x="347724" y="0"/>
                </a:lnTo>
                <a:lnTo>
                  <a:pt x="347724" y="485131"/>
                </a:lnTo>
                <a:lnTo>
                  <a:pt x="0" y="485131"/>
                </a:lnTo>
                <a:close/>
              </a:path>
            </a:pathLst>
          </a:cu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2CC1211B-BB1B-F59C-0450-0C3F87C4A3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40035" r="69479" b="53635"/>
          <a:stretch/>
        </p:blipFill>
        <p:spPr>
          <a:xfrm>
            <a:off x="4154730" y="6077914"/>
            <a:ext cx="1302902" cy="780086"/>
          </a:xfrm>
          <a:custGeom>
            <a:avLst/>
            <a:gdLst>
              <a:gd name="connsiteX0" fmla="*/ 0 w 1302902"/>
              <a:gd name="connsiteY0" fmla="*/ 0 h 780086"/>
              <a:gd name="connsiteX1" fmla="*/ 1302902 w 1302902"/>
              <a:gd name="connsiteY1" fmla="*/ 0 h 780086"/>
              <a:gd name="connsiteX2" fmla="*/ 1302902 w 1302902"/>
              <a:gd name="connsiteY2" fmla="*/ 780086 h 780086"/>
              <a:gd name="connsiteX3" fmla="*/ 0 w 1302902"/>
              <a:gd name="connsiteY3" fmla="*/ 780086 h 780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2902" h="780086">
                <a:moveTo>
                  <a:pt x="0" y="0"/>
                </a:moveTo>
                <a:lnTo>
                  <a:pt x="1302902" y="0"/>
                </a:lnTo>
                <a:lnTo>
                  <a:pt x="1302902" y="780086"/>
                </a:lnTo>
                <a:lnTo>
                  <a:pt x="0" y="780086"/>
                </a:lnTo>
                <a:close/>
              </a:path>
            </a:pathLst>
          </a:custGeom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20029ABB-28F5-DF98-337D-4060FD7F9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35972" r="69479" b="45214"/>
          <a:stretch/>
        </p:blipFill>
        <p:spPr>
          <a:xfrm>
            <a:off x="3110810" y="1116720"/>
            <a:ext cx="464943" cy="827314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DC5880F4-2E83-3167-91E2-B05A9E1367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4" t="26719" r="15850" b="54467"/>
          <a:stretch/>
        </p:blipFill>
        <p:spPr>
          <a:xfrm>
            <a:off x="2189193" y="4159339"/>
            <a:ext cx="950722" cy="694922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2EAF69A0-0D3A-0108-424E-B8EE8F919A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4" t="26719" r="15850" b="54467"/>
          <a:stretch/>
        </p:blipFill>
        <p:spPr>
          <a:xfrm flipH="1">
            <a:off x="8834400" y="4664811"/>
            <a:ext cx="663888" cy="485263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D11003CE-082E-99B5-7B8A-F5931AC5CA9F}"/>
              </a:ext>
            </a:extLst>
          </p:cNvPr>
          <p:cNvGrpSpPr/>
          <p:nvPr/>
        </p:nvGrpSpPr>
        <p:grpSpPr>
          <a:xfrm>
            <a:off x="961017" y="1408990"/>
            <a:ext cx="10511258" cy="4197485"/>
            <a:chOff x="961017" y="1408990"/>
            <a:chExt cx="10511258" cy="4197485"/>
          </a:xfrm>
        </p:grpSpPr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92482F38-BCAB-FD98-8400-D1DFF39416C9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52" t="20603" r="22598" b="58457"/>
            <a:stretch/>
          </p:blipFill>
          <p:spPr>
            <a:xfrm rot="20525353">
              <a:off x="9622904" y="4170427"/>
              <a:ext cx="1849371" cy="1436048"/>
            </a:xfrm>
            <a:custGeom>
              <a:avLst/>
              <a:gdLst>
                <a:gd name="connsiteX0" fmla="*/ 1849371 w 1849371"/>
                <a:gd name="connsiteY0" fmla="*/ 0 h 1436048"/>
                <a:gd name="connsiteX1" fmla="*/ 0 w 1849371"/>
                <a:gd name="connsiteY1" fmla="*/ 0 h 1436048"/>
                <a:gd name="connsiteX2" fmla="*/ 0 w 1849371"/>
                <a:gd name="connsiteY2" fmla="*/ 988340 h 1436048"/>
                <a:gd name="connsiteX3" fmla="*/ 1385241 w 1849371"/>
                <a:gd name="connsiteY3" fmla="*/ 1436048 h 1436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9371" h="1436048">
                  <a:moveTo>
                    <a:pt x="1849371" y="0"/>
                  </a:moveTo>
                  <a:lnTo>
                    <a:pt x="0" y="0"/>
                  </a:lnTo>
                  <a:lnTo>
                    <a:pt x="0" y="988340"/>
                  </a:lnTo>
                  <a:lnTo>
                    <a:pt x="1385241" y="1436048"/>
                  </a:lnTo>
                  <a:close/>
                </a:path>
              </a:pathLst>
            </a:custGeom>
          </p:spPr>
        </p:pic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57973C39-39E1-9FE6-12EB-809B50859003}"/>
                </a:ext>
              </a:extLst>
            </p:cNvPr>
            <p:cNvGrpSpPr/>
            <p:nvPr/>
          </p:nvGrpSpPr>
          <p:grpSpPr>
            <a:xfrm>
              <a:off x="961017" y="1408990"/>
              <a:ext cx="10269966" cy="4040020"/>
              <a:chOff x="961017" y="1612866"/>
              <a:chExt cx="10269966" cy="4040020"/>
            </a:xfrm>
          </p:grpSpPr>
          <p:sp>
            <p:nvSpPr>
              <p:cNvPr id="7" name="半闭框 6">
                <a:extLst>
                  <a:ext uri="{FF2B5EF4-FFF2-40B4-BE49-F238E27FC236}">
                    <a16:creationId xmlns:a16="http://schemas.microsoft.com/office/drawing/2014/main" id="{E1A12A90-58B9-D393-A201-E65F8A45870A}"/>
                  </a:ext>
                </a:extLst>
              </p:cNvPr>
              <p:cNvSpPr/>
              <p:nvPr/>
            </p:nvSpPr>
            <p:spPr>
              <a:xfrm>
                <a:off x="961017" y="1612866"/>
                <a:ext cx="554069" cy="603048"/>
              </a:xfrm>
              <a:prstGeom prst="halfFrame">
                <a:avLst>
                  <a:gd name="adj1" fmla="val 7344"/>
                  <a:gd name="adj2" fmla="val 8032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53619" tIns="76810" rIns="153619" bIns="7681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24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微软雅黑 Light"/>
                  <a:ea typeface="微软雅黑"/>
                  <a:cs typeface="+mn-cs"/>
                </a:endParaRPr>
              </a:p>
            </p:txBody>
          </p:sp>
          <p:sp>
            <p:nvSpPr>
              <p:cNvPr id="8" name="半闭框 7">
                <a:extLst>
                  <a:ext uri="{FF2B5EF4-FFF2-40B4-BE49-F238E27FC236}">
                    <a16:creationId xmlns:a16="http://schemas.microsoft.com/office/drawing/2014/main" id="{AAB29BC7-1B78-DE4A-2D0B-515BC89F58DC}"/>
                  </a:ext>
                </a:extLst>
              </p:cNvPr>
              <p:cNvSpPr/>
              <p:nvPr/>
            </p:nvSpPr>
            <p:spPr>
              <a:xfrm flipH="1">
                <a:off x="10676914" y="1612866"/>
                <a:ext cx="554069" cy="603048"/>
              </a:xfrm>
              <a:prstGeom prst="halfFrame">
                <a:avLst>
                  <a:gd name="adj1" fmla="val 7344"/>
                  <a:gd name="adj2" fmla="val 8032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53619" tIns="76810" rIns="153619" bIns="7681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24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微软雅黑 Light"/>
                  <a:ea typeface="微软雅黑"/>
                  <a:cs typeface="+mn-cs"/>
                </a:endParaRPr>
              </a:p>
            </p:txBody>
          </p:sp>
          <p:sp>
            <p:nvSpPr>
              <p:cNvPr id="9" name="半闭框 8">
                <a:extLst>
                  <a:ext uri="{FF2B5EF4-FFF2-40B4-BE49-F238E27FC236}">
                    <a16:creationId xmlns:a16="http://schemas.microsoft.com/office/drawing/2014/main" id="{1D2E8D58-8042-9913-B0D0-3767BC6853B0}"/>
                  </a:ext>
                </a:extLst>
              </p:cNvPr>
              <p:cNvSpPr/>
              <p:nvPr/>
            </p:nvSpPr>
            <p:spPr>
              <a:xfrm flipV="1">
                <a:off x="961017" y="5049838"/>
                <a:ext cx="554069" cy="603048"/>
              </a:xfrm>
              <a:prstGeom prst="halfFrame">
                <a:avLst>
                  <a:gd name="adj1" fmla="val 7344"/>
                  <a:gd name="adj2" fmla="val 8032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53619" tIns="76810" rIns="153619" bIns="7681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24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微软雅黑 Light"/>
                  <a:ea typeface="微软雅黑"/>
                  <a:cs typeface="+mn-cs"/>
                </a:endParaRPr>
              </a:p>
            </p:txBody>
          </p:sp>
          <p:sp>
            <p:nvSpPr>
              <p:cNvPr id="10" name="半闭框 9">
                <a:extLst>
                  <a:ext uri="{FF2B5EF4-FFF2-40B4-BE49-F238E27FC236}">
                    <a16:creationId xmlns:a16="http://schemas.microsoft.com/office/drawing/2014/main" id="{9D9B5425-9597-A66B-3C87-3E77E98E7068}"/>
                  </a:ext>
                </a:extLst>
              </p:cNvPr>
              <p:cNvSpPr/>
              <p:nvPr/>
            </p:nvSpPr>
            <p:spPr>
              <a:xfrm flipH="1" flipV="1">
                <a:off x="10676914" y="5049838"/>
                <a:ext cx="554069" cy="603048"/>
              </a:xfrm>
              <a:prstGeom prst="halfFrame">
                <a:avLst>
                  <a:gd name="adj1" fmla="val 7344"/>
                  <a:gd name="adj2" fmla="val 8032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53619" tIns="76810" rIns="153619" bIns="7681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24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微软雅黑 Light"/>
                  <a:ea typeface="微软雅黑"/>
                  <a:cs typeface="+mn-cs"/>
                </a:endParaRPr>
              </a:p>
            </p:txBody>
          </p:sp>
          <p:cxnSp>
            <p:nvCxnSpPr>
              <p:cNvPr id="12" name="直接连接符 11">
                <a:extLst>
                  <a:ext uri="{FF2B5EF4-FFF2-40B4-BE49-F238E27FC236}">
                    <a16:creationId xmlns:a16="http://schemas.microsoft.com/office/drawing/2014/main" id="{ED4D6029-EB19-7E86-9AF2-8962DDBDB387}"/>
                  </a:ext>
                </a:extLst>
              </p:cNvPr>
              <p:cNvCxnSpPr>
                <a:stCxn id="9" idx="0"/>
                <a:endCxn id="10" idx="0"/>
              </p:cNvCxnSpPr>
              <p:nvPr/>
            </p:nvCxnSpPr>
            <p:spPr>
              <a:xfrm>
                <a:off x="1496393" y="5632541"/>
                <a:ext cx="9199214" cy="0"/>
              </a:xfrm>
              <a:prstGeom prst="line">
                <a:avLst/>
              </a:prstGeom>
              <a:ln w="31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0D938F6A-5BAA-CB1C-FA2C-E9A59D51AA6A}"/>
                  </a:ext>
                </a:extLst>
              </p:cNvPr>
              <p:cNvCxnSpPr/>
              <p:nvPr/>
            </p:nvCxnSpPr>
            <p:spPr>
              <a:xfrm>
                <a:off x="1496393" y="1612866"/>
                <a:ext cx="9199214" cy="0"/>
              </a:xfrm>
              <a:prstGeom prst="line">
                <a:avLst/>
              </a:prstGeom>
              <a:ln w="31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>
                <a:extLst>
                  <a:ext uri="{FF2B5EF4-FFF2-40B4-BE49-F238E27FC236}">
                    <a16:creationId xmlns:a16="http://schemas.microsoft.com/office/drawing/2014/main" id="{79B7E04C-1A06-8969-3566-D0301EDFA712}"/>
                  </a:ext>
                </a:extLst>
              </p:cNvPr>
              <p:cNvCxnSpPr>
                <a:stCxn id="7" idx="1"/>
                <a:endCxn id="9" idx="1"/>
              </p:cNvCxnSpPr>
              <p:nvPr/>
            </p:nvCxnSpPr>
            <p:spPr>
              <a:xfrm>
                <a:off x="983268" y="2191696"/>
                <a:ext cx="0" cy="2882360"/>
              </a:xfrm>
              <a:prstGeom prst="line">
                <a:avLst/>
              </a:prstGeom>
              <a:ln w="31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936F4FB6-37D9-F6D7-CB2E-E3EADA93437D}"/>
                  </a:ext>
                </a:extLst>
              </p:cNvPr>
              <p:cNvCxnSpPr>
                <a:stCxn id="8" idx="1"/>
                <a:endCxn id="10" idx="1"/>
              </p:cNvCxnSpPr>
              <p:nvPr/>
            </p:nvCxnSpPr>
            <p:spPr>
              <a:xfrm>
                <a:off x="11208732" y="2191696"/>
                <a:ext cx="0" cy="2882360"/>
              </a:xfrm>
              <a:prstGeom prst="line">
                <a:avLst/>
              </a:prstGeom>
              <a:ln w="31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D88B5B71-072D-D996-6B2D-5F22BF11F0AD}"/>
              </a:ext>
            </a:extLst>
          </p:cNvPr>
          <p:cNvSpPr txBox="1"/>
          <p:nvPr/>
        </p:nvSpPr>
        <p:spPr>
          <a:xfrm>
            <a:off x="1422400" y="3175303"/>
            <a:ext cx="9347200" cy="20883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>
                <a:solidFill>
                  <a:schemeClr val="accent6"/>
                </a:solidFill>
                <a:latin typeface="+mn-ea"/>
              </a:rPr>
              <a:t>五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、注释词解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甚：很，十分。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之：的。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可爱：值得怜爱。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者：花。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甚：很，非常。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蕃：多。</a:t>
            </a:r>
          </a:p>
        </p:txBody>
      </p: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7D639E17-A28D-0FF6-DC07-FA7A6D40C20B}"/>
              </a:ext>
            </a:extLst>
          </p:cNvPr>
          <p:cNvGrpSpPr/>
          <p:nvPr/>
        </p:nvGrpSpPr>
        <p:grpSpPr>
          <a:xfrm>
            <a:off x="1430138" y="2023144"/>
            <a:ext cx="667467" cy="938421"/>
            <a:chOff x="1430138" y="2023144"/>
            <a:chExt cx="667467" cy="938421"/>
          </a:xfrm>
        </p:grpSpPr>
        <p:grpSp>
          <p:nvGrpSpPr>
            <p:cNvPr id="105" name="组合 104">
              <a:extLst>
                <a:ext uri="{FF2B5EF4-FFF2-40B4-BE49-F238E27FC236}">
                  <a16:creationId xmlns:a16="http://schemas.microsoft.com/office/drawing/2014/main" id="{EFE04BAD-9237-AFB8-EA83-EF83CA13E372}"/>
                </a:ext>
              </a:extLst>
            </p:cNvPr>
            <p:cNvGrpSpPr/>
            <p:nvPr/>
          </p:nvGrpSpPr>
          <p:grpSpPr>
            <a:xfrm>
              <a:off x="1432671" y="2299422"/>
              <a:ext cx="662400" cy="662143"/>
              <a:chOff x="1432671" y="2299422"/>
              <a:chExt cx="662400" cy="662143"/>
            </a:xfrm>
          </p:grpSpPr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A304C215-B99D-4D26-348D-1D387328FA10}"/>
                  </a:ext>
                </a:extLst>
              </p:cNvPr>
              <p:cNvGrpSpPr/>
              <p:nvPr/>
            </p:nvGrpSpPr>
            <p:grpSpPr>
              <a:xfrm>
                <a:off x="1432671" y="2299422"/>
                <a:ext cx="662400" cy="662143"/>
                <a:chOff x="5025570" y="1940946"/>
                <a:chExt cx="2140858" cy="2159642"/>
              </a:xfrm>
            </p:grpSpPr>
            <p:sp>
              <p:nvSpPr>
                <p:cNvPr id="25" name="矩形 24">
                  <a:extLst>
                    <a:ext uri="{FF2B5EF4-FFF2-40B4-BE49-F238E27FC236}">
                      <a16:creationId xmlns:a16="http://schemas.microsoft.com/office/drawing/2014/main" id="{FC6FB2A2-43A3-7C9A-E4F2-31CDE3B274A5}"/>
                    </a:ext>
                  </a:extLst>
                </p:cNvPr>
                <p:cNvSpPr/>
                <p:nvPr/>
              </p:nvSpPr>
              <p:spPr>
                <a:xfrm>
                  <a:off x="5025570" y="1940946"/>
                  <a:ext cx="2140858" cy="2140858"/>
                </a:xfrm>
                <a:prstGeom prst="rect">
                  <a:avLst/>
                </a:prstGeom>
                <a:noFill/>
                <a:ln w="127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8A8F7FA1-7D71-1268-AFD8-75FA5EDD62A7}"/>
                    </a:ext>
                  </a:extLst>
                </p:cNvPr>
                <p:cNvCxnSpPr/>
                <p:nvPr/>
              </p:nvCxnSpPr>
              <p:spPr>
                <a:xfrm>
                  <a:off x="5025570" y="1940946"/>
                  <a:ext cx="2140858" cy="2140858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520358EE-DE56-2822-F88B-F478B4D7F3E9}"/>
                    </a:ext>
                  </a:extLst>
                </p:cNvPr>
                <p:cNvCxnSpPr/>
                <p:nvPr/>
              </p:nvCxnSpPr>
              <p:spPr>
                <a:xfrm flipV="1">
                  <a:off x="5025570" y="1959730"/>
                  <a:ext cx="2140858" cy="2140858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>
                  <a:extLst>
                    <a:ext uri="{FF2B5EF4-FFF2-40B4-BE49-F238E27FC236}">
                      <a16:creationId xmlns:a16="http://schemas.microsoft.com/office/drawing/2014/main" id="{E287D95A-1778-C7A1-161A-438106FDDBBA}"/>
                    </a:ext>
                  </a:extLst>
                </p:cNvPr>
                <p:cNvCxnSpPr>
                  <a:stCxn id="25" idx="1"/>
                  <a:endCxn id="25" idx="3"/>
                </p:cNvCxnSpPr>
                <p:nvPr/>
              </p:nvCxnSpPr>
              <p:spPr>
                <a:xfrm>
                  <a:off x="5025570" y="3011375"/>
                  <a:ext cx="2140858" cy="0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>
                  <a:extLst>
                    <a:ext uri="{FF2B5EF4-FFF2-40B4-BE49-F238E27FC236}">
                      <a16:creationId xmlns:a16="http://schemas.microsoft.com/office/drawing/2014/main" id="{CD3E8560-9DAB-C827-669F-C567EF741190}"/>
                    </a:ext>
                  </a:extLst>
                </p:cNvPr>
                <p:cNvCxnSpPr>
                  <a:stCxn id="25" idx="0"/>
                  <a:endCxn id="25" idx="2"/>
                </p:cNvCxnSpPr>
                <p:nvPr/>
              </p:nvCxnSpPr>
              <p:spPr>
                <a:xfrm>
                  <a:off x="6095999" y="1940946"/>
                  <a:ext cx="0" cy="2140858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517B84D-0088-3239-72E4-D910159F6F57}"/>
                  </a:ext>
                </a:extLst>
              </p:cNvPr>
              <p:cNvSpPr txBox="1"/>
              <p:nvPr/>
            </p:nvSpPr>
            <p:spPr>
              <a:xfrm>
                <a:off x="1440706" y="2344249"/>
                <a:ext cx="646331" cy="57248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zh-CN" altLang="en-US" sz="3200">
                    <a:solidFill>
                      <a:schemeClr val="accent6"/>
                    </a:solidFill>
                    <a:latin typeface="+mj-ea"/>
                    <a:ea typeface="+mj-ea"/>
                  </a:rPr>
                  <a:t>蕃</a:t>
                </a:r>
              </a:p>
            </p:txBody>
          </p:sp>
        </p:grp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3B233E3E-4445-DE29-E512-2344FD0DCDED}"/>
                </a:ext>
              </a:extLst>
            </p:cNvPr>
            <p:cNvSpPr txBox="1"/>
            <p:nvPr/>
          </p:nvSpPr>
          <p:spPr>
            <a:xfrm>
              <a:off x="1430138" y="2023144"/>
              <a:ext cx="66746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dist"/>
              <a:r>
                <a:rPr lang="en-US" altLang="zh-CN" sz="1600">
                  <a:latin typeface="+mj-lt"/>
                </a:rPr>
                <a:t>fán</a:t>
              </a:r>
              <a:endParaRPr lang="zh-CN" altLang="en-US" sz="1600">
                <a:latin typeface="+mj-lt"/>
              </a:endParaRPr>
            </a:p>
          </p:txBody>
        </p:sp>
      </p:grp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37F9E2E7-5369-9B61-951E-B5F57E0D1F0B}"/>
              </a:ext>
            </a:extLst>
          </p:cNvPr>
          <p:cNvGrpSpPr/>
          <p:nvPr/>
        </p:nvGrpSpPr>
        <p:grpSpPr>
          <a:xfrm>
            <a:off x="2600723" y="2023144"/>
            <a:ext cx="667467" cy="938549"/>
            <a:chOff x="2600723" y="2023144"/>
            <a:chExt cx="667467" cy="938549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9D310C9D-F40A-DBCB-6CA4-89B770FAB6E2}"/>
                </a:ext>
              </a:extLst>
            </p:cNvPr>
            <p:cNvGrpSpPr/>
            <p:nvPr/>
          </p:nvGrpSpPr>
          <p:grpSpPr>
            <a:xfrm>
              <a:off x="2603256" y="2299293"/>
              <a:ext cx="662400" cy="662400"/>
              <a:chOff x="2600723" y="2299293"/>
              <a:chExt cx="662400" cy="662400"/>
            </a:xfrm>
          </p:grpSpPr>
          <p:grpSp>
            <p:nvGrpSpPr>
              <p:cNvPr id="33" name="组合 32">
                <a:extLst>
                  <a:ext uri="{FF2B5EF4-FFF2-40B4-BE49-F238E27FC236}">
                    <a16:creationId xmlns:a16="http://schemas.microsoft.com/office/drawing/2014/main" id="{356E5E00-5AD5-023F-4790-F560A94F10A2}"/>
                  </a:ext>
                </a:extLst>
              </p:cNvPr>
              <p:cNvGrpSpPr/>
              <p:nvPr/>
            </p:nvGrpSpPr>
            <p:grpSpPr>
              <a:xfrm>
                <a:off x="2600723" y="2299293"/>
                <a:ext cx="662400" cy="662400"/>
                <a:chOff x="5025570" y="1940946"/>
                <a:chExt cx="2140858" cy="2159642"/>
              </a:xfrm>
            </p:grpSpPr>
            <p:sp>
              <p:nvSpPr>
                <p:cNvPr id="35" name="矩形 34">
                  <a:extLst>
                    <a:ext uri="{FF2B5EF4-FFF2-40B4-BE49-F238E27FC236}">
                      <a16:creationId xmlns:a16="http://schemas.microsoft.com/office/drawing/2014/main" id="{83F9F888-A28F-169F-EB0B-AD21AAA0DCEA}"/>
                    </a:ext>
                  </a:extLst>
                </p:cNvPr>
                <p:cNvSpPr/>
                <p:nvPr/>
              </p:nvSpPr>
              <p:spPr>
                <a:xfrm>
                  <a:off x="5025570" y="1940946"/>
                  <a:ext cx="2140858" cy="2140858"/>
                </a:xfrm>
                <a:prstGeom prst="rect">
                  <a:avLst/>
                </a:prstGeom>
                <a:noFill/>
                <a:ln w="127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cxnSp>
              <p:nvCxnSpPr>
                <p:cNvPr id="36" name="直接连接符 35">
                  <a:extLst>
                    <a:ext uri="{FF2B5EF4-FFF2-40B4-BE49-F238E27FC236}">
                      <a16:creationId xmlns:a16="http://schemas.microsoft.com/office/drawing/2014/main" id="{FB44C067-C741-65A7-E37B-629ADB371B02}"/>
                    </a:ext>
                  </a:extLst>
                </p:cNvPr>
                <p:cNvCxnSpPr/>
                <p:nvPr/>
              </p:nvCxnSpPr>
              <p:spPr>
                <a:xfrm>
                  <a:off x="5025570" y="1940946"/>
                  <a:ext cx="2140858" cy="2140858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>
                  <a:extLst>
                    <a:ext uri="{FF2B5EF4-FFF2-40B4-BE49-F238E27FC236}">
                      <a16:creationId xmlns:a16="http://schemas.microsoft.com/office/drawing/2014/main" id="{CA59C70B-C897-E600-DFD7-78340C368D6B}"/>
                    </a:ext>
                  </a:extLst>
                </p:cNvPr>
                <p:cNvCxnSpPr/>
                <p:nvPr/>
              </p:nvCxnSpPr>
              <p:spPr>
                <a:xfrm flipV="1">
                  <a:off x="5025570" y="1959730"/>
                  <a:ext cx="2140858" cy="2140858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>
                  <a:extLst>
                    <a:ext uri="{FF2B5EF4-FFF2-40B4-BE49-F238E27FC236}">
                      <a16:creationId xmlns:a16="http://schemas.microsoft.com/office/drawing/2014/main" id="{0B568115-3BD2-6AB4-3C9D-3156BF2C43BC}"/>
                    </a:ext>
                  </a:extLst>
                </p:cNvPr>
                <p:cNvCxnSpPr>
                  <a:stCxn id="35" idx="1"/>
                  <a:endCxn id="35" idx="3"/>
                </p:cNvCxnSpPr>
                <p:nvPr/>
              </p:nvCxnSpPr>
              <p:spPr>
                <a:xfrm>
                  <a:off x="5025570" y="3011375"/>
                  <a:ext cx="2140858" cy="0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>
                  <a:extLst>
                    <a:ext uri="{FF2B5EF4-FFF2-40B4-BE49-F238E27FC236}">
                      <a16:creationId xmlns:a16="http://schemas.microsoft.com/office/drawing/2014/main" id="{23D4F1BD-84AF-D629-7C5D-04D1B0A37452}"/>
                    </a:ext>
                  </a:extLst>
                </p:cNvPr>
                <p:cNvCxnSpPr>
                  <a:stCxn id="35" idx="0"/>
                  <a:endCxn id="35" idx="2"/>
                </p:cNvCxnSpPr>
                <p:nvPr/>
              </p:nvCxnSpPr>
              <p:spPr>
                <a:xfrm>
                  <a:off x="6095999" y="1940946"/>
                  <a:ext cx="0" cy="2140858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5D9374C-B132-56F6-2E94-8C8627A36DCE}"/>
                  </a:ext>
                </a:extLst>
              </p:cNvPr>
              <p:cNvSpPr txBox="1"/>
              <p:nvPr/>
            </p:nvSpPr>
            <p:spPr>
              <a:xfrm>
                <a:off x="2608758" y="2345331"/>
                <a:ext cx="646331" cy="570324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zh-CN" altLang="en-US" sz="3200">
                    <a:solidFill>
                      <a:schemeClr val="accent6"/>
                    </a:solidFill>
                    <a:latin typeface="+mj-ea"/>
                    <a:ea typeface="+mj-ea"/>
                  </a:rPr>
                  <a:t>濯</a:t>
                </a:r>
              </a:p>
            </p:txBody>
          </p:sp>
        </p:grp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3776B11C-DB51-7A29-02F3-2EF79331838D}"/>
                </a:ext>
              </a:extLst>
            </p:cNvPr>
            <p:cNvSpPr txBox="1"/>
            <p:nvPr/>
          </p:nvSpPr>
          <p:spPr>
            <a:xfrm>
              <a:off x="2600723" y="2023144"/>
              <a:ext cx="66746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dist"/>
              <a:r>
                <a:rPr lang="en-US" altLang="zh-CN" sz="1600">
                  <a:latin typeface="+mj-lt"/>
                </a:rPr>
                <a:t>zhuó</a:t>
              </a:r>
              <a:endParaRPr lang="zh-CN" altLang="en-US" sz="1600">
                <a:latin typeface="+mj-lt"/>
              </a:endParaRPr>
            </a:p>
          </p:txBody>
        </p:sp>
      </p:grp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63C0D283-11BD-5116-E96B-8B889A64EE6E}"/>
              </a:ext>
            </a:extLst>
          </p:cNvPr>
          <p:cNvGrpSpPr/>
          <p:nvPr/>
        </p:nvGrpSpPr>
        <p:grpSpPr>
          <a:xfrm>
            <a:off x="3771308" y="2023144"/>
            <a:ext cx="667467" cy="938549"/>
            <a:chOff x="3771308" y="2023144"/>
            <a:chExt cx="667467" cy="938549"/>
          </a:xfrm>
        </p:grpSpPr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FAEB8787-0FE9-3817-71BE-2A50A2245044}"/>
                </a:ext>
              </a:extLst>
            </p:cNvPr>
            <p:cNvGrpSpPr/>
            <p:nvPr/>
          </p:nvGrpSpPr>
          <p:grpSpPr>
            <a:xfrm>
              <a:off x="3771308" y="2299293"/>
              <a:ext cx="662400" cy="662400"/>
              <a:chOff x="3771308" y="2299293"/>
              <a:chExt cx="662400" cy="662400"/>
            </a:xfrm>
          </p:grpSpPr>
          <p:grpSp>
            <p:nvGrpSpPr>
              <p:cNvPr id="43" name="组合 42">
                <a:extLst>
                  <a:ext uri="{FF2B5EF4-FFF2-40B4-BE49-F238E27FC236}">
                    <a16:creationId xmlns:a16="http://schemas.microsoft.com/office/drawing/2014/main" id="{A82705EC-9FEC-3B9E-9363-A0CF17577C49}"/>
                  </a:ext>
                </a:extLst>
              </p:cNvPr>
              <p:cNvGrpSpPr/>
              <p:nvPr/>
            </p:nvGrpSpPr>
            <p:grpSpPr>
              <a:xfrm>
                <a:off x="3771308" y="2299293"/>
                <a:ext cx="662400" cy="662400"/>
                <a:chOff x="5025570" y="1940946"/>
                <a:chExt cx="2140858" cy="2159642"/>
              </a:xfrm>
            </p:grpSpPr>
            <p:sp>
              <p:nvSpPr>
                <p:cNvPr id="45" name="矩形 44">
                  <a:extLst>
                    <a:ext uri="{FF2B5EF4-FFF2-40B4-BE49-F238E27FC236}">
                      <a16:creationId xmlns:a16="http://schemas.microsoft.com/office/drawing/2014/main" id="{B0E9C221-D783-06E2-231A-5CB768CE6BB9}"/>
                    </a:ext>
                  </a:extLst>
                </p:cNvPr>
                <p:cNvSpPr/>
                <p:nvPr/>
              </p:nvSpPr>
              <p:spPr>
                <a:xfrm>
                  <a:off x="5025570" y="1940946"/>
                  <a:ext cx="2140858" cy="2140858"/>
                </a:xfrm>
                <a:prstGeom prst="rect">
                  <a:avLst/>
                </a:prstGeom>
                <a:noFill/>
                <a:ln w="127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cxnSp>
              <p:nvCxnSpPr>
                <p:cNvPr id="46" name="直接连接符 45">
                  <a:extLst>
                    <a:ext uri="{FF2B5EF4-FFF2-40B4-BE49-F238E27FC236}">
                      <a16:creationId xmlns:a16="http://schemas.microsoft.com/office/drawing/2014/main" id="{93C81F80-3D05-0AA1-8734-3882E9E708B2}"/>
                    </a:ext>
                  </a:extLst>
                </p:cNvPr>
                <p:cNvCxnSpPr/>
                <p:nvPr/>
              </p:nvCxnSpPr>
              <p:spPr>
                <a:xfrm>
                  <a:off x="5025570" y="1940946"/>
                  <a:ext cx="2140858" cy="2140858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>
                  <a:extLst>
                    <a:ext uri="{FF2B5EF4-FFF2-40B4-BE49-F238E27FC236}">
                      <a16:creationId xmlns:a16="http://schemas.microsoft.com/office/drawing/2014/main" id="{61FADE34-640A-9752-D4C6-D49D1217B1E4}"/>
                    </a:ext>
                  </a:extLst>
                </p:cNvPr>
                <p:cNvCxnSpPr/>
                <p:nvPr/>
              </p:nvCxnSpPr>
              <p:spPr>
                <a:xfrm flipV="1">
                  <a:off x="5025570" y="1959730"/>
                  <a:ext cx="2140858" cy="2140858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>
                  <a:extLst>
                    <a:ext uri="{FF2B5EF4-FFF2-40B4-BE49-F238E27FC236}">
                      <a16:creationId xmlns:a16="http://schemas.microsoft.com/office/drawing/2014/main" id="{3738F08B-8AEB-3D05-8E4F-4AA171826C92}"/>
                    </a:ext>
                  </a:extLst>
                </p:cNvPr>
                <p:cNvCxnSpPr>
                  <a:stCxn id="45" idx="1"/>
                  <a:endCxn id="45" idx="3"/>
                </p:cNvCxnSpPr>
                <p:nvPr/>
              </p:nvCxnSpPr>
              <p:spPr>
                <a:xfrm>
                  <a:off x="5025570" y="3011375"/>
                  <a:ext cx="2140858" cy="0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>
                  <a:extLst>
                    <a:ext uri="{FF2B5EF4-FFF2-40B4-BE49-F238E27FC236}">
                      <a16:creationId xmlns:a16="http://schemas.microsoft.com/office/drawing/2014/main" id="{CD8C9D5E-0DE8-2B17-FE77-5961ED577558}"/>
                    </a:ext>
                  </a:extLst>
                </p:cNvPr>
                <p:cNvCxnSpPr>
                  <a:stCxn id="45" idx="0"/>
                  <a:endCxn id="45" idx="2"/>
                </p:cNvCxnSpPr>
                <p:nvPr/>
              </p:nvCxnSpPr>
              <p:spPr>
                <a:xfrm>
                  <a:off x="6095999" y="1940946"/>
                  <a:ext cx="0" cy="2140858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C147E341-1963-374A-2A85-AF8ED155638D}"/>
                  </a:ext>
                </a:extLst>
              </p:cNvPr>
              <p:cNvSpPr txBox="1"/>
              <p:nvPr/>
            </p:nvSpPr>
            <p:spPr>
              <a:xfrm>
                <a:off x="3779343" y="2345331"/>
                <a:ext cx="646331" cy="570324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zh-CN" altLang="en-US" sz="3200">
                    <a:solidFill>
                      <a:schemeClr val="accent6"/>
                    </a:solidFill>
                    <a:latin typeface="+mj-ea"/>
                    <a:ea typeface="+mj-ea"/>
                  </a:rPr>
                  <a:t>涟</a:t>
                </a:r>
              </a:p>
            </p:txBody>
          </p:sp>
        </p:grp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E7F5A672-7383-93B7-A61E-3794131CC011}"/>
                </a:ext>
              </a:extLst>
            </p:cNvPr>
            <p:cNvSpPr txBox="1"/>
            <p:nvPr/>
          </p:nvSpPr>
          <p:spPr>
            <a:xfrm>
              <a:off x="3771308" y="2023144"/>
              <a:ext cx="66746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dist"/>
              <a:r>
                <a:rPr lang="en-US" altLang="zh-CN" sz="1600">
                  <a:latin typeface="+mj-lt"/>
                </a:rPr>
                <a:t>lián</a:t>
              </a:r>
              <a:endParaRPr lang="zh-CN" altLang="en-US" sz="1600">
                <a:latin typeface="+mj-lt"/>
              </a:endParaRPr>
            </a:p>
          </p:txBody>
        </p:sp>
      </p:grp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8C3AA175-B322-05F0-DC5B-516EB9AF6C41}"/>
              </a:ext>
            </a:extLst>
          </p:cNvPr>
          <p:cNvGrpSpPr/>
          <p:nvPr/>
        </p:nvGrpSpPr>
        <p:grpSpPr>
          <a:xfrm>
            <a:off x="4942002" y="2023144"/>
            <a:ext cx="667467" cy="938549"/>
            <a:chOff x="4942002" y="2023144"/>
            <a:chExt cx="667467" cy="938549"/>
          </a:xfrm>
        </p:grpSpPr>
        <p:grpSp>
          <p:nvGrpSpPr>
            <p:cNvPr id="82" name="组合 81">
              <a:extLst>
                <a:ext uri="{FF2B5EF4-FFF2-40B4-BE49-F238E27FC236}">
                  <a16:creationId xmlns:a16="http://schemas.microsoft.com/office/drawing/2014/main" id="{B693C0F0-FDDD-B728-5B84-B3300388139F}"/>
                </a:ext>
              </a:extLst>
            </p:cNvPr>
            <p:cNvGrpSpPr/>
            <p:nvPr/>
          </p:nvGrpSpPr>
          <p:grpSpPr>
            <a:xfrm>
              <a:off x="4944535" y="2299293"/>
              <a:ext cx="662400" cy="662400"/>
              <a:chOff x="4947177" y="2299293"/>
              <a:chExt cx="662400" cy="662400"/>
            </a:xfrm>
          </p:grpSpPr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7C2FAFF7-C40F-1A43-04F6-E1514EC488F4}"/>
                  </a:ext>
                </a:extLst>
              </p:cNvPr>
              <p:cNvGrpSpPr/>
              <p:nvPr/>
            </p:nvGrpSpPr>
            <p:grpSpPr>
              <a:xfrm>
                <a:off x="4947177" y="2299293"/>
                <a:ext cx="662400" cy="662400"/>
                <a:chOff x="5025570" y="1940946"/>
                <a:chExt cx="2140858" cy="2159642"/>
              </a:xfrm>
            </p:grpSpPr>
            <p:sp>
              <p:nvSpPr>
                <p:cNvPr id="55" name="矩形 54">
                  <a:extLst>
                    <a:ext uri="{FF2B5EF4-FFF2-40B4-BE49-F238E27FC236}">
                      <a16:creationId xmlns:a16="http://schemas.microsoft.com/office/drawing/2014/main" id="{1AA07093-A30D-AAFD-D617-F6D50FFAD30D}"/>
                    </a:ext>
                  </a:extLst>
                </p:cNvPr>
                <p:cNvSpPr/>
                <p:nvPr/>
              </p:nvSpPr>
              <p:spPr>
                <a:xfrm>
                  <a:off x="5025570" y="1940946"/>
                  <a:ext cx="2140858" cy="2140858"/>
                </a:xfrm>
                <a:prstGeom prst="rect">
                  <a:avLst/>
                </a:prstGeom>
                <a:noFill/>
                <a:ln w="127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cxnSp>
              <p:nvCxnSpPr>
                <p:cNvPr id="56" name="直接连接符 55">
                  <a:extLst>
                    <a:ext uri="{FF2B5EF4-FFF2-40B4-BE49-F238E27FC236}">
                      <a16:creationId xmlns:a16="http://schemas.microsoft.com/office/drawing/2014/main" id="{9DEB0A59-C82C-432F-8173-F094C70EE056}"/>
                    </a:ext>
                  </a:extLst>
                </p:cNvPr>
                <p:cNvCxnSpPr/>
                <p:nvPr/>
              </p:nvCxnSpPr>
              <p:spPr>
                <a:xfrm>
                  <a:off x="5025570" y="1940946"/>
                  <a:ext cx="2140858" cy="2140858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>
                  <a:extLst>
                    <a:ext uri="{FF2B5EF4-FFF2-40B4-BE49-F238E27FC236}">
                      <a16:creationId xmlns:a16="http://schemas.microsoft.com/office/drawing/2014/main" id="{FC219944-6DE4-CFD1-0802-4E21A2E88165}"/>
                    </a:ext>
                  </a:extLst>
                </p:cNvPr>
                <p:cNvCxnSpPr/>
                <p:nvPr/>
              </p:nvCxnSpPr>
              <p:spPr>
                <a:xfrm flipV="1">
                  <a:off x="5025570" y="1959730"/>
                  <a:ext cx="2140858" cy="2140858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>
                  <a:extLst>
                    <a:ext uri="{FF2B5EF4-FFF2-40B4-BE49-F238E27FC236}">
                      <a16:creationId xmlns:a16="http://schemas.microsoft.com/office/drawing/2014/main" id="{06778634-C65B-7676-7806-35DD2476F930}"/>
                    </a:ext>
                  </a:extLst>
                </p:cNvPr>
                <p:cNvCxnSpPr>
                  <a:stCxn id="55" idx="1"/>
                  <a:endCxn id="55" idx="3"/>
                </p:cNvCxnSpPr>
                <p:nvPr/>
              </p:nvCxnSpPr>
              <p:spPr>
                <a:xfrm>
                  <a:off x="5025570" y="3011375"/>
                  <a:ext cx="2140858" cy="0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>
                  <a:extLst>
                    <a:ext uri="{FF2B5EF4-FFF2-40B4-BE49-F238E27FC236}">
                      <a16:creationId xmlns:a16="http://schemas.microsoft.com/office/drawing/2014/main" id="{05CF46AA-4C80-4F55-C0B3-C02CF5A7B8CB}"/>
                    </a:ext>
                  </a:extLst>
                </p:cNvPr>
                <p:cNvCxnSpPr>
                  <a:stCxn id="55" idx="0"/>
                  <a:endCxn id="55" idx="2"/>
                </p:cNvCxnSpPr>
                <p:nvPr/>
              </p:nvCxnSpPr>
              <p:spPr>
                <a:xfrm>
                  <a:off x="6095999" y="1940946"/>
                  <a:ext cx="0" cy="2140858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C6D713E0-6265-A821-1E3F-8544E7327CA6}"/>
                  </a:ext>
                </a:extLst>
              </p:cNvPr>
              <p:cNvSpPr txBox="1"/>
              <p:nvPr/>
            </p:nvSpPr>
            <p:spPr>
              <a:xfrm>
                <a:off x="4947177" y="2345331"/>
                <a:ext cx="662400" cy="570324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zh-CN" altLang="en-US" sz="3200">
                    <a:solidFill>
                      <a:schemeClr val="accent6"/>
                    </a:solidFill>
                    <a:latin typeface="+mj-ea"/>
                    <a:ea typeface="+mj-ea"/>
                  </a:rPr>
                  <a:t>亵</a:t>
                </a:r>
              </a:p>
            </p:txBody>
          </p:sp>
        </p:grp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34575A24-FF39-2595-2838-AFC3DB417C25}"/>
                </a:ext>
              </a:extLst>
            </p:cNvPr>
            <p:cNvSpPr txBox="1"/>
            <p:nvPr/>
          </p:nvSpPr>
          <p:spPr>
            <a:xfrm>
              <a:off x="4942002" y="2023144"/>
              <a:ext cx="66746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dist"/>
              <a:r>
                <a:rPr lang="en-US" altLang="zh-CN" sz="1600">
                  <a:latin typeface="+mj-lt"/>
                </a:rPr>
                <a:t>xiè</a:t>
              </a:r>
              <a:endParaRPr lang="zh-CN" altLang="en-US" sz="1600">
                <a:latin typeface="+mj-lt"/>
              </a:endParaRPr>
            </a:p>
          </p:txBody>
        </p:sp>
      </p:grpSp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096105F7-A095-A32F-EC27-EBD2DFD4E662}"/>
              </a:ext>
            </a:extLst>
          </p:cNvPr>
          <p:cNvGrpSpPr/>
          <p:nvPr/>
        </p:nvGrpSpPr>
        <p:grpSpPr>
          <a:xfrm>
            <a:off x="6112478" y="2023144"/>
            <a:ext cx="667467" cy="938549"/>
            <a:chOff x="6112478" y="2023144"/>
            <a:chExt cx="667467" cy="938549"/>
          </a:xfrm>
        </p:grpSpPr>
        <p:grpSp>
          <p:nvGrpSpPr>
            <p:cNvPr id="83" name="组合 82">
              <a:extLst>
                <a:ext uri="{FF2B5EF4-FFF2-40B4-BE49-F238E27FC236}">
                  <a16:creationId xmlns:a16="http://schemas.microsoft.com/office/drawing/2014/main" id="{85FC90A1-B095-A4BD-771D-51F181D2E102}"/>
                </a:ext>
              </a:extLst>
            </p:cNvPr>
            <p:cNvGrpSpPr/>
            <p:nvPr/>
          </p:nvGrpSpPr>
          <p:grpSpPr>
            <a:xfrm>
              <a:off x="6115011" y="2299293"/>
              <a:ext cx="662400" cy="662400"/>
              <a:chOff x="6112478" y="2299293"/>
              <a:chExt cx="662400" cy="662400"/>
            </a:xfrm>
          </p:grpSpPr>
          <p:grpSp>
            <p:nvGrpSpPr>
              <p:cNvPr id="63" name="组合 62">
                <a:extLst>
                  <a:ext uri="{FF2B5EF4-FFF2-40B4-BE49-F238E27FC236}">
                    <a16:creationId xmlns:a16="http://schemas.microsoft.com/office/drawing/2014/main" id="{FD1DFCFF-4BCD-C3D2-4BD1-DEA6D0EAAE75}"/>
                  </a:ext>
                </a:extLst>
              </p:cNvPr>
              <p:cNvGrpSpPr/>
              <p:nvPr/>
            </p:nvGrpSpPr>
            <p:grpSpPr>
              <a:xfrm>
                <a:off x="6112478" y="2299293"/>
                <a:ext cx="662400" cy="662400"/>
                <a:chOff x="5025570" y="1940946"/>
                <a:chExt cx="2140858" cy="2159642"/>
              </a:xfrm>
            </p:grpSpPr>
            <p:sp>
              <p:nvSpPr>
                <p:cNvPr id="65" name="矩形 64">
                  <a:extLst>
                    <a:ext uri="{FF2B5EF4-FFF2-40B4-BE49-F238E27FC236}">
                      <a16:creationId xmlns:a16="http://schemas.microsoft.com/office/drawing/2014/main" id="{C39CBBD4-F4FF-30F5-D573-6B54F4D55170}"/>
                    </a:ext>
                  </a:extLst>
                </p:cNvPr>
                <p:cNvSpPr/>
                <p:nvPr/>
              </p:nvSpPr>
              <p:spPr>
                <a:xfrm>
                  <a:off x="5025570" y="1940946"/>
                  <a:ext cx="2140858" cy="2140858"/>
                </a:xfrm>
                <a:prstGeom prst="rect">
                  <a:avLst/>
                </a:prstGeom>
                <a:noFill/>
                <a:ln w="127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cxnSp>
              <p:nvCxnSpPr>
                <p:cNvPr id="66" name="直接连接符 65">
                  <a:extLst>
                    <a:ext uri="{FF2B5EF4-FFF2-40B4-BE49-F238E27FC236}">
                      <a16:creationId xmlns:a16="http://schemas.microsoft.com/office/drawing/2014/main" id="{34996AC7-7DA0-E16D-DD86-CD9D122992ED}"/>
                    </a:ext>
                  </a:extLst>
                </p:cNvPr>
                <p:cNvCxnSpPr/>
                <p:nvPr/>
              </p:nvCxnSpPr>
              <p:spPr>
                <a:xfrm>
                  <a:off x="5025570" y="1940946"/>
                  <a:ext cx="2140858" cy="2140858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直接连接符 66">
                  <a:extLst>
                    <a:ext uri="{FF2B5EF4-FFF2-40B4-BE49-F238E27FC236}">
                      <a16:creationId xmlns:a16="http://schemas.microsoft.com/office/drawing/2014/main" id="{BF649037-23D1-AE1E-0D1C-023CEF34F317}"/>
                    </a:ext>
                  </a:extLst>
                </p:cNvPr>
                <p:cNvCxnSpPr/>
                <p:nvPr/>
              </p:nvCxnSpPr>
              <p:spPr>
                <a:xfrm flipV="1">
                  <a:off x="5025570" y="1959730"/>
                  <a:ext cx="2140858" cy="2140858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接连接符 67">
                  <a:extLst>
                    <a:ext uri="{FF2B5EF4-FFF2-40B4-BE49-F238E27FC236}">
                      <a16:creationId xmlns:a16="http://schemas.microsoft.com/office/drawing/2014/main" id="{F99C2358-C143-5F50-D132-34442A372025}"/>
                    </a:ext>
                  </a:extLst>
                </p:cNvPr>
                <p:cNvCxnSpPr>
                  <a:stCxn id="65" idx="1"/>
                  <a:endCxn id="65" idx="3"/>
                </p:cNvCxnSpPr>
                <p:nvPr/>
              </p:nvCxnSpPr>
              <p:spPr>
                <a:xfrm>
                  <a:off x="5025570" y="3011375"/>
                  <a:ext cx="2140858" cy="0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接连接符 68">
                  <a:extLst>
                    <a:ext uri="{FF2B5EF4-FFF2-40B4-BE49-F238E27FC236}">
                      <a16:creationId xmlns:a16="http://schemas.microsoft.com/office/drawing/2014/main" id="{1F7E383F-EB93-D680-C576-F75C31F3DF37}"/>
                    </a:ext>
                  </a:extLst>
                </p:cNvPr>
                <p:cNvCxnSpPr>
                  <a:stCxn id="65" idx="0"/>
                  <a:endCxn id="65" idx="2"/>
                </p:cNvCxnSpPr>
                <p:nvPr/>
              </p:nvCxnSpPr>
              <p:spPr>
                <a:xfrm>
                  <a:off x="6095999" y="1940946"/>
                  <a:ext cx="0" cy="2140858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085A896D-38B7-1B46-82DF-97CCA4BF16C3}"/>
                  </a:ext>
                </a:extLst>
              </p:cNvPr>
              <p:cNvSpPr txBox="1"/>
              <p:nvPr/>
            </p:nvSpPr>
            <p:spPr>
              <a:xfrm>
                <a:off x="6120513" y="2345331"/>
                <a:ext cx="646331" cy="570324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zh-CN" altLang="en-US" sz="3200">
                    <a:solidFill>
                      <a:schemeClr val="accent6"/>
                    </a:solidFill>
                    <a:latin typeface="+mj-ea"/>
                    <a:ea typeface="+mj-ea"/>
                  </a:rPr>
                  <a:t>鲜</a:t>
                </a:r>
              </a:p>
            </p:txBody>
          </p:sp>
        </p:grp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825AD12B-2579-1C41-5273-6268CBCF4477}"/>
                </a:ext>
              </a:extLst>
            </p:cNvPr>
            <p:cNvSpPr txBox="1"/>
            <p:nvPr/>
          </p:nvSpPr>
          <p:spPr>
            <a:xfrm>
              <a:off x="6112478" y="2023144"/>
              <a:ext cx="66746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dist"/>
              <a:r>
                <a:rPr lang="en-US" altLang="zh-CN" sz="1600">
                  <a:latin typeface="+mj-lt"/>
                </a:rPr>
                <a:t>xiǎn</a:t>
              </a:r>
              <a:endParaRPr lang="zh-CN" altLang="en-US" sz="1600">
                <a:latin typeface="+mj-lt"/>
              </a:endParaRPr>
            </a:p>
          </p:txBody>
        </p:sp>
      </p:grpSp>
      <p:sp>
        <p:nvSpPr>
          <p:cNvPr id="70" name="文本框 69">
            <a:extLst>
              <a:ext uri="{FF2B5EF4-FFF2-40B4-BE49-F238E27FC236}">
                <a16:creationId xmlns:a16="http://schemas.microsoft.com/office/drawing/2014/main" id="{A20AD8E3-2EA3-1871-6DF5-0F1244BCC61F}"/>
              </a:ext>
            </a:extLst>
          </p:cNvPr>
          <p:cNvSpPr txBox="1"/>
          <p:nvPr/>
        </p:nvSpPr>
        <p:spPr>
          <a:xfrm>
            <a:off x="1422400" y="1594381"/>
            <a:ext cx="9347200" cy="3189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四、拼音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16955A91-8A49-1B6F-EBD9-F6CA251F205D}"/>
              </a:ext>
            </a:extLst>
          </p:cNvPr>
          <p:cNvGrpSpPr/>
          <p:nvPr/>
        </p:nvGrpSpPr>
        <p:grpSpPr>
          <a:xfrm>
            <a:off x="5199112" y="-95945"/>
            <a:ext cx="1793777" cy="1130715"/>
            <a:chOff x="5199112" y="-95945"/>
            <a:chExt cx="1793777" cy="1130715"/>
          </a:xfrm>
        </p:grpSpPr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E3FDC885-8769-5543-3680-382667B9A96B}"/>
                </a:ext>
              </a:extLst>
            </p:cNvPr>
            <p:cNvSpPr txBox="1"/>
            <p:nvPr/>
          </p:nvSpPr>
          <p:spPr>
            <a:xfrm>
              <a:off x="5854887" y="452441"/>
              <a:ext cx="1018857" cy="2349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zh-CN" altLang="en-US" sz="1600">
                  <a:solidFill>
                    <a:schemeClr val="accent6"/>
                  </a:solidFill>
                  <a:latin typeface="+mj-ea"/>
                  <a:ea typeface="+mj-ea"/>
                </a:rPr>
                <a:t>课程总结</a:t>
              </a:r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C792C5BA-881E-3688-5A9E-EC243DDB04A9}"/>
                </a:ext>
              </a:extLst>
            </p:cNvPr>
            <p:cNvSpPr/>
            <p:nvPr/>
          </p:nvSpPr>
          <p:spPr>
            <a:xfrm>
              <a:off x="6121996" y="361601"/>
              <a:ext cx="870893" cy="415897"/>
            </a:xfrm>
            <a:custGeom>
              <a:avLst/>
              <a:gdLst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97412 h 473472"/>
                <a:gd name="connsiteX7" fmla="*/ 145233 w 992352"/>
                <a:gd name="connsiteY7" fmla="*/ 329547 h 473472"/>
                <a:gd name="connsiteX8" fmla="*/ 0 w 992352"/>
                <a:gd name="connsiteY8" fmla="*/ 329547 h 473472"/>
                <a:gd name="connsiteX9" fmla="*/ 1050 w 992352"/>
                <a:gd name="connsiteY9" fmla="*/ 79840 h 473472"/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29547 h 473472"/>
                <a:gd name="connsiteX7" fmla="*/ 0 w 992352"/>
                <a:gd name="connsiteY7" fmla="*/ 329547 h 473472"/>
                <a:gd name="connsiteX8" fmla="*/ 1050 w 992352"/>
                <a:gd name="connsiteY8" fmla="*/ 79840 h 473472"/>
                <a:gd name="connsiteX9" fmla="*/ 1050 w 992352"/>
                <a:gd name="connsiteY9" fmla="*/ 0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9" fmla="*/ 175713 w 992352"/>
                <a:gd name="connsiteY9" fmla="*/ 360027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0" fmla="*/ 0 w 992352"/>
                <a:gd name="connsiteY0" fmla="*/ 329547 h 473472"/>
                <a:gd name="connsiteX1" fmla="*/ 1050 w 992352"/>
                <a:gd name="connsiteY1" fmla="*/ 79840 h 473472"/>
                <a:gd name="connsiteX2" fmla="*/ 1050 w 992352"/>
                <a:gd name="connsiteY2" fmla="*/ 0 h 473472"/>
                <a:gd name="connsiteX3" fmla="*/ 992352 w 992352"/>
                <a:gd name="connsiteY3" fmla="*/ 0 h 473472"/>
                <a:gd name="connsiteX4" fmla="*/ 992352 w 992352"/>
                <a:gd name="connsiteY4" fmla="*/ 473472 h 473472"/>
                <a:gd name="connsiteX5" fmla="*/ 1050 w 992352"/>
                <a:gd name="connsiteY5" fmla="*/ 473472 h 473472"/>
                <a:gd name="connsiteX6" fmla="*/ 1247 w 992352"/>
                <a:gd name="connsiteY6" fmla="*/ 405139 h 473472"/>
                <a:gd name="connsiteX7" fmla="*/ 898 w 992352"/>
                <a:gd name="connsiteY7" fmla="*/ 397412 h 473472"/>
                <a:gd name="connsiteX0" fmla="*/ 152 w 991454"/>
                <a:gd name="connsiteY0" fmla="*/ 79840 h 473472"/>
                <a:gd name="connsiteX1" fmla="*/ 152 w 991454"/>
                <a:gd name="connsiteY1" fmla="*/ 0 h 473472"/>
                <a:gd name="connsiteX2" fmla="*/ 991454 w 991454"/>
                <a:gd name="connsiteY2" fmla="*/ 0 h 473472"/>
                <a:gd name="connsiteX3" fmla="*/ 991454 w 991454"/>
                <a:gd name="connsiteY3" fmla="*/ 473472 h 473472"/>
                <a:gd name="connsiteX4" fmla="*/ 152 w 991454"/>
                <a:gd name="connsiteY4" fmla="*/ 473472 h 473472"/>
                <a:gd name="connsiteX5" fmla="*/ 349 w 991454"/>
                <a:gd name="connsiteY5" fmla="*/ 405139 h 473472"/>
                <a:gd name="connsiteX6" fmla="*/ 0 w 991454"/>
                <a:gd name="connsiteY6" fmla="*/ 397412 h 47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1454" h="473472">
                  <a:moveTo>
                    <a:pt x="152" y="79840"/>
                  </a:moveTo>
                  <a:lnTo>
                    <a:pt x="152" y="0"/>
                  </a:lnTo>
                  <a:lnTo>
                    <a:pt x="991454" y="0"/>
                  </a:lnTo>
                  <a:lnTo>
                    <a:pt x="991454" y="473472"/>
                  </a:lnTo>
                  <a:lnTo>
                    <a:pt x="152" y="473472"/>
                  </a:lnTo>
                  <a:cubicBezTo>
                    <a:pt x="193" y="434052"/>
                    <a:pt x="415" y="414688"/>
                    <a:pt x="349" y="405139"/>
                  </a:cubicBezTo>
                  <a:cubicBezTo>
                    <a:pt x="233" y="402563"/>
                    <a:pt x="116" y="399988"/>
                    <a:pt x="0" y="397412"/>
                  </a:cubicBezTo>
                </a:path>
              </a:pathLst>
            </a:custGeom>
            <a:noFill/>
            <a:ln w="11155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0321" tIns="40160" rIns="80321" bIns="40160" rtlCol="0" anchor="ctr">
              <a:noAutofit/>
            </a:bodyPr>
            <a:lstStyle/>
            <a:p>
              <a:pPr algn="ctr"/>
              <a:endParaRPr lang="zh-CN" altLang="en-US" sz="1581"/>
            </a:p>
          </p:txBody>
        </p:sp>
        <p:pic>
          <p:nvPicPr>
            <p:cNvPr id="80" name="图片 79">
              <a:extLst>
                <a:ext uri="{FF2B5EF4-FFF2-40B4-BE49-F238E27FC236}">
                  <a16:creationId xmlns:a16="http://schemas.microsoft.com/office/drawing/2014/main" id="{FBA9C420-EA3A-B4AD-7211-D80C24E6AAE9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19" t="19716" r="15086" b="44923"/>
            <a:stretch/>
          </p:blipFill>
          <p:spPr>
            <a:xfrm rot="20028855" flipH="1">
              <a:off x="5199112" y="-95945"/>
              <a:ext cx="865393" cy="1130715"/>
            </a:xfrm>
            <a:custGeom>
              <a:avLst/>
              <a:gdLst>
                <a:gd name="connsiteX0" fmla="*/ 388974 w 865393"/>
                <a:gd name="connsiteY0" fmla="*/ 63759 h 1130715"/>
                <a:gd name="connsiteX1" fmla="*/ 1 w 865393"/>
                <a:gd name="connsiteY1" fmla="*/ 255038 h 1130715"/>
                <a:gd name="connsiteX2" fmla="*/ 0 w 865393"/>
                <a:gd name="connsiteY2" fmla="*/ 1130715 h 1130715"/>
                <a:gd name="connsiteX3" fmla="*/ 865393 w 865393"/>
                <a:gd name="connsiteY3" fmla="*/ 705157 h 1130715"/>
                <a:gd name="connsiteX4" fmla="*/ 518631 w 865393"/>
                <a:gd name="connsiteY4" fmla="*/ 0 h 113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393" h="1130715">
                  <a:moveTo>
                    <a:pt x="388974" y="63759"/>
                  </a:moveTo>
                  <a:lnTo>
                    <a:pt x="1" y="255038"/>
                  </a:lnTo>
                  <a:lnTo>
                    <a:pt x="0" y="1130715"/>
                  </a:lnTo>
                  <a:lnTo>
                    <a:pt x="865393" y="705157"/>
                  </a:lnTo>
                  <a:lnTo>
                    <a:pt x="518631" y="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711911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CFBFC162-9C7C-C70C-DE17-C660ACF0F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40035" r="69479" b="45214"/>
          <a:stretch/>
        </p:blipFill>
        <p:spPr>
          <a:xfrm rot="19901572" flipH="1">
            <a:off x="7668105" y="245340"/>
            <a:ext cx="589079" cy="821860"/>
          </a:xfrm>
          <a:custGeom>
            <a:avLst/>
            <a:gdLst>
              <a:gd name="connsiteX0" fmla="*/ 0 w 347724"/>
              <a:gd name="connsiteY0" fmla="*/ 0 h 485131"/>
              <a:gd name="connsiteX1" fmla="*/ 347724 w 347724"/>
              <a:gd name="connsiteY1" fmla="*/ 0 h 485131"/>
              <a:gd name="connsiteX2" fmla="*/ 347724 w 347724"/>
              <a:gd name="connsiteY2" fmla="*/ 485131 h 485131"/>
              <a:gd name="connsiteX3" fmla="*/ 0 w 347724"/>
              <a:gd name="connsiteY3" fmla="*/ 485131 h 48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724" h="485131">
                <a:moveTo>
                  <a:pt x="0" y="0"/>
                </a:moveTo>
                <a:lnTo>
                  <a:pt x="347724" y="0"/>
                </a:lnTo>
                <a:lnTo>
                  <a:pt x="347724" y="485131"/>
                </a:lnTo>
                <a:lnTo>
                  <a:pt x="0" y="485131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7A6799-45F6-737F-B959-A4D139EDAC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40035" r="69479" b="53635"/>
          <a:stretch/>
        </p:blipFill>
        <p:spPr>
          <a:xfrm>
            <a:off x="4154730" y="6077914"/>
            <a:ext cx="1302902" cy="780086"/>
          </a:xfrm>
          <a:custGeom>
            <a:avLst/>
            <a:gdLst>
              <a:gd name="connsiteX0" fmla="*/ 0 w 1302902"/>
              <a:gd name="connsiteY0" fmla="*/ 0 h 780086"/>
              <a:gd name="connsiteX1" fmla="*/ 1302902 w 1302902"/>
              <a:gd name="connsiteY1" fmla="*/ 0 h 780086"/>
              <a:gd name="connsiteX2" fmla="*/ 1302902 w 1302902"/>
              <a:gd name="connsiteY2" fmla="*/ 780086 h 780086"/>
              <a:gd name="connsiteX3" fmla="*/ 0 w 1302902"/>
              <a:gd name="connsiteY3" fmla="*/ 780086 h 780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2902" h="780086">
                <a:moveTo>
                  <a:pt x="0" y="0"/>
                </a:moveTo>
                <a:lnTo>
                  <a:pt x="1302902" y="0"/>
                </a:lnTo>
                <a:lnTo>
                  <a:pt x="1302902" y="780086"/>
                </a:lnTo>
                <a:lnTo>
                  <a:pt x="0" y="780086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0FBED65-6B5D-2996-DE96-6060174B31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35972" r="69479" b="45214"/>
          <a:stretch/>
        </p:blipFill>
        <p:spPr>
          <a:xfrm>
            <a:off x="3110810" y="1116720"/>
            <a:ext cx="464943" cy="82731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C76E18B-3961-AB37-5C5F-8F03D34631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4" t="26719" r="15850" b="54467"/>
          <a:stretch/>
        </p:blipFill>
        <p:spPr>
          <a:xfrm>
            <a:off x="2189193" y="4159339"/>
            <a:ext cx="950722" cy="69492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11D562D-57BB-0F40-49FC-686D1E38C2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4" t="26719" r="15850" b="54467"/>
          <a:stretch/>
        </p:blipFill>
        <p:spPr>
          <a:xfrm flipH="1">
            <a:off x="8170031" y="3386094"/>
            <a:ext cx="663888" cy="485263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36FFDD3D-330C-F8F1-514C-E4E25B4DDC2E}"/>
              </a:ext>
            </a:extLst>
          </p:cNvPr>
          <p:cNvGrpSpPr/>
          <p:nvPr/>
        </p:nvGrpSpPr>
        <p:grpSpPr>
          <a:xfrm>
            <a:off x="961017" y="1408990"/>
            <a:ext cx="10511258" cy="4197485"/>
            <a:chOff x="961017" y="1408990"/>
            <a:chExt cx="10511258" cy="4197485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FF1D9CE-1CF7-E90F-4DBF-57BFF477863C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52" t="20603" r="22598" b="58457"/>
            <a:stretch/>
          </p:blipFill>
          <p:spPr>
            <a:xfrm rot="20525353">
              <a:off x="9622904" y="4170427"/>
              <a:ext cx="1849371" cy="1436048"/>
            </a:xfrm>
            <a:custGeom>
              <a:avLst/>
              <a:gdLst>
                <a:gd name="connsiteX0" fmla="*/ 1849371 w 1849371"/>
                <a:gd name="connsiteY0" fmla="*/ 0 h 1436048"/>
                <a:gd name="connsiteX1" fmla="*/ 0 w 1849371"/>
                <a:gd name="connsiteY1" fmla="*/ 0 h 1436048"/>
                <a:gd name="connsiteX2" fmla="*/ 0 w 1849371"/>
                <a:gd name="connsiteY2" fmla="*/ 988340 h 1436048"/>
                <a:gd name="connsiteX3" fmla="*/ 1385241 w 1849371"/>
                <a:gd name="connsiteY3" fmla="*/ 1436048 h 1436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9371" h="1436048">
                  <a:moveTo>
                    <a:pt x="1849371" y="0"/>
                  </a:moveTo>
                  <a:lnTo>
                    <a:pt x="0" y="0"/>
                  </a:lnTo>
                  <a:lnTo>
                    <a:pt x="0" y="988340"/>
                  </a:lnTo>
                  <a:lnTo>
                    <a:pt x="1385241" y="1436048"/>
                  </a:lnTo>
                  <a:close/>
                </a:path>
              </a:pathLst>
            </a:custGeom>
          </p:spPr>
        </p:pic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57973C39-39E1-9FE6-12EB-809B50859003}"/>
                </a:ext>
              </a:extLst>
            </p:cNvPr>
            <p:cNvGrpSpPr/>
            <p:nvPr/>
          </p:nvGrpSpPr>
          <p:grpSpPr>
            <a:xfrm>
              <a:off x="961017" y="1408990"/>
              <a:ext cx="10269966" cy="4040020"/>
              <a:chOff x="961017" y="1612866"/>
              <a:chExt cx="10269966" cy="4040020"/>
            </a:xfrm>
          </p:grpSpPr>
          <p:sp>
            <p:nvSpPr>
              <p:cNvPr id="7" name="半闭框 6">
                <a:extLst>
                  <a:ext uri="{FF2B5EF4-FFF2-40B4-BE49-F238E27FC236}">
                    <a16:creationId xmlns:a16="http://schemas.microsoft.com/office/drawing/2014/main" id="{E1A12A90-58B9-D393-A201-E65F8A45870A}"/>
                  </a:ext>
                </a:extLst>
              </p:cNvPr>
              <p:cNvSpPr/>
              <p:nvPr/>
            </p:nvSpPr>
            <p:spPr>
              <a:xfrm>
                <a:off x="961017" y="1612866"/>
                <a:ext cx="554069" cy="603048"/>
              </a:xfrm>
              <a:prstGeom prst="halfFrame">
                <a:avLst>
                  <a:gd name="adj1" fmla="val 7344"/>
                  <a:gd name="adj2" fmla="val 8032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53619" tIns="76810" rIns="153619" bIns="7681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24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微软雅黑 Light"/>
                  <a:ea typeface="微软雅黑"/>
                  <a:cs typeface="+mn-cs"/>
                </a:endParaRPr>
              </a:p>
            </p:txBody>
          </p:sp>
          <p:sp>
            <p:nvSpPr>
              <p:cNvPr id="8" name="半闭框 7">
                <a:extLst>
                  <a:ext uri="{FF2B5EF4-FFF2-40B4-BE49-F238E27FC236}">
                    <a16:creationId xmlns:a16="http://schemas.microsoft.com/office/drawing/2014/main" id="{AAB29BC7-1B78-DE4A-2D0B-515BC89F58DC}"/>
                  </a:ext>
                </a:extLst>
              </p:cNvPr>
              <p:cNvSpPr/>
              <p:nvPr/>
            </p:nvSpPr>
            <p:spPr>
              <a:xfrm flipH="1">
                <a:off x="10676914" y="1612866"/>
                <a:ext cx="554069" cy="603048"/>
              </a:xfrm>
              <a:prstGeom prst="halfFrame">
                <a:avLst>
                  <a:gd name="adj1" fmla="val 7344"/>
                  <a:gd name="adj2" fmla="val 8032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53619" tIns="76810" rIns="153619" bIns="7681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24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微软雅黑 Light"/>
                  <a:ea typeface="微软雅黑"/>
                  <a:cs typeface="+mn-cs"/>
                </a:endParaRPr>
              </a:p>
            </p:txBody>
          </p:sp>
          <p:sp>
            <p:nvSpPr>
              <p:cNvPr id="9" name="半闭框 8">
                <a:extLst>
                  <a:ext uri="{FF2B5EF4-FFF2-40B4-BE49-F238E27FC236}">
                    <a16:creationId xmlns:a16="http://schemas.microsoft.com/office/drawing/2014/main" id="{1D2E8D58-8042-9913-B0D0-3767BC6853B0}"/>
                  </a:ext>
                </a:extLst>
              </p:cNvPr>
              <p:cNvSpPr/>
              <p:nvPr/>
            </p:nvSpPr>
            <p:spPr>
              <a:xfrm flipV="1">
                <a:off x="961017" y="5049838"/>
                <a:ext cx="554069" cy="603048"/>
              </a:xfrm>
              <a:prstGeom prst="halfFrame">
                <a:avLst>
                  <a:gd name="adj1" fmla="val 7344"/>
                  <a:gd name="adj2" fmla="val 8032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53619" tIns="76810" rIns="153619" bIns="7681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24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微软雅黑 Light"/>
                  <a:ea typeface="微软雅黑"/>
                  <a:cs typeface="+mn-cs"/>
                </a:endParaRPr>
              </a:p>
            </p:txBody>
          </p:sp>
          <p:sp>
            <p:nvSpPr>
              <p:cNvPr id="10" name="半闭框 9">
                <a:extLst>
                  <a:ext uri="{FF2B5EF4-FFF2-40B4-BE49-F238E27FC236}">
                    <a16:creationId xmlns:a16="http://schemas.microsoft.com/office/drawing/2014/main" id="{9D9B5425-9597-A66B-3C87-3E77E98E7068}"/>
                  </a:ext>
                </a:extLst>
              </p:cNvPr>
              <p:cNvSpPr/>
              <p:nvPr/>
            </p:nvSpPr>
            <p:spPr>
              <a:xfrm flipH="1" flipV="1">
                <a:off x="10676914" y="5049838"/>
                <a:ext cx="554069" cy="603048"/>
              </a:xfrm>
              <a:prstGeom prst="halfFrame">
                <a:avLst>
                  <a:gd name="adj1" fmla="val 7344"/>
                  <a:gd name="adj2" fmla="val 8032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53619" tIns="76810" rIns="153619" bIns="7681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24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微软雅黑 Light"/>
                  <a:ea typeface="微软雅黑"/>
                  <a:cs typeface="+mn-cs"/>
                </a:endParaRPr>
              </a:p>
            </p:txBody>
          </p:sp>
          <p:cxnSp>
            <p:nvCxnSpPr>
              <p:cNvPr id="12" name="直接连接符 11">
                <a:extLst>
                  <a:ext uri="{FF2B5EF4-FFF2-40B4-BE49-F238E27FC236}">
                    <a16:creationId xmlns:a16="http://schemas.microsoft.com/office/drawing/2014/main" id="{ED4D6029-EB19-7E86-9AF2-8962DDBDB387}"/>
                  </a:ext>
                </a:extLst>
              </p:cNvPr>
              <p:cNvCxnSpPr>
                <a:stCxn id="9" idx="0"/>
                <a:endCxn id="10" idx="0"/>
              </p:cNvCxnSpPr>
              <p:nvPr/>
            </p:nvCxnSpPr>
            <p:spPr>
              <a:xfrm>
                <a:off x="1496393" y="5632541"/>
                <a:ext cx="9199214" cy="0"/>
              </a:xfrm>
              <a:prstGeom prst="line">
                <a:avLst/>
              </a:prstGeom>
              <a:ln w="31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0D938F6A-5BAA-CB1C-FA2C-E9A59D51AA6A}"/>
                  </a:ext>
                </a:extLst>
              </p:cNvPr>
              <p:cNvCxnSpPr/>
              <p:nvPr/>
            </p:nvCxnSpPr>
            <p:spPr>
              <a:xfrm>
                <a:off x="1496393" y="1612866"/>
                <a:ext cx="9199214" cy="0"/>
              </a:xfrm>
              <a:prstGeom prst="line">
                <a:avLst/>
              </a:prstGeom>
              <a:ln w="31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>
                <a:extLst>
                  <a:ext uri="{FF2B5EF4-FFF2-40B4-BE49-F238E27FC236}">
                    <a16:creationId xmlns:a16="http://schemas.microsoft.com/office/drawing/2014/main" id="{79B7E04C-1A06-8969-3566-D0301EDFA712}"/>
                  </a:ext>
                </a:extLst>
              </p:cNvPr>
              <p:cNvCxnSpPr>
                <a:stCxn id="7" idx="1"/>
                <a:endCxn id="9" idx="1"/>
              </p:cNvCxnSpPr>
              <p:nvPr/>
            </p:nvCxnSpPr>
            <p:spPr>
              <a:xfrm>
                <a:off x="983268" y="2191696"/>
                <a:ext cx="0" cy="2882360"/>
              </a:xfrm>
              <a:prstGeom prst="line">
                <a:avLst/>
              </a:prstGeom>
              <a:ln w="31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936F4FB6-37D9-F6D7-CB2E-E3EADA93437D}"/>
                  </a:ext>
                </a:extLst>
              </p:cNvPr>
              <p:cNvCxnSpPr>
                <a:stCxn id="8" idx="1"/>
                <a:endCxn id="10" idx="1"/>
              </p:cNvCxnSpPr>
              <p:nvPr/>
            </p:nvCxnSpPr>
            <p:spPr>
              <a:xfrm>
                <a:off x="11208732" y="2191696"/>
                <a:ext cx="0" cy="2882360"/>
              </a:xfrm>
              <a:prstGeom prst="line">
                <a:avLst/>
              </a:prstGeom>
              <a:ln w="31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D88B5B71-072D-D996-6B2D-5F22BF11F0AD}"/>
              </a:ext>
            </a:extLst>
          </p:cNvPr>
          <p:cNvSpPr txBox="1"/>
          <p:nvPr/>
        </p:nvSpPr>
        <p:spPr>
          <a:xfrm>
            <a:off x="1422400" y="1660466"/>
            <a:ext cx="9347200" cy="35370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五、注释词解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自：自从。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独：只，仅仅。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之：主谓之间取消句子独立性。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出：长出。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淤（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yū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）泥：污泥。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染：沾染（污秽）。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濯（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zhuó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）：洗涤。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清涟（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lián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）：水清而有微波，这里指清水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。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中通外直：（它的茎）内空外直。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不蔓（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màn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）不枝：不生蔓，不长枝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香远益清：香气远播，愈加使人感到清雅。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BB4E7724-95FD-F9E9-2BF2-F2CBB5402397}"/>
              </a:ext>
            </a:extLst>
          </p:cNvPr>
          <p:cNvGrpSpPr/>
          <p:nvPr/>
        </p:nvGrpSpPr>
        <p:grpSpPr>
          <a:xfrm>
            <a:off x="5199112" y="-95945"/>
            <a:ext cx="1793777" cy="1130715"/>
            <a:chOff x="5199112" y="-95945"/>
            <a:chExt cx="1793777" cy="1130715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53EFF9C9-8079-AA10-3280-9203F4C7FBA6}"/>
                </a:ext>
              </a:extLst>
            </p:cNvPr>
            <p:cNvSpPr txBox="1"/>
            <p:nvPr/>
          </p:nvSpPr>
          <p:spPr>
            <a:xfrm>
              <a:off x="5854887" y="452441"/>
              <a:ext cx="1018857" cy="2349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zh-CN" altLang="en-US" sz="1600">
                  <a:solidFill>
                    <a:schemeClr val="accent6"/>
                  </a:solidFill>
                  <a:latin typeface="+mj-ea"/>
                  <a:ea typeface="+mj-ea"/>
                </a:rPr>
                <a:t>课程总结</a:t>
              </a: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D51A86A3-8A88-BE38-79A0-C7105C3F65D4}"/>
                </a:ext>
              </a:extLst>
            </p:cNvPr>
            <p:cNvSpPr/>
            <p:nvPr/>
          </p:nvSpPr>
          <p:spPr>
            <a:xfrm>
              <a:off x="6121996" y="361601"/>
              <a:ext cx="870893" cy="415897"/>
            </a:xfrm>
            <a:custGeom>
              <a:avLst/>
              <a:gdLst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97412 h 473472"/>
                <a:gd name="connsiteX7" fmla="*/ 145233 w 992352"/>
                <a:gd name="connsiteY7" fmla="*/ 329547 h 473472"/>
                <a:gd name="connsiteX8" fmla="*/ 0 w 992352"/>
                <a:gd name="connsiteY8" fmla="*/ 329547 h 473472"/>
                <a:gd name="connsiteX9" fmla="*/ 1050 w 992352"/>
                <a:gd name="connsiteY9" fmla="*/ 79840 h 473472"/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29547 h 473472"/>
                <a:gd name="connsiteX7" fmla="*/ 0 w 992352"/>
                <a:gd name="connsiteY7" fmla="*/ 329547 h 473472"/>
                <a:gd name="connsiteX8" fmla="*/ 1050 w 992352"/>
                <a:gd name="connsiteY8" fmla="*/ 79840 h 473472"/>
                <a:gd name="connsiteX9" fmla="*/ 1050 w 992352"/>
                <a:gd name="connsiteY9" fmla="*/ 0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9" fmla="*/ 175713 w 992352"/>
                <a:gd name="connsiteY9" fmla="*/ 360027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0" fmla="*/ 0 w 992352"/>
                <a:gd name="connsiteY0" fmla="*/ 329547 h 473472"/>
                <a:gd name="connsiteX1" fmla="*/ 1050 w 992352"/>
                <a:gd name="connsiteY1" fmla="*/ 79840 h 473472"/>
                <a:gd name="connsiteX2" fmla="*/ 1050 w 992352"/>
                <a:gd name="connsiteY2" fmla="*/ 0 h 473472"/>
                <a:gd name="connsiteX3" fmla="*/ 992352 w 992352"/>
                <a:gd name="connsiteY3" fmla="*/ 0 h 473472"/>
                <a:gd name="connsiteX4" fmla="*/ 992352 w 992352"/>
                <a:gd name="connsiteY4" fmla="*/ 473472 h 473472"/>
                <a:gd name="connsiteX5" fmla="*/ 1050 w 992352"/>
                <a:gd name="connsiteY5" fmla="*/ 473472 h 473472"/>
                <a:gd name="connsiteX6" fmla="*/ 1247 w 992352"/>
                <a:gd name="connsiteY6" fmla="*/ 405139 h 473472"/>
                <a:gd name="connsiteX7" fmla="*/ 898 w 992352"/>
                <a:gd name="connsiteY7" fmla="*/ 397412 h 473472"/>
                <a:gd name="connsiteX0" fmla="*/ 152 w 991454"/>
                <a:gd name="connsiteY0" fmla="*/ 79840 h 473472"/>
                <a:gd name="connsiteX1" fmla="*/ 152 w 991454"/>
                <a:gd name="connsiteY1" fmla="*/ 0 h 473472"/>
                <a:gd name="connsiteX2" fmla="*/ 991454 w 991454"/>
                <a:gd name="connsiteY2" fmla="*/ 0 h 473472"/>
                <a:gd name="connsiteX3" fmla="*/ 991454 w 991454"/>
                <a:gd name="connsiteY3" fmla="*/ 473472 h 473472"/>
                <a:gd name="connsiteX4" fmla="*/ 152 w 991454"/>
                <a:gd name="connsiteY4" fmla="*/ 473472 h 473472"/>
                <a:gd name="connsiteX5" fmla="*/ 349 w 991454"/>
                <a:gd name="connsiteY5" fmla="*/ 405139 h 473472"/>
                <a:gd name="connsiteX6" fmla="*/ 0 w 991454"/>
                <a:gd name="connsiteY6" fmla="*/ 397412 h 47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1454" h="473472">
                  <a:moveTo>
                    <a:pt x="152" y="79840"/>
                  </a:moveTo>
                  <a:lnTo>
                    <a:pt x="152" y="0"/>
                  </a:lnTo>
                  <a:lnTo>
                    <a:pt x="991454" y="0"/>
                  </a:lnTo>
                  <a:lnTo>
                    <a:pt x="991454" y="473472"/>
                  </a:lnTo>
                  <a:lnTo>
                    <a:pt x="152" y="473472"/>
                  </a:lnTo>
                  <a:cubicBezTo>
                    <a:pt x="193" y="434052"/>
                    <a:pt x="415" y="414688"/>
                    <a:pt x="349" y="405139"/>
                  </a:cubicBezTo>
                  <a:cubicBezTo>
                    <a:pt x="233" y="402563"/>
                    <a:pt x="116" y="399988"/>
                    <a:pt x="0" y="397412"/>
                  </a:cubicBezTo>
                </a:path>
              </a:pathLst>
            </a:custGeom>
            <a:noFill/>
            <a:ln w="11155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0321" tIns="40160" rIns="80321" bIns="40160" rtlCol="0" anchor="ctr">
              <a:noAutofit/>
            </a:bodyPr>
            <a:lstStyle/>
            <a:p>
              <a:pPr algn="ctr"/>
              <a:endParaRPr lang="zh-CN" altLang="en-US" sz="1581"/>
            </a:p>
          </p:txBody>
        </p: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D39C9499-26E9-6B55-D9CF-AB4CEE57FDA1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19" t="19716" r="15086" b="44923"/>
            <a:stretch/>
          </p:blipFill>
          <p:spPr>
            <a:xfrm rot="20028855" flipH="1">
              <a:off x="5199112" y="-95945"/>
              <a:ext cx="865393" cy="1130715"/>
            </a:xfrm>
            <a:custGeom>
              <a:avLst/>
              <a:gdLst>
                <a:gd name="connsiteX0" fmla="*/ 388974 w 865393"/>
                <a:gd name="connsiteY0" fmla="*/ 63759 h 1130715"/>
                <a:gd name="connsiteX1" fmla="*/ 1 w 865393"/>
                <a:gd name="connsiteY1" fmla="*/ 255038 h 1130715"/>
                <a:gd name="connsiteX2" fmla="*/ 0 w 865393"/>
                <a:gd name="connsiteY2" fmla="*/ 1130715 h 1130715"/>
                <a:gd name="connsiteX3" fmla="*/ 865393 w 865393"/>
                <a:gd name="connsiteY3" fmla="*/ 705157 h 1130715"/>
                <a:gd name="connsiteX4" fmla="*/ 518631 w 865393"/>
                <a:gd name="connsiteY4" fmla="*/ 0 h 113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393" h="1130715">
                  <a:moveTo>
                    <a:pt x="388974" y="63759"/>
                  </a:moveTo>
                  <a:lnTo>
                    <a:pt x="1" y="255038"/>
                  </a:lnTo>
                  <a:lnTo>
                    <a:pt x="0" y="1130715"/>
                  </a:lnTo>
                  <a:lnTo>
                    <a:pt x="865393" y="705157"/>
                  </a:lnTo>
                  <a:lnTo>
                    <a:pt x="518631" y="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77125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EA3D1ED-841C-425B-1EFC-DB1905205C4B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9" t="3697" r="13597" b="29821"/>
          <a:stretch/>
        </p:blipFill>
        <p:spPr>
          <a:xfrm>
            <a:off x="9686153" y="2298701"/>
            <a:ext cx="1924051" cy="4559299"/>
          </a:xfrm>
          <a:custGeom>
            <a:avLst/>
            <a:gdLst>
              <a:gd name="connsiteX0" fmla="*/ 0 w 1924051"/>
              <a:gd name="connsiteY0" fmla="*/ 0 h 4559299"/>
              <a:gd name="connsiteX1" fmla="*/ 1924051 w 1924051"/>
              <a:gd name="connsiteY1" fmla="*/ 0 h 4559299"/>
              <a:gd name="connsiteX2" fmla="*/ 1924051 w 1924051"/>
              <a:gd name="connsiteY2" fmla="*/ 4559299 h 4559299"/>
              <a:gd name="connsiteX3" fmla="*/ 0 w 1924051"/>
              <a:gd name="connsiteY3" fmla="*/ 4559299 h 455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4051" h="4559299">
                <a:moveTo>
                  <a:pt x="0" y="0"/>
                </a:moveTo>
                <a:lnTo>
                  <a:pt x="1924051" y="0"/>
                </a:lnTo>
                <a:lnTo>
                  <a:pt x="1924051" y="4559299"/>
                </a:lnTo>
                <a:lnTo>
                  <a:pt x="0" y="4559299"/>
                </a:lnTo>
                <a:close/>
              </a:path>
            </a:pathLst>
          </a:cu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1CAFDA75-93E6-D814-681F-3C699C40045D}"/>
              </a:ext>
            </a:extLst>
          </p:cNvPr>
          <p:cNvGrpSpPr/>
          <p:nvPr/>
        </p:nvGrpSpPr>
        <p:grpSpPr>
          <a:xfrm>
            <a:off x="5882207" y="2218617"/>
            <a:ext cx="657774" cy="656998"/>
            <a:chOff x="695893" y="1291054"/>
            <a:chExt cx="657774" cy="656998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B73466F9-6E9D-EF95-075D-5CC8A4078B41}"/>
                </a:ext>
              </a:extLst>
            </p:cNvPr>
            <p:cNvSpPr/>
            <p:nvPr/>
          </p:nvSpPr>
          <p:spPr>
            <a:xfrm>
              <a:off x="720019" y="1314792"/>
              <a:ext cx="609521" cy="609521"/>
            </a:xfrm>
            <a:prstGeom prst="ellipse">
              <a:avLst/>
            </a:prstGeom>
            <a:blipFill dpi="0" rotWithShape="1">
              <a:blip r:embed="rId3"/>
              <a:srcRect/>
              <a:tile tx="0" ty="0" sx="100000" sy="100000" flip="none" algn="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"/>
                <a:cs typeface="+mn-cs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B66C6464-D08D-41A3-79BD-6F42B7DDB5B7}"/>
                </a:ext>
              </a:extLst>
            </p:cNvPr>
            <p:cNvGrpSpPr/>
            <p:nvPr/>
          </p:nvGrpSpPr>
          <p:grpSpPr>
            <a:xfrm>
              <a:off x="695893" y="1291054"/>
              <a:ext cx="657774" cy="656998"/>
              <a:chOff x="767332" y="1285463"/>
              <a:chExt cx="657774" cy="656998"/>
            </a:xfrm>
          </p:grpSpPr>
          <p:sp>
            <p:nvSpPr>
              <p:cNvPr id="9" name="任意多边形: 形状 8">
                <a:extLst>
                  <a:ext uri="{FF2B5EF4-FFF2-40B4-BE49-F238E27FC236}">
                    <a16:creationId xmlns:a16="http://schemas.microsoft.com/office/drawing/2014/main" id="{4F21CCFD-B991-9A2A-E507-7D153BEE1A43}"/>
                  </a:ext>
                </a:extLst>
              </p:cNvPr>
              <p:cNvSpPr/>
              <p:nvPr/>
            </p:nvSpPr>
            <p:spPr>
              <a:xfrm>
                <a:off x="767332" y="1285463"/>
                <a:ext cx="657774" cy="656998"/>
              </a:xfrm>
              <a:custGeom>
                <a:avLst/>
                <a:gdLst>
                  <a:gd name="connsiteX0" fmla="*/ 18407 w 657774"/>
                  <a:gd name="connsiteY0" fmla="*/ 508808 h 656998"/>
                  <a:gd name="connsiteX1" fmla="*/ 31623 w 657774"/>
                  <a:gd name="connsiteY1" fmla="*/ 472585 h 656998"/>
                  <a:gd name="connsiteX2" fmla="*/ 292620 w 657774"/>
                  <a:gd name="connsiteY2" fmla="*/ 654333 h 656998"/>
                  <a:gd name="connsiteX3" fmla="*/ 609370 w 657774"/>
                  <a:gd name="connsiteY3" fmla="*/ 495445 h 656998"/>
                  <a:gd name="connsiteX4" fmla="*/ 595517 w 657774"/>
                  <a:gd name="connsiteY4" fmla="*/ 138654 h 656998"/>
                  <a:gd name="connsiteX5" fmla="*/ 271180 w 657774"/>
                  <a:gd name="connsiteY5" fmla="*/ 5904 h 656998"/>
                  <a:gd name="connsiteX6" fmla="*/ 9107 w 657774"/>
                  <a:gd name="connsiteY6" fmla="*/ 292012 h 656998"/>
                  <a:gd name="connsiteX7" fmla="*/ 22617 w 657774"/>
                  <a:gd name="connsiteY7" fmla="*/ 293823 h 656998"/>
                  <a:gd name="connsiteX8" fmla="*/ 230553 w 657774"/>
                  <a:gd name="connsiteY8" fmla="*/ 39581 h 656998"/>
                  <a:gd name="connsiteX9" fmla="*/ 546960 w 657774"/>
                  <a:gd name="connsiteY9" fmla="*/ 120103 h 656998"/>
                  <a:gd name="connsiteX10" fmla="*/ 607167 w 657774"/>
                  <a:gd name="connsiteY10" fmla="*/ 439300 h 656998"/>
                  <a:gd name="connsiteX11" fmla="*/ 335744 w 657774"/>
                  <a:gd name="connsiteY11" fmla="*/ 628733 h 656998"/>
                  <a:gd name="connsiteX12" fmla="*/ 54189 w 657774"/>
                  <a:gd name="connsiteY12" fmla="*/ 453985 h 656998"/>
                  <a:gd name="connsiteX13" fmla="*/ 91978 w 657774"/>
                  <a:gd name="connsiteY13" fmla="*/ 461523 h 656998"/>
                  <a:gd name="connsiteX14" fmla="*/ 101768 w 657774"/>
                  <a:gd name="connsiteY14" fmla="*/ 425251 h 656998"/>
                  <a:gd name="connsiteX15" fmla="*/ 28344 w 657774"/>
                  <a:gd name="connsiteY15" fmla="*/ 414238 h 656998"/>
                  <a:gd name="connsiteX16" fmla="*/ 7394 w 657774"/>
                  <a:gd name="connsiteY16" fmla="*/ 426133 h 656998"/>
                  <a:gd name="connsiteX17" fmla="*/ 5680 w 657774"/>
                  <a:gd name="connsiteY17" fmla="*/ 508808 h 656998"/>
                  <a:gd name="connsiteX18" fmla="*/ 18407 w 657774"/>
                  <a:gd name="connsiteY18" fmla="*/ 508808 h 656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57774" h="656998">
                    <a:moveTo>
                      <a:pt x="18407" y="508808"/>
                    </a:moveTo>
                    <a:cubicBezTo>
                      <a:pt x="24646" y="497483"/>
                      <a:pt x="29103" y="485266"/>
                      <a:pt x="31623" y="472585"/>
                    </a:cubicBezTo>
                    <a:cubicBezTo>
                      <a:pt x="84260" y="571679"/>
                      <a:pt x="181421" y="639339"/>
                      <a:pt x="292620" y="654333"/>
                    </a:cubicBezTo>
                    <a:cubicBezTo>
                      <a:pt x="420965" y="671466"/>
                      <a:pt x="542946" y="604552"/>
                      <a:pt x="609370" y="495445"/>
                    </a:cubicBezTo>
                    <a:cubicBezTo>
                      <a:pt x="677654" y="383351"/>
                      <a:pt x="674276" y="244434"/>
                      <a:pt x="595517" y="138654"/>
                    </a:cubicBezTo>
                    <a:cubicBezTo>
                      <a:pt x="521408" y="39092"/>
                      <a:pt x="394826" y="-19451"/>
                      <a:pt x="271180" y="5904"/>
                    </a:cubicBezTo>
                    <a:cubicBezTo>
                      <a:pt x="134612" y="33903"/>
                      <a:pt x="23302" y="153045"/>
                      <a:pt x="9107" y="292012"/>
                    </a:cubicBezTo>
                    <a:cubicBezTo>
                      <a:pt x="8373" y="299599"/>
                      <a:pt x="21491" y="301508"/>
                      <a:pt x="22617" y="293823"/>
                    </a:cubicBezTo>
                    <a:cubicBezTo>
                      <a:pt x="39260" y="179135"/>
                      <a:pt x="121739" y="79377"/>
                      <a:pt x="230553" y="39581"/>
                    </a:cubicBezTo>
                    <a:cubicBezTo>
                      <a:pt x="343136" y="-1487"/>
                      <a:pt x="465508" y="34687"/>
                      <a:pt x="546960" y="120103"/>
                    </a:cubicBezTo>
                    <a:cubicBezTo>
                      <a:pt x="628411" y="205519"/>
                      <a:pt x="654403" y="329409"/>
                      <a:pt x="607167" y="439300"/>
                    </a:cubicBezTo>
                    <a:cubicBezTo>
                      <a:pt x="560861" y="546988"/>
                      <a:pt x="455425" y="628537"/>
                      <a:pt x="335744" y="628733"/>
                    </a:cubicBezTo>
                    <a:cubicBezTo>
                      <a:pt x="218903" y="628978"/>
                      <a:pt x="105243" y="558687"/>
                      <a:pt x="54189" y="453985"/>
                    </a:cubicBezTo>
                    <a:lnTo>
                      <a:pt x="91978" y="461523"/>
                    </a:lnTo>
                    <a:cubicBezTo>
                      <a:pt x="115914" y="466418"/>
                      <a:pt x="125508" y="428776"/>
                      <a:pt x="101768" y="425251"/>
                    </a:cubicBezTo>
                    <a:lnTo>
                      <a:pt x="28344" y="414238"/>
                    </a:lnTo>
                    <a:cubicBezTo>
                      <a:pt x="19680" y="412965"/>
                      <a:pt x="9498" y="416294"/>
                      <a:pt x="7394" y="426133"/>
                    </a:cubicBezTo>
                    <a:cubicBezTo>
                      <a:pt x="1911" y="451978"/>
                      <a:pt x="-5186" y="483599"/>
                      <a:pt x="5680" y="508808"/>
                    </a:cubicBezTo>
                    <a:cubicBezTo>
                      <a:pt x="8030" y="514045"/>
                      <a:pt x="15862" y="512821"/>
                      <a:pt x="18407" y="508808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48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/>
                  <a:ea typeface="微软雅黑"/>
                  <a:cs typeface="+mn-cs"/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0E94CD4-6A39-867F-8095-D4CBA24C65EA}"/>
                  </a:ext>
                </a:extLst>
              </p:cNvPr>
              <p:cNvSpPr txBox="1"/>
              <p:nvPr/>
            </p:nvSpPr>
            <p:spPr>
              <a:xfrm>
                <a:off x="967979" y="1460074"/>
                <a:ext cx="25648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2000">
                    <a:solidFill>
                      <a:schemeClr val="accent6"/>
                    </a:solidFill>
                    <a:latin typeface="+mn-ea"/>
                  </a:rPr>
                  <a:t>伍</a:t>
                </a: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</p:grp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2B1B7549-58E0-6500-3AC8-52BEFD5B4CF9}"/>
              </a:ext>
            </a:extLst>
          </p:cNvPr>
          <p:cNvSpPr txBox="1"/>
          <p:nvPr/>
        </p:nvSpPr>
        <p:spPr>
          <a:xfrm>
            <a:off x="5848867" y="3112366"/>
            <a:ext cx="1618734" cy="48850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课后作业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23AB23E-BDFD-F64B-2EDA-7538E590E8D4}"/>
              </a:ext>
            </a:extLst>
          </p:cNvPr>
          <p:cNvSpPr txBox="1"/>
          <p:nvPr/>
        </p:nvSpPr>
        <p:spPr>
          <a:xfrm>
            <a:off x="5882206" y="3775477"/>
            <a:ext cx="5024435" cy="3597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/>
                </a:solidFill>
                <a:latin typeface="+mj-ea"/>
                <a:ea typeface="+mj-ea"/>
              </a:rPr>
              <a:t>予独爱莲之出淤泥而不染，濯清涟而不妖，中通外直，不蔓不枝，香远益清，亭亭净植，可远观而不可亵玩焉。</a:t>
            </a: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63AD3EE9-4D99-4737-CA95-F5C0E576E765}"/>
              </a:ext>
            </a:extLst>
          </p:cNvPr>
          <p:cNvCxnSpPr>
            <a:cxnSpLocks/>
          </p:cNvCxnSpPr>
          <p:nvPr/>
        </p:nvCxnSpPr>
        <p:spPr>
          <a:xfrm>
            <a:off x="8313229" y="4196228"/>
            <a:ext cx="1034891" cy="0"/>
          </a:xfrm>
          <a:prstGeom prst="line">
            <a:avLst/>
          </a:prstGeom>
          <a:ln w="254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B30447C-5288-9680-D4FB-2D49DC279837}"/>
              </a:ext>
            </a:extLst>
          </p:cNvPr>
          <p:cNvGrpSpPr/>
          <p:nvPr/>
        </p:nvGrpSpPr>
        <p:grpSpPr>
          <a:xfrm>
            <a:off x="9348120" y="4108671"/>
            <a:ext cx="1457066" cy="175113"/>
            <a:chOff x="10267822" y="3341443"/>
            <a:chExt cx="999998" cy="175113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D8064675-3C0A-1606-D67E-44FBF33E32E5}"/>
                </a:ext>
              </a:extLst>
            </p:cNvPr>
            <p:cNvSpPr txBox="1"/>
            <p:nvPr/>
          </p:nvSpPr>
          <p:spPr>
            <a:xfrm>
              <a:off x="10777324" y="3341443"/>
              <a:ext cx="490496" cy="17511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00">
                  <a:solidFill>
                    <a:schemeClr val="accent6"/>
                  </a:solidFill>
                  <a:latin typeface="+mj-ea"/>
                  <a:ea typeface="+mj-ea"/>
                </a:rPr>
                <a:t>[</a:t>
              </a:r>
              <a:r>
                <a:rPr lang="zh-CN" altLang="en-US" sz="1000">
                  <a:solidFill>
                    <a:schemeClr val="accent6"/>
                  </a:solidFill>
                  <a:latin typeface="+mj-ea"/>
                  <a:ea typeface="+mj-ea"/>
                </a:rPr>
                <a:t>宋</a:t>
              </a:r>
              <a:r>
                <a:rPr lang="en-US" altLang="zh-CN" sz="1000">
                  <a:solidFill>
                    <a:schemeClr val="accent6"/>
                  </a:solidFill>
                  <a:latin typeface="+mj-ea"/>
                  <a:ea typeface="+mj-ea"/>
                </a:rPr>
                <a:t>] </a:t>
              </a:r>
              <a:r>
                <a:rPr lang="zh-CN" altLang="en-US" sz="1000">
                  <a:solidFill>
                    <a:schemeClr val="accent6"/>
                  </a:solidFill>
                  <a:latin typeface="+mj-ea"/>
                  <a:ea typeface="+mj-ea"/>
                </a:rPr>
                <a:t>周敦颐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CEA79681-28DC-B51A-469C-467464A91105}"/>
                </a:ext>
              </a:extLst>
            </p:cNvPr>
            <p:cNvSpPr txBox="1"/>
            <p:nvPr/>
          </p:nvSpPr>
          <p:spPr>
            <a:xfrm>
              <a:off x="10267822" y="3341443"/>
              <a:ext cx="490496" cy="17511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00">
                  <a:solidFill>
                    <a:schemeClr val="accent6"/>
                  </a:solidFill>
                  <a:latin typeface="+mj-ea"/>
                  <a:ea typeface="+mj-ea"/>
                </a:rPr>
                <a:t>《 </a:t>
              </a:r>
              <a:r>
                <a:rPr lang="zh-CN" altLang="en-US" sz="1000">
                  <a:solidFill>
                    <a:schemeClr val="accent6"/>
                  </a:solidFill>
                  <a:latin typeface="+mj-ea"/>
                  <a:ea typeface="+mj-ea"/>
                </a:rPr>
                <a:t>爱莲说 </a:t>
              </a:r>
              <a:r>
                <a:rPr lang="en-US" altLang="zh-CN" sz="1000">
                  <a:solidFill>
                    <a:schemeClr val="accent6"/>
                  </a:solidFill>
                  <a:latin typeface="+mj-ea"/>
                  <a:ea typeface="+mj-ea"/>
                </a:rPr>
                <a:t>》</a:t>
              </a:r>
              <a:endParaRPr lang="zh-CN" altLang="en-US" sz="1000">
                <a:solidFill>
                  <a:schemeClr val="accent6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3600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AB6A202-861F-9308-10A0-9EAA4E50F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005584"/>
            <a:ext cx="12192000" cy="485241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E8FE9D-9F4F-8AA2-1847-94AA40E2470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8350454" y="2781455"/>
            <a:ext cx="2673150" cy="3300675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BB2EADD1-B1A8-C422-26F4-E2E4FB3937CF}"/>
              </a:ext>
            </a:extLst>
          </p:cNvPr>
          <p:cNvGrpSpPr/>
          <p:nvPr/>
        </p:nvGrpSpPr>
        <p:grpSpPr>
          <a:xfrm>
            <a:off x="-839985" y="2615618"/>
            <a:ext cx="3212415" cy="5102218"/>
            <a:chOff x="-839985" y="2615618"/>
            <a:chExt cx="3212415" cy="5102218"/>
          </a:xfrm>
        </p:grpSpPr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A40A5739-0D30-2D24-AF0B-D1398470A154}"/>
                </a:ext>
              </a:extLst>
            </p:cNvPr>
            <p:cNvGrpSpPr/>
            <p:nvPr/>
          </p:nvGrpSpPr>
          <p:grpSpPr>
            <a:xfrm>
              <a:off x="1513931" y="5888717"/>
              <a:ext cx="858499" cy="858499"/>
              <a:chOff x="-8014985" y="11924392"/>
              <a:chExt cx="3365891" cy="3365891"/>
            </a:xfrm>
          </p:grpSpPr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F7388A34-5B0A-2E4A-4C12-E4CBEA6E1F23}"/>
                  </a:ext>
                </a:extLst>
              </p:cNvPr>
              <p:cNvSpPr/>
              <p:nvPr/>
            </p:nvSpPr>
            <p:spPr>
              <a:xfrm>
                <a:off x="-8014985" y="11924392"/>
                <a:ext cx="3365891" cy="3365891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alpha val="50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EA70F9E4-7498-A514-66D3-34F2D0A10181}"/>
                  </a:ext>
                </a:extLst>
              </p:cNvPr>
              <p:cNvSpPr/>
              <p:nvPr/>
            </p:nvSpPr>
            <p:spPr>
              <a:xfrm>
                <a:off x="-7937070" y="12002308"/>
                <a:ext cx="3210060" cy="3210060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7813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95F33FAD-3E4A-AE01-7E8C-F5EBF7FE758F}"/>
                  </a:ext>
                </a:extLst>
              </p:cNvPr>
              <p:cNvSpPr/>
              <p:nvPr/>
            </p:nvSpPr>
            <p:spPr>
              <a:xfrm>
                <a:off x="-7859154" y="12080223"/>
                <a:ext cx="3054229" cy="3054229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10625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A6A54A2B-C51F-CE81-0980-A575AD244418}"/>
                  </a:ext>
                </a:extLst>
              </p:cNvPr>
              <p:cNvSpPr/>
              <p:nvPr/>
            </p:nvSpPr>
            <p:spPr>
              <a:xfrm>
                <a:off x="-7781239" y="12158139"/>
                <a:ext cx="2898398" cy="2898398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13438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D83F402C-DA37-BA57-AF48-92A6EB64B1A9}"/>
                  </a:ext>
                </a:extLst>
              </p:cNvPr>
              <p:cNvSpPr/>
              <p:nvPr/>
            </p:nvSpPr>
            <p:spPr>
              <a:xfrm>
                <a:off x="-7703324" y="12236054"/>
                <a:ext cx="2742567" cy="2742567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1625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7FCF83EA-717B-B64F-8BB3-E1D4F131D7A5}"/>
                  </a:ext>
                </a:extLst>
              </p:cNvPr>
              <p:cNvSpPr/>
              <p:nvPr/>
            </p:nvSpPr>
            <p:spPr>
              <a:xfrm>
                <a:off x="-7625408" y="12313969"/>
                <a:ext cx="2586737" cy="2586737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19063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3C6B5E5-FA96-4EBB-292F-3605F76F168B}"/>
                  </a:ext>
                </a:extLst>
              </p:cNvPr>
              <p:cNvSpPr/>
              <p:nvPr/>
            </p:nvSpPr>
            <p:spPr>
              <a:xfrm>
                <a:off x="-7547493" y="12391885"/>
                <a:ext cx="2430906" cy="2430906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21875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51867F04-75C1-F5D2-D010-3CCD6CB28E13}"/>
                  </a:ext>
                </a:extLst>
              </p:cNvPr>
              <p:cNvSpPr/>
              <p:nvPr/>
            </p:nvSpPr>
            <p:spPr>
              <a:xfrm>
                <a:off x="-7469577" y="12469800"/>
                <a:ext cx="2275075" cy="2275075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24687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BA09BEBB-8EF9-59F4-1EEE-B394A587DA1B}"/>
                  </a:ext>
                </a:extLst>
              </p:cNvPr>
              <p:cNvSpPr/>
              <p:nvPr/>
            </p:nvSpPr>
            <p:spPr>
              <a:xfrm>
                <a:off x="-7391662" y="12547716"/>
                <a:ext cx="2119244" cy="2119244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275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6503948-9AC3-4D7A-6747-1667061271A7}"/>
                  </a:ext>
                </a:extLst>
              </p:cNvPr>
              <p:cNvSpPr/>
              <p:nvPr/>
            </p:nvSpPr>
            <p:spPr>
              <a:xfrm>
                <a:off x="-7313746" y="12625632"/>
                <a:ext cx="1963413" cy="1963413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30313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1EEA5531-7D3A-8ED7-2A01-40262121187A}"/>
                  </a:ext>
                </a:extLst>
              </p:cNvPr>
              <p:cNvSpPr/>
              <p:nvPr/>
            </p:nvSpPr>
            <p:spPr>
              <a:xfrm>
                <a:off x="-7235830" y="12703547"/>
                <a:ext cx="1807582" cy="1807582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33125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3529DDF6-1A61-5F02-94C6-081BD9E9EC95}"/>
                  </a:ext>
                </a:extLst>
              </p:cNvPr>
              <p:cNvSpPr/>
              <p:nvPr/>
            </p:nvSpPr>
            <p:spPr>
              <a:xfrm>
                <a:off x="-7157915" y="12781462"/>
                <a:ext cx="1651752" cy="1651752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35938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CAD10EB5-DFC5-1C16-16C3-5ED1EE4CE4B8}"/>
                  </a:ext>
                </a:extLst>
              </p:cNvPr>
              <p:cNvSpPr/>
              <p:nvPr/>
            </p:nvSpPr>
            <p:spPr>
              <a:xfrm>
                <a:off x="-7080000" y="12859378"/>
                <a:ext cx="1495921" cy="1495921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3875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38A2BA72-9BE7-EAC5-0F1C-0A04F75436D9}"/>
                  </a:ext>
                </a:extLst>
              </p:cNvPr>
              <p:cNvSpPr/>
              <p:nvPr/>
            </p:nvSpPr>
            <p:spPr>
              <a:xfrm>
                <a:off x="-7002084" y="12937293"/>
                <a:ext cx="1340090" cy="1340090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41562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8B24A903-CBA5-33F2-1BFD-847E86C59868}"/>
                  </a:ext>
                </a:extLst>
              </p:cNvPr>
              <p:cNvSpPr/>
              <p:nvPr/>
            </p:nvSpPr>
            <p:spPr>
              <a:xfrm>
                <a:off x="-6924169" y="13015209"/>
                <a:ext cx="1184259" cy="1184259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44375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96936006-E65A-3A5F-4FC8-C5620173715E}"/>
                  </a:ext>
                </a:extLst>
              </p:cNvPr>
              <p:cNvSpPr/>
              <p:nvPr/>
            </p:nvSpPr>
            <p:spPr>
              <a:xfrm>
                <a:off x="-6846253" y="13093123"/>
                <a:ext cx="1028428" cy="1028428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47188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420ECB85-AC81-49C4-2213-85CDF683F407}"/>
                  </a:ext>
                </a:extLst>
              </p:cNvPr>
              <p:cNvSpPr/>
              <p:nvPr/>
            </p:nvSpPr>
            <p:spPr>
              <a:xfrm>
                <a:off x="-6768338" y="13171039"/>
                <a:ext cx="872597" cy="872597"/>
              </a:xfrm>
              <a:prstGeom prst="ellipse">
                <a:avLst/>
              </a:prstGeom>
              <a:noFill/>
              <a:ln w="1270" cap="rnd">
                <a:solidFill>
                  <a:schemeClr val="accent6">
                    <a:alpha val="50000"/>
                  </a:schemeClr>
                </a:solidFill>
                <a:prstDash val="lg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A5B2B6CB-50A0-CBF5-007A-838846FA3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36327">
              <a:off x="1742021" y="5858826"/>
              <a:ext cx="531863" cy="550416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741A93D6-A834-B3B5-A116-35346A1307AF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FilmGrain grainSize="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04" t="8718" r="36190" b="69827"/>
            <a:stretch/>
          </p:blipFill>
          <p:spPr>
            <a:xfrm rot="7633253" flipH="1">
              <a:off x="-1003784" y="4313626"/>
              <a:ext cx="2600874" cy="2273276"/>
            </a:xfrm>
            <a:custGeom>
              <a:avLst/>
              <a:gdLst>
                <a:gd name="connsiteX0" fmla="*/ 2600874 w 2600874"/>
                <a:gd name="connsiteY0" fmla="*/ 2273276 h 2273276"/>
                <a:gd name="connsiteX1" fmla="*/ 2600874 w 2600874"/>
                <a:gd name="connsiteY1" fmla="*/ 0 h 2273276"/>
                <a:gd name="connsiteX2" fmla="*/ 396019 w 2600874"/>
                <a:gd name="connsiteY2" fmla="*/ 0 h 2273276"/>
                <a:gd name="connsiteX3" fmla="*/ 0 w 2600874"/>
                <a:gd name="connsiteY3" fmla="*/ 521341 h 2273276"/>
                <a:gd name="connsiteX4" fmla="*/ 2306343 w 2600874"/>
                <a:gd name="connsiteY4" fmla="*/ 2273276 h 227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0874" h="2273276">
                  <a:moveTo>
                    <a:pt x="2600874" y="2273276"/>
                  </a:moveTo>
                  <a:lnTo>
                    <a:pt x="2600874" y="0"/>
                  </a:lnTo>
                  <a:lnTo>
                    <a:pt x="396019" y="0"/>
                  </a:lnTo>
                  <a:lnTo>
                    <a:pt x="0" y="521341"/>
                  </a:lnTo>
                  <a:lnTo>
                    <a:pt x="2306343" y="2273276"/>
                  </a:lnTo>
                  <a:close/>
                </a:path>
              </a:pathLst>
            </a:cu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D61C6D90-7A1E-A4DE-30EF-7D63A56946D9}"/>
                </a:ext>
              </a:extLst>
            </p:cNvPr>
            <p:cNvPicPr>
              <a:picLocks/>
            </p:cNvPicPr>
            <p:nvPr/>
          </p:nvPicPr>
          <p:blipFill rotWithShape="1">
            <a:blip r:embed="rId9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05" t="3697" r="13597" b="31503"/>
            <a:stretch/>
          </p:blipFill>
          <p:spPr>
            <a:xfrm rot="1101797" flipH="1">
              <a:off x="-64752" y="2615618"/>
              <a:ext cx="1727945" cy="4389910"/>
            </a:xfrm>
            <a:custGeom>
              <a:avLst/>
              <a:gdLst>
                <a:gd name="connsiteX0" fmla="*/ 1727945 w 1727945"/>
                <a:gd name="connsiteY0" fmla="*/ 0 h 4389910"/>
                <a:gd name="connsiteX1" fmla="*/ 0 w 1727945"/>
                <a:gd name="connsiteY1" fmla="*/ 0 h 4389910"/>
                <a:gd name="connsiteX2" fmla="*/ 0 w 1727945"/>
                <a:gd name="connsiteY2" fmla="*/ 4065444 h 4389910"/>
                <a:gd name="connsiteX3" fmla="*/ 977471 w 1727945"/>
                <a:gd name="connsiteY3" fmla="*/ 4389910 h 4389910"/>
                <a:gd name="connsiteX4" fmla="*/ 1727945 w 1727945"/>
                <a:gd name="connsiteY4" fmla="*/ 2129068 h 438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7945" h="4389910">
                  <a:moveTo>
                    <a:pt x="1727945" y="0"/>
                  </a:moveTo>
                  <a:lnTo>
                    <a:pt x="0" y="0"/>
                  </a:lnTo>
                  <a:lnTo>
                    <a:pt x="0" y="4065444"/>
                  </a:lnTo>
                  <a:lnTo>
                    <a:pt x="977471" y="4389910"/>
                  </a:lnTo>
                  <a:lnTo>
                    <a:pt x="1727945" y="2129068"/>
                  </a:lnTo>
                  <a:close/>
                </a:path>
              </a:pathLst>
            </a:cu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2539BBC4-3EB1-0F8E-9313-02DEE25AD89D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FilmGrain grainSize="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2" t="8718" r="36190" b="69827"/>
            <a:stretch/>
          </p:blipFill>
          <p:spPr>
            <a:xfrm rot="3242608" flipH="1">
              <a:off x="-338983" y="5202512"/>
              <a:ext cx="2757373" cy="2273276"/>
            </a:xfrm>
            <a:custGeom>
              <a:avLst/>
              <a:gdLst>
                <a:gd name="connsiteX0" fmla="*/ 2757373 w 2757373"/>
                <a:gd name="connsiteY0" fmla="*/ 0 h 2273276"/>
                <a:gd name="connsiteX1" fmla="*/ 0 w 2757373"/>
                <a:gd name="connsiteY1" fmla="*/ 0 h 2273276"/>
                <a:gd name="connsiteX2" fmla="*/ 0 w 2757373"/>
                <a:gd name="connsiteY2" fmla="*/ 119651 h 2273276"/>
                <a:gd name="connsiteX3" fmla="*/ 1562205 w 2757373"/>
                <a:gd name="connsiteY3" fmla="*/ 2273276 h 2273276"/>
                <a:gd name="connsiteX4" fmla="*/ 1582439 w 2757373"/>
                <a:gd name="connsiteY4" fmla="*/ 2273276 h 2273276"/>
                <a:gd name="connsiteX5" fmla="*/ 2757373 w 2757373"/>
                <a:gd name="connsiteY5" fmla="*/ 1420997 h 227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7373" h="2273276">
                  <a:moveTo>
                    <a:pt x="2757373" y="0"/>
                  </a:moveTo>
                  <a:lnTo>
                    <a:pt x="0" y="0"/>
                  </a:lnTo>
                  <a:lnTo>
                    <a:pt x="0" y="119651"/>
                  </a:lnTo>
                  <a:lnTo>
                    <a:pt x="1562205" y="2273276"/>
                  </a:lnTo>
                  <a:lnTo>
                    <a:pt x="1582439" y="2273276"/>
                  </a:lnTo>
                  <a:lnTo>
                    <a:pt x="2757373" y="1420997"/>
                  </a:lnTo>
                  <a:close/>
                </a:path>
              </a:pathLst>
            </a:custGeom>
          </p:spPr>
        </p:pic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53E3C656-B2B5-DAE4-916D-4474228CD641}"/>
              </a:ext>
            </a:extLst>
          </p:cNvPr>
          <p:cNvGrpSpPr/>
          <p:nvPr/>
        </p:nvGrpSpPr>
        <p:grpSpPr>
          <a:xfrm>
            <a:off x="9749930" y="5397574"/>
            <a:ext cx="2484863" cy="1780554"/>
            <a:chOff x="9749930" y="5397574"/>
            <a:chExt cx="2484863" cy="1780554"/>
          </a:xfrm>
        </p:grpSpPr>
        <p:pic>
          <p:nvPicPr>
            <p:cNvPr id="79" name="图片 78">
              <a:extLst>
                <a:ext uri="{FF2B5EF4-FFF2-40B4-BE49-F238E27FC236}">
                  <a16:creationId xmlns:a16="http://schemas.microsoft.com/office/drawing/2014/main" id="{CEE581BD-6236-AF49-1FF6-DA80417DB091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FilmGrain grainSize="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44" t="8718" r="36190" b="75621"/>
            <a:stretch/>
          </p:blipFill>
          <p:spPr>
            <a:xfrm rot="1100249" flipH="1">
              <a:off x="9749930" y="5518709"/>
              <a:ext cx="2424576" cy="1659419"/>
            </a:xfrm>
            <a:custGeom>
              <a:avLst/>
              <a:gdLst>
                <a:gd name="connsiteX0" fmla="*/ 2424576 w 2424576"/>
                <a:gd name="connsiteY0" fmla="*/ 0 h 1659419"/>
                <a:gd name="connsiteX1" fmla="*/ 191720 w 2424576"/>
                <a:gd name="connsiteY1" fmla="*/ 0 h 1659419"/>
                <a:gd name="connsiteX2" fmla="*/ 0 w 2424576"/>
                <a:gd name="connsiteY2" fmla="*/ 578438 h 1659419"/>
                <a:gd name="connsiteX3" fmla="*/ 368920 w 2424576"/>
                <a:gd name="connsiteY3" fmla="*/ 1087024 h 1659419"/>
                <a:gd name="connsiteX4" fmla="*/ 2095892 w 2424576"/>
                <a:gd name="connsiteY4" fmla="*/ 1659419 h 1659419"/>
                <a:gd name="connsiteX5" fmla="*/ 2424576 w 2424576"/>
                <a:gd name="connsiteY5" fmla="*/ 1420997 h 1659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24576" h="1659419">
                  <a:moveTo>
                    <a:pt x="2424576" y="0"/>
                  </a:moveTo>
                  <a:lnTo>
                    <a:pt x="191720" y="0"/>
                  </a:lnTo>
                  <a:lnTo>
                    <a:pt x="0" y="578438"/>
                  </a:lnTo>
                  <a:lnTo>
                    <a:pt x="368920" y="1087024"/>
                  </a:lnTo>
                  <a:lnTo>
                    <a:pt x="2095892" y="1659419"/>
                  </a:lnTo>
                  <a:lnTo>
                    <a:pt x="2424576" y="1420997"/>
                  </a:lnTo>
                  <a:close/>
                </a:path>
              </a:pathLst>
            </a:custGeom>
          </p:spPr>
        </p:pic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59A79806-C677-932B-7E56-A25119FECBCE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FilmGrain grainSize="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49" t="8718" r="36190" b="77056"/>
            <a:stretch/>
          </p:blipFill>
          <p:spPr>
            <a:xfrm rot="21411030" flipH="1">
              <a:off x="10400124" y="5397574"/>
              <a:ext cx="1834669" cy="1507355"/>
            </a:xfrm>
            <a:custGeom>
              <a:avLst/>
              <a:gdLst>
                <a:gd name="connsiteX0" fmla="*/ 0 w 1834669"/>
                <a:gd name="connsiteY0" fmla="*/ 0 h 1507355"/>
                <a:gd name="connsiteX1" fmla="*/ 82861 w 1834669"/>
                <a:gd name="connsiteY1" fmla="*/ 1505904 h 1507355"/>
                <a:gd name="connsiteX2" fmla="*/ 83914 w 1834669"/>
                <a:gd name="connsiteY2" fmla="*/ 1507355 h 1507355"/>
                <a:gd name="connsiteX3" fmla="*/ 1834668 w 1834669"/>
                <a:gd name="connsiteY3" fmla="*/ 1411020 h 1507355"/>
                <a:gd name="connsiteX4" fmla="*/ 1834669 w 1834669"/>
                <a:gd name="connsiteY4" fmla="*/ 0 h 1507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669" h="1507355">
                  <a:moveTo>
                    <a:pt x="0" y="0"/>
                  </a:moveTo>
                  <a:lnTo>
                    <a:pt x="82861" y="1505904"/>
                  </a:lnTo>
                  <a:lnTo>
                    <a:pt x="83914" y="1507355"/>
                  </a:lnTo>
                  <a:lnTo>
                    <a:pt x="1834668" y="1411020"/>
                  </a:lnTo>
                  <a:lnTo>
                    <a:pt x="1834669" y="0"/>
                  </a:lnTo>
                  <a:close/>
                </a:path>
              </a:pathLst>
            </a:custGeom>
          </p:spPr>
        </p:pic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C298BA0E-284A-94B1-EA5C-4C71E2140E94}"/>
              </a:ext>
            </a:extLst>
          </p:cNvPr>
          <p:cNvSpPr txBox="1"/>
          <p:nvPr/>
        </p:nvSpPr>
        <p:spPr>
          <a:xfrm>
            <a:off x="3463535" y="1491443"/>
            <a:ext cx="1696888" cy="3416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作业</a:t>
            </a:r>
            <a:r>
              <a:rPr lang="zh-CN" altLang="en-US" sz="2000">
                <a:solidFill>
                  <a:schemeClr val="accent1"/>
                </a:solidFill>
                <a:latin typeface="+mj-ea"/>
                <a:ea typeface="+mj-ea"/>
              </a:rPr>
              <a:t>一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：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D3B01FF-25B9-0962-75D7-24D2B776B7F9}"/>
              </a:ext>
            </a:extLst>
          </p:cNvPr>
          <p:cNvSpPr txBox="1"/>
          <p:nvPr/>
        </p:nvSpPr>
        <p:spPr>
          <a:xfrm>
            <a:off x="3470864" y="2049011"/>
            <a:ext cx="5257601" cy="5659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1. 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背诵课文。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2. 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采用象征的写作手法写一篇小短文或歌词，题目自拟。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D711ADB8-8F6F-7C4D-2FB6-CFA5023A01AB}"/>
              </a:ext>
            </a:extLst>
          </p:cNvPr>
          <p:cNvSpPr txBox="1"/>
          <p:nvPr/>
        </p:nvSpPr>
        <p:spPr>
          <a:xfrm>
            <a:off x="3477299" y="3727118"/>
            <a:ext cx="5247502" cy="14523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3.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请解释下列句中标红的字。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（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1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）可爱者甚蕃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（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2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）不蔓不枝  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（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3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）陶后鲜有闻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（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4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）宜乎众矣 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1C0BDEA5-F697-1E5D-A6A8-9AEA1C410716}"/>
              </a:ext>
            </a:extLst>
          </p:cNvPr>
          <p:cNvSpPr txBox="1"/>
          <p:nvPr/>
        </p:nvSpPr>
        <p:spPr>
          <a:xfrm>
            <a:off x="3467199" y="3184062"/>
            <a:ext cx="1693629" cy="3416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作业二：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4CB81FFF-8398-E638-230C-3BC4A245182A}"/>
              </a:ext>
            </a:extLst>
          </p:cNvPr>
          <p:cNvGrpSpPr/>
          <p:nvPr/>
        </p:nvGrpSpPr>
        <p:grpSpPr>
          <a:xfrm>
            <a:off x="5199112" y="-95945"/>
            <a:ext cx="1793777" cy="1130715"/>
            <a:chOff x="5199112" y="-95945"/>
            <a:chExt cx="1793777" cy="1130715"/>
          </a:xfrm>
        </p:grpSpPr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F887117A-098F-BC9A-152A-93355B025A83}"/>
                </a:ext>
              </a:extLst>
            </p:cNvPr>
            <p:cNvSpPr txBox="1"/>
            <p:nvPr/>
          </p:nvSpPr>
          <p:spPr>
            <a:xfrm>
              <a:off x="5854887" y="452441"/>
              <a:ext cx="1018857" cy="2349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zh-CN" altLang="en-US" sz="1600">
                  <a:solidFill>
                    <a:schemeClr val="accent6"/>
                  </a:solidFill>
                  <a:latin typeface="+mj-ea"/>
                  <a:ea typeface="+mj-ea"/>
                </a:rPr>
                <a:t>课后作业</a:t>
              </a:r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A05F98CD-DDF2-0F8A-81E9-6C698E0917BA}"/>
                </a:ext>
              </a:extLst>
            </p:cNvPr>
            <p:cNvSpPr/>
            <p:nvPr/>
          </p:nvSpPr>
          <p:spPr>
            <a:xfrm>
              <a:off x="6121996" y="361601"/>
              <a:ext cx="870893" cy="415897"/>
            </a:xfrm>
            <a:custGeom>
              <a:avLst/>
              <a:gdLst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97412 h 473472"/>
                <a:gd name="connsiteX7" fmla="*/ 145233 w 992352"/>
                <a:gd name="connsiteY7" fmla="*/ 329547 h 473472"/>
                <a:gd name="connsiteX8" fmla="*/ 0 w 992352"/>
                <a:gd name="connsiteY8" fmla="*/ 329547 h 473472"/>
                <a:gd name="connsiteX9" fmla="*/ 1050 w 992352"/>
                <a:gd name="connsiteY9" fmla="*/ 79840 h 473472"/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29547 h 473472"/>
                <a:gd name="connsiteX7" fmla="*/ 0 w 992352"/>
                <a:gd name="connsiteY7" fmla="*/ 329547 h 473472"/>
                <a:gd name="connsiteX8" fmla="*/ 1050 w 992352"/>
                <a:gd name="connsiteY8" fmla="*/ 79840 h 473472"/>
                <a:gd name="connsiteX9" fmla="*/ 1050 w 992352"/>
                <a:gd name="connsiteY9" fmla="*/ 0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9" fmla="*/ 175713 w 992352"/>
                <a:gd name="connsiteY9" fmla="*/ 360027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0" fmla="*/ 0 w 992352"/>
                <a:gd name="connsiteY0" fmla="*/ 329547 h 473472"/>
                <a:gd name="connsiteX1" fmla="*/ 1050 w 992352"/>
                <a:gd name="connsiteY1" fmla="*/ 79840 h 473472"/>
                <a:gd name="connsiteX2" fmla="*/ 1050 w 992352"/>
                <a:gd name="connsiteY2" fmla="*/ 0 h 473472"/>
                <a:gd name="connsiteX3" fmla="*/ 992352 w 992352"/>
                <a:gd name="connsiteY3" fmla="*/ 0 h 473472"/>
                <a:gd name="connsiteX4" fmla="*/ 992352 w 992352"/>
                <a:gd name="connsiteY4" fmla="*/ 473472 h 473472"/>
                <a:gd name="connsiteX5" fmla="*/ 1050 w 992352"/>
                <a:gd name="connsiteY5" fmla="*/ 473472 h 473472"/>
                <a:gd name="connsiteX6" fmla="*/ 1247 w 992352"/>
                <a:gd name="connsiteY6" fmla="*/ 405139 h 473472"/>
                <a:gd name="connsiteX7" fmla="*/ 898 w 992352"/>
                <a:gd name="connsiteY7" fmla="*/ 397412 h 473472"/>
                <a:gd name="connsiteX0" fmla="*/ 152 w 991454"/>
                <a:gd name="connsiteY0" fmla="*/ 79840 h 473472"/>
                <a:gd name="connsiteX1" fmla="*/ 152 w 991454"/>
                <a:gd name="connsiteY1" fmla="*/ 0 h 473472"/>
                <a:gd name="connsiteX2" fmla="*/ 991454 w 991454"/>
                <a:gd name="connsiteY2" fmla="*/ 0 h 473472"/>
                <a:gd name="connsiteX3" fmla="*/ 991454 w 991454"/>
                <a:gd name="connsiteY3" fmla="*/ 473472 h 473472"/>
                <a:gd name="connsiteX4" fmla="*/ 152 w 991454"/>
                <a:gd name="connsiteY4" fmla="*/ 473472 h 473472"/>
                <a:gd name="connsiteX5" fmla="*/ 349 w 991454"/>
                <a:gd name="connsiteY5" fmla="*/ 405139 h 473472"/>
                <a:gd name="connsiteX6" fmla="*/ 0 w 991454"/>
                <a:gd name="connsiteY6" fmla="*/ 397412 h 47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1454" h="473472">
                  <a:moveTo>
                    <a:pt x="152" y="79840"/>
                  </a:moveTo>
                  <a:lnTo>
                    <a:pt x="152" y="0"/>
                  </a:lnTo>
                  <a:lnTo>
                    <a:pt x="991454" y="0"/>
                  </a:lnTo>
                  <a:lnTo>
                    <a:pt x="991454" y="473472"/>
                  </a:lnTo>
                  <a:lnTo>
                    <a:pt x="152" y="473472"/>
                  </a:lnTo>
                  <a:cubicBezTo>
                    <a:pt x="193" y="434052"/>
                    <a:pt x="415" y="414688"/>
                    <a:pt x="349" y="405139"/>
                  </a:cubicBezTo>
                  <a:cubicBezTo>
                    <a:pt x="233" y="402563"/>
                    <a:pt x="116" y="399988"/>
                    <a:pt x="0" y="397412"/>
                  </a:cubicBezTo>
                </a:path>
              </a:pathLst>
            </a:custGeom>
            <a:noFill/>
            <a:ln w="11155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0321" tIns="40160" rIns="80321" bIns="40160" rtlCol="0" anchor="ctr">
              <a:noAutofit/>
            </a:bodyPr>
            <a:lstStyle/>
            <a:p>
              <a:pPr algn="ctr"/>
              <a:endParaRPr lang="zh-CN" altLang="en-US" sz="1581"/>
            </a:p>
          </p:txBody>
        </p:sp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5A5253E2-690D-88CF-9034-4622C13F31D7}"/>
                </a:ext>
              </a:extLst>
            </p:cNvPr>
            <p:cNvPicPr>
              <a:picLocks/>
            </p:cNvPicPr>
            <p:nvPr/>
          </p:nvPicPr>
          <p:blipFill rotWithShape="1">
            <a:blip r:embed="rId10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19" t="19716" r="15086" b="44923"/>
            <a:stretch/>
          </p:blipFill>
          <p:spPr>
            <a:xfrm rot="20028855" flipH="1">
              <a:off x="5199112" y="-95945"/>
              <a:ext cx="865393" cy="1130715"/>
            </a:xfrm>
            <a:custGeom>
              <a:avLst/>
              <a:gdLst>
                <a:gd name="connsiteX0" fmla="*/ 388974 w 865393"/>
                <a:gd name="connsiteY0" fmla="*/ 63759 h 1130715"/>
                <a:gd name="connsiteX1" fmla="*/ 1 w 865393"/>
                <a:gd name="connsiteY1" fmla="*/ 255038 h 1130715"/>
                <a:gd name="connsiteX2" fmla="*/ 0 w 865393"/>
                <a:gd name="connsiteY2" fmla="*/ 1130715 h 1130715"/>
                <a:gd name="connsiteX3" fmla="*/ 865393 w 865393"/>
                <a:gd name="connsiteY3" fmla="*/ 705157 h 1130715"/>
                <a:gd name="connsiteX4" fmla="*/ 518631 w 865393"/>
                <a:gd name="connsiteY4" fmla="*/ 0 h 113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393" h="1130715">
                  <a:moveTo>
                    <a:pt x="388974" y="63759"/>
                  </a:moveTo>
                  <a:lnTo>
                    <a:pt x="1" y="255038"/>
                  </a:lnTo>
                  <a:lnTo>
                    <a:pt x="0" y="1130715"/>
                  </a:lnTo>
                  <a:lnTo>
                    <a:pt x="865393" y="705157"/>
                  </a:lnTo>
                  <a:lnTo>
                    <a:pt x="518631" y="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290186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AC181D78-B928-E2F3-60F7-A606E52D9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6"/>
                    </a14:imgEffect>
                  </a14:imgLayer>
                </a14:imgProps>
              </a:ext>
            </a:extLst>
          </a:blip>
          <a:srcRect b="1587"/>
          <a:stretch>
            <a:fillRect/>
          </a:stretch>
        </p:blipFill>
        <p:spPr>
          <a:xfrm>
            <a:off x="0" y="2082592"/>
            <a:ext cx="12192000" cy="4775408"/>
          </a:xfrm>
          <a:custGeom>
            <a:avLst/>
            <a:gdLst>
              <a:gd name="connsiteX0" fmla="*/ 0 w 12192000"/>
              <a:gd name="connsiteY0" fmla="*/ 0 h 4775408"/>
              <a:gd name="connsiteX1" fmla="*/ 12192000 w 12192000"/>
              <a:gd name="connsiteY1" fmla="*/ 0 h 4775408"/>
              <a:gd name="connsiteX2" fmla="*/ 12192000 w 12192000"/>
              <a:gd name="connsiteY2" fmla="*/ 4775408 h 4775408"/>
              <a:gd name="connsiteX3" fmla="*/ 0 w 12192000"/>
              <a:gd name="connsiteY3" fmla="*/ 4775408 h 477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775408">
                <a:moveTo>
                  <a:pt x="0" y="0"/>
                </a:moveTo>
                <a:lnTo>
                  <a:pt x="12192000" y="0"/>
                </a:lnTo>
                <a:lnTo>
                  <a:pt x="12192000" y="4775408"/>
                </a:lnTo>
                <a:lnTo>
                  <a:pt x="0" y="4775408"/>
                </a:lnTo>
                <a:close/>
              </a:path>
            </a:pathLst>
          </a:cu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83ACD2ED-1639-31E2-5B53-84DFE935E9F1}"/>
              </a:ext>
            </a:extLst>
          </p:cNvPr>
          <p:cNvGrpSpPr/>
          <p:nvPr/>
        </p:nvGrpSpPr>
        <p:grpSpPr>
          <a:xfrm>
            <a:off x="-839985" y="2615618"/>
            <a:ext cx="3212415" cy="5102218"/>
            <a:chOff x="-839985" y="2615618"/>
            <a:chExt cx="3212415" cy="5102218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F6A00B9-07B8-24BA-3595-1F4A04A7301B}"/>
                </a:ext>
              </a:extLst>
            </p:cNvPr>
            <p:cNvGrpSpPr/>
            <p:nvPr/>
          </p:nvGrpSpPr>
          <p:grpSpPr>
            <a:xfrm>
              <a:off x="1513931" y="5888717"/>
              <a:ext cx="858499" cy="858499"/>
              <a:chOff x="-8014985" y="11924392"/>
              <a:chExt cx="3365891" cy="3365891"/>
            </a:xfrm>
          </p:grpSpPr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D4B8F9E9-D4D4-BE25-D29F-83E584FCEE48}"/>
                  </a:ext>
                </a:extLst>
              </p:cNvPr>
              <p:cNvSpPr/>
              <p:nvPr/>
            </p:nvSpPr>
            <p:spPr>
              <a:xfrm>
                <a:off x="-8014985" y="11924392"/>
                <a:ext cx="3365891" cy="3365891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alpha val="50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00362C94-F13D-AB7A-3EA6-28B83412A150}"/>
                  </a:ext>
                </a:extLst>
              </p:cNvPr>
              <p:cNvSpPr/>
              <p:nvPr/>
            </p:nvSpPr>
            <p:spPr>
              <a:xfrm>
                <a:off x="-7937070" y="12002308"/>
                <a:ext cx="3210060" cy="3210060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7813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511D2C4F-3933-F855-1CBA-FEFF2CA8ABC9}"/>
                  </a:ext>
                </a:extLst>
              </p:cNvPr>
              <p:cNvSpPr/>
              <p:nvPr/>
            </p:nvSpPr>
            <p:spPr>
              <a:xfrm>
                <a:off x="-7859154" y="12080223"/>
                <a:ext cx="3054229" cy="3054229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10625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4BF3998A-7C78-D925-A789-7A2E09CA0134}"/>
                  </a:ext>
                </a:extLst>
              </p:cNvPr>
              <p:cNvSpPr/>
              <p:nvPr/>
            </p:nvSpPr>
            <p:spPr>
              <a:xfrm>
                <a:off x="-7781239" y="12158139"/>
                <a:ext cx="2898398" cy="2898398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13438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EA483B20-AA16-6D4E-2566-BBB754176DEA}"/>
                  </a:ext>
                </a:extLst>
              </p:cNvPr>
              <p:cNvSpPr/>
              <p:nvPr/>
            </p:nvSpPr>
            <p:spPr>
              <a:xfrm>
                <a:off x="-7703324" y="12236054"/>
                <a:ext cx="2742567" cy="2742567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1625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759AF51B-E478-F49B-4480-EE38FEF81920}"/>
                  </a:ext>
                </a:extLst>
              </p:cNvPr>
              <p:cNvSpPr/>
              <p:nvPr/>
            </p:nvSpPr>
            <p:spPr>
              <a:xfrm>
                <a:off x="-7625408" y="12313969"/>
                <a:ext cx="2586737" cy="2586737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19063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E5BBA53F-E377-2EC5-155F-F0B6FC652701}"/>
                  </a:ext>
                </a:extLst>
              </p:cNvPr>
              <p:cNvSpPr/>
              <p:nvPr/>
            </p:nvSpPr>
            <p:spPr>
              <a:xfrm>
                <a:off x="-7547493" y="12391885"/>
                <a:ext cx="2430906" cy="2430906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21875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7D5CA282-5A33-39E1-FF2F-304D9727F3FD}"/>
                  </a:ext>
                </a:extLst>
              </p:cNvPr>
              <p:cNvSpPr/>
              <p:nvPr/>
            </p:nvSpPr>
            <p:spPr>
              <a:xfrm>
                <a:off x="-7469577" y="12469800"/>
                <a:ext cx="2275075" cy="2275075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24687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8DD57782-8CD8-4823-2A6C-1D714679BB95}"/>
                  </a:ext>
                </a:extLst>
              </p:cNvPr>
              <p:cNvSpPr/>
              <p:nvPr/>
            </p:nvSpPr>
            <p:spPr>
              <a:xfrm>
                <a:off x="-7391662" y="12547716"/>
                <a:ext cx="2119244" cy="2119244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275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89E33FF2-488A-DF16-8AAE-8DD790F085FC}"/>
                  </a:ext>
                </a:extLst>
              </p:cNvPr>
              <p:cNvSpPr/>
              <p:nvPr/>
            </p:nvSpPr>
            <p:spPr>
              <a:xfrm>
                <a:off x="-7313746" y="12625632"/>
                <a:ext cx="1963413" cy="1963413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30313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39E474FE-AE0A-C573-621C-270CF50E9D6E}"/>
                  </a:ext>
                </a:extLst>
              </p:cNvPr>
              <p:cNvSpPr/>
              <p:nvPr/>
            </p:nvSpPr>
            <p:spPr>
              <a:xfrm>
                <a:off x="-7235830" y="12703547"/>
                <a:ext cx="1807582" cy="1807582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33125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6325D41A-BBEE-1D79-33A0-55DB5071DADD}"/>
                  </a:ext>
                </a:extLst>
              </p:cNvPr>
              <p:cNvSpPr/>
              <p:nvPr/>
            </p:nvSpPr>
            <p:spPr>
              <a:xfrm>
                <a:off x="-7157915" y="12781462"/>
                <a:ext cx="1651752" cy="1651752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35938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9A9F88A5-3E46-C133-B25C-AED08D9D1B76}"/>
                  </a:ext>
                </a:extLst>
              </p:cNvPr>
              <p:cNvSpPr/>
              <p:nvPr/>
            </p:nvSpPr>
            <p:spPr>
              <a:xfrm>
                <a:off x="-7080000" y="12859378"/>
                <a:ext cx="1495921" cy="1495921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3875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D6218367-68B2-B05A-5C60-518BD6292E3F}"/>
                  </a:ext>
                </a:extLst>
              </p:cNvPr>
              <p:cNvSpPr/>
              <p:nvPr/>
            </p:nvSpPr>
            <p:spPr>
              <a:xfrm>
                <a:off x="-7002084" y="12937293"/>
                <a:ext cx="1340090" cy="1340090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41562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4B66F048-E781-8C35-ABBC-3C13F612626B}"/>
                  </a:ext>
                </a:extLst>
              </p:cNvPr>
              <p:cNvSpPr/>
              <p:nvPr/>
            </p:nvSpPr>
            <p:spPr>
              <a:xfrm>
                <a:off x="-6924169" y="13015209"/>
                <a:ext cx="1184259" cy="1184259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44375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43971FAA-1A8E-C03F-ADBA-E0ABA4288CC6}"/>
                  </a:ext>
                </a:extLst>
              </p:cNvPr>
              <p:cNvSpPr/>
              <p:nvPr/>
            </p:nvSpPr>
            <p:spPr>
              <a:xfrm>
                <a:off x="-6846253" y="13093123"/>
                <a:ext cx="1028428" cy="1028428"/>
              </a:xfrm>
              <a:prstGeom prst="ellipse">
                <a:avLst/>
              </a:prstGeom>
              <a:noFill/>
              <a:ln w="1270" cap="rnd" cmpd="sng" algn="ctr">
                <a:solidFill>
                  <a:schemeClr val="accent6">
                    <a:lumMod val="100000"/>
                    <a:alpha val="47188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24E13997-00CC-2EC0-9B92-FDEC06FD5AE3}"/>
                  </a:ext>
                </a:extLst>
              </p:cNvPr>
              <p:cNvSpPr/>
              <p:nvPr/>
            </p:nvSpPr>
            <p:spPr>
              <a:xfrm>
                <a:off x="-6768338" y="13171039"/>
                <a:ext cx="872597" cy="872597"/>
              </a:xfrm>
              <a:prstGeom prst="ellipse">
                <a:avLst/>
              </a:prstGeom>
              <a:noFill/>
              <a:ln w="1270" cap="rnd">
                <a:solidFill>
                  <a:schemeClr val="accent6">
                    <a:alpha val="50000"/>
                  </a:schemeClr>
                </a:solidFill>
                <a:prstDash val="lg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AD9312A2-86CC-3A05-220E-1218EFE4F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36327">
              <a:off x="1742021" y="5858826"/>
              <a:ext cx="531863" cy="55041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E9250C07-F3AE-5358-BC33-7804377F01B0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FilmGrain grainSize="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04" t="8718" r="36190" b="69827"/>
            <a:stretch/>
          </p:blipFill>
          <p:spPr>
            <a:xfrm rot="7633253" flipH="1">
              <a:off x="-1003784" y="4313626"/>
              <a:ext cx="2600874" cy="2273276"/>
            </a:xfrm>
            <a:custGeom>
              <a:avLst/>
              <a:gdLst>
                <a:gd name="connsiteX0" fmla="*/ 2600874 w 2600874"/>
                <a:gd name="connsiteY0" fmla="*/ 2273276 h 2273276"/>
                <a:gd name="connsiteX1" fmla="*/ 2600874 w 2600874"/>
                <a:gd name="connsiteY1" fmla="*/ 0 h 2273276"/>
                <a:gd name="connsiteX2" fmla="*/ 396019 w 2600874"/>
                <a:gd name="connsiteY2" fmla="*/ 0 h 2273276"/>
                <a:gd name="connsiteX3" fmla="*/ 0 w 2600874"/>
                <a:gd name="connsiteY3" fmla="*/ 521341 h 2273276"/>
                <a:gd name="connsiteX4" fmla="*/ 2306343 w 2600874"/>
                <a:gd name="connsiteY4" fmla="*/ 2273276 h 227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0874" h="2273276">
                  <a:moveTo>
                    <a:pt x="2600874" y="2273276"/>
                  </a:moveTo>
                  <a:lnTo>
                    <a:pt x="2600874" y="0"/>
                  </a:lnTo>
                  <a:lnTo>
                    <a:pt x="396019" y="0"/>
                  </a:lnTo>
                  <a:lnTo>
                    <a:pt x="0" y="521341"/>
                  </a:lnTo>
                  <a:lnTo>
                    <a:pt x="2306343" y="2273276"/>
                  </a:lnTo>
                  <a:close/>
                </a:path>
              </a:pathLst>
            </a:cu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F818A04-F27E-C4F0-CF8E-FBCD97F2ABF2}"/>
                </a:ext>
              </a:extLst>
            </p:cNvPr>
            <p:cNvPicPr>
              <a:picLocks/>
            </p:cNvPicPr>
            <p:nvPr/>
          </p:nvPicPr>
          <p:blipFill rotWithShape="1"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05" t="3697" r="13597" b="31503"/>
            <a:stretch/>
          </p:blipFill>
          <p:spPr>
            <a:xfrm rot="1101797" flipH="1">
              <a:off x="-64752" y="2615618"/>
              <a:ext cx="1727945" cy="4389910"/>
            </a:xfrm>
            <a:custGeom>
              <a:avLst/>
              <a:gdLst>
                <a:gd name="connsiteX0" fmla="*/ 1727945 w 1727945"/>
                <a:gd name="connsiteY0" fmla="*/ 0 h 4389910"/>
                <a:gd name="connsiteX1" fmla="*/ 0 w 1727945"/>
                <a:gd name="connsiteY1" fmla="*/ 0 h 4389910"/>
                <a:gd name="connsiteX2" fmla="*/ 0 w 1727945"/>
                <a:gd name="connsiteY2" fmla="*/ 4065444 h 4389910"/>
                <a:gd name="connsiteX3" fmla="*/ 977471 w 1727945"/>
                <a:gd name="connsiteY3" fmla="*/ 4389910 h 4389910"/>
                <a:gd name="connsiteX4" fmla="*/ 1727945 w 1727945"/>
                <a:gd name="connsiteY4" fmla="*/ 2129068 h 438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7945" h="4389910">
                  <a:moveTo>
                    <a:pt x="1727945" y="0"/>
                  </a:moveTo>
                  <a:lnTo>
                    <a:pt x="0" y="0"/>
                  </a:lnTo>
                  <a:lnTo>
                    <a:pt x="0" y="4065444"/>
                  </a:lnTo>
                  <a:lnTo>
                    <a:pt x="977471" y="4389910"/>
                  </a:lnTo>
                  <a:lnTo>
                    <a:pt x="1727945" y="2129068"/>
                  </a:lnTo>
                  <a:close/>
                </a:path>
              </a:pathLst>
            </a:cu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28E63A1-1AE5-3371-29B9-0D7E712B09D2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FilmGrain grainSize="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2" t="8718" r="36190" b="69827"/>
            <a:stretch/>
          </p:blipFill>
          <p:spPr>
            <a:xfrm rot="3242608" flipH="1">
              <a:off x="-338983" y="5202512"/>
              <a:ext cx="2757373" cy="2273276"/>
            </a:xfrm>
            <a:custGeom>
              <a:avLst/>
              <a:gdLst>
                <a:gd name="connsiteX0" fmla="*/ 2757373 w 2757373"/>
                <a:gd name="connsiteY0" fmla="*/ 0 h 2273276"/>
                <a:gd name="connsiteX1" fmla="*/ 0 w 2757373"/>
                <a:gd name="connsiteY1" fmla="*/ 0 h 2273276"/>
                <a:gd name="connsiteX2" fmla="*/ 0 w 2757373"/>
                <a:gd name="connsiteY2" fmla="*/ 119651 h 2273276"/>
                <a:gd name="connsiteX3" fmla="*/ 1562205 w 2757373"/>
                <a:gd name="connsiteY3" fmla="*/ 2273276 h 2273276"/>
                <a:gd name="connsiteX4" fmla="*/ 1582439 w 2757373"/>
                <a:gd name="connsiteY4" fmla="*/ 2273276 h 2273276"/>
                <a:gd name="connsiteX5" fmla="*/ 2757373 w 2757373"/>
                <a:gd name="connsiteY5" fmla="*/ 1420997 h 227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7373" h="2273276">
                  <a:moveTo>
                    <a:pt x="2757373" y="0"/>
                  </a:moveTo>
                  <a:lnTo>
                    <a:pt x="0" y="0"/>
                  </a:lnTo>
                  <a:lnTo>
                    <a:pt x="0" y="119651"/>
                  </a:lnTo>
                  <a:lnTo>
                    <a:pt x="1562205" y="2273276"/>
                  </a:lnTo>
                  <a:lnTo>
                    <a:pt x="1582439" y="2273276"/>
                  </a:lnTo>
                  <a:lnTo>
                    <a:pt x="2757373" y="1420997"/>
                  </a:lnTo>
                  <a:close/>
                </a:path>
              </a:pathLst>
            </a:custGeom>
          </p:spPr>
        </p:pic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963EF71B-EF0B-F0F3-6160-360AD272FFF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40000"/>
          </a:blip>
          <a:stretch>
            <a:fillRect/>
          </a:stretch>
        </p:blipFill>
        <p:spPr>
          <a:xfrm>
            <a:off x="8350454" y="2781455"/>
            <a:ext cx="2673150" cy="3300675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A362A159-3E8D-5940-7AAF-BF70D2FA81C9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 grainSize="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49" t="8718" r="36190" b="77056"/>
          <a:stretch/>
        </p:blipFill>
        <p:spPr>
          <a:xfrm rot="21411030" flipH="1">
            <a:off x="10400124" y="5397574"/>
            <a:ext cx="1834669" cy="1507355"/>
          </a:xfrm>
          <a:custGeom>
            <a:avLst/>
            <a:gdLst>
              <a:gd name="connsiteX0" fmla="*/ 0 w 1834669"/>
              <a:gd name="connsiteY0" fmla="*/ 0 h 1507355"/>
              <a:gd name="connsiteX1" fmla="*/ 82861 w 1834669"/>
              <a:gd name="connsiteY1" fmla="*/ 1505904 h 1507355"/>
              <a:gd name="connsiteX2" fmla="*/ 83914 w 1834669"/>
              <a:gd name="connsiteY2" fmla="*/ 1507355 h 1507355"/>
              <a:gd name="connsiteX3" fmla="*/ 1834668 w 1834669"/>
              <a:gd name="connsiteY3" fmla="*/ 1411020 h 1507355"/>
              <a:gd name="connsiteX4" fmla="*/ 1834669 w 1834669"/>
              <a:gd name="connsiteY4" fmla="*/ 0 h 150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4669" h="1507355">
                <a:moveTo>
                  <a:pt x="0" y="0"/>
                </a:moveTo>
                <a:lnTo>
                  <a:pt x="82861" y="1505904"/>
                </a:lnTo>
                <a:lnTo>
                  <a:pt x="83914" y="1507355"/>
                </a:lnTo>
                <a:lnTo>
                  <a:pt x="1834668" y="1411020"/>
                </a:lnTo>
                <a:lnTo>
                  <a:pt x="1834669" y="0"/>
                </a:lnTo>
                <a:close/>
              </a:path>
            </a:pathLst>
          </a:cu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DCBE5F6-AB28-A694-599B-DADD67FF98A3}"/>
              </a:ext>
            </a:extLst>
          </p:cNvPr>
          <p:cNvSpPr txBox="1"/>
          <p:nvPr/>
        </p:nvSpPr>
        <p:spPr>
          <a:xfrm>
            <a:off x="2035570" y="2313791"/>
            <a:ext cx="8120860" cy="8613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本文赞扬莲“出淤泥而不染，濯清涟而不妖”，比喻君子不与恶浊世风同流合污，但并不孤高自许。但在我们生活中常听到人们说“近朱者赤，近墨者黑”，你是怎样看待这两种观点的呢？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C96CB6C-A8B3-0303-8238-BB55A0AE4F6D}"/>
              </a:ext>
            </a:extLst>
          </p:cNvPr>
          <p:cNvSpPr txBox="1"/>
          <p:nvPr/>
        </p:nvSpPr>
        <p:spPr>
          <a:xfrm>
            <a:off x="2017608" y="1465030"/>
            <a:ext cx="2621004" cy="3416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思考题：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9C706AE8-D7E7-23D9-F6A4-931A87652841}"/>
              </a:ext>
            </a:extLst>
          </p:cNvPr>
          <p:cNvCxnSpPr>
            <a:cxnSpLocks/>
          </p:cNvCxnSpPr>
          <p:nvPr/>
        </p:nvCxnSpPr>
        <p:spPr>
          <a:xfrm>
            <a:off x="2028427" y="3800608"/>
            <a:ext cx="7922397" cy="0"/>
          </a:xfrm>
          <a:prstGeom prst="line">
            <a:avLst/>
          </a:prstGeom>
          <a:ln w="3175">
            <a:solidFill>
              <a:schemeClr val="accent6">
                <a:alpha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C5339C37-A03F-C067-7FD9-A7BAC1872983}"/>
              </a:ext>
            </a:extLst>
          </p:cNvPr>
          <p:cNvSpPr txBox="1"/>
          <p:nvPr/>
        </p:nvSpPr>
        <p:spPr>
          <a:xfrm>
            <a:off x="2035570" y="4053012"/>
            <a:ext cx="8120860" cy="8711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>
                <a:solidFill>
                  <a:schemeClr val="accent4"/>
                </a:solidFill>
                <a:latin typeface="+mj-ea"/>
                <a:ea typeface="+mj-ea"/>
              </a:rPr>
              <a:t>提示：</a:t>
            </a:r>
            <a:endParaRPr lang="en-US" altLang="zh-CN" sz="1600">
              <a:solidFill>
                <a:schemeClr val="accent4"/>
              </a:solidFill>
              <a:latin typeface="+mj-ea"/>
              <a:ea typeface="+mj-ea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言之成理即可。例如：同意第一种观点，只要保持清白的操守和正直的品德，即使身处恶浊的环境也能独立不移。</a:t>
            </a: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072BA5F7-F04B-11B7-7F93-2AA3A8387C0F}"/>
              </a:ext>
            </a:extLst>
          </p:cNvPr>
          <p:cNvGrpSpPr/>
          <p:nvPr/>
        </p:nvGrpSpPr>
        <p:grpSpPr>
          <a:xfrm>
            <a:off x="5199112" y="-95945"/>
            <a:ext cx="1793777" cy="1130715"/>
            <a:chOff x="5199112" y="-95945"/>
            <a:chExt cx="1793777" cy="1130715"/>
          </a:xfrm>
        </p:grpSpPr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920F7BC2-15CC-F1EA-6EA6-BA1EABCAF3BA}"/>
                </a:ext>
              </a:extLst>
            </p:cNvPr>
            <p:cNvSpPr txBox="1"/>
            <p:nvPr/>
          </p:nvSpPr>
          <p:spPr>
            <a:xfrm>
              <a:off x="5854887" y="452441"/>
              <a:ext cx="1018857" cy="2349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zh-CN" altLang="en-US" sz="1600">
                  <a:solidFill>
                    <a:schemeClr val="accent6"/>
                  </a:solidFill>
                  <a:latin typeface="+mj-ea"/>
                  <a:ea typeface="+mj-ea"/>
                </a:rPr>
                <a:t>课后作业</a:t>
              </a:r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5ACB133A-592F-D43A-9EFD-995CA7DD95A5}"/>
                </a:ext>
              </a:extLst>
            </p:cNvPr>
            <p:cNvSpPr/>
            <p:nvPr/>
          </p:nvSpPr>
          <p:spPr>
            <a:xfrm>
              <a:off x="6121996" y="361601"/>
              <a:ext cx="870893" cy="415897"/>
            </a:xfrm>
            <a:custGeom>
              <a:avLst/>
              <a:gdLst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97412 h 473472"/>
                <a:gd name="connsiteX7" fmla="*/ 145233 w 992352"/>
                <a:gd name="connsiteY7" fmla="*/ 329547 h 473472"/>
                <a:gd name="connsiteX8" fmla="*/ 0 w 992352"/>
                <a:gd name="connsiteY8" fmla="*/ 329547 h 473472"/>
                <a:gd name="connsiteX9" fmla="*/ 1050 w 992352"/>
                <a:gd name="connsiteY9" fmla="*/ 79840 h 473472"/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29547 h 473472"/>
                <a:gd name="connsiteX7" fmla="*/ 0 w 992352"/>
                <a:gd name="connsiteY7" fmla="*/ 329547 h 473472"/>
                <a:gd name="connsiteX8" fmla="*/ 1050 w 992352"/>
                <a:gd name="connsiteY8" fmla="*/ 79840 h 473472"/>
                <a:gd name="connsiteX9" fmla="*/ 1050 w 992352"/>
                <a:gd name="connsiteY9" fmla="*/ 0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9" fmla="*/ 175713 w 992352"/>
                <a:gd name="connsiteY9" fmla="*/ 360027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0" fmla="*/ 0 w 992352"/>
                <a:gd name="connsiteY0" fmla="*/ 329547 h 473472"/>
                <a:gd name="connsiteX1" fmla="*/ 1050 w 992352"/>
                <a:gd name="connsiteY1" fmla="*/ 79840 h 473472"/>
                <a:gd name="connsiteX2" fmla="*/ 1050 w 992352"/>
                <a:gd name="connsiteY2" fmla="*/ 0 h 473472"/>
                <a:gd name="connsiteX3" fmla="*/ 992352 w 992352"/>
                <a:gd name="connsiteY3" fmla="*/ 0 h 473472"/>
                <a:gd name="connsiteX4" fmla="*/ 992352 w 992352"/>
                <a:gd name="connsiteY4" fmla="*/ 473472 h 473472"/>
                <a:gd name="connsiteX5" fmla="*/ 1050 w 992352"/>
                <a:gd name="connsiteY5" fmla="*/ 473472 h 473472"/>
                <a:gd name="connsiteX6" fmla="*/ 1247 w 992352"/>
                <a:gd name="connsiteY6" fmla="*/ 405139 h 473472"/>
                <a:gd name="connsiteX7" fmla="*/ 898 w 992352"/>
                <a:gd name="connsiteY7" fmla="*/ 397412 h 473472"/>
                <a:gd name="connsiteX0" fmla="*/ 152 w 991454"/>
                <a:gd name="connsiteY0" fmla="*/ 79840 h 473472"/>
                <a:gd name="connsiteX1" fmla="*/ 152 w 991454"/>
                <a:gd name="connsiteY1" fmla="*/ 0 h 473472"/>
                <a:gd name="connsiteX2" fmla="*/ 991454 w 991454"/>
                <a:gd name="connsiteY2" fmla="*/ 0 h 473472"/>
                <a:gd name="connsiteX3" fmla="*/ 991454 w 991454"/>
                <a:gd name="connsiteY3" fmla="*/ 473472 h 473472"/>
                <a:gd name="connsiteX4" fmla="*/ 152 w 991454"/>
                <a:gd name="connsiteY4" fmla="*/ 473472 h 473472"/>
                <a:gd name="connsiteX5" fmla="*/ 349 w 991454"/>
                <a:gd name="connsiteY5" fmla="*/ 405139 h 473472"/>
                <a:gd name="connsiteX6" fmla="*/ 0 w 991454"/>
                <a:gd name="connsiteY6" fmla="*/ 397412 h 47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1454" h="473472">
                  <a:moveTo>
                    <a:pt x="152" y="79840"/>
                  </a:moveTo>
                  <a:lnTo>
                    <a:pt x="152" y="0"/>
                  </a:lnTo>
                  <a:lnTo>
                    <a:pt x="991454" y="0"/>
                  </a:lnTo>
                  <a:lnTo>
                    <a:pt x="991454" y="473472"/>
                  </a:lnTo>
                  <a:lnTo>
                    <a:pt x="152" y="473472"/>
                  </a:lnTo>
                  <a:cubicBezTo>
                    <a:pt x="193" y="434052"/>
                    <a:pt x="415" y="414688"/>
                    <a:pt x="349" y="405139"/>
                  </a:cubicBezTo>
                  <a:cubicBezTo>
                    <a:pt x="233" y="402563"/>
                    <a:pt x="116" y="399988"/>
                    <a:pt x="0" y="397412"/>
                  </a:cubicBezTo>
                </a:path>
              </a:pathLst>
            </a:custGeom>
            <a:noFill/>
            <a:ln w="11155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0321" tIns="40160" rIns="80321" bIns="40160" rtlCol="0" anchor="ctr">
              <a:noAutofit/>
            </a:bodyPr>
            <a:lstStyle/>
            <a:p>
              <a:pPr algn="ctr"/>
              <a:endParaRPr lang="zh-CN" altLang="en-US" sz="1581"/>
            </a:p>
          </p:txBody>
        </p:sp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BA488421-FF3B-CD7C-B89A-B716738CE603}"/>
                </a:ext>
              </a:extLst>
            </p:cNvPr>
            <p:cNvPicPr>
              <a:picLocks/>
            </p:cNvPicPr>
            <p:nvPr/>
          </p:nvPicPr>
          <p:blipFill rotWithShape="1">
            <a:blip r:embed="rId10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19" t="19716" r="15086" b="44923"/>
            <a:stretch/>
          </p:blipFill>
          <p:spPr>
            <a:xfrm rot="20028855" flipH="1">
              <a:off x="5199112" y="-95945"/>
              <a:ext cx="865393" cy="1130715"/>
            </a:xfrm>
            <a:custGeom>
              <a:avLst/>
              <a:gdLst>
                <a:gd name="connsiteX0" fmla="*/ 388974 w 865393"/>
                <a:gd name="connsiteY0" fmla="*/ 63759 h 1130715"/>
                <a:gd name="connsiteX1" fmla="*/ 1 w 865393"/>
                <a:gd name="connsiteY1" fmla="*/ 255038 h 1130715"/>
                <a:gd name="connsiteX2" fmla="*/ 0 w 865393"/>
                <a:gd name="connsiteY2" fmla="*/ 1130715 h 1130715"/>
                <a:gd name="connsiteX3" fmla="*/ 865393 w 865393"/>
                <a:gd name="connsiteY3" fmla="*/ 705157 h 1130715"/>
                <a:gd name="connsiteX4" fmla="*/ 518631 w 865393"/>
                <a:gd name="connsiteY4" fmla="*/ 0 h 113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393" h="1130715">
                  <a:moveTo>
                    <a:pt x="388974" y="63759"/>
                  </a:moveTo>
                  <a:lnTo>
                    <a:pt x="1" y="255038"/>
                  </a:lnTo>
                  <a:lnTo>
                    <a:pt x="0" y="1130715"/>
                  </a:lnTo>
                  <a:lnTo>
                    <a:pt x="865393" y="705157"/>
                  </a:lnTo>
                  <a:lnTo>
                    <a:pt x="518631" y="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019633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>
            <a:extLst>
              <a:ext uri="{FF2B5EF4-FFF2-40B4-BE49-F238E27FC236}">
                <a16:creationId xmlns:a16="http://schemas.microsoft.com/office/drawing/2014/main" id="{E50DB91C-4EED-34FC-7308-3F13B573B133}"/>
              </a:ext>
            </a:extLst>
          </p:cNvPr>
          <p:cNvSpPr txBox="1"/>
          <p:nvPr/>
        </p:nvSpPr>
        <p:spPr>
          <a:xfrm>
            <a:off x="5882206" y="3775477"/>
            <a:ext cx="5024435" cy="3597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/>
                </a:solidFill>
                <a:latin typeface="+mj-ea"/>
                <a:ea typeface="+mj-ea"/>
              </a:rPr>
              <a:t>予独爱莲之出淤泥而不染，濯清涟而不妖，中通外直，不蔓不枝，香远益清，亭亭净植，可远观而不可亵玩焉。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1CAFDA75-93E6-D814-681F-3C699C40045D}"/>
              </a:ext>
            </a:extLst>
          </p:cNvPr>
          <p:cNvGrpSpPr/>
          <p:nvPr/>
        </p:nvGrpSpPr>
        <p:grpSpPr>
          <a:xfrm>
            <a:off x="5882207" y="2218617"/>
            <a:ext cx="657774" cy="656998"/>
            <a:chOff x="695893" y="1291054"/>
            <a:chExt cx="657774" cy="656998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B73466F9-6E9D-EF95-075D-5CC8A4078B41}"/>
                </a:ext>
              </a:extLst>
            </p:cNvPr>
            <p:cNvSpPr/>
            <p:nvPr/>
          </p:nvSpPr>
          <p:spPr>
            <a:xfrm>
              <a:off x="720019" y="1314792"/>
              <a:ext cx="609521" cy="609521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B66C6464-D08D-41A3-79BD-6F42B7DDB5B7}"/>
                </a:ext>
              </a:extLst>
            </p:cNvPr>
            <p:cNvGrpSpPr/>
            <p:nvPr/>
          </p:nvGrpSpPr>
          <p:grpSpPr>
            <a:xfrm>
              <a:off x="695893" y="1291054"/>
              <a:ext cx="657774" cy="656998"/>
              <a:chOff x="767332" y="1285463"/>
              <a:chExt cx="657774" cy="656998"/>
            </a:xfrm>
          </p:grpSpPr>
          <p:sp>
            <p:nvSpPr>
              <p:cNvPr id="9" name="任意多边形: 形状 8">
                <a:extLst>
                  <a:ext uri="{FF2B5EF4-FFF2-40B4-BE49-F238E27FC236}">
                    <a16:creationId xmlns:a16="http://schemas.microsoft.com/office/drawing/2014/main" id="{4F21CCFD-B991-9A2A-E507-7D153BEE1A43}"/>
                  </a:ext>
                </a:extLst>
              </p:cNvPr>
              <p:cNvSpPr/>
              <p:nvPr/>
            </p:nvSpPr>
            <p:spPr>
              <a:xfrm>
                <a:off x="767332" y="1285463"/>
                <a:ext cx="657774" cy="656998"/>
              </a:xfrm>
              <a:custGeom>
                <a:avLst/>
                <a:gdLst>
                  <a:gd name="connsiteX0" fmla="*/ 18407 w 657774"/>
                  <a:gd name="connsiteY0" fmla="*/ 508808 h 656998"/>
                  <a:gd name="connsiteX1" fmla="*/ 31623 w 657774"/>
                  <a:gd name="connsiteY1" fmla="*/ 472585 h 656998"/>
                  <a:gd name="connsiteX2" fmla="*/ 292620 w 657774"/>
                  <a:gd name="connsiteY2" fmla="*/ 654333 h 656998"/>
                  <a:gd name="connsiteX3" fmla="*/ 609370 w 657774"/>
                  <a:gd name="connsiteY3" fmla="*/ 495445 h 656998"/>
                  <a:gd name="connsiteX4" fmla="*/ 595517 w 657774"/>
                  <a:gd name="connsiteY4" fmla="*/ 138654 h 656998"/>
                  <a:gd name="connsiteX5" fmla="*/ 271180 w 657774"/>
                  <a:gd name="connsiteY5" fmla="*/ 5904 h 656998"/>
                  <a:gd name="connsiteX6" fmla="*/ 9107 w 657774"/>
                  <a:gd name="connsiteY6" fmla="*/ 292012 h 656998"/>
                  <a:gd name="connsiteX7" fmla="*/ 22617 w 657774"/>
                  <a:gd name="connsiteY7" fmla="*/ 293823 h 656998"/>
                  <a:gd name="connsiteX8" fmla="*/ 230553 w 657774"/>
                  <a:gd name="connsiteY8" fmla="*/ 39581 h 656998"/>
                  <a:gd name="connsiteX9" fmla="*/ 546960 w 657774"/>
                  <a:gd name="connsiteY9" fmla="*/ 120103 h 656998"/>
                  <a:gd name="connsiteX10" fmla="*/ 607167 w 657774"/>
                  <a:gd name="connsiteY10" fmla="*/ 439300 h 656998"/>
                  <a:gd name="connsiteX11" fmla="*/ 335744 w 657774"/>
                  <a:gd name="connsiteY11" fmla="*/ 628733 h 656998"/>
                  <a:gd name="connsiteX12" fmla="*/ 54189 w 657774"/>
                  <a:gd name="connsiteY12" fmla="*/ 453985 h 656998"/>
                  <a:gd name="connsiteX13" fmla="*/ 91978 w 657774"/>
                  <a:gd name="connsiteY13" fmla="*/ 461523 h 656998"/>
                  <a:gd name="connsiteX14" fmla="*/ 101768 w 657774"/>
                  <a:gd name="connsiteY14" fmla="*/ 425251 h 656998"/>
                  <a:gd name="connsiteX15" fmla="*/ 28344 w 657774"/>
                  <a:gd name="connsiteY15" fmla="*/ 414238 h 656998"/>
                  <a:gd name="connsiteX16" fmla="*/ 7394 w 657774"/>
                  <a:gd name="connsiteY16" fmla="*/ 426133 h 656998"/>
                  <a:gd name="connsiteX17" fmla="*/ 5680 w 657774"/>
                  <a:gd name="connsiteY17" fmla="*/ 508808 h 656998"/>
                  <a:gd name="connsiteX18" fmla="*/ 18407 w 657774"/>
                  <a:gd name="connsiteY18" fmla="*/ 508808 h 656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57774" h="656998">
                    <a:moveTo>
                      <a:pt x="18407" y="508808"/>
                    </a:moveTo>
                    <a:cubicBezTo>
                      <a:pt x="24646" y="497483"/>
                      <a:pt x="29103" y="485266"/>
                      <a:pt x="31623" y="472585"/>
                    </a:cubicBezTo>
                    <a:cubicBezTo>
                      <a:pt x="84260" y="571679"/>
                      <a:pt x="181421" y="639339"/>
                      <a:pt x="292620" y="654333"/>
                    </a:cubicBezTo>
                    <a:cubicBezTo>
                      <a:pt x="420965" y="671466"/>
                      <a:pt x="542946" y="604552"/>
                      <a:pt x="609370" y="495445"/>
                    </a:cubicBezTo>
                    <a:cubicBezTo>
                      <a:pt x="677654" y="383351"/>
                      <a:pt x="674276" y="244434"/>
                      <a:pt x="595517" y="138654"/>
                    </a:cubicBezTo>
                    <a:cubicBezTo>
                      <a:pt x="521408" y="39092"/>
                      <a:pt x="394826" y="-19451"/>
                      <a:pt x="271180" y="5904"/>
                    </a:cubicBezTo>
                    <a:cubicBezTo>
                      <a:pt x="134612" y="33903"/>
                      <a:pt x="23302" y="153045"/>
                      <a:pt x="9107" y="292012"/>
                    </a:cubicBezTo>
                    <a:cubicBezTo>
                      <a:pt x="8373" y="299599"/>
                      <a:pt x="21491" y="301508"/>
                      <a:pt x="22617" y="293823"/>
                    </a:cubicBezTo>
                    <a:cubicBezTo>
                      <a:pt x="39260" y="179135"/>
                      <a:pt x="121739" y="79377"/>
                      <a:pt x="230553" y="39581"/>
                    </a:cubicBezTo>
                    <a:cubicBezTo>
                      <a:pt x="343136" y="-1487"/>
                      <a:pt x="465508" y="34687"/>
                      <a:pt x="546960" y="120103"/>
                    </a:cubicBezTo>
                    <a:cubicBezTo>
                      <a:pt x="628411" y="205519"/>
                      <a:pt x="654403" y="329409"/>
                      <a:pt x="607167" y="439300"/>
                    </a:cubicBezTo>
                    <a:cubicBezTo>
                      <a:pt x="560861" y="546988"/>
                      <a:pt x="455425" y="628537"/>
                      <a:pt x="335744" y="628733"/>
                    </a:cubicBezTo>
                    <a:cubicBezTo>
                      <a:pt x="218903" y="628978"/>
                      <a:pt x="105243" y="558687"/>
                      <a:pt x="54189" y="453985"/>
                    </a:cubicBezTo>
                    <a:lnTo>
                      <a:pt x="91978" y="461523"/>
                    </a:lnTo>
                    <a:cubicBezTo>
                      <a:pt x="115914" y="466418"/>
                      <a:pt x="125508" y="428776"/>
                      <a:pt x="101768" y="425251"/>
                    </a:cubicBezTo>
                    <a:lnTo>
                      <a:pt x="28344" y="414238"/>
                    </a:lnTo>
                    <a:cubicBezTo>
                      <a:pt x="19680" y="412965"/>
                      <a:pt x="9498" y="416294"/>
                      <a:pt x="7394" y="426133"/>
                    </a:cubicBezTo>
                    <a:cubicBezTo>
                      <a:pt x="1911" y="451978"/>
                      <a:pt x="-5186" y="483599"/>
                      <a:pt x="5680" y="508808"/>
                    </a:cubicBezTo>
                    <a:cubicBezTo>
                      <a:pt x="8030" y="514045"/>
                      <a:pt x="15862" y="512821"/>
                      <a:pt x="18407" y="508808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48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0E94CD4-6A39-867F-8095-D4CBA24C65EA}"/>
                  </a:ext>
                </a:extLst>
              </p:cNvPr>
              <p:cNvSpPr txBox="1"/>
              <p:nvPr/>
            </p:nvSpPr>
            <p:spPr>
              <a:xfrm>
                <a:off x="967979" y="1460074"/>
                <a:ext cx="25648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zh-CN" altLang="en-US" sz="2000">
                    <a:solidFill>
                      <a:schemeClr val="accent6"/>
                    </a:solidFill>
                    <a:latin typeface="+mn-ea"/>
                  </a:rPr>
                  <a:t>壹</a:t>
                </a:r>
              </a:p>
            </p:txBody>
          </p:sp>
        </p:grp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2B1B7549-58E0-6500-3AC8-52BEFD5B4CF9}"/>
              </a:ext>
            </a:extLst>
          </p:cNvPr>
          <p:cNvSpPr txBox="1"/>
          <p:nvPr/>
        </p:nvSpPr>
        <p:spPr>
          <a:xfrm>
            <a:off x="5848867" y="3112366"/>
            <a:ext cx="1739384" cy="48850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200">
                <a:solidFill>
                  <a:schemeClr val="accent1"/>
                </a:solidFill>
                <a:latin typeface="+mj-ea"/>
                <a:ea typeface="+mj-ea"/>
              </a:rPr>
              <a:t>课程导入</a:t>
            </a: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8FBF095D-6EFC-CC5A-9783-1D35052C8D59}"/>
              </a:ext>
            </a:extLst>
          </p:cNvPr>
          <p:cNvCxnSpPr>
            <a:cxnSpLocks/>
          </p:cNvCxnSpPr>
          <p:nvPr/>
        </p:nvCxnSpPr>
        <p:spPr>
          <a:xfrm>
            <a:off x="8313229" y="4196228"/>
            <a:ext cx="1034891" cy="0"/>
          </a:xfrm>
          <a:prstGeom prst="line">
            <a:avLst/>
          </a:prstGeom>
          <a:ln w="254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BC8A953D-053E-BAA3-8421-9910A825A2B2}"/>
              </a:ext>
            </a:extLst>
          </p:cNvPr>
          <p:cNvGrpSpPr/>
          <p:nvPr/>
        </p:nvGrpSpPr>
        <p:grpSpPr>
          <a:xfrm>
            <a:off x="9348120" y="4108671"/>
            <a:ext cx="1457066" cy="175113"/>
            <a:chOff x="10267822" y="3341443"/>
            <a:chExt cx="999998" cy="175113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BA828E56-D4F5-2E17-DE91-880FC48598BE}"/>
                </a:ext>
              </a:extLst>
            </p:cNvPr>
            <p:cNvSpPr txBox="1"/>
            <p:nvPr/>
          </p:nvSpPr>
          <p:spPr>
            <a:xfrm>
              <a:off x="10777324" y="3341443"/>
              <a:ext cx="490496" cy="17511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00">
                  <a:solidFill>
                    <a:schemeClr val="accent6"/>
                  </a:solidFill>
                  <a:latin typeface="+mj-ea"/>
                  <a:ea typeface="+mj-ea"/>
                </a:rPr>
                <a:t>[</a:t>
              </a:r>
              <a:r>
                <a:rPr lang="zh-CN" altLang="en-US" sz="1000">
                  <a:solidFill>
                    <a:schemeClr val="accent6"/>
                  </a:solidFill>
                  <a:latin typeface="+mj-ea"/>
                  <a:ea typeface="+mj-ea"/>
                </a:rPr>
                <a:t>宋</a:t>
              </a:r>
              <a:r>
                <a:rPr lang="en-US" altLang="zh-CN" sz="1000">
                  <a:solidFill>
                    <a:schemeClr val="accent6"/>
                  </a:solidFill>
                  <a:latin typeface="+mj-ea"/>
                  <a:ea typeface="+mj-ea"/>
                </a:rPr>
                <a:t>] </a:t>
              </a:r>
              <a:r>
                <a:rPr lang="zh-CN" altLang="en-US" sz="1000">
                  <a:solidFill>
                    <a:schemeClr val="accent6"/>
                  </a:solidFill>
                  <a:latin typeface="+mj-ea"/>
                  <a:ea typeface="+mj-ea"/>
                </a:rPr>
                <a:t>周敦颐</a:t>
              </a: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EC9917C1-51EF-29F5-5511-B291E98C321D}"/>
                </a:ext>
              </a:extLst>
            </p:cNvPr>
            <p:cNvSpPr txBox="1"/>
            <p:nvPr/>
          </p:nvSpPr>
          <p:spPr>
            <a:xfrm>
              <a:off x="10267822" y="3341443"/>
              <a:ext cx="490496" cy="17511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00">
                  <a:solidFill>
                    <a:schemeClr val="accent6"/>
                  </a:solidFill>
                  <a:latin typeface="+mj-ea"/>
                  <a:ea typeface="+mj-ea"/>
                </a:rPr>
                <a:t>《 </a:t>
              </a:r>
              <a:r>
                <a:rPr lang="zh-CN" altLang="en-US" sz="1000">
                  <a:solidFill>
                    <a:schemeClr val="accent6"/>
                  </a:solidFill>
                  <a:latin typeface="+mj-ea"/>
                  <a:ea typeface="+mj-ea"/>
                </a:rPr>
                <a:t>爱莲说 </a:t>
              </a:r>
              <a:r>
                <a:rPr lang="en-US" altLang="zh-CN" sz="1000">
                  <a:solidFill>
                    <a:schemeClr val="accent6"/>
                  </a:solidFill>
                  <a:latin typeface="+mj-ea"/>
                  <a:ea typeface="+mj-ea"/>
                </a:rPr>
                <a:t>》</a:t>
              </a:r>
              <a:endParaRPr lang="zh-CN" altLang="en-US" sz="1000">
                <a:solidFill>
                  <a:schemeClr val="accent6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8883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>
            <a:extLst>
              <a:ext uri="{FF2B5EF4-FFF2-40B4-BE49-F238E27FC236}">
                <a16:creationId xmlns:a16="http://schemas.microsoft.com/office/drawing/2014/main" id="{AC5264D7-002B-28FF-316B-1A7B419AE44D}"/>
              </a:ext>
            </a:extLst>
          </p:cNvPr>
          <p:cNvSpPr/>
          <p:nvPr/>
        </p:nvSpPr>
        <p:spPr>
          <a:xfrm>
            <a:off x="3298825" y="2054225"/>
            <a:ext cx="5594350" cy="2749550"/>
          </a:xfrm>
          <a:prstGeom prst="rect">
            <a:avLst/>
          </a:prstGeom>
          <a:noFill/>
          <a:ln>
            <a:gradFill>
              <a:gsLst>
                <a:gs pos="0">
                  <a:schemeClr val="accent6"/>
                </a:gs>
                <a:gs pos="62000">
                  <a:srgbClr val="4D4D4D">
                    <a:alpha val="0"/>
                  </a:srgbClr>
                </a:gs>
                <a:gs pos="38000">
                  <a:srgbClr val="4D4D4D">
                    <a:alpha val="0"/>
                  </a:srgb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CC4352B-DE93-0060-D94F-B4BDB7532F6F}"/>
              </a:ext>
            </a:extLst>
          </p:cNvPr>
          <p:cNvSpPr txBox="1"/>
          <p:nvPr/>
        </p:nvSpPr>
        <p:spPr>
          <a:xfrm>
            <a:off x="5192708" y="4504419"/>
            <a:ext cx="180658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zh-CN" altLang="en-US" sz="1000">
                <a:solidFill>
                  <a:schemeClr val="accent6"/>
                </a:solidFill>
                <a:latin typeface="+mj-ea"/>
                <a:ea typeface="+mj-ea"/>
              </a:rPr>
              <a:t>水墨中国风爱莲说</a:t>
            </a:r>
            <a:r>
              <a:rPr lang="en-US" altLang="zh-CN" sz="1000">
                <a:solidFill>
                  <a:schemeClr val="accent6"/>
                </a:solidFill>
                <a:latin typeface="+mj-ea"/>
                <a:ea typeface="+mj-ea"/>
              </a:rPr>
              <a:t>PPT</a:t>
            </a:r>
            <a:r>
              <a:rPr lang="zh-CN" altLang="en-US" sz="1000">
                <a:solidFill>
                  <a:schemeClr val="accent6"/>
                </a:solidFill>
                <a:latin typeface="+mj-ea"/>
                <a:ea typeface="+mj-ea"/>
              </a:rPr>
              <a:t>课件模板</a:t>
            </a:r>
          </a:p>
        </p:txBody>
      </p:sp>
      <p:pic>
        <p:nvPicPr>
          <p:cNvPr id="31" name="图形 30">
            <a:extLst>
              <a:ext uri="{FF2B5EF4-FFF2-40B4-BE49-F238E27FC236}">
                <a16:creationId xmlns:a16="http://schemas.microsoft.com/office/drawing/2014/main" id="{D43A5A63-775D-2146-78A5-D47D83393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30956" y="3138488"/>
            <a:ext cx="361950" cy="58102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8E9F2367-0D14-A7F0-F7E5-8B6D5B1D1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799095" y="3138488"/>
            <a:ext cx="361950" cy="58102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185F746-A278-14E6-17EB-5642859F6608}"/>
              </a:ext>
            </a:extLst>
          </p:cNvPr>
          <p:cNvSpPr txBox="1"/>
          <p:nvPr/>
        </p:nvSpPr>
        <p:spPr>
          <a:xfrm>
            <a:off x="4026000" y="2930681"/>
            <a:ext cx="4140000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3200">
                <a:solidFill>
                  <a:schemeClr val="accent6"/>
                </a:solidFill>
                <a:latin typeface="+mj-ea"/>
                <a:ea typeface="+mj-ea"/>
              </a:rPr>
              <a:t>香远益清，亭亭净植</a:t>
            </a: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C3C99116-FD50-279A-585D-4AA8BF8728A9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3975418" y="3812430"/>
            <a:ext cx="1446687" cy="1"/>
          </a:xfrm>
          <a:prstGeom prst="line">
            <a:avLst/>
          </a:prstGeom>
          <a:ln w="6350">
            <a:solidFill>
              <a:schemeClr val="accent6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94C64085-89E9-B1CE-B180-BBCB3DDD0095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6760368" y="3812430"/>
            <a:ext cx="1456215" cy="1"/>
          </a:xfrm>
          <a:prstGeom prst="line">
            <a:avLst/>
          </a:prstGeom>
          <a:ln w="6350">
            <a:solidFill>
              <a:schemeClr val="accent6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F4D40DA7-F708-2476-299D-E8D1F0370670}"/>
              </a:ext>
            </a:extLst>
          </p:cNvPr>
          <p:cNvSpPr txBox="1"/>
          <p:nvPr/>
        </p:nvSpPr>
        <p:spPr>
          <a:xfrm>
            <a:off x="5422105" y="3689320"/>
            <a:ext cx="1338263" cy="2462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1600">
                <a:solidFill>
                  <a:schemeClr val="accent1"/>
                </a:solidFill>
                <a:latin typeface="+mn-ea"/>
              </a:rPr>
              <a:t>爱莲说</a:t>
            </a:r>
            <a:endParaRPr lang="zh-CN" altLang="en-US" sz="160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835063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1">
            <a:extLst>
              <a:ext uri="{FF2B5EF4-FFF2-40B4-BE49-F238E27FC236}">
                <a16:creationId xmlns:a16="http://schemas.microsoft.com/office/drawing/2014/main" id="{0FEF44AC-7915-194A-F6E9-070DA693A650}"/>
              </a:ext>
            </a:extLst>
          </p:cNvPr>
          <p:cNvSpPr txBox="1">
            <a:spLocks/>
          </p:cNvSpPr>
          <p:nvPr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  <a:cs typeface="Segoe UI Light" charset="0"/>
              </a:rPr>
              <a:t>OfficePLUS.cn</a:t>
            </a:r>
            <a:endParaRPr kumimoji="1" lang="zh-CN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ea typeface="+mn-ea"/>
              <a:cs typeface="Segoe UI Light" charset="0"/>
            </a:endParaRP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457B9096-3D36-93FF-30C1-5CD053495DCA}"/>
              </a:ext>
            </a:extLst>
          </p:cNvPr>
          <p:cNvSpPr txBox="1">
            <a:spLocks/>
          </p:cNvSpPr>
          <p:nvPr/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中文 </a:t>
            </a:r>
            <a:r>
              <a:rPr kumimoji="1" lang="zh-CN" altLang="en-US">
                <a:solidFill>
                  <a:srgbClr val="FFFFFF"/>
                </a:solidFill>
                <a:latin typeface="+mn-ea"/>
                <a:ea typeface="+mn-ea"/>
              </a:rPr>
              <a:t>思源宋体</a:t>
            </a:r>
            <a:endParaRPr kumimoji="1" lang="en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英文 微软雅黑</a:t>
            </a:r>
            <a:endParaRPr kumimoji="1" lang="en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标题 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1.0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正文 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1.2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Unsplash/Freepik</a:t>
            </a:r>
            <a:endParaRPr kumimoji="1" lang="en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本网站所提供的任何信息内容（包括但不限于 </a:t>
            </a:r>
            <a:r>
              <a:rPr kumimoji="1" lang="en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PPT 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模板、</a:t>
            </a:r>
            <a:r>
              <a:rPr kumimoji="1" lang="en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Word 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文档、</a:t>
            </a:r>
            <a:r>
              <a:rPr kumimoji="1" lang="en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Excel 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图表、图片素材等）均受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《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中华人民共和国著作权法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》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、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《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信息网络传播权保护条例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》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及其他适用的法律法规的保护，未经权利人书面明确授权，信息内容的任何部分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(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包括图片或图表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)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不得被全部或部分的复制、传播、销售，否则将承担法律责任。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姜铎</a:t>
            </a:r>
            <a:endParaRPr kumimoji="1" lang="en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ea typeface="+mn-ea"/>
            </a:endParaRPr>
          </a:p>
        </p:txBody>
      </p:sp>
      <p:sp>
        <p:nvSpPr>
          <p:cNvPr id="9" name="文本占位符 4">
            <a:extLst>
              <a:ext uri="{FF2B5EF4-FFF2-40B4-BE49-F238E27FC236}">
                <a16:creationId xmlns:a16="http://schemas.microsoft.com/office/drawing/2014/main" id="{BD2176CD-39E0-3980-378E-11E85159204C}"/>
              </a:ext>
            </a:extLst>
          </p:cNvPr>
          <p:cNvSpPr txBox="1">
            <a:spLocks/>
          </p:cNvSpPr>
          <p:nvPr/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标注</a:t>
            </a:r>
          </a:p>
        </p:txBody>
      </p:sp>
      <p:sp>
        <p:nvSpPr>
          <p:cNvPr id="10" name="文本占位符 7">
            <a:extLst>
              <a:ext uri="{FF2B5EF4-FFF2-40B4-BE49-F238E27FC236}">
                <a16:creationId xmlns:a16="http://schemas.microsoft.com/office/drawing/2014/main" id="{440C6672-013C-F915-A329-8E3FF935DC58}"/>
              </a:ext>
            </a:extLst>
          </p:cNvPr>
          <p:cNvSpPr txBox="1">
            <a:spLocks/>
          </p:cNvSpPr>
          <p:nvPr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字体使用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行距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素材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声明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</a:rPr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2909005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81657C3B-78C4-72ED-F29B-3DB8707D5B33}"/>
              </a:ext>
            </a:extLst>
          </p:cNvPr>
          <p:cNvGrpSpPr/>
          <p:nvPr/>
        </p:nvGrpSpPr>
        <p:grpSpPr>
          <a:xfrm>
            <a:off x="702752" y="1709171"/>
            <a:ext cx="3095875" cy="3096000"/>
            <a:chOff x="702752" y="1709172"/>
            <a:chExt cx="3095875" cy="2775380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0D6B1274-2284-128E-8FF0-48D151E00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0179" y="1709172"/>
              <a:ext cx="3088448" cy="2775380"/>
            </a:xfrm>
            <a:prstGeom prst="ellipse">
              <a:avLst/>
            </a:prstGeom>
            <a:noFill/>
            <a:ln w="12700">
              <a:solidFill>
                <a:schemeClr val="accent6">
                  <a:alpha val="10000"/>
                </a:schemeClr>
              </a:solidFill>
            </a:ln>
            <a:effectLst/>
          </p:spPr>
          <p:txBody>
            <a:bodyPr vert="horz" wrap="square" lIns="97103" tIns="48551" rIns="97103" bIns="4855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912"/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E5C062A-E740-EB92-74FF-399B20D6C5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2752" y="1709172"/>
              <a:ext cx="3088448" cy="2775380"/>
            </a:xfrm>
            <a:prstGeom prst="ellipse">
              <a:avLst/>
            </a:prstGeom>
            <a:blipFill dpi="0" rotWithShape="0">
              <a:blip r:embed="rId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tile tx="25400" ty="-406400" sx="100000" sy="100000" flip="none" algn="t"/>
            </a:blipFill>
            <a:ln>
              <a:noFill/>
            </a:ln>
            <a:effectLst/>
          </p:spPr>
          <p:txBody>
            <a:bodyPr vert="horz" wrap="square" lIns="97103" tIns="48551" rIns="97103" bIns="4855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912"/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71905FDE-987E-DC05-9C51-61B0172C2626}"/>
              </a:ext>
            </a:extLst>
          </p:cNvPr>
          <p:cNvGrpSpPr/>
          <p:nvPr/>
        </p:nvGrpSpPr>
        <p:grpSpPr>
          <a:xfrm>
            <a:off x="4550416" y="1709171"/>
            <a:ext cx="3097235" cy="3096000"/>
            <a:chOff x="4550416" y="1709172"/>
            <a:chExt cx="3097235" cy="2774017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A126F612-6E74-9495-B665-AE7F2C3C93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57843" y="1709172"/>
              <a:ext cx="3089808" cy="2774017"/>
            </a:xfrm>
            <a:prstGeom prst="ellipse">
              <a:avLst/>
            </a:prstGeom>
            <a:noFill/>
            <a:ln w="12700">
              <a:solidFill>
                <a:schemeClr val="accent6">
                  <a:alpha val="10000"/>
                </a:schemeClr>
              </a:solidFill>
            </a:ln>
            <a:effectLst/>
          </p:spPr>
          <p:txBody>
            <a:bodyPr vert="horz" wrap="square" lIns="97103" tIns="48551" rIns="97103" bIns="4855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912"/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21E9E802-51B9-C6FD-53AC-583F506885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50416" y="1709172"/>
              <a:ext cx="3089808" cy="2774017"/>
            </a:xfrm>
            <a:prstGeom prst="ellipse">
              <a:avLst/>
            </a:prstGeom>
            <a:blipFill dpi="0" rotWithShape="0">
              <a:blip r:embed="rId3"/>
              <a:srcRect/>
              <a:tile tx="190500" ty="463550" sx="100000" sy="100000" flip="none" algn="l"/>
            </a:blipFill>
            <a:ln>
              <a:noFill/>
            </a:ln>
            <a:effectLst/>
          </p:spPr>
          <p:txBody>
            <a:bodyPr vert="horz" wrap="square" lIns="97103" tIns="48551" rIns="97103" bIns="4855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912"/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80D3E057-E572-6679-6AE2-0999922ED620}"/>
              </a:ext>
            </a:extLst>
          </p:cNvPr>
          <p:cNvGrpSpPr/>
          <p:nvPr/>
        </p:nvGrpSpPr>
        <p:grpSpPr>
          <a:xfrm>
            <a:off x="8399440" y="1709171"/>
            <a:ext cx="3097235" cy="3096000"/>
            <a:chOff x="8399440" y="1709172"/>
            <a:chExt cx="3097235" cy="2774017"/>
          </a:xfrm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73E55C07-5B28-2310-4E83-F8D1A5797C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06867" y="1709172"/>
              <a:ext cx="3089808" cy="2774017"/>
            </a:xfrm>
            <a:prstGeom prst="ellipse">
              <a:avLst/>
            </a:prstGeom>
            <a:noFill/>
            <a:ln w="12700">
              <a:solidFill>
                <a:schemeClr val="accent6">
                  <a:alpha val="10000"/>
                </a:schemeClr>
              </a:solidFill>
            </a:ln>
            <a:effectLst/>
          </p:spPr>
          <p:txBody>
            <a:bodyPr vert="horz" wrap="square" lIns="97103" tIns="48551" rIns="97103" bIns="4855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912"/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BBC18A0B-22BF-FF8C-AC5E-ABF180C60A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9440" y="1709172"/>
              <a:ext cx="3089808" cy="2774017"/>
            </a:xfrm>
            <a:prstGeom prst="ellipse">
              <a:avLst/>
            </a:prstGeom>
            <a:blipFill dpi="0" rotWithShape="0">
              <a:blip r:embed="rId4"/>
              <a:srcRect/>
              <a:tile tx="-57150" ty="-317500" sx="100000" sy="100000" flip="none" algn="t"/>
            </a:blipFill>
            <a:ln>
              <a:noFill/>
            </a:ln>
            <a:effectLst/>
          </p:spPr>
          <p:txBody>
            <a:bodyPr vert="horz" wrap="square" lIns="97103" tIns="48551" rIns="97103" bIns="4855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912"/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D6A4DE49-1ED3-1A80-C604-047C9B42B6BA}"/>
              </a:ext>
            </a:extLst>
          </p:cNvPr>
          <p:cNvSpPr txBox="1"/>
          <p:nvPr/>
        </p:nvSpPr>
        <p:spPr>
          <a:xfrm>
            <a:off x="1737728" y="5063145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2000">
                <a:solidFill>
                  <a:schemeClr val="accent6"/>
                </a:solidFill>
                <a:latin typeface="+mj-ea"/>
                <a:ea typeface="+mj-ea"/>
              </a:rPr>
              <a:t>图片欣赏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F54FC5B-38D0-21A9-DF7A-AFADC3799B12}"/>
              </a:ext>
            </a:extLst>
          </p:cNvPr>
          <p:cNvSpPr txBox="1"/>
          <p:nvPr/>
        </p:nvSpPr>
        <p:spPr>
          <a:xfrm>
            <a:off x="5586072" y="5063145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2000">
                <a:solidFill>
                  <a:schemeClr val="accent6"/>
                </a:solidFill>
                <a:latin typeface="+mj-ea"/>
                <a:ea typeface="+mj-ea"/>
              </a:rPr>
              <a:t>图片欣赏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5D9507B-4617-4551-8236-4DE5A7092E6F}"/>
              </a:ext>
            </a:extLst>
          </p:cNvPr>
          <p:cNvSpPr txBox="1"/>
          <p:nvPr/>
        </p:nvSpPr>
        <p:spPr>
          <a:xfrm>
            <a:off x="9435096" y="5063145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2000">
                <a:solidFill>
                  <a:schemeClr val="accent6"/>
                </a:solidFill>
                <a:latin typeface="+mj-ea"/>
                <a:ea typeface="+mj-ea"/>
              </a:rPr>
              <a:t>图片欣赏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8F87182F-95C7-C05C-A274-DC27A853D8AB}"/>
              </a:ext>
            </a:extLst>
          </p:cNvPr>
          <p:cNvGrpSpPr/>
          <p:nvPr/>
        </p:nvGrpSpPr>
        <p:grpSpPr>
          <a:xfrm>
            <a:off x="5199112" y="-95945"/>
            <a:ext cx="1793777" cy="1130715"/>
            <a:chOff x="5199112" y="-95945"/>
            <a:chExt cx="1793777" cy="1130715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92FFB13-285B-E05D-8CBA-3E4452961324}"/>
                </a:ext>
              </a:extLst>
            </p:cNvPr>
            <p:cNvSpPr txBox="1"/>
            <p:nvPr/>
          </p:nvSpPr>
          <p:spPr>
            <a:xfrm>
              <a:off x="5854887" y="452441"/>
              <a:ext cx="1018857" cy="2349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zh-CN" altLang="en-US" sz="1600">
                  <a:solidFill>
                    <a:schemeClr val="accent6"/>
                  </a:solidFill>
                  <a:latin typeface="+mj-ea"/>
                  <a:ea typeface="+mj-ea"/>
                </a:rPr>
                <a:t>课程导入</a:t>
              </a: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1D019DD3-F48E-25A8-ED71-67E26655622E}"/>
                </a:ext>
              </a:extLst>
            </p:cNvPr>
            <p:cNvSpPr/>
            <p:nvPr/>
          </p:nvSpPr>
          <p:spPr>
            <a:xfrm>
              <a:off x="6121996" y="361601"/>
              <a:ext cx="870893" cy="415897"/>
            </a:xfrm>
            <a:custGeom>
              <a:avLst/>
              <a:gdLst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97412 h 473472"/>
                <a:gd name="connsiteX7" fmla="*/ 145233 w 992352"/>
                <a:gd name="connsiteY7" fmla="*/ 329547 h 473472"/>
                <a:gd name="connsiteX8" fmla="*/ 0 w 992352"/>
                <a:gd name="connsiteY8" fmla="*/ 329547 h 473472"/>
                <a:gd name="connsiteX9" fmla="*/ 1050 w 992352"/>
                <a:gd name="connsiteY9" fmla="*/ 79840 h 473472"/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29547 h 473472"/>
                <a:gd name="connsiteX7" fmla="*/ 0 w 992352"/>
                <a:gd name="connsiteY7" fmla="*/ 329547 h 473472"/>
                <a:gd name="connsiteX8" fmla="*/ 1050 w 992352"/>
                <a:gd name="connsiteY8" fmla="*/ 79840 h 473472"/>
                <a:gd name="connsiteX9" fmla="*/ 1050 w 992352"/>
                <a:gd name="connsiteY9" fmla="*/ 0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9" fmla="*/ 175713 w 992352"/>
                <a:gd name="connsiteY9" fmla="*/ 360027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0" fmla="*/ 0 w 992352"/>
                <a:gd name="connsiteY0" fmla="*/ 329547 h 473472"/>
                <a:gd name="connsiteX1" fmla="*/ 1050 w 992352"/>
                <a:gd name="connsiteY1" fmla="*/ 79840 h 473472"/>
                <a:gd name="connsiteX2" fmla="*/ 1050 w 992352"/>
                <a:gd name="connsiteY2" fmla="*/ 0 h 473472"/>
                <a:gd name="connsiteX3" fmla="*/ 992352 w 992352"/>
                <a:gd name="connsiteY3" fmla="*/ 0 h 473472"/>
                <a:gd name="connsiteX4" fmla="*/ 992352 w 992352"/>
                <a:gd name="connsiteY4" fmla="*/ 473472 h 473472"/>
                <a:gd name="connsiteX5" fmla="*/ 1050 w 992352"/>
                <a:gd name="connsiteY5" fmla="*/ 473472 h 473472"/>
                <a:gd name="connsiteX6" fmla="*/ 1247 w 992352"/>
                <a:gd name="connsiteY6" fmla="*/ 405139 h 473472"/>
                <a:gd name="connsiteX7" fmla="*/ 898 w 992352"/>
                <a:gd name="connsiteY7" fmla="*/ 397412 h 473472"/>
                <a:gd name="connsiteX0" fmla="*/ 152 w 991454"/>
                <a:gd name="connsiteY0" fmla="*/ 79840 h 473472"/>
                <a:gd name="connsiteX1" fmla="*/ 152 w 991454"/>
                <a:gd name="connsiteY1" fmla="*/ 0 h 473472"/>
                <a:gd name="connsiteX2" fmla="*/ 991454 w 991454"/>
                <a:gd name="connsiteY2" fmla="*/ 0 h 473472"/>
                <a:gd name="connsiteX3" fmla="*/ 991454 w 991454"/>
                <a:gd name="connsiteY3" fmla="*/ 473472 h 473472"/>
                <a:gd name="connsiteX4" fmla="*/ 152 w 991454"/>
                <a:gd name="connsiteY4" fmla="*/ 473472 h 473472"/>
                <a:gd name="connsiteX5" fmla="*/ 349 w 991454"/>
                <a:gd name="connsiteY5" fmla="*/ 405139 h 473472"/>
                <a:gd name="connsiteX6" fmla="*/ 0 w 991454"/>
                <a:gd name="connsiteY6" fmla="*/ 397412 h 47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1454" h="473472">
                  <a:moveTo>
                    <a:pt x="152" y="79840"/>
                  </a:moveTo>
                  <a:lnTo>
                    <a:pt x="152" y="0"/>
                  </a:lnTo>
                  <a:lnTo>
                    <a:pt x="991454" y="0"/>
                  </a:lnTo>
                  <a:lnTo>
                    <a:pt x="991454" y="473472"/>
                  </a:lnTo>
                  <a:lnTo>
                    <a:pt x="152" y="473472"/>
                  </a:lnTo>
                  <a:cubicBezTo>
                    <a:pt x="193" y="434052"/>
                    <a:pt x="415" y="414688"/>
                    <a:pt x="349" y="405139"/>
                  </a:cubicBezTo>
                  <a:cubicBezTo>
                    <a:pt x="233" y="402563"/>
                    <a:pt x="116" y="399988"/>
                    <a:pt x="0" y="397412"/>
                  </a:cubicBezTo>
                </a:path>
              </a:pathLst>
            </a:custGeom>
            <a:noFill/>
            <a:ln w="11155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0321" tIns="40160" rIns="80321" bIns="40160" rtlCol="0" anchor="ctr">
              <a:noAutofit/>
            </a:bodyPr>
            <a:lstStyle/>
            <a:p>
              <a:pPr algn="ctr"/>
              <a:endParaRPr lang="zh-CN" altLang="en-US" sz="1581"/>
            </a:p>
          </p:txBody>
        </p: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278FF05C-2281-8A7D-9A8A-83769238544A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19" t="19716" r="15086" b="44923"/>
            <a:stretch/>
          </p:blipFill>
          <p:spPr>
            <a:xfrm rot="20028855" flipH="1">
              <a:off x="5199112" y="-95945"/>
              <a:ext cx="865393" cy="1130715"/>
            </a:xfrm>
            <a:custGeom>
              <a:avLst/>
              <a:gdLst>
                <a:gd name="connsiteX0" fmla="*/ 388974 w 865393"/>
                <a:gd name="connsiteY0" fmla="*/ 63759 h 1130715"/>
                <a:gd name="connsiteX1" fmla="*/ 1 w 865393"/>
                <a:gd name="connsiteY1" fmla="*/ 255038 h 1130715"/>
                <a:gd name="connsiteX2" fmla="*/ 0 w 865393"/>
                <a:gd name="connsiteY2" fmla="*/ 1130715 h 1130715"/>
                <a:gd name="connsiteX3" fmla="*/ 865393 w 865393"/>
                <a:gd name="connsiteY3" fmla="*/ 705157 h 1130715"/>
                <a:gd name="connsiteX4" fmla="*/ 518631 w 865393"/>
                <a:gd name="connsiteY4" fmla="*/ 0 h 113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393" h="1130715">
                  <a:moveTo>
                    <a:pt x="388974" y="63759"/>
                  </a:moveTo>
                  <a:lnTo>
                    <a:pt x="1" y="255038"/>
                  </a:lnTo>
                  <a:lnTo>
                    <a:pt x="0" y="1130715"/>
                  </a:lnTo>
                  <a:lnTo>
                    <a:pt x="865393" y="705157"/>
                  </a:lnTo>
                  <a:lnTo>
                    <a:pt x="518631" y="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788508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D27AD681-9203-8D59-3E7B-17FB93B5FB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40035" r="69479" b="53565"/>
          <a:stretch/>
        </p:blipFill>
        <p:spPr>
          <a:xfrm>
            <a:off x="3213100" y="6372402"/>
            <a:ext cx="818824" cy="495646"/>
          </a:xfrm>
          <a:custGeom>
            <a:avLst/>
            <a:gdLst>
              <a:gd name="connsiteX0" fmla="*/ 0 w 1302902"/>
              <a:gd name="connsiteY0" fmla="*/ 0 h 788666"/>
              <a:gd name="connsiteX1" fmla="*/ 1302902 w 1302902"/>
              <a:gd name="connsiteY1" fmla="*/ 0 h 788666"/>
              <a:gd name="connsiteX2" fmla="*/ 1302902 w 1302902"/>
              <a:gd name="connsiteY2" fmla="*/ 788666 h 788666"/>
              <a:gd name="connsiteX3" fmla="*/ 0 w 1302902"/>
              <a:gd name="connsiteY3" fmla="*/ 788666 h 7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2902" h="788666">
                <a:moveTo>
                  <a:pt x="0" y="0"/>
                </a:moveTo>
                <a:lnTo>
                  <a:pt x="1302902" y="0"/>
                </a:lnTo>
                <a:lnTo>
                  <a:pt x="1302902" y="788666"/>
                </a:lnTo>
                <a:lnTo>
                  <a:pt x="0" y="788666"/>
                </a:lnTo>
                <a:close/>
              </a:path>
            </a:pathLst>
          </a:cu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2CBD91C-CA9C-B2FD-AB28-FF6CC2151C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35972" r="69479" b="45214"/>
          <a:stretch/>
        </p:blipFill>
        <p:spPr>
          <a:xfrm>
            <a:off x="1755247" y="1314449"/>
            <a:ext cx="394798" cy="7024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C084995-9F30-9867-E8F0-ECB2D85F51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4" t="26719" r="15850" b="54467"/>
          <a:stretch/>
        </p:blipFill>
        <p:spPr>
          <a:xfrm>
            <a:off x="585584" y="4288631"/>
            <a:ext cx="950722" cy="69492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86DBCAF-A23E-1EF7-56D0-45F1D0D868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40035" r="69479" b="45214"/>
          <a:stretch/>
        </p:blipFill>
        <p:spPr>
          <a:xfrm rot="19901572" flipH="1">
            <a:off x="7394654" y="4630267"/>
            <a:ext cx="399259" cy="557031"/>
          </a:xfrm>
          <a:custGeom>
            <a:avLst/>
            <a:gdLst>
              <a:gd name="connsiteX0" fmla="*/ 0 w 347724"/>
              <a:gd name="connsiteY0" fmla="*/ 0 h 485131"/>
              <a:gd name="connsiteX1" fmla="*/ 347724 w 347724"/>
              <a:gd name="connsiteY1" fmla="*/ 0 h 485131"/>
              <a:gd name="connsiteX2" fmla="*/ 347724 w 347724"/>
              <a:gd name="connsiteY2" fmla="*/ 485131 h 485131"/>
              <a:gd name="connsiteX3" fmla="*/ 0 w 347724"/>
              <a:gd name="connsiteY3" fmla="*/ 485131 h 48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724" h="485131">
                <a:moveTo>
                  <a:pt x="0" y="0"/>
                </a:moveTo>
                <a:lnTo>
                  <a:pt x="347724" y="0"/>
                </a:lnTo>
                <a:lnTo>
                  <a:pt x="347724" y="485131"/>
                </a:lnTo>
                <a:lnTo>
                  <a:pt x="0" y="485131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F4F0454-932F-B0BB-D6C1-7125CD259C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4" t="26719" r="15850" b="54467"/>
          <a:stretch/>
        </p:blipFill>
        <p:spPr>
          <a:xfrm rot="20771687" flipH="1">
            <a:off x="8697290" y="975216"/>
            <a:ext cx="651274" cy="476043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C8A88888-1E56-5372-5CA6-F2CC8A85A169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18" r="36190" b="54286"/>
          <a:stretch/>
        </p:blipFill>
        <p:spPr>
          <a:xfrm rot="975812">
            <a:off x="9057528" y="3397410"/>
            <a:ext cx="1954895" cy="193499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32FCDEA-75D9-7B1B-26E3-4ACDF28EAD4B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5" t="3697" r="13597" b="31212"/>
          <a:stretch/>
        </p:blipFill>
        <p:spPr>
          <a:xfrm>
            <a:off x="9591151" y="2404137"/>
            <a:ext cx="1805804" cy="4463911"/>
          </a:xfrm>
          <a:custGeom>
            <a:avLst/>
            <a:gdLst>
              <a:gd name="connsiteX0" fmla="*/ 0 w 1805804"/>
              <a:gd name="connsiteY0" fmla="*/ 0 h 4463911"/>
              <a:gd name="connsiteX1" fmla="*/ 1805804 w 1805804"/>
              <a:gd name="connsiteY1" fmla="*/ 0 h 4463911"/>
              <a:gd name="connsiteX2" fmla="*/ 1805804 w 1805804"/>
              <a:gd name="connsiteY2" fmla="*/ 4463911 h 4463911"/>
              <a:gd name="connsiteX3" fmla="*/ 0 w 1805804"/>
              <a:gd name="connsiteY3" fmla="*/ 4463911 h 4463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5804" h="4463911">
                <a:moveTo>
                  <a:pt x="0" y="0"/>
                </a:moveTo>
                <a:lnTo>
                  <a:pt x="1805804" y="0"/>
                </a:lnTo>
                <a:lnTo>
                  <a:pt x="1805804" y="4463911"/>
                </a:lnTo>
                <a:lnTo>
                  <a:pt x="0" y="4463911"/>
                </a:lnTo>
                <a:close/>
              </a:path>
            </a:pathLst>
          </a:cu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D6A4DE49-1ED3-1A80-C604-047C9B42B6BA}"/>
              </a:ext>
            </a:extLst>
          </p:cNvPr>
          <p:cNvSpPr txBox="1"/>
          <p:nvPr/>
        </p:nvSpPr>
        <p:spPr>
          <a:xfrm>
            <a:off x="1996857" y="2086312"/>
            <a:ext cx="1538884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写作背景介绍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D4C8574-5E66-40D5-28D4-1C77C99576E2}"/>
              </a:ext>
            </a:extLst>
          </p:cNvPr>
          <p:cNvSpPr txBox="1"/>
          <p:nvPr/>
        </p:nvSpPr>
        <p:spPr>
          <a:xfrm>
            <a:off x="2036553" y="2601062"/>
            <a:ext cx="7897339" cy="8613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>
                <a:solidFill>
                  <a:schemeClr val="accent6"/>
                </a:solidFill>
                <a:latin typeface="+mn-ea"/>
              </a:rPr>
              <a:t>据清邓显鹤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《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周子全书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》《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年谱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》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记载：“八年癸卯。先生四十七，正月七日，行县至于都，邀余杭钱建侯（拓）、四明沈希颜游岩题石，并有诗刻石。五月，作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《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爱莲说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》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，沈希颜书，五抟篆额。钱拓上石，即十五日事也。”先生四十七，即嘉祐八年（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1063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）。</a:t>
            </a:r>
            <a:endParaRPr lang="en-US" altLang="zh-CN" sz="160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859FBDB-81D9-B088-D077-7DADBAAD36C7}"/>
              </a:ext>
            </a:extLst>
          </p:cNvPr>
          <p:cNvSpPr txBox="1"/>
          <p:nvPr/>
        </p:nvSpPr>
        <p:spPr>
          <a:xfrm>
            <a:off x="2036553" y="3614833"/>
            <a:ext cx="7897339" cy="11568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>
                <a:solidFill>
                  <a:schemeClr val="accent6"/>
                </a:solidFill>
                <a:latin typeface="+mn-ea"/>
              </a:rPr>
              <a:t>《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赣州府志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》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记有爱莲书院，云：“爱莲书院在城北，其地原为督学试院，有周茂叔莲池遗迹。”又有爱莲亭条目：“濂溪书院旧在东北玉虚观左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······”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这些记载充分证明，北宋嘉祐六年（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1061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）至治平元年（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1064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）周敦颐任虔州通判时，已建莲池，并于嘉祐八年五月在此地已挥笔题写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《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爱莲说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》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。</a:t>
            </a:r>
            <a:endParaRPr lang="en-US" altLang="zh-CN" sz="1600">
              <a:solidFill>
                <a:schemeClr val="accent6"/>
              </a:solidFill>
              <a:latin typeface="+mn-ea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627416C-7EB7-F293-5F2D-AA1D65514833}"/>
              </a:ext>
            </a:extLst>
          </p:cNvPr>
          <p:cNvGrpSpPr/>
          <p:nvPr/>
        </p:nvGrpSpPr>
        <p:grpSpPr>
          <a:xfrm>
            <a:off x="5199112" y="-95945"/>
            <a:ext cx="1793777" cy="1130715"/>
            <a:chOff x="5199112" y="-95945"/>
            <a:chExt cx="1793777" cy="1130715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A5A66C48-3FA8-C083-FC53-7117344720B7}"/>
                </a:ext>
              </a:extLst>
            </p:cNvPr>
            <p:cNvSpPr txBox="1"/>
            <p:nvPr/>
          </p:nvSpPr>
          <p:spPr>
            <a:xfrm>
              <a:off x="5854887" y="452441"/>
              <a:ext cx="1018857" cy="2349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zh-CN" altLang="en-US" sz="1600">
                  <a:solidFill>
                    <a:schemeClr val="accent6"/>
                  </a:solidFill>
                  <a:latin typeface="+mj-ea"/>
                  <a:ea typeface="+mj-ea"/>
                </a:rPr>
                <a:t>课程导入</a:t>
              </a: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1D6828A4-2CA5-1478-E323-04D38DFA6A42}"/>
                </a:ext>
              </a:extLst>
            </p:cNvPr>
            <p:cNvSpPr/>
            <p:nvPr/>
          </p:nvSpPr>
          <p:spPr>
            <a:xfrm>
              <a:off x="6121996" y="361601"/>
              <a:ext cx="870893" cy="415897"/>
            </a:xfrm>
            <a:custGeom>
              <a:avLst/>
              <a:gdLst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97412 h 473472"/>
                <a:gd name="connsiteX7" fmla="*/ 145233 w 992352"/>
                <a:gd name="connsiteY7" fmla="*/ 329547 h 473472"/>
                <a:gd name="connsiteX8" fmla="*/ 0 w 992352"/>
                <a:gd name="connsiteY8" fmla="*/ 329547 h 473472"/>
                <a:gd name="connsiteX9" fmla="*/ 1050 w 992352"/>
                <a:gd name="connsiteY9" fmla="*/ 79840 h 473472"/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29547 h 473472"/>
                <a:gd name="connsiteX7" fmla="*/ 0 w 992352"/>
                <a:gd name="connsiteY7" fmla="*/ 329547 h 473472"/>
                <a:gd name="connsiteX8" fmla="*/ 1050 w 992352"/>
                <a:gd name="connsiteY8" fmla="*/ 79840 h 473472"/>
                <a:gd name="connsiteX9" fmla="*/ 1050 w 992352"/>
                <a:gd name="connsiteY9" fmla="*/ 0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9" fmla="*/ 175713 w 992352"/>
                <a:gd name="connsiteY9" fmla="*/ 360027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0" fmla="*/ 0 w 992352"/>
                <a:gd name="connsiteY0" fmla="*/ 329547 h 473472"/>
                <a:gd name="connsiteX1" fmla="*/ 1050 w 992352"/>
                <a:gd name="connsiteY1" fmla="*/ 79840 h 473472"/>
                <a:gd name="connsiteX2" fmla="*/ 1050 w 992352"/>
                <a:gd name="connsiteY2" fmla="*/ 0 h 473472"/>
                <a:gd name="connsiteX3" fmla="*/ 992352 w 992352"/>
                <a:gd name="connsiteY3" fmla="*/ 0 h 473472"/>
                <a:gd name="connsiteX4" fmla="*/ 992352 w 992352"/>
                <a:gd name="connsiteY4" fmla="*/ 473472 h 473472"/>
                <a:gd name="connsiteX5" fmla="*/ 1050 w 992352"/>
                <a:gd name="connsiteY5" fmla="*/ 473472 h 473472"/>
                <a:gd name="connsiteX6" fmla="*/ 1247 w 992352"/>
                <a:gd name="connsiteY6" fmla="*/ 405139 h 473472"/>
                <a:gd name="connsiteX7" fmla="*/ 898 w 992352"/>
                <a:gd name="connsiteY7" fmla="*/ 397412 h 473472"/>
                <a:gd name="connsiteX0" fmla="*/ 152 w 991454"/>
                <a:gd name="connsiteY0" fmla="*/ 79840 h 473472"/>
                <a:gd name="connsiteX1" fmla="*/ 152 w 991454"/>
                <a:gd name="connsiteY1" fmla="*/ 0 h 473472"/>
                <a:gd name="connsiteX2" fmla="*/ 991454 w 991454"/>
                <a:gd name="connsiteY2" fmla="*/ 0 h 473472"/>
                <a:gd name="connsiteX3" fmla="*/ 991454 w 991454"/>
                <a:gd name="connsiteY3" fmla="*/ 473472 h 473472"/>
                <a:gd name="connsiteX4" fmla="*/ 152 w 991454"/>
                <a:gd name="connsiteY4" fmla="*/ 473472 h 473472"/>
                <a:gd name="connsiteX5" fmla="*/ 349 w 991454"/>
                <a:gd name="connsiteY5" fmla="*/ 405139 h 473472"/>
                <a:gd name="connsiteX6" fmla="*/ 0 w 991454"/>
                <a:gd name="connsiteY6" fmla="*/ 397412 h 47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1454" h="473472">
                  <a:moveTo>
                    <a:pt x="152" y="79840"/>
                  </a:moveTo>
                  <a:lnTo>
                    <a:pt x="152" y="0"/>
                  </a:lnTo>
                  <a:lnTo>
                    <a:pt x="991454" y="0"/>
                  </a:lnTo>
                  <a:lnTo>
                    <a:pt x="991454" y="473472"/>
                  </a:lnTo>
                  <a:lnTo>
                    <a:pt x="152" y="473472"/>
                  </a:lnTo>
                  <a:cubicBezTo>
                    <a:pt x="193" y="434052"/>
                    <a:pt x="415" y="414688"/>
                    <a:pt x="349" y="405139"/>
                  </a:cubicBezTo>
                  <a:cubicBezTo>
                    <a:pt x="233" y="402563"/>
                    <a:pt x="116" y="399988"/>
                    <a:pt x="0" y="397412"/>
                  </a:cubicBezTo>
                </a:path>
              </a:pathLst>
            </a:custGeom>
            <a:noFill/>
            <a:ln w="11155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0321" tIns="40160" rIns="80321" bIns="40160" rtlCol="0" anchor="ctr">
              <a:noAutofit/>
            </a:bodyPr>
            <a:lstStyle/>
            <a:p>
              <a:pPr algn="ctr"/>
              <a:endParaRPr lang="zh-CN" altLang="en-US" sz="1581"/>
            </a:p>
          </p:txBody>
        </p: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80DCB678-5F7A-369B-5B95-B66BA11611F6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19" t="19716" r="15086" b="44923"/>
            <a:stretch/>
          </p:blipFill>
          <p:spPr>
            <a:xfrm rot="20028855" flipH="1">
              <a:off x="5199112" y="-95945"/>
              <a:ext cx="865393" cy="1130715"/>
            </a:xfrm>
            <a:custGeom>
              <a:avLst/>
              <a:gdLst>
                <a:gd name="connsiteX0" fmla="*/ 388974 w 865393"/>
                <a:gd name="connsiteY0" fmla="*/ 63759 h 1130715"/>
                <a:gd name="connsiteX1" fmla="*/ 1 w 865393"/>
                <a:gd name="connsiteY1" fmla="*/ 255038 h 1130715"/>
                <a:gd name="connsiteX2" fmla="*/ 0 w 865393"/>
                <a:gd name="connsiteY2" fmla="*/ 1130715 h 1130715"/>
                <a:gd name="connsiteX3" fmla="*/ 865393 w 865393"/>
                <a:gd name="connsiteY3" fmla="*/ 705157 h 1130715"/>
                <a:gd name="connsiteX4" fmla="*/ 518631 w 865393"/>
                <a:gd name="connsiteY4" fmla="*/ 0 h 113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393" h="1130715">
                  <a:moveTo>
                    <a:pt x="388974" y="63759"/>
                  </a:moveTo>
                  <a:lnTo>
                    <a:pt x="1" y="255038"/>
                  </a:lnTo>
                  <a:lnTo>
                    <a:pt x="0" y="1130715"/>
                  </a:lnTo>
                  <a:lnTo>
                    <a:pt x="865393" y="705157"/>
                  </a:lnTo>
                  <a:lnTo>
                    <a:pt x="518631" y="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450039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82CDABCE-69FC-B28E-82EC-9F63362BDA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40035" r="69479" b="53565"/>
          <a:stretch/>
        </p:blipFill>
        <p:spPr>
          <a:xfrm flipH="1">
            <a:off x="5330067" y="6321299"/>
            <a:ext cx="886648" cy="536701"/>
          </a:xfrm>
          <a:custGeom>
            <a:avLst/>
            <a:gdLst>
              <a:gd name="connsiteX0" fmla="*/ 0 w 1302902"/>
              <a:gd name="connsiteY0" fmla="*/ 0 h 788666"/>
              <a:gd name="connsiteX1" fmla="*/ 1302902 w 1302902"/>
              <a:gd name="connsiteY1" fmla="*/ 0 h 788666"/>
              <a:gd name="connsiteX2" fmla="*/ 1302902 w 1302902"/>
              <a:gd name="connsiteY2" fmla="*/ 788666 h 788666"/>
              <a:gd name="connsiteX3" fmla="*/ 0 w 1302902"/>
              <a:gd name="connsiteY3" fmla="*/ 788666 h 7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2902" h="788666">
                <a:moveTo>
                  <a:pt x="0" y="0"/>
                </a:moveTo>
                <a:lnTo>
                  <a:pt x="1302902" y="0"/>
                </a:lnTo>
                <a:lnTo>
                  <a:pt x="1302902" y="788666"/>
                </a:lnTo>
                <a:lnTo>
                  <a:pt x="0" y="788666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EC0D1B1-9B3E-1FEF-8949-CB533A09E4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35972" r="69479" b="45214"/>
          <a:stretch/>
        </p:blipFill>
        <p:spPr>
          <a:xfrm>
            <a:off x="3069793" y="1970288"/>
            <a:ext cx="464943" cy="8273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B0F652E-DF13-391A-C411-F743105776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4" t="26719" r="15850" b="54467"/>
          <a:stretch/>
        </p:blipFill>
        <p:spPr>
          <a:xfrm>
            <a:off x="493322" y="5165927"/>
            <a:ext cx="950722" cy="69492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A6AE865-FC74-DDAE-F270-F7329A712D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40035" r="69479" b="45214"/>
          <a:stretch/>
        </p:blipFill>
        <p:spPr>
          <a:xfrm rot="20234524" flipH="1">
            <a:off x="8981005" y="5484442"/>
            <a:ext cx="468716" cy="653935"/>
          </a:xfrm>
          <a:custGeom>
            <a:avLst/>
            <a:gdLst>
              <a:gd name="connsiteX0" fmla="*/ 0 w 347724"/>
              <a:gd name="connsiteY0" fmla="*/ 0 h 485131"/>
              <a:gd name="connsiteX1" fmla="*/ 347724 w 347724"/>
              <a:gd name="connsiteY1" fmla="*/ 0 h 485131"/>
              <a:gd name="connsiteX2" fmla="*/ 347724 w 347724"/>
              <a:gd name="connsiteY2" fmla="*/ 485131 h 485131"/>
              <a:gd name="connsiteX3" fmla="*/ 0 w 347724"/>
              <a:gd name="connsiteY3" fmla="*/ 485131 h 48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724" h="485131">
                <a:moveTo>
                  <a:pt x="0" y="0"/>
                </a:moveTo>
                <a:lnTo>
                  <a:pt x="347724" y="0"/>
                </a:lnTo>
                <a:lnTo>
                  <a:pt x="347724" y="485131"/>
                </a:lnTo>
                <a:lnTo>
                  <a:pt x="0" y="485131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C2ED786-6E1C-68B9-7480-5A13BCDDA1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4" t="26719" r="15850" b="54467"/>
          <a:stretch/>
        </p:blipFill>
        <p:spPr>
          <a:xfrm flipH="1">
            <a:off x="9472381" y="1142254"/>
            <a:ext cx="651274" cy="476043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DF54FC5B-38D0-21A9-DF7A-AFADC3799B12}"/>
              </a:ext>
            </a:extLst>
          </p:cNvPr>
          <p:cNvSpPr txBox="1"/>
          <p:nvPr/>
        </p:nvSpPr>
        <p:spPr>
          <a:xfrm>
            <a:off x="3361811" y="2297732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作者介绍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573FF40-A90B-531E-F875-623CE33D7FB1}"/>
              </a:ext>
            </a:extLst>
          </p:cNvPr>
          <p:cNvSpPr txBox="1"/>
          <p:nvPr/>
        </p:nvSpPr>
        <p:spPr>
          <a:xfrm>
            <a:off x="3383862" y="2812482"/>
            <a:ext cx="7896913" cy="17477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>
                <a:solidFill>
                  <a:schemeClr val="accent6"/>
                </a:solidFill>
                <a:latin typeface="+mn-ea"/>
              </a:rPr>
              <a:t>周敦颐（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1017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年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6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月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1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日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—1073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年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7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月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14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日），又名周元皓，原名周敦实，字茂叔，谥号元公，道州营道楼田保（今湖南省道县）人，世称濂溪先生。是北宋五子之一，宋朝儒家理学思想的开山鼻祖，文学家、哲学家。著有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《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周元公集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》《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爱莲说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》《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太极图说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》《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通书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》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（后人整编进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《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周元公集</a:t>
            </a:r>
            <a:r>
              <a:rPr lang="en-US" altLang="zh-CN" sz="1600">
                <a:solidFill>
                  <a:schemeClr val="accent6"/>
                </a:solidFill>
                <a:latin typeface="+mn-ea"/>
              </a:rPr>
              <a:t>》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）。周敦颐所提出的无极、太极、阴阳、五行、动静、主静、至诚、无欲、顺化等理学基本概念，为后世的理学家反复讨论和发挥，构成理学范畴体系中的重要内容。</a:t>
            </a:r>
            <a:endParaRPr lang="en-US" altLang="zh-CN" sz="1600">
              <a:solidFill>
                <a:schemeClr val="accent6"/>
              </a:solidFill>
              <a:latin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E01A947-3E5E-33A3-B8B6-E81D8CB669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83" y="1930435"/>
            <a:ext cx="2097992" cy="2997131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03DC70A-6AF7-FC7B-B4FF-E4F6EF7DC704}"/>
              </a:ext>
            </a:extLst>
          </p:cNvPr>
          <p:cNvGrpSpPr/>
          <p:nvPr/>
        </p:nvGrpSpPr>
        <p:grpSpPr>
          <a:xfrm>
            <a:off x="5199112" y="-95945"/>
            <a:ext cx="1793777" cy="1130715"/>
            <a:chOff x="5199112" y="-95945"/>
            <a:chExt cx="1793777" cy="1130715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67C2EE53-9D00-9A7D-0088-0CCD967D56E2}"/>
                </a:ext>
              </a:extLst>
            </p:cNvPr>
            <p:cNvSpPr txBox="1"/>
            <p:nvPr/>
          </p:nvSpPr>
          <p:spPr>
            <a:xfrm>
              <a:off x="5854887" y="452441"/>
              <a:ext cx="1018857" cy="2349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zh-CN" altLang="en-US" sz="1600">
                  <a:solidFill>
                    <a:schemeClr val="accent6"/>
                  </a:solidFill>
                  <a:latin typeface="+mj-ea"/>
                  <a:ea typeface="+mj-ea"/>
                </a:rPr>
                <a:t>课程导入</a:t>
              </a:r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68578B4D-E04A-8602-EB3F-1049536E27D2}"/>
                </a:ext>
              </a:extLst>
            </p:cNvPr>
            <p:cNvSpPr/>
            <p:nvPr/>
          </p:nvSpPr>
          <p:spPr>
            <a:xfrm>
              <a:off x="6121996" y="361601"/>
              <a:ext cx="870893" cy="415897"/>
            </a:xfrm>
            <a:custGeom>
              <a:avLst/>
              <a:gdLst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97412 h 473472"/>
                <a:gd name="connsiteX7" fmla="*/ 145233 w 992352"/>
                <a:gd name="connsiteY7" fmla="*/ 329547 h 473472"/>
                <a:gd name="connsiteX8" fmla="*/ 0 w 992352"/>
                <a:gd name="connsiteY8" fmla="*/ 329547 h 473472"/>
                <a:gd name="connsiteX9" fmla="*/ 1050 w 992352"/>
                <a:gd name="connsiteY9" fmla="*/ 79840 h 473472"/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29547 h 473472"/>
                <a:gd name="connsiteX7" fmla="*/ 0 w 992352"/>
                <a:gd name="connsiteY7" fmla="*/ 329547 h 473472"/>
                <a:gd name="connsiteX8" fmla="*/ 1050 w 992352"/>
                <a:gd name="connsiteY8" fmla="*/ 79840 h 473472"/>
                <a:gd name="connsiteX9" fmla="*/ 1050 w 992352"/>
                <a:gd name="connsiteY9" fmla="*/ 0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9" fmla="*/ 175713 w 992352"/>
                <a:gd name="connsiteY9" fmla="*/ 360027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0" fmla="*/ 0 w 992352"/>
                <a:gd name="connsiteY0" fmla="*/ 329547 h 473472"/>
                <a:gd name="connsiteX1" fmla="*/ 1050 w 992352"/>
                <a:gd name="connsiteY1" fmla="*/ 79840 h 473472"/>
                <a:gd name="connsiteX2" fmla="*/ 1050 w 992352"/>
                <a:gd name="connsiteY2" fmla="*/ 0 h 473472"/>
                <a:gd name="connsiteX3" fmla="*/ 992352 w 992352"/>
                <a:gd name="connsiteY3" fmla="*/ 0 h 473472"/>
                <a:gd name="connsiteX4" fmla="*/ 992352 w 992352"/>
                <a:gd name="connsiteY4" fmla="*/ 473472 h 473472"/>
                <a:gd name="connsiteX5" fmla="*/ 1050 w 992352"/>
                <a:gd name="connsiteY5" fmla="*/ 473472 h 473472"/>
                <a:gd name="connsiteX6" fmla="*/ 1247 w 992352"/>
                <a:gd name="connsiteY6" fmla="*/ 405139 h 473472"/>
                <a:gd name="connsiteX7" fmla="*/ 898 w 992352"/>
                <a:gd name="connsiteY7" fmla="*/ 397412 h 473472"/>
                <a:gd name="connsiteX0" fmla="*/ 152 w 991454"/>
                <a:gd name="connsiteY0" fmla="*/ 79840 h 473472"/>
                <a:gd name="connsiteX1" fmla="*/ 152 w 991454"/>
                <a:gd name="connsiteY1" fmla="*/ 0 h 473472"/>
                <a:gd name="connsiteX2" fmla="*/ 991454 w 991454"/>
                <a:gd name="connsiteY2" fmla="*/ 0 h 473472"/>
                <a:gd name="connsiteX3" fmla="*/ 991454 w 991454"/>
                <a:gd name="connsiteY3" fmla="*/ 473472 h 473472"/>
                <a:gd name="connsiteX4" fmla="*/ 152 w 991454"/>
                <a:gd name="connsiteY4" fmla="*/ 473472 h 473472"/>
                <a:gd name="connsiteX5" fmla="*/ 349 w 991454"/>
                <a:gd name="connsiteY5" fmla="*/ 405139 h 473472"/>
                <a:gd name="connsiteX6" fmla="*/ 0 w 991454"/>
                <a:gd name="connsiteY6" fmla="*/ 397412 h 47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1454" h="473472">
                  <a:moveTo>
                    <a:pt x="152" y="79840"/>
                  </a:moveTo>
                  <a:lnTo>
                    <a:pt x="152" y="0"/>
                  </a:lnTo>
                  <a:lnTo>
                    <a:pt x="991454" y="0"/>
                  </a:lnTo>
                  <a:lnTo>
                    <a:pt x="991454" y="473472"/>
                  </a:lnTo>
                  <a:lnTo>
                    <a:pt x="152" y="473472"/>
                  </a:lnTo>
                  <a:cubicBezTo>
                    <a:pt x="193" y="434052"/>
                    <a:pt x="415" y="414688"/>
                    <a:pt x="349" y="405139"/>
                  </a:cubicBezTo>
                  <a:cubicBezTo>
                    <a:pt x="233" y="402563"/>
                    <a:pt x="116" y="399988"/>
                    <a:pt x="0" y="397412"/>
                  </a:cubicBezTo>
                </a:path>
              </a:pathLst>
            </a:custGeom>
            <a:noFill/>
            <a:ln w="11155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0321" tIns="40160" rIns="80321" bIns="40160" rtlCol="0" anchor="ctr">
              <a:noAutofit/>
            </a:bodyPr>
            <a:lstStyle/>
            <a:p>
              <a:pPr algn="ctr"/>
              <a:endParaRPr lang="zh-CN" altLang="en-US" sz="1581"/>
            </a:p>
          </p:txBody>
        </p: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8BD2E63A-F21A-6482-AB0E-24756FC97952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19" t="19716" r="15086" b="44923"/>
            <a:stretch/>
          </p:blipFill>
          <p:spPr>
            <a:xfrm rot="20028855" flipH="1">
              <a:off x="5199112" y="-95945"/>
              <a:ext cx="865393" cy="1130715"/>
            </a:xfrm>
            <a:custGeom>
              <a:avLst/>
              <a:gdLst>
                <a:gd name="connsiteX0" fmla="*/ 388974 w 865393"/>
                <a:gd name="connsiteY0" fmla="*/ 63759 h 1130715"/>
                <a:gd name="connsiteX1" fmla="*/ 1 w 865393"/>
                <a:gd name="connsiteY1" fmla="*/ 255038 h 1130715"/>
                <a:gd name="connsiteX2" fmla="*/ 0 w 865393"/>
                <a:gd name="connsiteY2" fmla="*/ 1130715 h 1130715"/>
                <a:gd name="connsiteX3" fmla="*/ 865393 w 865393"/>
                <a:gd name="connsiteY3" fmla="*/ 705157 h 1130715"/>
                <a:gd name="connsiteX4" fmla="*/ 518631 w 865393"/>
                <a:gd name="connsiteY4" fmla="*/ 0 h 113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393" h="1130715">
                  <a:moveTo>
                    <a:pt x="388974" y="63759"/>
                  </a:moveTo>
                  <a:lnTo>
                    <a:pt x="1" y="255038"/>
                  </a:lnTo>
                  <a:lnTo>
                    <a:pt x="0" y="1130715"/>
                  </a:lnTo>
                  <a:lnTo>
                    <a:pt x="865393" y="705157"/>
                  </a:lnTo>
                  <a:lnTo>
                    <a:pt x="518631" y="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506949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38307B3E-C242-0944-ED4B-C796EC7BBF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40035" r="69479" b="53565"/>
          <a:stretch/>
        </p:blipFill>
        <p:spPr>
          <a:xfrm flipH="1">
            <a:off x="7867650" y="6234952"/>
            <a:ext cx="1029296" cy="623048"/>
          </a:xfrm>
          <a:custGeom>
            <a:avLst/>
            <a:gdLst>
              <a:gd name="connsiteX0" fmla="*/ 0 w 1302902"/>
              <a:gd name="connsiteY0" fmla="*/ 0 h 788666"/>
              <a:gd name="connsiteX1" fmla="*/ 1302902 w 1302902"/>
              <a:gd name="connsiteY1" fmla="*/ 0 h 788666"/>
              <a:gd name="connsiteX2" fmla="*/ 1302902 w 1302902"/>
              <a:gd name="connsiteY2" fmla="*/ 788666 h 788666"/>
              <a:gd name="connsiteX3" fmla="*/ 0 w 1302902"/>
              <a:gd name="connsiteY3" fmla="*/ 788666 h 7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2902" h="788666">
                <a:moveTo>
                  <a:pt x="0" y="0"/>
                </a:moveTo>
                <a:lnTo>
                  <a:pt x="1302902" y="0"/>
                </a:lnTo>
                <a:lnTo>
                  <a:pt x="1302902" y="788666"/>
                </a:lnTo>
                <a:lnTo>
                  <a:pt x="0" y="788666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1D78B6FB-DD8F-B1AD-B778-A6D7564D25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35972" r="69479" b="45214"/>
          <a:stretch/>
        </p:blipFill>
        <p:spPr>
          <a:xfrm rot="1348747">
            <a:off x="3298436" y="1267370"/>
            <a:ext cx="392066" cy="69763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69552144-3211-018B-A07A-76E8186297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4" t="26719" r="15850" b="54467"/>
          <a:stretch/>
        </p:blipFill>
        <p:spPr>
          <a:xfrm rot="859166">
            <a:off x="490588" y="4836933"/>
            <a:ext cx="817512" cy="597553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2BE651D-0220-CC39-3658-A9C59B57DA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40035" r="69479" b="45214"/>
          <a:stretch/>
        </p:blipFill>
        <p:spPr>
          <a:xfrm rot="20776868" flipH="1">
            <a:off x="6375755" y="1731756"/>
            <a:ext cx="484332" cy="675721"/>
          </a:xfrm>
          <a:custGeom>
            <a:avLst/>
            <a:gdLst>
              <a:gd name="connsiteX0" fmla="*/ 0 w 347724"/>
              <a:gd name="connsiteY0" fmla="*/ 0 h 485131"/>
              <a:gd name="connsiteX1" fmla="*/ 347724 w 347724"/>
              <a:gd name="connsiteY1" fmla="*/ 0 h 485131"/>
              <a:gd name="connsiteX2" fmla="*/ 347724 w 347724"/>
              <a:gd name="connsiteY2" fmla="*/ 485131 h 485131"/>
              <a:gd name="connsiteX3" fmla="*/ 0 w 347724"/>
              <a:gd name="connsiteY3" fmla="*/ 485131 h 48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724" h="485131">
                <a:moveTo>
                  <a:pt x="0" y="0"/>
                </a:moveTo>
                <a:lnTo>
                  <a:pt x="347724" y="0"/>
                </a:lnTo>
                <a:lnTo>
                  <a:pt x="347724" y="485131"/>
                </a:lnTo>
                <a:lnTo>
                  <a:pt x="0" y="485131"/>
                </a:lnTo>
                <a:close/>
              </a:path>
            </a:pathLst>
          </a:cu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5C81443C-13FC-2E83-43D3-81715293FE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4" t="26719" r="15850" b="54467"/>
          <a:stretch/>
        </p:blipFill>
        <p:spPr>
          <a:xfrm flipH="1">
            <a:off x="11086522" y="2845059"/>
            <a:ext cx="651274" cy="476043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45D9507B-4617-4551-8236-4DE5A7092E6F}"/>
              </a:ext>
            </a:extLst>
          </p:cNvPr>
          <p:cNvSpPr txBox="1"/>
          <p:nvPr/>
        </p:nvSpPr>
        <p:spPr>
          <a:xfrm>
            <a:off x="5583039" y="1722290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体裁介绍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B08E3A7-5BD8-ADA2-910F-B1B2B216D49D}"/>
              </a:ext>
            </a:extLst>
          </p:cNvPr>
          <p:cNvSpPr txBox="1"/>
          <p:nvPr/>
        </p:nvSpPr>
        <p:spPr>
          <a:xfrm>
            <a:off x="2250471" y="3683389"/>
            <a:ext cx="7691058" cy="14523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>
                <a:solidFill>
                  <a:schemeClr val="accent1"/>
                </a:solidFill>
                <a:latin typeface="+mn-ea"/>
              </a:rPr>
              <a:t>“说”</a:t>
            </a:r>
            <a:r>
              <a:rPr lang="zh-CN" altLang="en-US" sz="1600">
                <a:solidFill>
                  <a:schemeClr val="accent6"/>
                </a:solidFill>
                <a:latin typeface="+mn-ea"/>
              </a:rPr>
              <a:t>，是一种古代用以记叙、议论或说明等方式来阐述事理的文体，可以说明事理，也可以发表议论或记叙事物，都是为了阐明一个道理，往往是借一件事情或一种现象来表述作者对某些事物或问题的见解，篇幅一般不长。跟现在的杂文大体相似。 </a:t>
            </a:r>
            <a:endParaRPr lang="en-US" altLang="zh-CN" sz="1600">
              <a:solidFill>
                <a:schemeClr val="accent6"/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600">
                <a:solidFill>
                  <a:schemeClr val="accent6"/>
                </a:solidFill>
                <a:latin typeface="+mn-ea"/>
              </a:rPr>
              <a:t>“说”的语言通常简洁明了，寓意深刻；写法较灵活，跟现代的杂文大体相似，通常采以小见大的办法，借讲寓言故事、状写事物等来说明事理，即常说的“托物寓意”。</a:t>
            </a:r>
            <a:endParaRPr lang="en-US" altLang="zh-CN" sz="1600">
              <a:solidFill>
                <a:schemeClr val="accent6"/>
              </a:solidFill>
              <a:latin typeface="+mn-ea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5F5C50C-AE84-6B8F-7824-517B8D0BF2CC}"/>
              </a:ext>
            </a:extLst>
          </p:cNvPr>
          <p:cNvGrpSpPr/>
          <p:nvPr/>
        </p:nvGrpSpPr>
        <p:grpSpPr>
          <a:xfrm>
            <a:off x="3494470" y="2597104"/>
            <a:ext cx="662400" cy="662400"/>
            <a:chOff x="3494470" y="2597104"/>
            <a:chExt cx="662400" cy="662400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DAF0F7F5-D8BB-7C4D-547E-C1F7F1BF012B}"/>
                </a:ext>
              </a:extLst>
            </p:cNvPr>
            <p:cNvGrpSpPr/>
            <p:nvPr/>
          </p:nvGrpSpPr>
          <p:grpSpPr>
            <a:xfrm>
              <a:off x="3494470" y="2597104"/>
              <a:ext cx="662400" cy="662400"/>
              <a:chOff x="5025570" y="1940946"/>
              <a:chExt cx="2140858" cy="2159642"/>
            </a:xfrm>
          </p:grpSpPr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2B5E502F-35C7-8B4A-21D1-DBE7181EBB79}"/>
                  </a:ext>
                </a:extLst>
              </p:cNvPr>
              <p:cNvSpPr/>
              <p:nvPr/>
            </p:nvSpPr>
            <p:spPr>
              <a:xfrm>
                <a:off x="5025570" y="1940946"/>
                <a:ext cx="2140858" cy="2140858"/>
              </a:xfrm>
              <a:prstGeom prst="rect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115C3734-01A4-476D-D183-E13DB0BF73A9}"/>
                  </a:ext>
                </a:extLst>
              </p:cNvPr>
              <p:cNvCxnSpPr/>
              <p:nvPr/>
            </p:nvCxnSpPr>
            <p:spPr>
              <a:xfrm>
                <a:off x="5025570" y="1940946"/>
                <a:ext cx="2140858" cy="2140858"/>
              </a:xfrm>
              <a:prstGeom prst="line">
                <a:avLst/>
              </a:prstGeom>
              <a:ln w="12700"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9D4252CB-B335-47F9-EA78-6FC86E682751}"/>
                  </a:ext>
                </a:extLst>
              </p:cNvPr>
              <p:cNvCxnSpPr/>
              <p:nvPr/>
            </p:nvCxnSpPr>
            <p:spPr>
              <a:xfrm flipV="1">
                <a:off x="5025570" y="1959730"/>
                <a:ext cx="2140858" cy="2140858"/>
              </a:xfrm>
              <a:prstGeom prst="line">
                <a:avLst/>
              </a:prstGeom>
              <a:ln w="12700"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EF221122-4A9D-C234-6136-349AF77F699A}"/>
                  </a:ext>
                </a:extLst>
              </p:cNvPr>
              <p:cNvCxnSpPr>
                <a:stCxn id="33" idx="1"/>
                <a:endCxn id="33" idx="3"/>
              </p:cNvCxnSpPr>
              <p:nvPr/>
            </p:nvCxnSpPr>
            <p:spPr>
              <a:xfrm>
                <a:off x="5025570" y="3011375"/>
                <a:ext cx="2140858" cy="0"/>
              </a:xfrm>
              <a:prstGeom prst="line">
                <a:avLst/>
              </a:prstGeom>
              <a:ln w="12700"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F7FFD008-1924-81A0-B753-24D6C517FD6C}"/>
                  </a:ext>
                </a:extLst>
              </p:cNvPr>
              <p:cNvCxnSpPr>
                <a:stCxn id="33" idx="0"/>
                <a:endCxn id="33" idx="2"/>
              </p:cNvCxnSpPr>
              <p:nvPr/>
            </p:nvCxnSpPr>
            <p:spPr>
              <a:xfrm>
                <a:off x="6095999" y="1940946"/>
                <a:ext cx="0" cy="2140858"/>
              </a:xfrm>
              <a:prstGeom prst="line">
                <a:avLst/>
              </a:prstGeom>
              <a:ln w="12700"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95AAEB1C-B3C2-B32C-24AB-E3C43C999C3C}"/>
                </a:ext>
              </a:extLst>
            </p:cNvPr>
            <p:cNvSpPr txBox="1"/>
            <p:nvPr/>
          </p:nvSpPr>
          <p:spPr>
            <a:xfrm>
              <a:off x="3502505" y="2634803"/>
              <a:ext cx="646331" cy="58700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zh-CN" altLang="en-US" sz="3200">
                  <a:solidFill>
                    <a:schemeClr val="accent6"/>
                  </a:solidFill>
                  <a:latin typeface="+mj-ea"/>
                  <a:ea typeface="+mj-ea"/>
                </a:rPr>
                <a:t>爱</a:t>
              </a: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98B7F62F-D85D-9C80-61FD-9907DAB7F37E}"/>
              </a:ext>
            </a:extLst>
          </p:cNvPr>
          <p:cNvGrpSpPr/>
          <p:nvPr/>
        </p:nvGrpSpPr>
        <p:grpSpPr>
          <a:xfrm>
            <a:off x="5199112" y="-95945"/>
            <a:ext cx="1793777" cy="1130715"/>
            <a:chOff x="5199112" y="-95945"/>
            <a:chExt cx="1793777" cy="1130715"/>
          </a:xfrm>
        </p:grpSpPr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A021706C-FC7D-14A6-D681-1B96D861FDA3}"/>
                </a:ext>
              </a:extLst>
            </p:cNvPr>
            <p:cNvSpPr txBox="1"/>
            <p:nvPr/>
          </p:nvSpPr>
          <p:spPr>
            <a:xfrm>
              <a:off x="5854887" y="452441"/>
              <a:ext cx="1018857" cy="2349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zh-CN" altLang="en-US" sz="1600">
                  <a:solidFill>
                    <a:schemeClr val="accent6"/>
                  </a:solidFill>
                  <a:latin typeface="+mj-ea"/>
                  <a:ea typeface="+mj-ea"/>
                </a:rPr>
                <a:t>课程导入</a:t>
              </a: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E46A327B-A4BD-D2ED-ADDC-84D4DECB401D}"/>
                </a:ext>
              </a:extLst>
            </p:cNvPr>
            <p:cNvSpPr/>
            <p:nvPr/>
          </p:nvSpPr>
          <p:spPr>
            <a:xfrm>
              <a:off x="6121996" y="361601"/>
              <a:ext cx="870893" cy="415897"/>
            </a:xfrm>
            <a:custGeom>
              <a:avLst/>
              <a:gdLst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97412 h 473472"/>
                <a:gd name="connsiteX7" fmla="*/ 145233 w 992352"/>
                <a:gd name="connsiteY7" fmla="*/ 329547 h 473472"/>
                <a:gd name="connsiteX8" fmla="*/ 0 w 992352"/>
                <a:gd name="connsiteY8" fmla="*/ 329547 h 473472"/>
                <a:gd name="connsiteX9" fmla="*/ 1050 w 992352"/>
                <a:gd name="connsiteY9" fmla="*/ 79840 h 473472"/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29547 h 473472"/>
                <a:gd name="connsiteX7" fmla="*/ 0 w 992352"/>
                <a:gd name="connsiteY7" fmla="*/ 329547 h 473472"/>
                <a:gd name="connsiteX8" fmla="*/ 1050 w 992352"/>
                <a:gd name="connsiteY8" fmla="*/ 79840 h 473472"/>
                <a:gd name="connsiteX9" fmla="*/ 1050 w 992352"/>
                <a:gd name="connsiteY9" fmla="*/ 0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9" fmla="*/ 175713 w 992352"/>
                <a:gd name="connsiteY9" fmla="*/ 360027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0" fmla="*/ 0 w 992352"/>
                <a:gd name="connsiteY0" fmla="*/ 329547 h 473472"/>
                <a:gd name="connsiteX1" fmla="*/ 1050 w 992352"/>
                <a:gd name="connsiteY1" fmla="*/ 79840 h 473472"/>
                <a:gd name="connsiteX2" fmla="*/ 1050 w 992352"/>
                <a:gd name="connsiteY2" fmla="*/ 0 h 473472"/>
                <a:gd name="connsiteX3" fmla="*/ 992352 w 992352"/>
                <a:gd name="connsiteY3" fmla="*/ 0 h 473472"/>
                <a:gd name="connsiteX4" fmla="*/ 992352 w 992352"/>
                <a:gd name="connsiteY4" fmla="*/ 473472 h 473472"/>
                <a:gd name="connsiteX5" fmla="*/ 1050 w 992352"/>
                <a:gd name="connsiteY5" fmla="*/ 473472 h 473472"/>
                <a:gd name="connsiteX6" fmla="*/ 1247 w 992352"/>
                <a:gd name="connsiteY6" fmla="*/ 405139 h 473472"/>
                <a:gd name="connsiteX7" fmla="*/ 898 w 992352"/>
                <a:gd name="connsiteY7" fmla="*/ 397412 h 473472"/>
                <a:gd name="connsiteX0" fmla="*/ 152 w 991454"/>
                <a:gd name="connsiteY0" fmla="*/ 79840 h 473472"/>
                <a:gd name="connsiteX1" fmla="*/ 152 w 991454"/>
                <a:gd name="connsiteY1" fmla="*/ 0 h 473472"/>
                <a:gd name="connsiteX2" fmla="*/ 991454 w 991454"/>
                <a:gd name="connsiteY2" fmla="*/ 0 h 473472"/>
                <a:gd name="connsiteX3" fmla="*/ 991454 w 991454"/>
                <a:gd name="connsiteY3" fmla="*/ 473472 h 473472"/>
                <a:gd name="connsiteX4" fmla="*/ 152 w 991454"/>
                <a:gd name="connsiteY4" fmla="*/ 473472 h 473472"/>
                <a:gd name="connsiteX5" fmla="*/ 349 w 991454"/>
                <a:gd name="connsiteY5" fmla="*/ 405139 h 473472"/>
                <a:gd name="connsiteX6" fmla="*/ 0 w 991454"/>
                <a:gd name="connsiteY6" fmla="*/ 397412 h 47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1454" h="473472">
                  <a:moveTo>
                    <a:pt x="152" y="79840"/>
                  </a:moveTo>
                  <a:lnTo>
                    <a:pt x="152" y="0"/>
                  </a:lnTo>
                  <a:lnTo>
                    <a:pt x="991454" y="0"/>
                  </a:lnTo>
                  <a:lnTo>
                    <a:pt x="991454" y="473472"/>
                  </a:lnTo>
                  <a:lnTo>
                    <a:pt x="152" y="473472"/>
                  </a:lnTo>
                  <a:cubicBezTo>
                    <a:pt x="193" y="434052"/>
                    <a:pt x="415" y="414688"/>
                    <a:pt x="349" y="405139"/>
                  </a:cubicBezTo>
                  <a:cubicBezTo>
                    <a:pt x="233" y="402563"/>
                    <a:pt x="116" y="399988"/>
                    <a:pt x="0" y="397412"/>
                  </a:cubicBezTo>
                </a:path>
              </a:pathLst>
            </a:custGeom>
            <a:noFill/>
            <a:ln w="11155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0321" tIns="40160" rIns="80321" bIns="40160" rtlCol="0" anchor="ctr">
              <a:noAutofit/>
            </a:bodyPr>
            <a:lstStyle/>
            <a:p>
              <a:pPr algn="ctr"/>
              <a:endParaRPr lang="zh-CN" altLang="en-US" sz="1581"/>
            </a:p>
          </p:txBody>
        </p:sp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85E8B5E3-0BD3-5504-84B7-ED2DFDE7F1F6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19" t="19716" r="15086" b="44923"/>
            <a:stretch/>
          </p:blipFill>
          <p:spPr>
            <a:xfrm rot="20028855" flipH="1">
              <a:off x="5199112" y="-95945"/>
              <a:ext cx="865393" cy="1130715"/>
            </a:xfrm>
            <a:custGeom>
              <a:avLst/>
              <a:gdLst>
                <a:gd name="connsiteX0" fmla="*/ 388974 w 865393"/>
                <a:gd name="connsiteY0" fmla="*/ 63759 h 1130715"/>
                <a:gd name="connsiteX1" fmla="*/ 1 w 865393"/>
                <a:gd name="connsiteY1" fmla="*/ 255038 h 1130715"/>
                <a:gd name="connsiteX2" fmla="*/ 0 w 865393"/>
                <a:gd name="connsiteY2" fmla="*/ 1130715 h 1130715"/>
                <a:gd name="connsiteX3" fmla="*/ 865393 w 865393"/>
                <a:gd name="connsiteY3" fmla="*/ 705157 h 1130715"/>
                <a:gd name="connsiteX4" fmla="*/ 518631 w 865393"/>
                <a:gd name="connsiteY4" fmla="*/ 0 h 113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393" h="1130715">
                  <a:moveTo>
                    <a:pt x="388974" y="63759"/>
                  </a:moveTo>
                  <a:lnTo>
                    <a:pt x="1" y="255038"/>
                  </a:lnTo>
                  <a:lnTo>
                    <a:pt x="0" y="1130715"/>
                  </a:lnTo>
                  <a:lnTo>
                    <a:pt x="865393" y="705157"/>
                  </a:lnTo>
                  <a:lnTo>
                    <a:pt x="518631" y="0"/>
                  </a:lnTo>
                  <a:close/>
                </a:path>
              </a:pathLst>
            </a:cu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488F07BF-62B6-57BB-7776-594795BE5199}"/>
              </a:ext>
            </a:extLst>
          </p:cNvPr>
          <p:cNvGrpSpPr/>
          <p:nvPr/>
        </p:nvGrpSpPr>
        <p:grpSpPr>
          <a:xfrm>
            <a:off x="5762266" y="2597104"/>
            <a:ext cx="662400" cy="662400"/>
            <a:chOff x="5764800" y="2597104"/>
            <a:chExt cx="662400" cy="662400"/>
          </a:xfrm>
        </p:grpSpPr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55B4C5D9-CD2E-7EF3-1CBE-4694E0343579}"/>
                </a:ext>
              </a:extLst>
            </p:cNvPr>
            <p:cNvGrpSpPr/>
            <p:nvPr/>
          </p:nvGrpSpPr>
          <p:grpSpPr>
            <a:xfrm>
              <a:off x="5764800" y="2597104"/>
              <a:ext cx="662400" cy="662400"/>
              <a:chOff x="5025570" y="1940946"/>
              <a:chExt cx="2140858" cy="2159642"/>
            </a:xfrm>
          </p:grpSpPr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F7593334-A7FB-24EC-76E5-3A624C5BAE88}"/>
                  </a:ext>
                </a:extLst>
              </p:cNvPr>
              <p:cNvSpPr/>
              <p:nvPr/>
            </p:nvSpPr>
            <p:spPr>
              <a:xfrm>
                <a:off x="5025570" y="1940946"/>
                <a:ext cx="2140858" cy="2140858"/>
              </a:xfrm>
              <a:prstGeom prst="rect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5CFEF309-6CF3-12A7-996F-E2F953565D03}"/>
                  </a:ext>
                </a:extLst>
              </p:cNvPr>
              <p:cNvCxnSpPr/>
              <p:nvPr/>
            </p:nvCxnSpPr>
            <p:spPr>
              <a:xfrm>
                <a:off x="5025570" y="1940946"/>
                <a:ext cx="2140858" cy="2140858"/>
              </a:xfrm>
              <a:prstGeom prst="line">
                <a:avLst/>
              </a:prstGeom>
              <a:ln w="12700"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8BFEE1D5-CAAF-1532-A423-C814499769DF}"/>
                  </a:ext>
                </a:extLst>
              </p:cNvPr>
              <p:cNvCxnSpPr/>
              <p:nvPr/>
            </p:nvCxnSpPr>
            <p:spPr>
              <a:xfrm flipV="1">
                <a:off x="5025570" y="1959730"/>
                <a:ext cx="2140858" cy="2140858"/>
              </a:xfrm>
              <a:prstGeom prst="line">
                <a:avLst/>
              </a:prstGeom>
              <a:ln w="12700"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>
                <a:extLst>
                  <a:ext uri="{FF2B5EF4-FFF2-40B4-BE49-F238E27FC236}">
                    <a16:creationId xmlns:a16="http://schemas.microsoft.com/office/drawing/2014/main" id="{FAA2DF17-D73A-89C9-A6B5-1E4EA965F776}"/>
                  </a:ext>
                </a:extLst>
              </p:cNvPr>
              <p:cNvCxnSpPr>
                <a:stCxn id="50" idx="1"/>
                <a:endCxn id="50" idx="3"/>
              </p:cNvCxnSpPr>
              <p:nvPr/>
            </p:nvCxnSpPr>
            <p:spPr>
              <a:xfrm>
                <a:off x="5025570" y="3011375"/>
                <a:ext cx="2140858" cy="0"/>
              </a:xfrm>
              <a:prstGeom prst="line">
                <a:avLst/>
              </a:prstGeom>
              <a:ln w="12700"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>
                <a:extLst>
                  <a:ext uri="{FF2B5EF4-FFF2-40B4-BE49-F238E27FC236}">
                    <a16:creationId xmlns:a16="http://schemas.microsoft.com/office/drawing/2014/main" id="{8A2CDE7B-9FDC-C8C8-C57F-11B1F569E3BF}"/>
                  </a:ext>
                </a:extLst>
              </p:cNvPr>
              <p:cNvCxnSpPr>
                <a:stCxn id="50" idx="0"/>
                <a:endCxn id="50" idx="2"/>
              </p:cNvCxnSpPr>
              <p:nvPr/>
            </p:nvCxnSpPr>
            <p:spPr>
              <a:xfrm>
                <a:off x="6095999" y="1940946"/>
                <a:ext cx="0" cy="2140858"/>
              </a:xfrm>
              <a:prstGeom prst="line">
                <a:avLst/>
              </a:prstGeom>
              <a:ln w="12700"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53DEF14D-7D94-79AC-ED4A-B4585105BD4B}"/>
                </a:ext>
              </a:extLst>
            </p:cNvPr>
            <p:cNvSpPr txBox="1"/>
            <p:nvPr/>
          </p:nvSpPr>
          <p:spPr>
            <a:xfrm>
              <a:off x="5772835" y="2634803"/>
              <a:ext cx="646331" cy="58700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zh-CN" altLang="en-US" sz="3200">
                  <a:solidFill>
                    <a:schemeClr val="accent6"/>
                  </a:solidFill>
                  <a:latin typeface="+mj-ea"/>
                  <a:ea typeface="+mj-ea"/>
                </a:rPr>
                <a:t>莲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460A31B-E1F4-B443-E4C2-749982BE6B05}"/>
              </a:ext>
            </a:extLst>
          </p:cNvPr>
          <p:cNvGrpSpPr/>
          <p:nvPr/>
        </p:nvGrpSpPr>
        <p:grpSpPr>
          <a:xfrm>
            <a:off x="8030062" y="2597104"/>
            <a:ext cx="662400" cy="662400"/>
            <a:chOff x="8030062" y="2597104"/>
            <a:chExt cx="662400" cy="662400"/>
          </a:xfrm>
        </p:grpSpPr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295E6057-E3BF-E0BF-177B-9CC87B900195}"/>
                </a:ext>
              </a:extLst>
            </p:cNvPr>
            <p:cNvGrpSpPr/>
            <p:nvPr/>
          </p:nvGrpSpPr>
          <p:grpSpPr>
            <a:xfrm>
              <a:off x="8030062" y="2597104"/>
              <a:ext cx="662400" cy="662400"/>
              <a:chOff x="5025570" y="1940946"/>
              <a:chExt cx="2140858" cy="2159642"/>
            </a:xfrm>
          </p:grpSpPr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04AB6609-C18E-8AE3-4CD8-B1E32683322C}"/>
                  </a:ext>
                </a:extLst>
              </p:cNvPr>
              <p:cNvSpPr/>
              <p:nvPr/>
            </p:nvSpPr>
            <p:spPr>
              <a:xfrm>
                <a:off x="5025570" y="1940946"/>
                <a:ext cx="2140858" cy="2140858"/>
              </a:xfrm>
              <a:prstGeom prst="rect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cxnSp>
            <p:nvCxnSpPr>
              <p:cNvPr id="59" name="直接连接符 58">
                <a:extLst>
                  <a:ext uri="{FF2B5EF4-FFF2-40B4-BE49-F238E27FC236}">
                    <a16:creationId xmlns:a16="http://schemas.microsoft.com/office/drawing/2014/main" id="{A79BCAD3-A86F-4243-EE61-700113279279}"/>
                  </a:ext>
                </a:extLst>
              </p:cNvPr>
              <p:cNvCxnSpPr/>
              <p:nvPr/>
            </p:nvCxnSpPr>
            <p:spPr>
              <a:xfrm>
                <a:off x="5025570" y="1940946"/>
                <a:ext cx="2140858" cy="2140858"/>
              </a:xfrm>
              <a:prstGeom prst="line">
                <a:avLst/>
              </a:prstGeom>
              <a:ln w="12700"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819474F2-E960-2B31-BEFA-640E30EC4CE4}"/>
                  </a:ext>
                </a:extLst>
              </p:cNvPr>
              <p:cNvCxnSpPr/>
              <p:nvPr/>
            </p:nvCxnSpPr>
            <p:spPr>
              <a:xfrm flipV="1">
                <a:off x="5025570" y="1959730"/>
                <a:ext cx="2140858" cy="2140858"/>
              </a:xfrm>
              <a:prstGeom prst="line">
                <a:avLst/>
              </a:prstGeom>
              <a:ln w="12700"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>
                <a:extLst>
                  <a:ext uri="{FF2B5EF4-FFF2-40B4-BE49-F238E27FC236}">
                    <a16:creationId xmlns:a16="http://schemas.microsoft.com/office/drawing/2014/main" id="{38D8CFD0-69DE-0C12-B15D-DF5A93799A2E}"/>
                  </a:ext>
                </a:extLst>
              </p:cNvPr>
              <p:cNvCxnSpPr>
                <a:stCxn id="58" idx="1"/>
                <a:endCxn id="58" idx="3"/>
              </p:cNvCxnSpPr>
              <p:nvPr/>
            </p:nvCxnSpPr>
            <p:spPr>
              <a:xfrm>
                <a:off x="5025570" y="3011375"/>
                <a:ext cx="2140858" cy="0"/>
              </a:xfrm>
              <a:prstGeom prst="line">
                <a:avLst/>
              </a:prstGeom>
              <a:ln w="12700"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id="{74E3B200-E3A4-AFAF-96B7-617389DA9265}"/>
                  </a:ext>
                </a:extLst>
              </p:cNvPr>
              <p:cNvCxnSpPr>
                <a:stCxn id="58" idx="0"/>
                <a:endCxn id="58" idx="2"/>
              </p:cNvCxnSpPr>
              <p:nvPr/>
            </p:nvCxnSpPr>
            <p:spPr>
              <a:xfrm>
                <a:off x="6095999" y="1940946"/>
                <a:ext cx="0" cy="2140858"/>
              </a:xfrm>
              <a:prstGeom prst="line">
                <a:avLst/>
              </a:prstGeom>
              <a:ln w="12700"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5A4F92A4-9161-89CC-8A46-51D2B522070D}"/>
                </a:ext>
              </a:extLst>
            </p:cNvPr>
            <p:cNvSpPr txBox="1"/>
            <p:nvPr/>
          </p:nvSpPr>
          <p:spPr>
            <a:xfrm>
              <a:off x="8038097" y="2634803"/>
              <a:ext cx="646331" cy="58700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zh-CN" altLang="en-US" sz="3200">
                  <a:solidFill>
                    <a:schemeClr val="accent6"/>
                  </a:solidFill>
                  <a:latin typeface="+mj-ea"/>
                  <a:ea typeface="+mj-ea"/>
                </a:rPr>
                <a:t>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8668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CAFDA75-93E6-D814-681F-3C699C40045D}"/>
              </a:ext>
            </a:extLst>
          </p:cNvPr>
          <p:cNvGrpSpPr/>
          <p:nvPr/>
        </p:nvGrpSpPr>
        <p:grpSpPr>
          <a:xfrm>
            <a:off x="5882207" y="2218617"/>
            <a:ext cx="657774" cy="656998"/>
            <a:chOff x="695893" y="1291054"/>
            <a:chExt cx="657774" cy="656998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B73466F9-6E9D-EF95-075D-5CC8A4078B41}"/>
                </a:ext>
              </a:extLst>
            </p:cNvPr>
            <p:cNvSpPr/>
            <p:nvPr/>
          </p:nvSpPr>
          <p:spPr>
            <a:xfrm>
              <a:off x="720019" y="1314792"/>
              <a:ext cx="609521" cy="609521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"/>
                <a:cs typeface="+mn-cs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B66C6464-D08D-41A3-79BD-6F42B7DDB5B7}"/>
                </a:ext>
              </a:extLst>
            </p:cNvPr>
            <p:cNvGrpSpPr/>
            <p:nvPr/>
          </p:nvGrpSpPr>
          <p:grpSpPr>
            <a:xfrm>
              <a:off x="695893" y="1291054"/>
              <a:ext cx="657774" cy="656998"/>
              <a:chOff x="767332" y="1285463"/>
              <a:chExt cx="657774" cy="656998"/>
            </a:xfrm>
          </p:grpSpPr>
          <p:sp>
            <p:nvSpPr>
              <p:cNvPr id="9" name="任意多边形: 形状 8">
                <a:extLst>
                  <a:ext uri="{FF2B5EF4-FFF2-40B4-BE49-F238E27FC236}">
                    <a16:creationId xmlns:a16="http://schemas.microsoft.com/office/drawing/2014/main" id="{4F21CCFD-B991-9A2A-E507-7D153BEE1A43}"/>
                  </a:ext>
                </a:extLst>
              </p:cNvPr>
              <p:cNvSpPr/>
              <p:nvPr/>
            </p:nvSpPr>
            <p:spPr>
              <a:xfrm>
                <a:off x="767332" y="1285463"/>
                <a:ext cx="657774" cy="656998"/>
              </a:xfrm>
              <a:custGeom>
                <a:avLst/>
                <a:gdLst>
                  <a:gd name="connsiteX0" fmla="*/ 18407 w 657774"/>
                  <a:gd name="connsiteY0" fmla="*/ 508808 h 656998"/>
                  <a:gd name="connsiteX1" fmla="*/ 31623 w 657774"/>
                  <a:gd name="connsiteY1" fmla="*/ 472585 h 656998"/>
                  <a:gd name="connsiteX2" fmla="*/ 292620 w 657774"/>
                  <a:gd name="connsiteY2" fmla="*/ 654333 h 656998"/>
                  <a:gd name="connsiteX3" fmla="*/ 609370 w 657774"/>
                  <a:gd name="connsiteY3" fmla="*/ 495445 h 656998"/>
                  <a:gd name="connsiteX4" fmla="*/ 595517 w 657774"/>
                  <a:gd name="connsiteY4" fmla="*/ 138654 h 656998"/>
                  <a:gd name="connsiteX5" fmla="*/ 271180 w 657774"/>
                  <a:gd name="connsiteY5" fmla="*/ 5904 h 656998"/>
                  <a:gd name="connsiteX6" fmla="*/ 9107 w 657774"/>
                  <a:gd name="connsiteY6" fmla="*/ 292012 h 656998"/>
                  <a:gd name="connsiteX7" fmla="*/ 22617 w 657774"/>
                  <a:gd name="connsiteY7" fmla="*/ 293823 h 656998"/>
                  <a:gd name="connsiteX8" fmla="*/ 230553 w 657774"/>
                  <a:gd name="connsiteY8" fmla="*/ 39581 h 656998"/>
                  <a:gd name="connsiteX9" fmla="*/ 546960 w 657774"/>
                  <a:gd name="connsiteY9" fmla="*/ 120103 h 656998"/>
                  <a:gd name="connsiteX10" fmla="*/ 607167 w 657774"/>
                  <a:gd name="connsiteY10" fmla="*/ 439300 h 656998"/>
                  <a:gd name="connsiteX11" fmla="*/ 335744 w 657774"/>
                  <a:gd name="connsiteY11" fmla="*/ 628733 h 656998"/>
                  <a:gd name="connsiteX12" fmla="*/ 54189 w 657774"/>
                  <a:gd name="connsiteY12" fmla="*/ 453985 h 656998"/>
                  <a:gd name="connsiteX13" fmla="*/ 91978 w 657774"/>
                  <a:gd name="connsiteY13" fmla="*/ 461523 h 656998"/>
                  <a:gd name="connsiteX14" fmla="*/ 101768 w 657774"/>
                  <a:gd name="connsiteY14" fmla="*/ 425251 h 656998"/>
                  <a:gd name="connsiteX15" fmla="*/ 28344 w 657774"/>
                  <a:gd name="connsiteY15" fmla="*/ 414238 h 656998"/>
                  <a:gd name="connsiteX16" fmla="*/ 7394 w 657774"/>
                  <a:gd name="connsiteY16" fmla="*/ 426133 h 656998"/>
                  <a:gd name="connsiteX17" fmla="*/ 5680 w 657774"/>
                  <a:gd name="connsiteY17" fmla="*/ 508808 h 656998"/>
                  <a:gd name="connsiteX18" fmla="*/ 18407 w 657774"/>
                  <a:gd name="connsiteY18" fmla="*/ 508808 h 656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57774" h="656998">
                    <a:moveTo>
                      <a:pt x="18407" y="508808"/>
                    </a:moveTo>
                    <a:cubicBezTo>
                      <a:pt x="24646" y="497483"/>
                      <a:pt x="29103" y="485266"/>
                      <a:pt x="31623" y="472585"/>
                    </a:cubicBezTo>
                    <a:cubicBezTo>
                      <a:pt x="84260" y="571679"/>
                      <a:pt x="181421" y="639339"/>
                      <a:pt x="292620" y="654333"/>
                    </a:cubicBezTo>
                    <a:cubicBezTo>
                      <a:pt x="420965" y="671466"/>
                      <a:pt x="542946" y="604552"/>
                      <a:pt x="609370" y="495445"/>
                    </a:cubicBezTo>
                    <a:cubicBezTo>
                      <a:pt x="677654" y="383351"/>
                      <a:pt x="674276" y="244434"/>
                      <a:pt x="595517" y="138654"/>
                    </a:cubicBezTo>
                    <a:cubicBezTo>
                      <a:pt x="521408" y="39092"/>
                      <a:pt x="394826" y="-19451"/>
                      <a:pt x="271180" y="5904"/>
                    </a:cubicBezTo>
                    <a:cubicBezTo>
                      <a:pt x="134612" y="33903"/>
                      <a:pt x="23302" y="153045"/>
                      <a:pt x="9107" y="292012"/>
                    </a:cubicBezTo>
                    <a:cubicBezTo>
                      <a:pt x="8373" y="299599"/>
                      <a:pt x="21491" y="301508"/>
                      <a:pt x="22617" y="293823"/>
                    </a:cubicBezTo>
                    <a:cubicBezTo>
                      <a:pt x="39260" y="179135"/>
                      <a:pt x="121739" y="79377"/>
                      <a:pt x="230553" y="39581"/>
                    </a:cubicBezTo>
                    <a:cubicBezTo>
                      <a:pt x="343136" y="-1487"/>
                      <a:pt x="465508" y="34687"/>
                      <a:pt x="546960" y="120103"/>
                    </a:cubicBezTo>
                    <a:cubicBezTo>
                      <a:pt x="628411" y="205519"/>
                      <a:pt x="654403" y="329409"/>
                      <a:pt x="607167" y="439300"/>
                    </a:cubicBezTo>
                    <a:cubicBezTo>
                      <a:pt x="560861" y="546988"/>
                      <a:pt x="455425" y="628537"/>
                      <a:pt x="335744" y="628733"/>
                    </a:cubicBezTo>
                    <a:cubicBezTo>
                      <a:pt x="218903" y="628978"/>
                      <a:pt x="105243" y="558687"/>
                      <a:pt x="54189" y="453985"/>
                    </a:cubicBezTo>
                    <a:lnTo>
                      <a:pt x="91978" y="461523"/>
                    </a:lnTo>
                    <a:cubicBezTo>
                      <a:pt x="115914" y="466418"/>
                      <a:pt x="125508" y="428776"/>
                      <a:pt x="101768" y="425251"/>
                    </a:cubicBezTo>
                    <a:lnTo>
                      <a:pt x="28344" y="414238"/>
                    </a:lnTo>
                    <a:cubicBezTo>
                      <a:pt x="19680" y="412965"/>
                      <a:pt x="9498" y="416294"/>
                      <a:pt x="7394" y="426133"/>
                    </a:cubicBezTo>
                    <a:cubicBezTo>
                      <a:pt x="1911" y="451978"/>
                      <a:pt x="-5186" y="483599"/>
                      <a:pt x="5680" y="508808"/>
                    </a:cubicBezTo>
                    <a:cubicBezTo>
                      <a:pt x="8030" y="514045"/>
                      <a:pt x="15862" y="512821"/>
                      <a:pt x="18407" y="508808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48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/>
                  <a:ea typeface="微软雅黑"/>
                  <a:cs typeface="+mn-cs"/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0E94CD4-6A39-867F-8095-D4CBA24C65EA}"/>
                  </a:ext>
                </a:extLst>
              </p:cNvPr>
              <p:cNvSpPr txBox="1"/>
              <p:nvPr/>
            </p:nvSpPr>
            <p:spPr>
              <a:xfrm>
                <a:off x="967979" y="1460074"/>
                <a:ext cx="25648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2000">
                    <a:solidFill>
                      <a:srgbClr val="4D4D4D"/>
                    </a:solidFill>
                    <a:latin typeface="+mn-ea"/>
                  </a:rPr>
                  <a:t>贰</a:t>
                </a: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</p:grp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2B1B7549-58E0-6500-3AC8-52BEFD5B4CF9}"/>
              </a:ext>
            </a:extLst>
          </p:cNvPr>
          <p:cNvSpPr txBox="1"/>
          <p:nvPr/>
        </p:nvSpPr>
        <p:spPr>
          <a:xfrm>
            <a:off x="5848867" y="3112366"/>
            <a:ext cx="1656834" cy="48850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A71E25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课文释译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CEE73A7-D380-ECAF-292C-1783F61C7652}"/>
              </a:ext>
            </a:extLst>
          </p:cNvPr>
          <p:cNvSpPr txBox="1"/>
          <p:nvPr/>
        </p:nvSpPr>
        <p:spPr>
          <a:xfrm>
            <a:off x="5882206" y="3775477"/>
            <a:ext cx="5024435" cy="3597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accent6"/>
                </a:solidFill>
                <a:latin typeface="+mj-ea"/>
                <a:ea typeface="+mj-ea"/>
              </a:rPr>
              <a:t>予独爱莲之出淤泥而不染，濯清涟而不妖，中通外直，不蔓不枝，香远益清，亭亭净植，可远观而不可亵玩焉。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4553F336-8208-B110-72C0-B380FB8CC170}"/>
              </a:ext>
            </a:extLst>
          </p:cNvPr>
          <p:cNvCxnSpPr>
            <a:cxnSpLocks/>
          </p:cNvCxnSpPr>
          <p:nvPr/>
        </p:nvCxnSpPr>
        <p:spPr>
          <a:xfrm>
            <a:off x="8313229" y="4196228"/>
            <a:ext cx="1034891" cy="0"/>
          </a:xfrm>
          <a:prstGeom prst="line">
            <a:avLst/>
          </a:prstGeom>
          <a:ln w="254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C91DA21-1E24-D004-AE4C-1E47736FA66D}"/>
              </a:ext>
            </a:extLst>
          </p:cNvPr>
          <p:cNvGrpSpPr/>
          <p:nvPr/>
        </p:nvGrpSpPr>
        <p:grpSpPr>
          <a:xfrm>
            <a:off x="9348120" y="4108671"/>
            <a:ext cx="1457066" cy="175113"/>
            <a:chOff x="10267822" y="3341443"/>
            <a:chExt cx="999998" cy="175113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18B0AFE7-E7AC-19D8-975B-36B71D1E8257}"/>
                </a:ext>
              </a:extLst>
            </p:cNvPr>
            <p:cNvSpPr txBox="1"/>
            <p:nvPr/>
          </p:nvSpPr>
          <p:spPr>
            <a:xfrm>
              <a:off x="10777324" y="3341443"/>
              <a:ext cx="490496" cy="17511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00">
                  <a:solidFill>
                    <a:schemeClr val="accent6"/>
                  </a:solidFill>
                  <a:latin typeface="+mj-ea"/>
                  <a:ea typeface="+mj-ea"/>
                </a:rPr>
                <a:t>[</a:t>
              </a:r>
              <a:r>
                <a:rPr lang="zh-CN" altLang="en-US" sz="1000">
                  <a:solidFill>
                    <a:schemeClr val="accent6"/>
                  </a:solidFill>
                  <a:latin typeface="+mj-ea"/>
                  <a:ea typeface="+mj-ea"/>
                </a:rPr>
                <a:t>宋</a:t>
              </a:r>
              <a:r>
                <a:rPr lang="en-US" altLang="zh-CN" sz="1000">
                  <a:solidFill>
                    <a:schemeClr val="accent6"/>
                  </a:solidFill>
                  <a:latin typeface="+mj-ea"/>
                  <a:ea typeface="+mj-ea"/>
                </a:rPr>
                <a:t>] </a:t>
              </a:r>
              <a:r>
                <a:rPr lang="zh-CN" altLang="en-US" sz="1000">
                  <a:solidFill>
                    <a:schemeClr val="accent6"/>
                  </a:solidFill>
                  <a:latin typeface="+mj-ea"/>
                  <a:ea typeface="+mj-ea"/>
                </a:rPr>
                <a:t>周敦颐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95B77D08-30D4-DC15-F9F8-A2EA525DCCE0}"/>
                </a:ext>
              </a:extLst>
            </p:cNvPr>
            <p:cNvSpPr txBox="1"/>
            <p:nvPr/>
          </p:nvSpPr>
          <p:spPr>
            <a:xfrm>
              <a:off x="10267822" y="3341443"/>
              <a:ext cx="490496" cy="17511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00">
                  <a:solidFill>
                    <a:schemeClr val="accent6"/>
                  </a:solidFill>
                  <a:latin typeface="+mj-ea"/>
                  <a:ea typeface="+mj-ea"/>
                </a:rPr>
                <a:t>《 </a:t>
              </a:r>
              <a:r>
                <a:rPr lang="zh-CN" altLang="en-US" sz="1000">
                  <a:solidFill>
                    <a:schemeClr val="accent6"/>
                  </a:solidFill>
                  <a:latin typeface="+mj-ea"/>
                  <a:ea typeface="+mj-ea"/>
                </a:rPr>
                <a:t>爱莲说 </a:t>
              </a:r>
              <a:r>
                <a:rPr lang="en-US" altLang="zh-CN" sz="1000">
                  <a:solidFill>
                    <a:schemeClr val="accent6"/>
                  </a:solidFill>
                  <a:latin typeface="+mj-ea"/>
                  <a:ea typeface="+mj-ea"/>
                </a:rPr>
                <a:t>》</a:t>
              </a:r>
              <a:endParaRPr lang="zh-CN" altLang="en-US" sz="1000">
                <a:solidFill>
                  <a:schemeClr val="accent6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0121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4874B2F7-9950-C897-856D-191F1569B3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35972" r="69479" b="45214"/>
          <a:stretch/>
        </p:blipFill>
        <p:spPr>
          <a:xfrm rot="1105198">
            <a:off x="3297639" y="667060"/>
            <a:ext cx="464943" cy="82731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8DB1F66C-F194-0857-3EC1-7C07E1C55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005584"/>
            <a:ext cx="12192000" cy="4852416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B954D822-929F-BEFF-3A1C-76F87D142AD0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 grainSize="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18" r="36190" b="54286"/>
          <a:stretch/>
        </p:blipFill>
        <p:spPr>
          <a:xfrm rot="1542254">
            <a:off x="8573934" y="1147093"/>
            <a:ext cx="1954895" cy="193499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5BD6909-AB0B-CD34-58B4-89201A865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40035" r="69479" b="45214"/>
          <a:stretch/>
        </p:blipFill>
        <p:spPr>
          <a:xfrm rot="19901572" flipH="1">
            <a:off x="9746671" y="2497899"/>
            <a:ext cx="589079" cy="821860"/>
          </a:xfrm>
          <a:custGeom>
            <a:avLst/>
            <a:gdLst>
              <a:gd name="connsiteX0" fmla="*/ 0 w 347724"/>
              <a:gd name="connsiteY0" fmla="*/ 0 h 485131"/>
              <a:gd name="connsiteX1" fmla="*/ 347724 w 347724"/>
              <a:gd name="connsiteY1" fmla="*/ 0 h 485131"/>
              <a:gd name="connsiteX2" fmla="*/ 347724 w 347724"/>
              <a:gd name="connsiteY2" fmla="*/ 485131 h 485131"/>
              <a:gd name="connsiteX3" fmla="*/ 0 w 347724"/>
              <a:gd name="connsiteY3" fmla="*/ 485131 h 48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724" h="485131">
                <a:moveTo>
                  <a:pt x="0" y="0"/>
                </a:moveTo>
                <a:lnTo>
                  <a:pt x="347724" y="0"/>
                </a:lnTo>
                <a:lnTo>
                  <a:pt x="347724" y="485131"/>
                </a:lnTo>
                <a:lnTo>
                  <a:pt x="0" y="485131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341F659-E44A-A0C4-6D93-16F35E29DD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4" t="26719" r="15850" b="54467"/>
          <a:stretch/>
        </p:blipFill>
        <p:spPr>
          <a:xfrm>
            <a:off x="1965742" y="4166991"/>
            <a:ext cx="950722" cy="69492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0604847-5052-C842-9A62-A8B5321C0F60}"/>
              </a:ext>
            </a:extLst>
          </p:cNvPr>
          <p:cNvSpPr txBox="1"/>
          <p:nvPr/>
        </p:nvSpPr>
        <p:spPr>
          <a:xfrm>
            <a:off x="9028443" y="2230111"/>
            <a:ext cx="517277" cy="1384995"/>
          </a:xfrm>
          <a:prstGeom prst="rect">
            <a:avLst/>
          </a:prstGeom>
          <a:noFill/>
        </p:spPr>
        <p:txBody>
          <a:bodyPr vert="eaVert" wrap="square" lIns="0" tIns="0" rIns="0" bIns="0" rtlCol="0">
            <a:noAutofit/>
          </a:bodyPr>
          <a:lstStyle/>
          <a:p>
            <a:r>
              <a:rPr lang="zh-CN" altLang="en-US" sz="3200">
                <a:solidFill>
                  <a:schemeClr val="accent6"/>
                </a:solidFill>
                <a:latin typeface="+mj-ea"/>
                <a:ea typeface="+mj-ea"/>
              </a:rPr>
              <a:t>爱莲说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E763526-F505-3826-CF09-2BD71425C3FD}"/>
              </a:ext>
            </a:extLst>
          </p:cNvPr>
          <p:cNvSpPr txBox="1"/>
          <p:nvPr/>
        </p:nvSpPr>
        <p:spPr>
          <a:xfrm>
            <a:off x="2647355" y="2230111"/>
            <a:ext cx="5539978" cy="2880390"/>
          </a:xfrm>
          <a:prstGeom prst="rect">
            <a:avLst/>
          </a:prstGeom>
          <a:noFill/>
        </p:spPr>
        <p:txBody>
          <a:bodyPr vert="eaVert"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chemeClr val="accent6"/>
                </a:solidFill>
                <a:latin typeface="+mj-ea"/>
                <a:ea typeface="+mj-ea"/>
              </a:rPr>
              <a:t>水陆草木之花</a:t>
            </a:r>
            <a:endParaRPr lang="en-US" altLang="zh-CN" sz="2000">
              <a:solidFill>
                <a:schemeClr val="accent6"/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chemeClr val="accent6"/>
                </a:solidFill>
                <a:latin typeface="+mj-ea"/>
                <a:ea typeface="+mj-ea"/>
              </a:rPr>
              <a:t>可爱者甚蕃</a:t>
            </a:r>
            <a:endParaRPr lang="en-US" altLang="zh-CN" sz="2000">
              <a:solidFill>
                <a:schemeClr val="accent6"/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chemeClr val="accent6"/>
                </a:solidFill>
                <a:latin typeface="+mj-ea"/>
                <a:ea typeface="+mj-ea"/>
              </a:rPr>
              <a:t>晋陶渊明独爱菊</a:t>
            </a:r>
            <a:endParaRPr lang="en-US" altLang="zh-CN" sz="2000">
              <a:solidFill>
                <a:schemeClr val="accent6"/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chemeClr val="accent6"/>
                </a:solidFill>
                <a:latin typeface="+mj-ea"/>
                <a:ea typeface="+mj-ea"/>
              </a:rPr>
              <a:t>自李唐来，世人甚爱牡丹</a:t>
            </a:r>
            <a:endParaRPr lang="en-US" altLang="zh-CN" sz="2000">
              <a:solidFill>
                <a:schemeClr val="accent6"/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chemeClr val="accent6"/>
                </a:solidFill>
                <a:latin typeface="+mj-ea"/>
                <a:ea typeface="+mj-ea"/>
              </a:rPr>
              <a:t>予独爱莲之出淤泥而不染</a:t>
            </a:r>
            <a:endParaRPr lang="en-US" altLang="zh-CN" sz="2000">
              <a:solidFill>
                <a:schemeClr val="accent6"/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chemeClr val="accent6"/>
                </a:solidFill>
                <a:latin typeface="+mj-ea"/>
                <a:ea typeface="+mj-ea"/>
              </a:rPr>
              <a:t>濯清涟而不妖</a:t>
            </a:r>
            <a:endParaRPr lang="en-US" altLang="zh-CN" sz="2000">
              <a:solidFill>
                <a:schemeClr val="accent6"/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chemeClr val="accent6"/>
                </a:solidFill>
                <a:latin typeface="+mj-ea"/>
                <a:ea typeface="+mj-ea"/>
              </a:rPr>
              <a:t>中通外直 不蔓不枝</a:t>
            </a:r>
            <a:endParaRPr lang="en-US" altLang="zh-CN" sz="2000">
              <a:solidFill>
                <a:schemeClr val="accent6"/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chemeClr val="accent6"/>
                </a:solidFill>
                <a:latin typeface="+mj-ea"/>
                <a:ea typeface="+mj-ea"/>
              </a:rPr>
              <a:t>香远益清 亭亭净植</a:t>
            </a:r>
            <a:endParaRPr lang="en-US" altLang="zh-CN" sz="2000">
              <a:solidFill>
                <a:schemeClr val="accent6"/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chemeClr val="accent6"/>
                </a:solidFill>
                <a:latin typeface="+mj-ea"/>
                <a:ea typeface="+mj-ea"/>
              </a:rPr>
              <a:t>可远观而不可亵玩焉</a:t>
            </a:r>
            <a:endParaRPr lang="en-US" altLang="zh-CN" sz="2000">
              <a:solidFill>
                <a:schemeClr val="accent6"/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chemeClr val="accent6"/>
                </a:solidFill>
                <a:latin typeface="+mj-ea"/>
                <a:ea typeface="+mj-ea"/>
              </a:rPr>
              <a:t>予谓菊花之隐逸者也</a:t>
            </a:r>
            <a:endParaRPr lang="en-US" altLang="zh-CN" sz="2000">
              <a:solidFill>
                <a:schemeClr val="accent6"/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chemeClr val="accent6"/>
                </a:solidFill>
                <a:latin typeface="+mj-ea"/>
                <a:ea typeface="+mj-ea"/>
              </a:rPr>
              <a:t>牡丹花之富贵者也</a:t>
            </a:r>
            <a:endParaRPr lang="en-US" altLang="zh-CN" sz="2000">
              <a:solidFill>
                <a:schemeClr val="accent6"/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chemeClr val="accent6"/>
                </a:solidFill>
                <a:latin typeface="+mj-ea"/>
                <a:ea typeface="+mj-ea"/>
              </a:rPr>
              <a:t>莲，花之君子者也</a:t>
            </a:r>
            <a:endParaRPr lang="en-US" altLang="zh-CN" sz="2000">
              <a:solidFill>
                <a:schemeClr val="accent6"/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chemeClr val="accent6"/>
                </a:solidFill>
                <a:latin typeface="+mj-ea"/>
                <a:ea typeface="+mj-ea"/>
              </a:rPr>
              <a:t>噫！菊之爱 陶后鲜有闻</a:t>
            </a:r>
            <a:endParaRPr lang="en-US" altLang="zh-CN" sz="2000">
              <a:solidFill>
                <a:schemeClr val="accent6"/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chemeClr val="accent6"/>
                </a:solidFill>
                <a:latin typeface="+mj-ea"/>
                <a:ea typeface="+mj-ea"/>
              </a:rPr>
              <a:t>莲之爱，同予者何人</a:t>
            </a:r>
            <a:endParaRPr lang="en-US" altLang="zh-CN" sz="2000">
              <a:solidFill>
                <a:schemeClr val="accent6"/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chemeClr val="accent6"/>
                </a:solidFill>
                <a:latin typeface="+mj-ea"/>
                <a:ea typeface="+mj-ea"/>
              </a:rPr>
              <a:t>牡丹之爱，宜乎众矣</a:t>
            </a:r>
            <a:r>
              <a:rPr lang="en-US" altLang="zh-CN" sz="2000">
                <a:solidFill>
                  <a:schemeClr val="accent6"/>
                </a:solidFill>
                <a:latin typeface="+mj-ea"/>
                <a:ea typeface="+mj-ea"/>
              </a:rPr>
              <a:t>28</a:t>
            </a:r>
            <a:r>
              <a:rPr lang="zh-CN" altLang="en-US" sz="2000">
                <a:solidFill>
                  <a:schemeClr val="accent6"/>
                </a:solidFill>
                <a:latin typeface="+mj-ea"/>
                <a:ea typeface="+mj-ea"/>
              </a:rPr>
              <a:t>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59A4E33-A93B-EFE5-4694-3D86E69617E3}"/>
              </a:ext>
            </a:extLst>
          </p:cNvPr>
          <p:cNvSpPr txBox="1"/>
          <p:nvPr/>
        </p:nvSpPr>
        <p:spPr>
          <a:xfrm>
            <a:off x="9156842" y="3729138"/>
            <a:ext cx="260478" cy="1384995"/>
          </a:xfrm>
          <a:prstGeom prst="rect">
            <a:avLst/>
          </a:prstGeom>
          <a:noFill/>
        </p:spPr>
        <p:txBody>
          <a:bodyPr vert="eaVert" wrap="square" lIns="0" tIns="0" rIns="0" bIns="0" rtlCol="0">
            <a:noAutofit/>
          </a:bodyPr>
          <a:lstStyle/>
          <a:p>
            <a:r>
              <a:rPr lang="en-US" altLang="zh-CN" sz="1600">
                <a:solidFill>
                  <a:schemeClr val="accent6"/>
                </a:solidFill>
                <a:latin typeface="+mj-ea"/>
                <a:ea typeface="+mj-ea"/>
              </a:rPr>
              <a:t>【</a:t>
            </a:r>
            <a:r>
              <a:rPr lang="zh-CN" altLang="en-US" sz="1600">
                <a:solidFill>
                  <a:schemeClr val="accent6"/>
                </a:solidFill>
                <a:latin typeface="+mj-ea"/>
                <a:ea typeface="+mj-ea"/>
              </a:rPr>
              <a:t>宋</a:t>
            </a:r>
            <a:r>
              <a:rPr lang="en-US" altLang="zh-CN" sz="1600">
                <a:solidFill>
                  <a:schemeClr val="accent6"/>
                </a:solidFill>
                <a:latin typeface="+mj-ea"/>
                <a:ea typeface="+mj-ea"/>
              </a:rPr>
              <a:t>】</a:t>
            </a:r>
            <a:r>
              <a:rPr lang="zh-CN" altLang="en-US" sz="1600">
                <a:solidFill>
                  <a:schemeClr val="accent6"/>
                </a:solidFill>
                <a:latin typeface="+mj-ea"/>
                <a:ea typeface="+mj-ea"/>
              </a:rPr>
              <a:t>周敦颐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90E11653-3B4D-A78F-AF03-3A15D0DBC56B}"/>
              </a:ext>
            </a:extLst>
          </p:cNvPr>
          <p:cNvCxnSpPr>
            <a:cxnSpLocks/>
          </p:cNvCxnSpPr>
          <p:nvPr/>
        </p:nvCxnSpPr>
        <p:spPr>
          <a:xfrm>
            <a:off x="9608344" y="2230111"/>
            <a:ext cx="0" cy="1384995"/>
          </a:xfrm>
          <a:prstGeom prst="line">
            <a:avLst/>
          </a:prstGeom>
          <a:ln w="1587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60F87463-C011-455C-EC0E-5E93C389CE5E}"/>
              </a:ext>
            </a:extLst>
          </p:cNvPr>
          <p:cNvCxnSpPr>
            <a:cxnSpLocks/>
          </p:cNvCxnSpPr>
          <p:nvPr/>
        </p:nvCxnSpPr>
        <p:spPr>
          <a:xfrm>
            <a:off x="8251031" y="2230111"/>
            <a:ext cx="0" cy="2771270"/>
          </a:xfrm>
          <a:prstGeom prst="line">
            <a:avLst/>
          </a:prstGeom>
          <a:ln cap="rnd">
            <a:solidFill>
              <a:schemeClr val="accent6">
                <a:alpha val="2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E8B52A1B-23B6-3118-9159-38A8AD77465A}"/>
              </a:ext>
            </a:extLst>
          </p:cNvPr>
          <p:cNvCxnSpPr>
            <a:cxnSpLocks/>
          </p:cNvCxnSpPr>
          <p:nvPr/>
        </p:nvCxnSpPr>
        <p:spPr>
          <a:xfrm>
            <a:off x="2583656" y="2230111"/>
            <a:ext cx="0" cy="2809370"/>
          </a:xfrm>
          <a:prstGeom prst="line">
            <a:avLst/>
          </a:prstGeom>
          <a:ln cap="rnd">
            <a:solidFill>
              <a:schemeClr val="accent6">
                <a:alpha val="2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4D54700D-4E4E-E5E3-26B5-40E9E0A7FAE4}"/>
              </a:ext>
            </a:extLst>
          </p:cNvPr>
          <p:cNvSpPr txBox="1"/>
          <p:nvPr/>
        </p:nvSpPr>
        <p:spPr>
          <a:xfrm>
            <a:off x="5583039" y="1393643"/>
            <a:ext cx="1025922" cy="3502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>
                <a:solidFill>
                  <a:schemeClr val="accent1"/>
                </a:solidFill>
                <a:latin typeface="+mj-ea"/>
                <a:ea typeface="+mj-ea"/>
              </a:rPr>
              <a:t>课程原文</a:t>
            </a:r>
            <a:endParaRPr lang="en-US" altLang="zh-CN" sz="2000">
              <a:solidFill>
                <a:schemeClr val="accent1"/>
              </a:solidFill>
              <a:latin typeface="+mj-ea"/>
              <a:ea typeface="+mj-ea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EC68A5C5-2956-6A4B-6E0E-795ECEE76B2F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9" t="3697" r="15086" b="44923"/>
          <a:stretch/>
        </p:blipFill>
        <p:spPr>
          <a:xfrm rot="20028855" flipH="1">
            <a:off x="-469940" y="3924729"/>
            <a:ext cx="1855975" cy="3523593"/>
          </a:xfrm>
          <a:custGeom>
            <a:avLst/>
            <a:gdLst>
              <a:gd name="connsiteX0" fmla="*/ 0 w 1855975"/>
              <a:gd name="connsiteY0" fmla="*/ 0 h 3523593"/>
              <a:gd name="connsiteX1" fmla="*/ 0 w 1855975"/>
              <a:gd name="connsiteY1" fmla="*/ 3523593 h 3523593"/>
              <a:gd name="connsiteX2" fmla="*/ 1855975 w 1855975"/>
              <a:gd name="connsiteY2" fmla="*/ 2610914 h 3523593"/>
              <a:gd name="connsiteX3" fmla="*/ 572053 w 1855975"/>
              <a:gd name="connsiteY3" fmla="*/ 0 h 352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5975" h="3523593">
                <a:moveTo>
                  <a:pt x="0" y="0"/>
                </a:moveTo>
                <a:lnTo>
                  <a:pt x="0" y="3523593"/>
                </a:lnTo>
                <a:lnTo>
                  <a:pt x="1855975" y="2610914"/>
                </a:lnTo>
                <a:lnTo>
                  <a:pt x="572053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02FA91D-3720-9E56-4411-4C6215217D7A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9" t="3697" r="15086" b="44923"/>
          <a:stretch/>
        </p:blipFill>
        <p:spPr>
          <a:xfrm rot="1571145">
            <a:off x="10805850" y="3924729"/>
            <a:ext cx="1855975" cy="3523593"/>
          </a:xfrm>
          <a:custGeom>
            <a:avLst/>
            <a:gdLst>
              <a:gd name="connsiteX0" fmla="*/ 0 w 1855975"/>
              <a:gd name="connsiteY0" fmla="*/ 0 h 3523593"/>
              <a:gd name="connsiteX1" fmla="*/ 0 w 1855975"/>
              <a:gd name="connsiteY1" fmla="*/ 3523593 h 3523593"/>
              <a:gd name="connsiteX2" fmla="*/ 1855975 w 1855975"/>
              <a:gd name="connsiteY2" fmla="*/ 2610914 h 3523593"/>
              <a:gd name="connsiteX3" fmla="*/ 572053 w 1855975"/>
              <a:gd name="connsiteY3" fmla="*/ 0 h 352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5975" h="3523593">
                <a:moveTo>
                  <a:pt x="0" y="0"/>
                </a:moveTo>
                <a:lnTo>
                  <a:pt x="0" y="3523593"/>
                </a:lnTo>
                <a:lnTo>
                  <a:pt x="1855975" y="2610914"/>
                </a:lnTo>
                <a:lnTo>
                  <a:pt x="572053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41B0341-4327-D841-77DF-3B549873B0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4" t="26719" r="15850" b="54467"/>
          <a:stretch/>
        </p:blipFill>
        <p:spPr>
          <a:xfrm flipH="1">
            <a:off x="9608344" y="4944225"/>
            <a:ext cx="651274" cy="47604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966BA79D-EC8B-59D5-2E5E-3D9A61F15C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40035" r="69479" b="54227"/>
          <a:stretch/>
        </p:blipFill>
        <p:spPr>
          <a:xfrm flipH="1">
            <a:off x="7259938" y="6204748"/>
            <a:ext cx="1203694" cy="653252"/>
          </a:xfrm>
          <a:custGeom>
            <a:avLst/>
            <a:gdLst>
              <a:gd name="connsiteX0" fmla="*/ 1203694 w 1203694"/>
              <a:gd name="connsiteY0" fmla="*/ 0 h 653252"/>
              <a:gd name="connsiteX1" fmla="*/ 0 w 1203694"/>
              <a:gd name="connsiteY1" fmla="*/ 0 h 653252"/>
              <a:gd name="connsiteX2" fmla="*/ 0 w 1203694"/>
              <a:gd name="connsiteY2" fmla="*/ 653252 h 653252"/>
              <a:gd name="connsiteX3" fmla="*/ 1203694 w 1203694"/>
              <a:gd name="connsiteY3" fmla="*/ 653252 h 653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694" h="653252">
                <a:moveTo>
                  <a:pt x="1203694" y="0"/>
                </a:moveTo>
                <a:lnTo>
                  <a:pt x="0" y="0"/>
                </a:lnTo>
                <a:lnTo>
                  <a:pt x="0" y="653252"/>
                </a:lnTo>
                <a:lnTo>
                  <a:pt x="1203694" y="653252"/>
                </a:lnTo>
                <a:close/>
              </a:path>
            </a:pathLst>
          </a:cu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C292395F-301C-CCFB-3BA6-A87CF9AB0006}"/>
              </a:ext>
            </a:extLst>
          </p:cNvPr>
          <p:cNvGrpSpPr/>
          <p:nvPr/>
        </p:nvGrpSpPr>
        <p:grpSpPr>
          <a:xfrm>
            <a:off x="5199112" y="-95945"/>
            <a:ext cx="1793777" cy="1130715"/>
            <a:chOff x="5199112" y="-95945"/>
            <a:chExt cx="1793777" cy="1130715"/>
          </a:xfrm>
        </p:grpSpPr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E8ABC4DE-5872-D02F-DC4B-8FE166072A0D}"/>
                </a:ext>
              </a:extLst>
            </p:cNvPr>
            <p:cNvSpPr txBox="1"/>
            <p:nvPr/>
          </p:nvSpPr>
          <p:spPr>
            <a:xfrm>
              <a:off x="5854887" y="452441"/>
              <a:ext cx="1018857" cy="2349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zh-CN" altLang="en-US" sz="1600">
                  <a:solidFill>
                    <a:schemeClr val="accent6"/>
                  </a:solidFill>
                  <a:latin typeface="+mj-ea"/>
                  <a:ea typeface="+mj-ea"/>
                </a:rPr>
                <a:t>课文释译</a:t>
              </a: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61BB71D6-4FB4-924D-A068-618EE6D52DA4}"/>
                </a:ext>
              </a:extLst>
            </p:cNvPr>
            <p:cNvSpPr/>
            <p:nvPr/>
          </p:nvSpPr>
          <p:spPr>
            <a:xfrm>
              <a:off x="6121996" y="361601"/>
              <a:ext cx="870893" cy="415897"/>
            </a:xfrm>
            <a:custGeom>
              <a:avLst/>
              <a:gdLst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97412 h 473472"/>
                <a:gd name="connsiteX7" fmla="*/ 145233 w 992352"/>
                <a:gd name="connsiteY7" fmla="*/ 329547 h 473472"/>
                <a:gd name="connsiteX8" fmla="*/ 0 w 992352"/>
                <a:gd name="connsiteY8" fmla="*/ 329547 h 473472"/>
                <a:gd name="connsiteX9" fmla="*/ 1050 w 992352"/>
                <a:gd name="connsiteY9" fmla="*/ 79840 h 473472"/>
                <a:gd name="connsiteX0" fmla="*/ 1050 w 992352"/>
                <a:gd name="connsiteY0" fmla="*/ 0 h 473472"/>
                <a:gd name="connsiteX1" fmla="*/ 992352 w 992352"/>
                <a:gd name="connsiteY1" fmla="*/ 0 h 473472"/>
                <a:gd name="connsiteX2" fmla="*/ 992352 w 992352"/>
                <a:gd name="connsiteY2" fmla="*/ 473472 h 473472"/>
                <a:gd name="connsiteX3" fmla="*/ 1050 w 992352"/>
                <a:gd name="connsiteY3" fmla="*/ 473472 h 473472"/>
                <a:gd name="connsiteX4" fmla="*/ 1247 w 992352"/>
                <a:gd name="connsiteY4" fmla="*/ 405139 h 473472"/>
                <a:gd name="connsiteX5" fmla="*/ 898 w 992352"/>
                <a:gd name="connsiteY5" fmla="*/ 397412 h 473472"/>
                <a:gd name="connsiteX6" fmla="*/ 145233 w 992352"/>
                <a:gd name="connsiteY6" fmla="*/ 329547 h 473472"/>
                <a:gd name="connsiteX7" fmla="*/ 0 w 992352"/>
                <a:gd name="connsiteY7" fmla="*/ 329547 h 473472"/>
                <a:gd name="connsiteX8" fmla="*/ 1050 w 992352"/>
                <a:gd name="connsiteY8" fmla="*/ 79840 h 473472"/>
                <a:gd name="connsiteX9" fmla="*/ 1050 w 992352"/>
                <a:gd name="connsiteY9" fmla="*/ 0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9" fmla="*/ 175713 w 992352"/>
                <a:gd name="connsiteY9" fmla="*/ 360027 h 473472"/>
                <a:gd name="connsiteX0" fmla="*/ 145233 w 992352"/>
                <a:gd name="connsiteY0" fmla="*/ 329547 h 473472"/>
                <a:gd name="connsiteX1" fmla="*/ 0 w 992352"/>
                <a:gd name="connsiteY1" fmla="*/ 329547 h 473472"/>
                <a:gd name="connsiteX2" fmla="*/ 1050 w 992352"/>
                <a:gd name="connsiteY2" fmla="*/ 79840 h 473472"/>
                <a:gd name="connsiteX3" fmla="*/ 1050 w 992352"/>
                <a:gd name="connsiteY3" fmla="*/ 0 h 473472"/>
                <a:gd name="connsiteX4" fmla="*/ 992352 w 992352"/>
                <a:gd name="connsiteY4" fmla="*/ 0 h 473472"/>
                <a:gd name="connsiteX5" fmla="*/ 992352 w 992352"/>
                <a:gd name="connsiteY5" fmla="*/ 473472 h 473472"/>
                <a:gd name="connsiteX6" fmla="*/ 1050 w 992352"/>
                <a:gd name="connsiteY6" fmla="*/ 473472 h 473472"/>
                <a:gd name="connsiteX7" fmla="*/ 1247 w 992352"/>
                <a:gd name="connsiteY7" fmla="*/ 405139 h 473472"/>
                <a:gd name="connsiteX8" fmla="*/ 898 w 992352"/>
                <a:gd name="connsiteY8" fmla="*/ 397412 h 473472"/>
                <a:gd name="connsiteX0" fmla="*/ 0 w 992352"/>
                <a:gd name="connsiteY0" fmla="*/ 329547 h 473472"/>
                <a:gd name="connsiteX1" fmla="*/ 1050 w 992352"/>
                <a:gd name="connsiteY1" fmla="*/ 79840 h 473472"/>
                <a:gd name="connsiteX2" fmla="*/ 1050 w 992352"/>
                <a:gd name="connsiteY2" fmla="*/ 0 h 473472"/>
                <a:gd name="connsiteX3" fmla="*/ 992352 w 992352"/>
                <a:gd name="connsiteY3" fmla="*/ 0 h 473472"/>
                <a:gd name="connsiteX4" fmla="*/ 992352 w 992352"/>
                <a:gd name="connsiteY4" fmla="*/ 473472 h 473472"/>
                <a:gd name="connsiteX5" fmla="*/ 1050 w 992352"/>
                <a:gd name="connsiteY5" fmla="*/ 473472 h 473472"/>
                <a:gd name="connsiteX6" fmla="*/ 1247 w 992352"/>
                <a:gd name="connsiteY6" fmla="*/ 405139 h 473472"/>
                <a:gd name="connsiteX7" fmla="*/ 898 w 992352"/>
                <a:gd name="connsiteY7" fmla="*/ 397412 h 473472"/>
                <a:gd name="connsiteX0" fmla="*/ 152 w 991454"/>
                <a:gd name="connsiteY0" fmla="*/ 79840 h 473472"/>
                <a:gd name="connsiteX1" fmla="*/ 152 w 991454"/>
                <a:gd name="connsiteY1" fmla="*/ 0 h 473472"/>
                <a:gd name="connsiteX2" fmla="*/ 991454 w 991454"/>
                <a:gd name="connsiteY2" fmla="*/ 0 h 473472"/>
                <a:gd name="connsiteX3" fmla="*/ 991454 w 991454"/>
                <a:gd name="connsiteY3" fmla="*/ 473472 h 473472"/>
                <a:gd name="connsiteX4" fmla="*/ 152 w 991454"/>
                <a:gd name="connsiteY4" fmla="*/ 473472 h 473472"/>
                <a:gd name="connsiteX5" fmla="*/ 349 w 991454"/>
                <a:gd name="connsiteY5" fmla="*/ 405139 h 473472"/>
                <a:gd name="connsiteX6" fmla="*/ 0 w 991454"/>
                <a:gd name="connsiteY6" fmla="*/ 397412 h 47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1454" h="473472">
                  <a:moveTo>
                    <a:pt x="152" y="79840"/>
                  </a:moveTo>
                  <a:lnTo>
                    <a:pt x="152" y="0"/>
                  </a:lnTo>
                  <a:lnTo>
                    <a:pt x="991454" y="0"/>
                  </a:lnTo>
                  <a:lnTo>
                    <a:pt x="991454" y="473472"/>
                  </a:lnTo>
                  <a:lnTo>
                    <a:pt x="152" y="473472"/>
                  </a:lnTo>
                  <a:cubicBezTo>
                    <a:pt x="193" y="434052"/>
                    <a:pt x="415" y="414688"/>
                    <a:pt x="349" y="405139"/>
                  </a:cubicBezTo>
                  <a:cubicBezTo>
                    <a:pt x="233" y="402563"/>
                    <a:pt x="116" y="399988"/>
                    <a:pt x="0" y="397412"/>
                  </a:cubicBezTo>
                </a:path>
              </a:pathLst>
            </a:custGeom>
            <a:noFill/>
            <a:ln w="11155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0321" tIns="40160" rIns="80321" bIns="40160" rtlCol="0" anchor="ctr">
              <a:noAutofit/>
            </a:bodyPr>
            <a:lstStyle/>
            <a:p>
              <a:pPr algn="ctr"/>
              <a:endParaRPr lang="zh-CN" altLang="en-US" sz="1581"/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1B15E839-37F0-C894-9E34-E5C50E35A10F}"/>
                </a:ext>
              </a:extLst>
            </p:cNvPr>
            <p:cNvPicPr>
              <a:picLocks/>
            </p:cNvPicPr>
            <p:nvPr/>
          </p:nvPicPr>
          <p:blipFill rotWithShape="1"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19" t="19716" r="15086" b="44923"/>
            <a:stretch/>
          </p:blipFill>
          <p:spPr>
            <a:xfrm rot="20028855" flipH="1">
              <a:off x="5199112" y="-95945"/>
              <a:ext cx="865393" cy="1130715"/>
            </a:xfrm>
            <a:custGeom>
              <a:avLst/>
              <a:gdLst>
                <a:gd name="connsiteX0" fmla="*/ 388974 w 865393"/>
                <a:gd name="connsiteY0" fmla="*/ 63759 h 1130715"/>
                <a:gd name="connsiteX1" fmla="*/ 1 w 865393"/>
                <a:gd name="connsiteY1" fmla="*/ 255038 h 1130715"/>
                <a:gd name="connsiteX2" fmla="*/ 0 w 865393"/>
                <a:gd name="connsiteY2" fmla="*/ 1130715 h 1130715"/>
                <a:gd name="connsiteX3" fmla="*/ 865393 w 865393"/>
                <a:gd name="connsiteY3" fmla="*/ 705157 h 1130715"/>
                <a:gd name="connsiteX4" fmla="*/ 518631 w 865393"/>
                <a:gd name="connsiteY4" fmla="*/ 0 h 113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393" h="1130715">
                  <a:moveTo>
                    <a:pt x="388974" y="63759"/>
                  </a:moveTo>
                  <a:lnTo>
                    <a:pt x="1" y="255038"/>
                  </a:lnTo>
                  <a:lnTo>
                    <a:pt x="0" y="1130715"/>
                  </a:lnTo>
                  <a:lnTo>
                    <a:pt x="865393" y="705157"/>
                  </a:lnTo>
                  <a:lnTo>
                    <a:pt x="518631" y="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41924057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2.27449"/>
</p:tagLst>
</file>

<file path=ppt/theme/theme1.xml><?xml version="1.0" encoding="utf-8"?>
<a:theme xmlns:a="http://schemas.openxmlformats.org/drawingml/2006/main" name="Office 主题">
  <a:themeElements>
    <a:clrScheme name="水墨中国风语文教学通用PPT模板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A71E25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水墨中国风爱莲说PPT课件模板">
      <a:majorFont>
        <a:latin typeface="微软雅黑"/>
        <a:ea typeface="思源宋体 CN Heavy"/>
        <a:cs typeface=""/>
      </a:majorFont>
      <a:minorFont>
        <a:latin typeface="微软雅黑 Light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1381</TotalTime>
  <Words>4113</Words>
  <Application>Microsoft Office PowerPoint</Application>
  <PresentationFormat>宽屏</PresentationFormat>
  <Paragraphs>364</Paragraphs>
  <Slides>31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6" baseType="lpstr">
      <vt:lpstr>微软雅黑</vt:lpstr>
      <vt:lpstr>思源宋体 CN Heavy</vt:lpstr>
      <vt:lpstr>Arial</vt:lpstr>
      <vt:lpstr>微软雅黑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教育教学</dc:subject>
  <dc:creator>姜铎</dc:creator>
  <cp:lastModifiedBy>铎</cp:lastModifiedBy>
  <cp:revision>280</cp:revision>
  <dcterms:created xsi:type="dcterms:W3CDTF">2022-06-02T09:46:31Z</dcterms:created>
  <dcterms:modified xsi:type="dcterms:W3CDTF">2022-06-28T16:07:30Z</dcterms:modified>
</cp:coreProperties>
</file>