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3" r:id="rId2"/>
    <p:sldId id="276" r:id="rId3"/>
    <p:sldId id="289" r:id="rId4"/>
    <p:sldId id="288" r:id="rId5"/>
    <p:sldId id="277" r:id="rId6"/>
    <p:sldId id="278" r:id="rId7"/>
    <p:sldId id="279" r:id="rId8"/>
    <p:sldId id="291" r:id="rId9"/>
    <p:sldId id="280" r:id="rId10"/>
    <p:sldId id="281" r:id="rId11"/>
    <p:sldId id="282" r:id="rId12"/>
    <p:sldId id="287" r:id="rId13"/>
    <p:sldId id="290" r:id="rId14"/>
    <p:sldId id="283" r:id="rId15"/>
    <p:sldId id="284" r:id="rId16"/>
    <p:sldId id="285" r:id="rId17"/>
    <p:sldId id="286" r:id="rId18"/>
    <p:sldId id="292" r:id="rId19"/>
    <p:sldId id="419" r:id="rId20"/>
    <p:sldId id="314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F19B2E2-4FFD-4122-A548-F5B75CBB0E97}">
          <p14:sldIdLst>
            <p14:sldId id="273"/>
            <p14:sldId id="276"/>
            <p14:sldId id="289"/>
            <p14:sldId id="288"/>
            <p14:sldId id="277"/>
            <p14:sldId id="278"/>
            <p14:sldId id="279"/>
            <p14:sldId id="291"/>
            <p14:sldId id="280"/>
            <p14:sldId id="281"/>
            <p14:sldId id="282"/>
            <p14:sldId id="287"/>
            <p14:sldId id="290"/>
            <p14:sldId id="283"/>
            <p14:sldId id="284"/>
            <p14:sldId id="285"/>
            <p14:sldId id="286"/>
            <p14:sldId id="292"/>
          </p14:sldIdLst>
        </p14:section>
        <p14:section name="备注" id="{14796D14-A148-410F-BD43-C13362B3AD5E}">
          <p14:sldIdLst>
            <p14:sldId id="419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贺 子琪" initials="贺" lastIdx="1" clrIdx="0">
    <p:extLst>
      <p:ext uri="{19B8F6BF-5375-455C-9EA6-DF929625EA0E}">
        <p15:presenceInfo xmlns:p15="http://schemas.microsoft.com/office/powerpoint/2012/main" userId="35cd9cb398a9bc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93"/>
    <a:srgbClr val="FFE084"/>
    <a:srgbClr val="595959"/>
    <a:srgbClr val="FFCE3B"/>
    <a:srgbClr val="4C50EE"/>
    <a:srgbClr val="8D99F7"/>
    <a:srgbClr val="1317C7"/>
    <a:srgbClr val="F5F5F5"/>
    <a:srgbClr val="578FFF"/>
    <a:srgbClr val="FFF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9F09B3-F299-40EC-9812-15BB048FACFD}" v="362" dt="2022-02-18T06:28:25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76" autoAdjust="0"/>
    <p:restoredTop sz="94947" autoAdjust="0"/>
  </p:normalViewPr>
  <p:slideViewPr>
    <p:cSldViewPr snapToGrid="0" showGuides="1">
      <p:cViewPr>
        <p:scale>
          <a:sx n="33" d="100"/>
          <a:sy n="33" d="100"/>
        </p:scale>
        <p:origin x="1694" y="110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张 鑫" userId="2f2870ad27165835" providerId="LiveId" clId="{829F09B3-F299-40EC-9812-15BB048FACFD}"/>
    <pc:docChg chg="undo custSel delSld modSld delMainMaster modMainMaster modSection">
      <pc:chgData name="张 鑫" userId="2f2870ad27165835" providerId="LiveId" clId="{829F09B3-F299-40EC-9812-15BB048FACFD}" dt="2022-02-19T04:59:03.527" v="5604" actId="20577"/>
      <pc:docMkLst>
        <pc:docMk/>
      </pc:docMkLst>
      <pc:sldChg chg="addSp delSp modSp mod">
        <pc:chgData name="张 鑫" userId="2f2870ad27165835" providerId="LiveId" clId="{829F09B3-F299-40EC-9812-15BB048FACFD}" dt="2022-02-19T04:59:03.527" v="5604" actId="20577"/>
        <pc:sldMkLst>
          <pc:docMk/>
          <pc:sldMk cId="313899284" sldId="273"/>
        </pc:sldMkLst>
        <pc:spChg chg="add mod">
          <ac:chgData name="张 鑫" userId="2f2870ad27165835" providerId="LiveId" clId="{829F09B3-F299-40EC-9812-15BB048FACFD}" dt="2022-02-18T06:28:32.966" v="5588" actId="12789"/>
          <ac:spMkLst>
            <pc:docMk/>
            <pc:sldMk cId="313899284" sldId="273"/>
            <ac:spMk id="163" creationId="{B74C8298-D67A-404C-9307-D97DA2DCC9C7}"/>
          </ac:spMkLst>
        </pc:spChg>
        <pc:spChg chg="del mod">
          <ac:chgData name="张 鑫" userId="2f2870ad27165835" providerId="LiveId" clId="{829F09B3-F299-40EC-9812-15BB048FACFD}" dt="2022-02-18T04:58:43.686" v="5572" actId="21"/>
          <ac:spMkLst>
            <pc:docMk/>
            <pc:sldMk cId="313899284" sldId="273"/>
            <ac:spMk id="164" creationId="{D5B55400-47EB-4FFF-8369-1D1A43E3539D}"/>
          </ac:spMkLst>
        </pc:spChg>
        <pc:spChg chg="add mod">
          <ac:chgData name="张 鑫" userId="2f2870ad27165835" providerId="LiveId" clId="{829F09B3-F299-40EC-9812-15BB048FACFD}" dt="2022-02-18T06:28:32.966" v="5588" actId="12789"/>
          <ac:spMkLst>
            <pc:docMk/>
            <pc:sldMk cId="313899284" sldId="273"/>
            <ac:spMk id="166" creationId="{2865D01C-462A-436D-A56E-40A2FA56A311}"/>
          </ac:spMkLst>
        </pc:spChg>
        <pc:spChg chg="mod">
          <ac:chgData name="张 鑫" userId="2f2870ad27165835" providerId="LiveId" clId="{829F09B3-F299-40EC-9812-15BB048FACFD}" dt="2022-02-17T10:26:54.395" v="500"/>
          <ac:spMkLst>
            <pc:docMk/>
            <pc:sldMk cId="313899284" sldId="273"/>
            <ac:spMk id="413" creationId="{BECA6A3B-140B-4FCD-8F2D-A76C1FC28D37}"/>
          </ac:spMkLst>
        </pc:spChg>
        <pc:spChg chg="mod">
          <ac:chgData name="张 鑫" userId="2f2870ad27165835" providerId="LiveId" clId="{829F09B3-F299-40EC-9812-15BB048FACFD}" dt="2022-02-17T10:26:54.412" v="504"/>
          <ac:spMkLst>
            <pc:docMk/>
            <pc:sldMk cId="313899284" sldId="273"/>
            <ac:spMk id="414" creationId="{A615DC57-5C70-4998-9AD7-7E9E66D98444}"/>
          </ac:spMkLst>
        </pc:spChg>
        <pc:spChg chg="mod">
          <ac:chgData name="张 鑫" userId="2f2870ad27165835" providerId="LiveId" clId="{829F09B3-F299-40EC-9812-15BB048FACFD}" dt="2022-02-17T10:26:54.429" v="508"/>
          <ac:spMkLst>
            <pc:docMk/>
            <pc:sldMk cId="313899284" sldId="273"/>
            <ac:spMk id="415" creationId="{8CE57AC1-37D2-426C-9EE1-ABBDECCA3157}"/>
          </ac:spMkLst>
        </pc:spChg>
        <pc:spChg chg="mod">
          <ac:chgData name="张 鑫" userId="2f2870ad27165835" providerId="LiveId" clId="{829F09B3-F299-40EC-9812-15BB048FACFD}" dt="2022-02-17T10:26:54.446" v="512"/>
          <ac:spMkLst>
            <pc:docMk/>
            <pc:sldMk cId="313899284" sldId="273"/>
            <ac:spMk id="416" creationId="{E16AE397-C5DF-47A1-94F1-C666E10A5FA4}"/>
          </ac:spMkLst>
        </pc:spChg>
        <pc:spChg chg="mod">
          <ac:chgData name="张 鑫" userId="2f2870ad27165835" providerId="LiveId" clId="{829F09B3-F299-40EC-9812-15BB048FACFD}" dt="2022-02-17T10:26:54.463" v="516"/>
          <ac:spMkLst>
            <pc:docMk/>
            <pc:sldMk cId="313899284" sldId="273"/>
            <ac:spMk id="417" creationId="{5F0F525D-9C9D-4F25-A1EB-B6C26D49D88D}"/>
          </ac:spMkLst>
        </pc:spChg>
        <pc:spChg chg="mod">
          <ac:chgData name="张 鑫" userId="2f2870ad27165835" providerId="LiveId" clId="{829F09B3-F299-40EC-9812-15BB048FACFD}" dt="2022-02-17T10:26:54.481" v="520"/>
          <ac:spMkLst>
            <pc:docMk/>
            <pc:sldMk cId="313899284" sldId="273"/>
            <ac:spMk id="418" creationId="{F24B4766-C0B2-4A37-A6DB-97E9BBF0FB0F}"/>
          </ac:spMkLst>
        </pc:spChg>
        <pc:spChg chg="mod">
          <ac:chgData name="张 鑫" userId="2f2870ad27165835" providerId="LiveId" clId="{829F09B3-F299-40EC-9812-15BB048FACFD}" dt="2022-02-17T10:26:54.498" v="524"/>
          <ac:spMkLst>
            <pc:docMk/>
            <pc:sldMk cId="313899284" sldId="273"/>
            <ac:spMk id="419" creationId="{60CBEB88-FB1B-4248-A1FE-6C368E7642B0}"/>
          </ac:spMkLst>
        </pc:spChg>
        <pc:spChg chg="mod">
          <ac:chgData name="张 鑫" userId="2f2870ad27165835" providerId="LiveId" clId="{829F09B3-F299-40EC-9812-15BB048FACFD}" dt="2022-02-17T10:26:54.515" v="528"/>
          <ac:spMkLst>
            <pc:docMk/>
            <pc:sldMk cId="313899284" sldId="273"/>
            <ac:spMk id="420" creationId="{E9158A10-4D8C-473D-BBF4-0A8AD8280D58}"/>
          </ac:spMkLst>
        </pc:spChg>
        <pc:spChg chg="mod">
          <ac:chgData name="张 鑫" userId="2f2870ad27165835" providerId="LiveId" clId="{829F09B3-F299-40EC-9812-15BB048FACFD}" dt="2022-02-17T10:26:54.533" v="532"/>
          <ac:spMkLst>
            <pc:docMk/>
            <pc:sldMk cId="313899284" sldId="273"/>
            <ac:spMk id="421" creationId="{41B6406A-11A1-4B0B-9D98-49F13E769791}"/>
          </ac:spMkLst>
        </pc:spChg>
        <pc:spChg chg="mod">
          <ac:chgData name="张 鑫" userId="2f2870ad27165835" providerId="LiveId" clId="{829F09B3-F299-40EC-9812-15BB048FACFD}" dt="2022-02-17T10:26:54.549" v="536"/>
          <ac:spMkLst>
            <pc:docMk/>
            <pc:sldMk cId="313899284" sldId="273"/>
            <ac:spMk id="422" creationId="{E7790A35-24F3-4F67-9F0D-FB1C62A2ED75}"/>
          </ac:spMkLst>
        </pc:spChg>
        <pc:spChg chg="mod">
          <ac:chgData name="张 鑫" userId="2f2870ad27165835" providerId="LiveId" clId="{829F09B3-F299-40EC-9812-15BB048FACFD}" dt="2022-02-17T10:26:54.566" v="540"/>
          <ac:spMkLst>
            <pc:docMk/>
            <pc:sldMk cId="313899284" sldId="273"/>
            <ac:spMk id="423" creationId="{32FC6117-B688-4277-8A4F-88245FDC2D2D}"/>
          </ac:spMkLst>
        </pc:spChg>
        <pc:spChg chg="mod">
          <ac:chgData name="张 鑫" userId="2f2870ad27165835" providerId="LiveId" clId="{829F09B3-F299-40EC-9812-15BB048FACFD}" dt="2022-02-17T10:26:54.584" v="544"/>
          <ac:spMkLst>
            <pc:docMk/>
            <pc:sldMk cId="313899284" sldId="273"/>
            <ac:spMk id="424" creationId="{C55FD991-ADDA-4CC7-BE94-FDA2BFE669D6}"/>
          </ac:spMkLst>
        </pc:spChg>
        <pc:spChg chg="mod">
          <ac:chgData name="张 鑫" userId="2f2870ad27165835" providerId="LiveId" clId="{829F09B3-F299-40EC-9812-15BB048FACFD}" dt="2022-02-17T10:26:54.601" v="548" actId="947"/>
          <ac:spMkLst>
            <pc:docMk/>
            <pc:sldMk cId="313899284" sldId="273"/>
            <ac:spMk id="425" creationId="{1AFC74AC-51D4-4092-BCF7-08632C6618ED}"/>
          </ac:spMkLst>
        </pc:spChg>
        <pc:spChg chg="mod">
          <ac:chgData name="张 鑫" userId="2f2870ad27165835" providerId="LiveId" clId="{829F09B3-F299-40EC-9812-15BB048FACFD}" dt="2022-02-17T10:26:54.619" v="552" actId="947"/>
          <ac:spMkLst>
            <pc:docMk/>
            <pc:sldMk cId="313899284" sldId="273"/>
            <ac:spMk id="426" creationId="{A02B242E-121C-486A-9243-0DA04F38CAD8}"/>
          </ac:spMkLst>
        </pc:spChg>
        <pc:spChg chg="mod">
          <ac:chgData name="张 鑫" userId="2f2870ad27165835" providerId="LiveId" clId="{829F09B3-F299-40EC-9812-15BB048FACFD}" dt="2022-02-17T10:26:54.637" v="556" actId="947"/>
          <ac:spMkLst>
            <pc:docMk/>
            <pc:sldMk cId="313899284" sldId="273"/>
            <ac:spMk id="427" creationId="{DC571F08-B22C-47DF-9BD0-EB39EBC82885}"/>
          </ac:spMkLst>
        </pc:spChg>
        <pc:spChg chg="mod">
          <ac:chgData name="张 鑫" userId="2f2870ad27165835" providerId="LiveId" clId="{829F09B3-F299-40EC-9812-15BB048FACFD}" dt="2022-02-17T10:26:54.654" v="560" actId="947"/>
          <ac:spMkLst>
            <pc:docMk/>
            <pc:sldMk cId="313899284" sldId="273"/>
            <ac:spMk id="428" creationId="{22B8C5B5-E2B3-4F27-9369-E2014D21E0FB}"/>
          </ac:spMkLst>
        </pc:spChg>
        <pc:spChg chg="mod">
          <ac:chgData name="张 鑫" userId="2f2870ad27165835" providerId="LiveId" clId="{829F09B3-F299-40EC-9812-15BB048FACFD}" dt="2022-02-17T10:26:54.674" v="564" actId="947"/>
          <ac:spMkLst>
            <pc:docMk/>
            <pc:sldMk cId="313899284" sldId="273"/>
            <ac:spMk id="429" creationId="{9D503BAB-1CA4-409C-A432-761B8E4A4543}"/>
          </ac:spMkLst>
        </pc:spChg>
        <pc:spChg chg="mod">
          <ac:chgData name="张 鑫" userId="2f2870ad27165835" providerId="LiveId" clId="{829F09B3-F299-40EC-9812-15BB048FACFD}" dt="2022-02-17T10:26:54.692" v="568"/>
          <ac:spMkLst>
            <pc:docMk/>
            <pc:sldMk cId="313899284" sldId="273"/>
            <ac:spMk id="430" creationId="{0BE2F138-11F2-483D-A551-C55A10D23177}"/>
          </ac:spMkLst>
        </pc:spChg>
        <pc:spChg chg="mod">
          <ac:chgData name="张 鑫" userId="2f2870ad27165835" providerId="LiveId" clId="{829F09B3-F299-40EC-9812-15BB048FACFD}" dt="2022-02-17T10:26:54.707" v="572"/>
          <ac:spMkLst>
            <pc:docMk/>
            <pc:sldMk cId="313899284" sldId="273"/>
            <ac:spMk id="431" creationId="{2DAA2979-D1D7-40E9-830A-F7D07C38C708}"/>
          </ac:spMkLst>
        </pc:spChg>
        <pc:spChg chg="mod">
          <ac:chgData name="张 鑫" userId="2f2870ad27165835" providerId="LiveId" clId="{829F09B3-F299-40EC-9812-15BB048FACFD}" dt="2022-02-17T10:26:54.722" v="576"/>
          <ac:spMkLst>
            <pc:docMk/>
            <pc:sldMk cId="313899284" sldId="273"/>
            <ac:spMk id="432" creationId="{1C4B01F6-79A2-4C0C-97DE-5AC82C340F48}"/>
          </ac:spMkLst>
        </pc:spChg>
        <pc:spChg chg="mod">
          <ac:chgData name="张 鑫" userId="2f2870ad27165835" providerId="LiveId" clId="{829F09B3-F299-40EC-9812-15BB048FACFD}" dt="2022-02-17T10:26:54.738" v="580"/>
          <ac:spMkLst>
            <pc:docMk/>
            <pc:sldMk cId="313899284" sldId="273"/>
            <ac:spMk id="433" creationId="{4FB36CFD-19DE-4480-A139-07D93A7BC883}"/>
          </ac:spMkLst>
        </pc:spChg>
        <pc:spChg chg="mod">
          <ac:chgData name="张 鑫" userId="2f2870ad27165835" providerId="LiveId" clId="{829F09B3-F299-40EC-9812-15BB048FACFD}" dt="2022-02-17T10:26:54.759" v="584"/>
          <ac:spMkLst>
            <pc:docMk/>
            <pc:sldMk cId="313899284" sldId="273"/>
            <ac:spMk id="434" creationId="{7EA50573-BCB7-4367-B6B0-0E2889427B44}"/>
          </ac:spMkLst>
        </pc:spChg>
        <pc:spChg chg="mod">
          <ac:chgData name="张 鑫" userId="2f2870ad27165835" providerId="LiveId" clId="{829F09B3-F299-40EC-9812-15BB048FACFD}" dt="2022-02-17T10:26:54.781" v="588"/>
          <ac:spMkLst>
            <pc:docMk/>
            <pc:sldMk cId="313899284" sldId="273"/>
            <ac:spMk id="435" creationId="{9ED8008E-2B45-41CB-9E43-B0B4BDE73E0D}"/>
          </ac:spMkLst>
        </pc:spChg>
        <pc:spChg chg="mod">
          <ac:chgData name="张 鑫" userId="2f2870ad27165835" providerId="LiveId" clId="{829F09B3-F299-40EC-9812-15BB048FACFD}" dt="2022-02-17T10:26:54.796" v="592"/>
          <ac:spMkLst>
            <pc:docMk/>
            <pc:sldMk cId="313899284" sldId="273"/>
            <ac:spMk id="436" creationId="{A0BBFDDF-F93A-4201-8A87-F78AC70E5FAD}"/>
          </ac:spMkLst>
        </pc:spChg>
        <pc:spChg chg="mod">
          <ac:chgData name="张 鑫" userId="2f2870ad27165835" providerId="LiveId" clId="{829F09B3-F299-40EC-9812-15BB048FACFD}" dt="2022-02-17T10:26:54.813" v="596"/>
          <ac:spMkLst>
            <pc:docMk/>
            <pc:sldMk cId="313899284" sldId="273"/>
            <ac:spMk id="437" creationId="{E56BBC92-44EF-42DA-BF46-0B7B2FDBA3AB}"/>
          </ac:spMkLst>
        </pc:spChg>
        <pc:spChg chg="del mod">
          <ac:chgData name="张 鑫" userId="2f2870ad27165835" providerId="LiveId" clId="{829F09B3-F299-40EC-9812-15BB048FACFD}" dt="2022-02-18T04:58:43.686" v="5572" actId="21"/>
          <ac:spMkLst>
            <pc:docMk/>
            <pc:sldMk cId="313899284" sldId="273"/>
            <ac:spMk id="687" creationId="{83A47D9D-FF09-4683-8C75-3307C6A4E590}"/>
          </ac:spMkLst>
        </pc:spChg>
        <pc:spChg chg="del mod">
          <ac:chgData name="张 鑫" userId="2f2870ad27165835" providerId="LiveId" clId="{829F09B3-F299-40EC-9812-15BB048FACFD}" dt="2022-02-18T04:58:43.686" v="5572" actId="21"/>
          <ac:spMkLst>
            <pc:docMk/>
            <pc:sldMk cId="313899284" sldId="273"/>
            <ac:spMk id="908" creationId="{2A305AB2-A626-4DC4-8937-D6B7258BE2E8}"/>
          </ac:spMkLst>
        </pc:spChg>
        <pc:spChg chg="del mod">
          <ac:chgData name="张 鑫" userId="2f2870ad27165835" providerId="LiveId" clId="{829F09B3-F299-40EC-9812-15BB048FACFD}" dt="2022-02-18T04:58:43.686" v="5572" actId="21"/>
          <ac:spMkLst>
            <pc:docMk/>
            <pc:sldMk cId="313899284" sldId="273"/>
            <ac:spMk id="909" creationId="{76985679-E4DE-4258-B2C4-C8CB74A554EF}"/>
          </ac:spMkLst>
        </pc:spChg>
        <pc:spChg chg="mod">
          <ac:chgData name="张 鑫" userId="2f2870ad27165835" providerId="LiveId" clId="{829F09B3-F299-40EC-9812-15BB048FACFD}" dt="2022-02-17T10:26:53.912" v="52" actId="947"/>
          <ac:spMkLst>
            <pc:docMk/>
            <pc:sldMk cId="313899284" sldId="273"/>
            <ac:spMk id="926" creationId="{22BE73D2-FC4B-40D2-93B2-A794C83F605E}"/>
          </ac:spMkLst>
        </pc:spChg>
        <pc:spChg chg="mod">
          <ac:chgData name="张 鑫" userId="2f2870ad27165835" providerId="LiveId" clId="{829F09B3-F299-40EC-9812-15BB048FACFD}" dt="2022-02-17T10:26:53.916" v="56" actId="947"/>
          <ac:spMkLst>
            <pc:docMk/>
            <pc:sldMk cId="313899284" sldId="273"/>
            <ac:spMk id="928" creationId="{B8DBA269-CFDD-441C-9C9A-2F6B5D18CE40}"/>
          </ac:spMkLst>
        </pc:spChg>
        <pc:spChg chg="mod">
          <ac:chgData name="张 鑫" userId="2f2870ad27165835" providerId="LiveId" clId="{829F09B3-F299-40EC-9812-15BB048FACFD}" dt="2022-02-17T10:26:54.225" v="408" actId="947"/>
          <ac:spMkLst>
            <pc:docMk/>
            <pc:sldMk cId="313899284" sldId="273"/>
            <ac:spMk id="929" creationId="{941D68B7-9ECC-43C3-947F-B24FF6DA26A6}"/>
          </ac:spMkLst>
        </pc:spChg>
        <pc:spChg chg="mod">
          <ac:chgData name="张 鑫" userId="2f2870ad27165835" providerId="LiveId" clId="{829F09B3-F299-40EC-9812-15BB048FACFD}" dt="2022-02-17T10:26:53.919" v="60" actId="947"/>
          <ac:spMkLst>
            <pc:docMk/>
            <pc:sldMk cId="313899284" sldId="273"/>
            <ac:spMk id="930" creationId="{D033AB61-21F8-4EF4-834D-BE4A1AF6715E}"/>
          </ac:spMkLst>
        </pc:spChg>
        <pc:spChg chg="mod">
          <ac:chgData name="张 鑫" userId="2f2870ad27165835" providerId="LiveId" clId="{829F09B3-F299-40EC-9812-15BB048FACFD}" dt="2022-02-17T10:26:53.923" v="64" actId="947"/>
          <ac:spMkLst>
            <pc:docMk/>
            <pc:sldMk cId="313899284" sldId="273"/>
            <ac:spMk id="931" creationId="{5228FD1C-39F6-4860-9E2F-85E9107973BC}"/>
          </ac:spMkLst>
        </pc:spChg>
        <pc:spChg chg="mod">
          <ac:chgData name="张 鑫" userId="2f2870ad27165835" providerId="LiveId" clId="{829F09B3-F299-40EC-9812-15BB048FACFD}" dt="2022-02-17T10:26:53.926" v="68" actId="947"/>
          <ac:spMkLst>
            <pc:docMk/>
            <pc:sldMk cId="313899284" sldId="273"/>
            <ac:spMk id="932" creationId="{875F165A-AF49-4114-9673-B86310DAE890}"/>
          </ac:spMkLst>
        </pc:spChg>
        <pc:spChg chg="mod">
          <ac:chgData name="张 鑫" userId="2f2870ad27165835" providerId="LiveId" clId="{829F09B3-F299-40EC-9812-15BB048FACFD}" dt="2022-02-17T10:26:53.980" v="120" actId="947"/>
          <ac:spMkLst>
            <pc:docMk/>
            <pc:sldMk cId="313899284" sldId="273"/>
            <ac:spMk id="935" creationId="{2C118121-A41F-43B8-9B7A-12C2BEF27C1C}"/>
          </ac:spMkLst>
        </pc:spChg>
        <pc:spChg chg="mod">
          <ac:chgData name="张 鑫" userId="2f2870ad27165835" providerId="LiveId" clId="{829F09B3-F299-40EC-9812-15BB048FACFD}" dt="2022-02-17T10:26:53.983" v="124" actId="947"/>
          <ac:spMkLst>
            <pc:docMk/>
            <pc:sldMk cId="313899284" sldId="273"/>
            <ac:spMk id="936" creationId="{4C113269-F224-4ADA-A6B7-E62AB9958857}"/>
          </ac:spMkLst>
        </pc:spChg>
        <pc:spChg chg="mod">
          <ac:chgData name="张 鑫" userId="2f2870ad27165835" providerId="LiveId" clId="{829F09B3-F299-40EC-9812-15BB048FACFD}" dt="2022-02-17T10:26:53.987" v="128" actId="947"/>
          <ac:spMkLst>
            <pc:docMk/>
            <pc:sldMk cId="313899284" sldId="273"/>
            <ac:spMk id="937" creationId="{080911B8-6162-45B1-B81A-D2B72A4B103A}"/>
          </ac:spMkLst>
        </pc:spChg>
        <pc:spChg chg="mod">
          <ac:chgData name="张 鑫" userId="2f2870ad27165835" providerId="LiveId" clId="{829F09B3-F299-40EC-9812-15BB048FACFD}" dt="2022-02-17T10:26:53.990" v="132" actId="947"/>
          <ac:spMkLst>
            <pc:docMk/>
            <pc:sldMk cId="313899284" sldId="273"/>
            <ac:spMk id="938" creationId="{87752FB2-56AE-4A94-9EE7-38DE8A839930}"/>
          </ac:spMkLst>
        </pc:spChg>
        <pc:spChg chg="mod">
          <ac:chgData name="张 鑫" userId="2f2870ad27165835" providerId="LiveId" clId="{829F09B3-F299-40EC-9812-15BB048FACFD}" dt="2022-02-17T10:26:53.994" v="136" actId="947"/>
          <ac:spMkLst>
            <pc:docMk/>
            <pc:sldMk cId="313899284" sldId="273"/>
            <ac:spMk id="939" creationId="{36A16ABD-7E66-44A8-8820-2A563DDB763E}"/>
          </ac:spMkLst>
        </pc:spChg>
        <pc:spChg chg="mod">
          <ac:chgData name="张 鑫" userId="2f2870ad27165835" providerId="LiveId" clId="{829F09B3-F299-40EC-9812-15BB048FACFD}" dt="2022-02-17T10:26:53.997" v="140" actId="947"/>
          <ac:spMkLst>
            <pc:docMk/>
            <pc:sldMk cId="313899284" sldId="273"/>
            <ac:spMk id="940" creationId="{9DCC90D9-7DE2-4EFE-89CA-BF754577478D}"/>
          </ac:spMkLst>
        </pc:spChg>
        <pc:spChg chg="mod">
          <ac:chgData name="张 鑫" userId="2f2870ad27165835" providerId="LiveId" clId="{829F09B3-F299-40EC-9812-15BB048FACFD}" dt="2022-02-17T10:26:54.001" v="144" actId="947"/>
          <ac:spMkLst>
            <pc:docMk/>
            <pc:sldMk cId="313899284" sldId="273"/>
            <ac:spMk id="941" creationId="{0DF23036-D3F2-414A-BC14-6AB6AA6938F4}"/>
          </ac:spMkLst>
        </pc:spChg>
        <pc:spChg chg="mod">
          <ac:chgData name="张 鑫" userId="2f2870ad27165835" providerId="LiveId" clId="{829F09B3-F299-40EC-9812-15BB048FACFD}" dt="2022-02-17T10:26:54.004" v="148" actId="947"/>
          <ac:spMkLst>
            <pc:docMk/>
            <pc:sldMk cId="313899284" sldId="273"/>
            <ac:spMk id="942" creationId="{9E657C10-1742-42AD-BB17-B56B14904164}"/>
          </ac:spMkLst>
        </pc:spChg>
        <pc:spChg chg="mod">
          <ac:chgData name="张 鑫" userId="2f2870ad27165835" providerId="LiveId" clId="{829F09B3-F299-40EC-9812-15BB048FACFD}" dt="2022-02-17T10:26:54.007" v="152" actId="947"/>
          <ac:spMkLst>
            <pc:docMk/>
            <pc:sldMk cId="313899284" sldId="273"/>
            <ac:spMk id="943" creationId="{753504D5-B2A2-4770-AE61-D98D7184DED8}"/>
          </ac:spMkLst>
        </pc:spChg>
        <pc:spChg chg="mod">
          <ac:chgData name="张 鑫" userId="2f2870ad27165835" providerId="LiveId" clId="{829F09B3-F299-40EC-9812-15BB048FACFD}" dt="2022-02-17T10:26:54.011" v="156" actId="947"/>
          <ac:spMkLst>
            <pc:docMk/>
            <pc:sldMk cId="313899284" sldId="273"/>
            <ac:spMk id="944" creationId="{74F174DF-8C3C-4E92-B001-91E9844B46A7}"/>
          </ac:spMkLst>
        </pc:spChg>
        <pc:spChg chg="mod">
          <ac:chgData name="张 鑫" userId="2f2870ad27165835" providerId="LiveId" clId="{829F09B3-F299-40EC-9812-15BB048FACFD}" dt="2022-02-17T10:26:54.015" v="160" actId="947"/>
          <ac:spMkLst>
            <pc:docMk/>
            <pc:sldMk cId="313899284" sldId="273"/>
            <ac:spMk id="945" creationId="{07BA845C-01BB-4D78-9FFF-79E3E4086004}"/>
          </ac:spMkLst>
        </pc:spChg>
        <pc:spChg chg="mod">
          <ac:chgData name="张 鑫" userId="2f2870ad27165835" providerId="LiveId" clId="{829F09B3-F299-40EC-9812-15BB048FACFD}" dt="2022-02-17T10:26:54.018" v="164" actId="947"/>
          <ac:spMkLst>
            <pc:docMk/>
            <pc:sldMk cId="313899284" sldId="273"/>
            <ac:spMk id="946" creationId="{9D9E6E4C-95E6-4D8E-BD32-6992082DC812}"/>
          </ac:spMkLst>
        </pc:spChg>
        <pc:spChg chg="mod">
          <ac:chgData name="张 鑫" userId="2f2870ad27165835" providerId="LiveId" clId="{829F09B3-F299-40EC-9812-15BB048FACFD}" dt="2022-02-17T10:26:54.021" v="168" actId="947"/>
          <ac:spMkLst>
            <pc:docMk/>
            <pc:sldMk cId="313899284" sldId="273"/>
            <ac:spMk id="947" creationId="{945EBED6-923B-4AAB-955D-F436F6D23BFA}"/>
          </ac:spMkLst>
        </pc:spChg>
        <pc:spChg chg="mod">
          <ac:chgData name="张 鑫" userId="2f2870ad27165835" providerId="LiveId" clId="{829F09B3-F299-40EC-9812-15BB048FACFD}" dt="2022-02-17T10:26:54.025" v="172" actId="947"/>
          <ac:spMkLst>
            <pc:docMk/>
            <pc:sldMk cId="313899284" sldId="273"/>
            <ac:spMk id="948" creationId="{9A8F3CC0-03C5-44CB-AE95-6834328C3964}"/>
          </ac:spMkLst>
        </pc:spChg>
        <pc:spChg chg="mod">
          <ac:chgData name="张 鑫" userId="2f2870ad27165835" providerId="LiveId" clId="{829F09B3-F299-40EC-9812-15BB048FACFD}" dt="2022-02-17T10:26:54.029" v="176" actId="947"/>
          <ac:spMkLst>
            <pc:docMk/>
            <pc:sldMk cId="313899284" sldId="273"/>
            <ac:spMk id="949" creationId="{6EEAD38F-10E6-4D58-BD62-F03C322337DD}"/>
          </ac:spMkLst>
        </pc:spChg>
        <pc:spChg chg="mod">
          <ac:chgData name="张 鑫" userId="2f2870ad27165835" providerId="LiveId" clId="{829F09B3-F299-40EC-9812-15BB048FACFD}" dt="2022-02-17T10:26:54.033" v="180" actId="947"/>
          <ac:spMkLst>
            <pc:docMk/>
            <pc:sldMk cId="313899284" sldId="273"/>
            <ac:spMk id="950" creationId="{A6B2F368-E36C-4158-8FB7-87301B2B7BA8}"/>
          </ac:spMkLst>
        </pc:spChg>
        <pc:spChg chg="mod">
          <ac:chgData name="张 鑫" userId="2f2870ad27165835" providerId="LiveId" clId="{829F09B3-F299-40EC-9812-15BB048FACFD}" dt="2022-02-17T10:26:54.036" v="184" actId="947"/>
          <ac:spMkLst>
            <pc:docMk/>
            <pc:sldMk cId="313899284" sldId="273"/>
            <ac:spMk id="951" creationId="{FF52F7BF-E4B5-42AE-A2A7-831AC415EB4D}"/>
          </ac:spMkLst>
        </pc:spChg>
        <pc:spChg chg="mod">
          <ac:chgData name="张 鑫" userId="2f2870ad27165835" providerId="LiveId" clId="{829F09B3-F299-40EC-9812-15BB048FACFD}" dt="2022-02-17T10:26:54.039" v="188" actId="947"/>
          <ac:spMkLst>
            <pc:docMk/>
            <pc:sldMk cId="313899284" sldId="273"/>
            <ac:spMk id="952" creationId="{64658B3A-330A-450A-A236-8CC17C9DE334}"/>
          </ac:spMkLst>
        </pc:spChg>
        <pc:spChg chg="mod">
          <ac:chgData name="张 鑫" userId="2f2870ad27165835" providerId="LiveId" clId="{829F09B3-F299-40EC-9812-15BB048FACFD}" dt="2022-02-17T10:26:54.043" v="192" actId="947"/>
          <ac:spMkLst>
            <pc:docMk/>
            <pc:sldMk cId="313899284" sldId="273"/>
            <ac:spMk id="953" creationId="{6F067EF4-E8AB-497A-99C7-38F163EA8379}"/>
          </ac:spMkLst>
        </pc:spChg>
        <pc:spChg chg="mod">
          <ac:chgData name="张 鑫" userId="2f2870ad27165835" providerId="LiveId" clId="{829F09B3-F299-40EC-9812-15BB048FACFD}" dt="2022-02-17T10:26:54.047" v="196" actId="947"/>
          <ac:spMkLst>
            <pc:docMk/>
            <pc:sldMk cId="313899284" sldId="273"/>
            <ac:spMk id="954" creationId="{9E341E81-2B9F-4641-A571-19F24CD4210F}"/>
          </ac:spMkLst>
        </pc:spChg>
        <pc:spChg chg="mod">
          <ac:chgData name="张 鑫" userId="2f2870ad27165835" providerId="LiveId" clId="{829F09B3-F299-40EC-9812-15BB048FACFD}" dt="2022-02-17T10:26:54.050" v="200" actId="947"/>
          <ac:spMkLst>
            <pc:docMk/>
            <pc:sldMk cId="313899284" sldId="273"/>
            <ac:spMk id="955" creationId="{8C125DBA-0D1E-4139-9492-8E282B901601}"/>
          </ac:spMkLst>
        </pc:spChg>
        <pc:spChg chg="mod">
          <ac:chgData name="张 鑫" userId="2f2870ad27165835" providerId="LiveId" clId="{829F09B3-F299-40EC-9812-15BB048FACFD}" dt="2022-02-17T10:26:54.054" v="204" actId="947"/>
          <ac:spMkLst>
            <pc:docMk/>
            <pc:sldMk cId="313899284" sldId="273"/>
            <ac:spMk id="956" creationId="{1E849B57-FA69-400D-9711-49C326031B21}"/>
          </ac:spMkLst>
        </pc:spChg>
        <pc:spChg chg="mod">
          <ac:chgData name="张 鑫" userId="2f2870ad27165835" providerId="LiveId" clId="{829F09B3-F299-40EC-9812-15BB048FACFD}" dt="2022-02-17T10:26:54.057" v="208" actId="947"/>
          <ac:spMkLst>
            <pc:docMk/>
            <pc:sldMk cId="313899284" sldId="273"/>
            <ac:spMk id="957" creationId="{58DD9347-5082-4A15-9EBD-AE6BE85D8098}"/>
          </ac:spMkLst>
        </pc:spChg>
        <pc:spChg chg="mod">
          <ac:chgData name="张 鑫" userId="2f2870ad27165835" providerId="LiveId" clId="{829F09B3-F299-40EC-9812-15BB048FACFD}" dt="2022-02-17T10:26:54.059" v="212" actId="947"/>
          <ac:spMkLst>
            <pc:docMk/>
            <pc:sldMk cId="313899284" sldId="273"/>
            <ac:spMk id="958" creationId="{D14D7BE9-0F08-4BE7-BCC8-2BAEE4F2C9D7}"/>
          </ac:spMkLst>
        </pc:spChg>
        <pc:spChg chg="mod">
          <ac:chgData name="张 鑫" userId="2f2870ad27165835" providerId="LiveId" clId="{829F09B3-F299-40EC-9812-15BB048FACFD}" dt="2022-02-17T10:26:54.063" v="216" actId="947"/>
          <ac:spMkLst>
            <pc:docMk/>
            <pc:sldMk cId="313899284" sldId="273"/>
            <ac:spMk id="959" creationId="{E157DEF9-F10C-4304-A68C-BD4C51A9D464}"/>
          </ac:spMkLst>
        </pc:spChg>
        <pc:spChg chg="mod">
          <ac:chgData name="张 鑫" userId="2f2870ad27165835" providerId="LiveId" clId="{829F09B3-F299-40EC-9812-15BB048FACFD}" dt="2022-02-17T10:26:54.067" v="220" actId="947"/>
          <ac:spMkLst>
            <pc:docMk/>
            <pc:sldMk cId="313899284" sldId="273"/>
            <ac:spMk id="960" creationId="{018FE809-0AF3-4275-8506-BC516304860F}"/>
          </ac:spMkLst>
        </pc:spChg>
        <pc:spChg chg="mod">
          <ac:chgData name="张 鑫" userId="2f2870ad27165835" providerId="LiveId" clId="{829F09B3-F299-40EC-9812-15BB048FACFD}" dt="2022-02-17T10:26:54.070" v="224" actId="947"/>
          <ac:spMkLst>
            <pc:docMk/>
            <pc:sldMk cId="313899284" sldId="273"/>
            <ac:spMk id="961" creationId="{493F2DFB-AE84-4F97-AD6F-95F151F58BBC}"/>
          </ac:spMkLst>
        </pc:spChg>
        <pc:spChg chg="mod">
          <ac:chgData name="张 鑫" userId="2f2870ad27165835" providerId="LiveId" clId="{829F09B3-F299-40EC-9812-15BB048FACFD}" dt="2022-02-17T10:26:54.073" v="228" actId="947"/>
          <ac:spMkLst>
            <pc:docMk/>
            <pc:sldMk cId="313899284" sldId="273"/>
            <ac:spMk id="962" creationId="{D6648512-5714-4894-B5E1-4FDCEF2B3333}"/>
          </ac:spMkLst>
        </pc:spChg>
        <pc:spChg chg="mod">
          <ac:chgData name="张 鑫" userId="2f2870ad27165835" providerId="LiveId" clId="{829F09B3-F299-40EC-9812-15BB048FACFD}" dt="2022-02-17T10:26:54.077" v="232" actId="947"/>
          <ac:spMkLst>
            <pc:docMk/>
            <pc:sldMk cId="313899284" sldId="273"/>
            <ac:spMk id="963" creationId="{F52A9C36-991F-4EA7-92BA-B66ADEB5E3C9}"/>
          </ac:spMkLst>
        </pc:spChg>
        <pc:spChg chg="mod">
          <ac:chgData name="张 鑫" userId="2f2870ad27165835" providerId="LiveId" clId="{829F09B3-F299-40EC-9812-15BB048FACFD}" dt="2022-02-17T10:26:54.081" v="236" actId="947"/>
          <ac:spMkLst>
            <pc:docMk/>
            <pc:sldMk cId="313899284" sldId="273"/>
            <ac:spMk id="964" creationId="{D9AF6936-D4FF-469B-A5D6-0CC79D9EAF91}"/>
          </ac:spMkLst>
        </pc:spChg>
        <pc:spChg chg="mod">
          <ac:chgData name="张 鑫" userId="2f2870ad27165835" providerId="LiveId" clId="{829F09B3-F299-40EC-9812-15BB048FACFD}" dt="2022-02-17T10:26:54.084" v="240" actId="947"/>
          <ac:spMkLst>
            <pc:docMk/>
            <pc:sldMk cId="313899284" sldId="273"/>
            <ac:spMk id="965" creationId="{4B663DD9-6AAB-4484-9EC5-1735673DF350}"/>
          </ac:spMkLst>
        </pc:spChg>
        <pc:spChg chg="mod">
          <ac:chgData name="张 鑫" userId="2f2870ad27165835" providerId="LiveId" clId="{829F09B3-F299-40EC-9812-15BB048FACFD}" dt="2022-02-17T10:26:54.087" v="244" actId="947"/>
          <ac:spMkLst>
            <pc:docMk/>
            <pc:sldMk cId="313899284" sldId="273"/>
            <ac:spMk id="966" creationId="{CB022FC6-5CE6-4C26-9BAC-31D3D8B08C21}"/>
          </ac:spMkLst>
        </pc:spChg>
        <pc:spChg chg="mod">
          <ac:chgData name="张 鑫" userId="2f2870ad27165835" providerId="LiveId" clId="{829F09B3-F299-40EC-9812-15BB048FACFD}" dt="2022-02-17T10:26:54.091" v="248" actId="947"/>
          <ac:spMkLst>
            <pc:docMk/>
            <pc:sldMk cId="313899284" sldId="273"/>
            <ac:spMk id="967" creationId="{9DDDAF50-C997-487B-A577-EEA7EE6D629A}"/>
          </ac:spMkLst>
        </pc:spChg>
        <pc:spChg chg="mod">
          <ac:chgData name="张 鑫" userId="2f2870ad27165835" providerId="LiveId" clId="{829F09B3-F299-40EC-9812-15BB048FACFD}" dt="2022-02-17T10:26:54.095" v="252" actId="947"/>
          <ac:spMkLst>
            <pc:docMk/>
            <pc:sldMk cId="313899284" sldId="273"/>
            <ac:spMk id="968" creationId="{875DA85D-27A0-49E4-AAD3-C46348ECCB9A}"/>
          </ac:spMkLst>
        </pc:spChg>
        <pc:spChg chg="mod">
          <ac:chgData name="张 鑫" userId="2f2870ad27165835" providerId="LiveId" clId="{829F09B3-F299-40EC-9812-15BB048FACFD}" dt="2022-02-17T10:26:54.098" v="256" actId="947"/>
          <ac:spMkLst>
            <pc:docMk/>
            <pc:sldMk cId="313899284" sldId="273"/>
            <ac:spMk id="969" creationId="{260D242E-2FC6-484D-8E0A-5AE2571FB048}"/>
          </ac:spMkLst>
        </pc:spChg>
        <pc:spChg chg="mod">
          <ac:chgData name="张 鑫" userId="2f2870ad27165835" providerId="LiveId" clId="{829F09B3-F299-40EC-9812-15BB048FACFD}" dt="2022-02-17T10:26:54.102" v="260" actId="947"/>
          <ac:spMkLst>
            <pc:docMk/>
            <pc:sldMk cId="313899284" sldId="273"/>
            <ac:spMk id="970" creationId="{7D69C28D-2A8A-47C9-9BB8-F3E57DDAA125}"/>
          </ac:spMkLst>
        </pc:spChg>
        <pc:spChg chg="mod">
          <ac:chgData name="张 鑫" userId="2f2870ad27165835" providerId="LiveId" clId="{829F09B3-F299-40EC-9812-15BB048FACFD}" dt="2022-02-17T10:26:54.105" v="264" actId="947"/>
          <ac:spMkLst>
            <pc:docMk/>
            <pc:sldMk cId="313899284" sldId="273"/>
            <ac:spMk id="971" creationId="{484F7120-BD49-4590-B246-E5C74C8A2EBA}"/>
          </ac:spMkLst>
        </pc:spChg>
        <pc:spChg chg="mod">
          <ac:chgData name="张 鑫" userId="2f2870ad27165835" providerId="LiveId" clId="{829F09B3-F299-40EC-9812-15BB048FACFD}" dt="2022-02-17T10:26:54.108" v="268" actId="947"/>
          <ac:spMkLst>
            <pc:docMk/>
            <pc:sldMk cId="313899284" sldId="273"/>
            <ac:spMk id="972" creationId="{1CD22501-51CE-4AF1-8832-3BB7ED331B7B}"/>
          </ac:spMkLst>
        </pc:spChg>
        <pc:spChg chg="mod">
          <ac:chgData name="张 鑫" userId="2f2870ad27165835" providerId="LiveId" clId="{829F09B3-F299-40EC-9812-15BB048FACFD}" dt="2022-02-17T10:26:54.132" v="296" actId="947"/>
          <ac:spMkLst>
            <pc:docMk/>
            <pc:sldMk cId="313899284" sldId="273"/>
            <ac:spMk id="974" creationId="{833A6688-DEF6-4154-90E6-39AC14775530}"/>
          </ac:spMkLst>
        </pc:spChg>
        <pc:spChg chg="mod">
          <ac:chgData name="张 鑫" userId="2f2870ad27165835" providerId="LiveId" clId="{829F09B3-F299-40EC-9812-15BB048FACFD}" dt="2022-02-17T10:26:54.135" v="300" actId="947"/>
          <ac:spMkLst>
            <pc:docMk/>
            <pc:sldMk cId="313899284" sldId="273"/>
            <ac:spMk id="975" creationId="{7AF702D7-4402-4459-9EF1-F798690D749A}"/>
          </ac:spMkLst>
        </pc:spChg>
        <pc:spChg chg="mod">
          <ac:chgData name="张 鑫" userId="2f2870ad27165835" providerId="LiveId" clId="{829F09B3-F299-40EC-9812-15BB048FACFD}" dt="2022-02-17T10:26:54.139" v="304" actId="947"/>
          <ac:spMkLst>
            <pc:docMk/>
            <pc:sldMk cId="313899284" sldId="273"/>
            <ac:spMk id="976" creationId="{8CEBA067-7268-4771-86E8-88A4A1D629A9}"/>
          </ac:spMkLst>
        </pc:spChg>
        <pc:spChg chg="mod">
          <ac:chgData name="张 鑫" userId="2f2870ad27165835" providerId="LiveId" clId="{829F09B3-F299-40EC-9812-15BB048FACFD}" dt="2022-02-17T10:26:54.142" v="308" actId="947"/>
          <ac:spMkLst>
            <pc:docMk/>
            <pc:sldMk cId="313899284" sldId="273"/>
            <ac:spMk id="977" creationId="{1306388D-3607-4ACC-B439-9330114F38A1}"/>
          </ac:spMkLst>
        </pc:spChg>
        <pc:spChg chg="mod">
          <ac:chgData name="张 鑫" userId="2f2870ad27165835" providerId="LiveId" clId="{829F09B3-F299-40EC-9812-15BB048FACFD}" dt="2022-02-17T10:26:54.163" v="332" actId="947"/>
          <ac:spMkLst>
            <pc:docMk/>
            <pc:sldMk cId="313899284" sldId="273"/>
            <ac:spMk id="981" creationId="{8AE43936-201F-4A75-95B7-11508E37DD4D}"/>
          </ac:spMkLst>
        </pc:spChg>
        <pc:spChg chg="mod">
          <ac:chgData name="张 鑫" userId="2f2870ad27165835" providerId="LiveId" clId="{829F09B3-F299-40EC-9812-15BB048FACFD}" dt="2022-02-17T10:26:54.232" v="416" actId="947"/>
          <ac:spMkLst>
            <pc:docMk/>
            <pc:sldMk cId="313899284" sldId="273"/>
            <ac:spMk id="983" creationId="{7D02C06C-CD8C-4AA3-8DC1-A93EEBD4136A}"/>
          </ac:spMkLst>
        </pc:spChg>
        <pc:spChg chg="mod">
          <ac:chgData name="张 鑫" userId="2f2870ad27165835" providerId="LiveId" clId="{829F09B3-F299-40EC-9812-15BB048FACFD}" dt="2022-02-17T10:26:54.166" v="336" actId="947"/>
          <ac:spMkLst>
            <pc:docMk/>
            <pc:sldMk cId="313899284" sldId="273"/>
            <ac:spMk id="984" creationId="{1E2E703A-B71B-45F0-AEEF-219029286E05}"/>
          </ac:spMkLst>
        </pc:spChg>
        <pc:spChg chg="mod">
          <ac:chgData name="张 鑫" userId="2f2870ad27165835" providerId="LiveId" clId="{829F09B3-F299-40EC-9812-15BB048FACFD}" dt="2022-02-17T10:26:54.169" v="340" actId="947"/>
          <ac:spMkLst>
            <pc:docMk/>
            <pc:sldMk cId="313899284" sldId="273"/>
            <ac:spMk id="985" creationId="{C6D3211F-E442-4B54-A155-CFB55EB07ABB}"/>
          </ac:spMkLst>
        </pc:spChg>
        <pc:spChg chg="mod">
          <ac:chgData name="张 鑫" userId="2f2870ad27165835" providerId="LiveId" clId="{829F09B3-F299-40EC-9812-15BB048FACFD}" dt="2022-02-17T10:26:54.173" v="344" actId="947"/>
          <ac:spMkLst>
            <pc:docMk/>
            <pc:sldMk cId="313899284" sldId="273"/>
            <ac:spMk id="986" creationId="{DAE09B56-92D3-4DF7-A604-265DFA9CE45A}"/>
          </ac:spMkLst>
        </pc:spChg>
        <pc:spChg chg="mod">
          <ac:chgData name="张 鑫" userId="2f2870ad27165835" providerId="LiveId" clId="{829F09B3-F299-40EC-9812-15BB048FACFD}" dt="2022-02-17T10:26:54.177" v="348" actId="947"/>
          <ac:spMkLst>
            <pc:docMk/>
            <pc:sldMk cId="313899284" sldId="273"/>
            <ac:spMk id="987" creationId="{281C3CDD-CFEF-40BA-8B9C-2A7F832A4875}"/>
          </ac:spMkLst>
        </pc:spChg>
        <pc:spChg chg="mod">
          <ac:chgData name="张 鑫" userId="2f2870ad27165835" providerId="LiveId" clId="{829F09B3-F299-40EC-9812-15BB048FACFD}" dt="2022-02-17T10:26:54.180" v="352" actId="947"/>
          <ac:spMkLst>
            <pc:docMk/>
            <pc:sldMk cId="313899284" sldId="273"/>
            <ac:spMk id="988" creationId="{7EBB8BA4-59D6-4E70-9E21-6BB6910914C7}"/>
          </ac:spMkLst>
        </pc:spChg>
        <pc:spChg chg="mod">
          <ac:chgData name="张 鑫" userId="2f2870ad27165835" providerId="LiveId" clId="{829F09B3-F299-40EC-9812-15BB048FACFD}" dt="2022-02-17T10:26:54.183" v="356" actId="947"/>
          <ac:spMkLst>
            <pc:docMk/>
            <pc:sldMk cId="313899284" sldId="273"/>
            <ac:spMk id="989" creationId="{539A5D1C-CFF4-4C84-84B6-15CA5DABA3D9}"/>
          </ac:spMkLst>
        </pc:spChg>
        <pc:spChg chg="mod">
          <ac:chgData name="张 鑫" userId="2f2870ad27165835" providerId="LiveId" clId="{829F09B3-F299-40EC-9812-15BB048FACFD}" dt="2022-02-17T10:26:54.187" v="360" actId="947"/>
          <ac:spMkLst>
            <pc:docMk/>
            <pc:sldMk cId="313899284" sldId="273"/>
            <ac:spMk id="990" creationId="{61C41992-8491-46F4-821A-0F167E5D54C7}"/>
          </ac:spMkLst>
        </pc:spChg>
        <pc:spChg chg="mod">
          <ac:chgData name="张 鑫" userId="2f2870ad27165835" providerId="LiveId" clId="{829F09B3-F299-40EC-9812-15BB048FACFD}" dt="2022-02-17T10:26:54.190" v="364" actId="947"/>
          <ac:spMkLst>
            <pc:docMk/>
            <pc:sldMk cId="313899284" sldId="273"/>
            <ac:spMk id="991" creationId="{2619809F-E0D4-4C4F-AD84-647601639C94}"/>
          </ac:spMkLst>
        </pc:spChg>
        <pc:spChg chg="mod">
          <ac:chgData name="张 鑫" userId="2f2870ad27165835" providerId="LiveId" clId="{829F09B3-F299-40EC-9812-15BB048FACFD}" dt="2022-02-17T10:26:54.194" v="368" actId="947"/>
          <ac:spMkLst>
            <pc:docMk/>
            <pc:sldMk cId="313899284" sldId="273"/>
            <ac:spMk id="992" creationId="{B1F06D19-5E7E-4124-8B06-32E8E0DDEC06}"/>
          </ac:spMkLst>
        </pc:spChg>
        <pc:spChg chg="mod">
          <ac:chgData name="张 鑫" userId="2f2870ad27165835" providerId="LiveId" clId="{829F09B3-F299-40EC-9812-15BB048FACFD}" dt="2022-02-17T10:26:54.146" v="312" actId="947"/>
          <ac:spMkLst>
            <pc:docMk/>
            <pc:sldMk cId="313899284" sldId="273"/>
            <ac:spMk id="1003" creationId="{AB363CFD-0CB1-42F1-9DA6-DFA13BC7B477}"/>
          </ac:spMkLst>
        </pc:spChg>
        <pc:spChg chg="mod">
          <ac:chgData name="张 鑫" userId="2f2870ad27165835" providerId="LiveId" clId="{829F09B3-F299-40EC-9812-15BB048FACFD}" dt="2022-02-17T10:26:54.149" v="316" actId="947"/>
          <ac:spMkLst>
            <pc:docMk/>
            <pc:sldMk cId="313899284" sldId="273"/>
            <ac:spMk id="1004" creationId="{B137DED3-3A6E-43DD-BE5B-F1C48308B188}"/>
          </ac:spMkLst>
        </pc:spChg>
        <pc:spChg chg="mod">
          <ac:chgData name="张 鑫" userId="2f2870ad27165835" providerId="LiveId" clId="{829F09B3-F299-40EC-9812-15BB048FACFD}" dt="2022-02-17T10:26:54.153" v="320" actId="947"/>
          <ac:spMkLst>
            <pc:docMk/>
            <pc:sldMk cId="313899284" sldId="273"/>
            <ac:spMk id="1005" creationId="{CE95C6F1-487B-4022-908A-FB19B4227A20}"/>
          </ac:spMkLst>
        </pc:spChg>
        <pc:spChg chg="mod">
          <ac:chgData name="张 鑫" userId="2f2870ad27165835" providerId="LiveId" clId="{829F09B3-F299-40EC-9812-15BB048FACFD}" dt="2022-02-17T10:26:54.156" v="324" actId="947"/>
          <ac:spMkLst>
            <pc:docMk/>
            <pc:sldMk cId="313899284" sldId="273"/>
            <ac:spMk id="1006" creationId="{26A6BA33-71A9-42A4-A2B6-63A282581153}"/>
          </ac:spMkLst>
        </pc:spChg>
        <pc:spChg chg="mod">
          <ac:chgData name="张 鑫" userId="2f2870ad27165835" providerId="LiveId" clId="{829F09B3-F299-40EC-9812-15BB048FACFD}" dt="2022-02-17T10:26:54.159" v="328" actId="947"/>
          <ac:spMkLst>
            <pc:docMk/>
            <pc:sldMk cId="313899284" sldId="273"/>
            <ac:spMk id="1007" creationId="{86CED48F-98CE-44C0-A50D-2AA77908F0B7}"/>
          </ac:spMkLst>
        </pc:spChg>
        <pc:spChg chg="mod">
          <ac:chgData name="张 鑫" userId="2f2870ad27165835" providerId="LiveId" clId="{829F09B3-F299-40EC-9812-15BB048FACFD}" dt="2022-02-17T10:26:54.112" v="272" actId="947"/>
          <ac:spMkLst>
            <pc:docMk/>
            <pc:sldMk cId="313899284" sldId="273"/>
            <ac:spMk id="1008" creationId="{28F0C9EC-F76C-4B32-9FC5-20E175573502}"/>
          </ac:spMkLst>
        </pc:spChg>
        <pc:spChg chg="mod">
          <ac:chgData name="张 鑫" userId="2f2870ad27165835" providerId="LiveId" clId="{829F09B3-F299-40EC-9812-15BB048FACFD}" dt="2022-02-17T10:26:54.115" v="276" actId="947"/>
          <ac:spMkLst>
            <pc:docMk/>
            <pc:sldMk cId="313899284" sldId="273"/>
            <ac:spMk id="1009" creationId="{8105BF6C-AAAC-404E-B459-AD1C429CDE8A}"/>
          </ac:spMkLst>
        </pc:spChg>
        <pc:spChg chg="mod">
          <ac:chgData name="张 鑫" userId="2f2870ad27165835" providerId="LiveId" clId="{829F09B3-F299-40EC-9812-15BB048FACFD}" dt="2022-02-17T10:26:54.118" v="280" actId="947"/>
          <ac:spMkLst>
            <pc:docMk/>
            <pc:sldMk cId="313899284" sldId="273"/>
            <ac:spMk id="1010" creationId="{057FEB51-EB3E-44F2-924F-9F17E343F93C}"/>
          </ac:spMkLst>
        </pc:spChg>
        <pc:spChg chg="mod">
          <ac:chgData name="张 鑫" userId="2f2870ad27165835" providerId="LiveId" clId="{829F09B3-F299-40EC-9812-15BB048FACFD}" dt="2022-02-17T10:26:54.122" v="284" actId="947"/>
          <ac:spMkLst>
            <pc:docMk/>
            <pc:sldMk cId="313899284" sldId="273"/>
            <ac:spMk id="1011" creationId="{7F8D135E-7EDB-4913-BA3C-A4AED1974D70}"/>
          </ac:spMkLst>
        </pc:spChg>
        <pc:spChg chg="mod">
          <ac:chgData name="张 鑫" userId="2f2870ad27165835" providerId="LiveId" clId="{829F09B3-F299-40EC-9812-15BB048FACFD}" dt="2022-02-17T10:26:54.125" v="288" actId="947"/>
          <ac:spMkLst>
            <pc:docMk/>
            <pc:sldMk cId="313899284" sldId="273"/>
            <ac:spMk id="1012" creationId="{A5AA4F66-39AC-471C-B6D3-5F299D7463E1}"/>
          </ac:spMkLst>
        </pc:spChg>
        <pc:spChg chg="mod">
          <ac:chgData name="张 鑫" userId="2f2870ad27165835" providerId="LiveId" clId="{829F09B3-F299-40EC-9812-15BB048FACFD}" dt="2022-02-17T10:26:54.129" v="292" actId="947"/>
          <ac:spMkLst>
            <pc:docMk/>
            <pc:sldMk cId="313899284" sldId="273"/>
            <ac:spMk id="1013" creationId="{DA26FE13-6AC8-4695-AB69-298A3F882F4E}"/>
          </ac:spMkLst>
        </pc:spChg>
        <pc:spChg chg="mod">
          <ac:chgData name="张 鑫" userId="2f2870ad27165835" providerId="LiveId" clId="{829F09B3-F299-40EC-9812-15BB048FACFD}" dt="2022-02-17T10:26:53.952" v="96" actId="947"/>
          <ac:spMkLst>
            <pc:docMk/>
            <pc:sldMk cId="313899284" sldId="273"/>
            <ac:spMk id="1014" creationId="{90AC1F36-F495-47EC-9195-95C1202CF6B3}"/>
          </ac:spMkLst>
        </pc:spChg>
        <pc:spChg chg="mod">
          <ac:chgData name="张 鑫" userId="2f2870ad27165835" providerId="LiveId" clId="{829F09B3-F299-40EC-9812-15BB048FACFD}" dt="2022-02-17T10:26:53.956" v="100" actId="947"/>
          <ac:spMkLst>
            <pc:docMk/>
            <pc:sldMk cId="313899284" sldId="273"/>
            <ac:spMk id="1015" creationId="{15B031D7-1973-405F-BD7D-63CA72365660}"/>
          </ac:spMkLst>
        </pc:spChg>
        <pc:spChg chg="mod">
          <ac:chgData name="张 鑫" userId="2f2870ad27165835" providerId="LiveId" clId="{829F09B3-F299-40EC-9812-15BB048FACFD}" dt="2022-02-17T10:26:53.965" v="104" actId="947"/>
          <ac:spMkLst>
            <pc:docMk/>
            <pc:sldMk cId="313899284" sldId="273"/>
            <ac:spMk id="1016" creationId="{47199403-4730-4CB0-87D6-39A20A90FA1E}"/>
          </ac:spMkLst>
        </pc:spChg>
        <pc:spChg chg="mod">
          <ac:chgData name="张 鑫" userId="2f2870ad27165835" providerId="LiveId" clId="{829F09B3-F299-40EC-9812-15BB048FACFD}" dt="2022-02-17T10:26:53.969" v="108" actId="947"/>
          <ac:spMkLst>
            <pc:docMk/>
            <pc:sldMk cId="313899284" sldId="273"/>
            <ac:spMk id="1017" creationId="{D58E90D4-E126-44B6-8882-633BA4AD3D7A}"/>
          </ac:spMkLst>
        </pc:spChg>
        <pc:spChg chg="mod">
          <ac:chgData name="张 鑫" userId="2f2870ad27165835" providerId="LiveId" clId="{829F09B3-F299-40EC-9812-15BB048FACFD}" dt="2022-02-17T10:26:53.972" v="112" actId="947"/>
          <ac:spMkLst>
            <pc:docMk/>
            <pc:sldMk cId="313899284" sldId="273"/>
            <ac:spMk id="1018" creationId="{9C1A80D0-C885-48DA-A068-16ACB29307D8}"/>
          </ac:spMkLst>
        </pc:spChg>
        <pc:spChg chg="mod">
          <ac:chgData name="张 鑫" userId="2f2870ad27165835" providerId="LiveId" clId="{829F09B3-F299-40EC-9812-15BB048FACFD}" dt="2022-02-17T10:26:53.976" v="116" actId="947"/>
          <ac:spMkLst>
            <pc:docMk/>
            <pc:sldMk cId="313899284" sldId="273"/>
            <ac:spMk id="1019" creationId="{63DCF52E-0DC9-43ED-9F3C-C42F6EEAEC44}"/>
          </ac:spMkLst>
        </pc:spChg>
        <pc:spChg chg="mod">
          <ac:chgData name="张 鑫" userId="2f2870ad27165835" providerId="LiveId" clId="{829F09B3-F299-40EC-9812-15BB048FACFD}" dt="2022-02-17T10:26:53.930" v="72" actId="947"/>
          <ac:spMkLst>
            <pc:docMk/>
            <pc:sldMk cId="313899284" sldId="273"/>
            <ac:spMk id="1020" creationId="{529FFAF4-F50E-4F51-B154-EFED46FE8922}"/>
          </ac:spMkLst>
        </pc:spChg>
        <pc:spChg chg="mod">
          <ac:chgData name="张 鑫" userId="2f2870ad27165835" providerId="LiveId" clId="{829F09B3-F299-40EC-9812-15BB048FACFD}" dt="2022-02-17T10:26:53.933" v="76" actId="947"/>
          <ac:spMkLst>
            <pc:docMk/>
            <pc:sldMk cId="313899284" sldId="273"/>
            <ac:spMk id="1021" creationId="{56BC5B36-5740-488A-9948-5AA7D9D3A94B}"/>
          </ac:spMkLst>
        </pc:spChg>
        <pc:spChg chg="mod">
          <ac:chgData name="张 鑫" userId="2f2870ad27165835" providerId="LiveId" clId="{829F09B3-F299-40EC-9812-15BB048FACFD}" dt="2022-02-17T10:26:53.937" v="80" actId="947"/>
          <ac:spMkLst>
            <pc:docMk/>
            <pc:sldMk cId="313899284" sldId="273"/>
            <ac:spMk id="1022" creationId="{DF775259-5BA1-4A88-B6FA-BCAB61C40A2B}"/>
          </ac:spMkLst>
        </pc:spChg>
        <pc:spChg chg="mod">
          <ac:chgData name="张 鑫" userId="2f2870ad27165835" providerId="LiveId" clId="{829F09B3-F299-40EC-9812-15BB048FACFD}" dt="2022-02-17T10:26:53.940" v="84" actId="947"/>
          <ac:spMkLst>
            <pc:docMk/>
            <pc:sldMk cId="313899284" sldId="273"/>
            <ac:spMk id="1023" creationId="{C2AA43AA-37A1-4491-B91D-6419D1730AFE}"/>
          </ac:spMkLst>
        </pc:spChg>
        <pc:spChg chg="mod">
          <ac:chgData name="张 鑫" userId="2f2870ad27165835" providerId="LiveId" clId="{829F09B3-F299-40EC-9812-15BB048FACFD}" dt="2022-02-17T10:26:53.944" v="88" actId="947"/>
          <ac:spMkLst>
            <pc:docMk/>
            <pc:sldMk cId="313899284" sldId="273"/>
            <ac:spMk id="1024" creationId="{4BF3BD80-99B0-42B8-9C6B-419C3498F8E1}"/>
          </ac:spMkLst>
        </pc:spChg>
        <pc:spChg chg="mod">
          <ac:chgData name="张 鑫" userId="2f2870ad27165835" providerId="LiveId" clId="{829F09B3-F299-40EC-9812-15BB048FACFD}" dt="2022-02-17T10:26:53.948" v="92" actId="947"/>
          <ac:spMkLst>
            <pc:docMk/>
            <pc:sldMk cId="313899284" sldId="273"/>
            <ac:spMk id="1025" creationId="{01B75288-D782-4265-94BD-640776ACE045}"/>
          </ac:spMkLst>
        </pc:spChg>
        <pc:spChg chg="del mod">
          <ac:chgData name="张 鑫" userId="2f2870ad27165835" providerId="LiveId" clId="{829F09B3-F299-40EC-9812-15BB048FACFD}" dt="2022-02-18T04:58:20.146" v="5571" actId="478"/>
          <ac:spMkLst>
            <pc:docMk/>
            <pc:sldMk cId="313899284" sldId="273"/>
            <ac:spMk id="1160" creationId="{57BA9F8B-7793-4DDF-A481-AEA9C5C5AB5A}"/>
          </ac:spMkLst>
        </pc:spChg>
        <pc:spChg chg="del mod">
          <ac:chgData name="张 鑫" userId="2f2870ad27165835" providerId="LiveId" clId="{829F09B3-F299-40EC-9812-15BB048FACFD}" dt="2022-02-18T04:58:13.856" v="5569" actId="478"/>
          <ac:spMkLst>
            <pc:docMk/>
            <pc:sldMk cId="313899284" sldId="273"/>
            <ac:spMk id="1161" creationId="{97E29FDC-8DD2-4F22-8359-94319A76F42C}"/>
          </ac:spMkLst>
        </pc:spChg>
        <pc:spChg chg="del mod">
          <ac:chgData name="张 鑫" userId="2f2870ad27165835" providerId="LiveId" clId="{829F09B3-F299-40EC-9812-15BB048FACFD}" dt="2022-02-18T04:58:20.146" v="5571" actId="478"/>
          <ac:spMkLst>
            <pc:docMk/>
            <pc:sldMk cId="313899284" sldId="273"/>
            <ac:spMk id="1164" creationId="{47D8E419-8122-4720-BE01-F77A7A03756E}"/>
          </ac:spMkLst>
        </pc:spChg>
        <pc:spChg chg="del mod">
          <ac:chgData name="张 鑫" userId="2f2870ad27165835" providerId="LiveId" clId="{829F09B3-F299-40EC-9812-15BB048FACFD}" dt="2022-02-18T04:58:15.368" v="5570" actId="478"/>
          <ac:spMkLst>
            <pc:docMk/>
            <pc:sldMk cId="313899284" sldId="273"/>
            <ac:spMk id="1166" creationId="{78A6B9AC-9B24-4A84-9E05-6464174096E8}"/>
          </ac:spMkLst>
        </pc:spChg>
        <pc:spChg chg="del mod">
          <ac:chgData name="张 鑫" userId="2f2870ad27165835" providerId="LiveId" clId="{829F09B3-F299-40EC-9812-15BB048FACFD}" dt="2022-02-18T04:58:20.146" v="5571" actId="478"/>
          <ac:spMkLst>
            <pc:docMk/>
            <pc:sldMk cId="313899284" sldId="273"/>
            <ac:spMk id="1167" creationId="{C8A6D05F-A21A-4365-9C14-6869DA8479F9}"/>
          </ac:spMkLst>
        </pc:spChg>
        <pc:spChg chg="mod">
          <ac:chgData name="张 鑫" userId="2f2870ad27165835" providerId="LiveId" clId="{829F09B3-F299-40EC-9812-15BB048FACFD}" dt="2022-02-17T10:26:54.249" v="436" actId="947"/>
          <ac:spMkLst>
            <pc:docMk/>
            <pc:sldMk cId="313899284" sldId="273"/>
            <ac:spMk id="1168" creationId="{5D6DC963-C31E-4367-8326-EB46D7F0AEF2}"/>
          </ac:spMkLst>
        </pc:spChg>
        <pc:spChg chg="mod">
          <ac:chgData name="张 鑫" userId="2f2870ad27165835" providerId="LiveId" clId="{829F09B3-F299-40EC-9812-15BB048FACFD}" dt="2022-02-17T10:26:54.253" v="440" actId="947"/>
          <ac:spMkLst>
            <pc:docMk/>
            <pc:sldMk cId="313899284" sldId="273"/>
            <ac:spMk id="1169" creationId="{948FCBB6-4FAC-46E7-BF9D-9D35ED1D9AD9}"/>
          </ac:spMkLst>
        </pc:spChg>
        <pc:spChg chg="del mod">
          <ac:chgData name="张 鑫" userId="2f2870ad27165835" providerId="LiveId" clId="{829F09B3-F299-40EC-9812-15BB048FACFD}" dt="2022-02-18T04:58:09.941" v="5567" actId="478"/>
          <ac:spMkLst>
            <pc:docMk/>
            <pc:sldMk cId="313899284" sldId="273"/>
            <ac:spMk id="1171" creationId="{1B67C196-2BF6-44AB-B241-A5D0BA1096BD}"/>
          </ac:spMkLst>
        </pc:spChg>
        <pc:spChg chg="mod">
          <ac:chgData name="张 鑫" userId="2f2870ad27165835" providerId="LiveId" clId="{829F09B3-F299-40EC-9812-15BB048FACFD}" dt="2022-02-17T10:26:54.235" v="420"/>
          <ac:spMkLst>
            <pc:docMk/>
            <pc:sldMk cId="313899284" sldId="273"/>
            <ac:spMk id="1173" creationId="{259A83BF-3A0E-4132-88D3-3BE3C43B585A}"/>
          </ac:spMkLst>
        </pc:spChg>
        <pc:spChg chg="mod">
          <ac:chgData name="张 鑫" userId="2f2870ad27165835" providerId="LiveId" clId="{829F09B3-F299-40EC-9812-15BB048FACFD}" dt="2022-02-17T10:26:54.237" v="424"/>
          <ac:spMkLst>
            <pc:docMk/>
            <pc:sldMk cId="313899284" sldId="273"/>
            <ac:spMk id="1174" creationId="{F21C6759-DDFE-4456-959C-4E3A3DF325C3}"/>
          </ac:spMkLst>
        </pc:spChg>
        <pc:spChg chg="mod">
          <ac:chgData name="张 鑫" userId="2f2870ad27165835" providerId="LiveId" clId="{829F09B3-F299-40EC-9812-15BB048FACFD}" dt="2022-02-17T10:26:54.240" v="428"/>
          <ac:spMkLst>
            <pc:docMk/>
            <pc:sldMk cId="313899284" sldId="273"/>
            <ac:spMk id="1175" creationId="{6FB0EBC0-48B1-4C61-A586-54D41AD08907}"/>
          </ac:spMkLst>
        </pc:spChg>
        <pc:spChg chg="mod">
          <ac:chgData name="张 鑫" userId="2f2870ad27165835" providerId="LiveId" clId="{829F09B3-F299-40EC-9812-15BB048FACFD}" dt="2022-02-17T10:26:54.196" v="372"/>
          <ac:spMkLst>
            <pc:docMk/>
            <pc:sldMk cId="313899284" sldId="273"/>
            <ac:spMk id="1307" creationId="{93B3291D-C242-47B7-8146-4AC35322B837}"/>
          </ac:spMkLst>
        </pc:spChg>
        <pc:spChg chg="mod">
          <ac:chgData name="张 鑫" userId="2f2870ad27165835" providerId="LiveId" clId="{829F09B3-F299-40EC-9812-15BB048FACFD}" dt="2022-02-17T10:26:54.199" v="376"/>
          <ac:spMkLst>
            <pc:docMk/>
            <pc:sldMk cId="313899284" sldId="273"/>
            <ac:spMk id="1308" creationId="{9E83AC04-9BC8-4234-9AED-3A753B45BED0}"/>
          </ac:spMkLst>
        </pc:spChg>
        <pc:spChg chg="mod">
          <ac:chgData name="张 鑫" userId="2f2870ad27165835" providerId="LiveId" clId="{829F09B3-F299-40EC-9812-15BB048FACFD}" dt="2022-02-17T10:26:54.201" v="380"/>
          <ac:spMkLst>
            <pc:docMk/>
            <pc:sldMk cId="313899284" sldId="273"/>
            <ac:spMk id="1309" creationId="{3E78F650-739B-4C51-9BE8-EC6BAAA00A2F}"/>
          </ac:spMkLst>
        </pc:spChg>
        <pc:spChg chg="mod">
          <ac:chgData name="张 鑫" userId="2f2870ad27165835" providerId="LiveId" clId="{829F09B3-F299-40EC-9812-15BB048FACFD}" dt="2022-02-17T10:26:54.205" v="384" actId="947"/>
          <ac:spMkLst>
            <pc:docMk/>
            <pc:sldMk cId="313899284" sldId="273"/>
            <ac:spMk id="1310" creationId="{A7251590-78CC-40D5-BAEA-2800D89EACA0}"/>
          </ac:spMkLst>
        </pc:spChg>
        <pc:spChg chg="mod">
          <ac:chgData name="张 鑫" userId="2f2870ad27165835" providerId="LiveId" clId="{829F09B3-F299-40EC-9812-15BB048FACFD}" dt="2022-02-17T10:26:54.208" v="388" actId="947"/>
          <ac:spMkLst>
            <pc:docMk/>
            <pc:sldMk cId="313899284" sldId="273"/>
            <ac:spMk id="1312" creationId="{02B1923B-CD4C-4449-A3C6-83E94C676F39}"/>
          </ac:spMkLst>
        </pc:spChg>
        <pc:spChg chg="mod">
          <ac:chgData name="张 鑫" userId="2f2870ad27165835" providerId="LiveId" clId="{829F09B3-F299-40EC-9812-15BB048FACFD}" dt="2022-02-17T10:26:54.212" v="392" actId="947"/>
          <ac:spMkLst>
            <pc:docMk/>
            <pc:sldMk cId="313899284" sldId="273"/>
            <ac:spMk id="1313" creationId="{B23F73DC-C38B-45B3-85DE-E3B4D0C90B56}"/>
          </ac:spMkLst>
        </pc:spChg>
        <pc:spChg chg="mod">
          <ac:chgData name="张 鑫" userId="2f2870ad27165835" providerId="LiveId" clId="{829F09B3-F299-40EC-9812-15BB048FACFD}" dt="2022-02-17T10:26:54.215" v="396" actId="947"/>
          <ac:spMkLst>
            <pc:docMk/>
            <pc:sldMk cId="313899284" sldId="273"/>
            <ac:spMk id="1314" creationId="{91063B26-C971-4C46-A5B1-DDEB9293CB2A}"/>
          </ac:spMkLst>
        </pc:spChg>
        <pc:spChg chg="mod">
          <ac:chgData name="张 鑫" userId="2f2870ad27165835" providerId="LiveId" clId="{829F09B3-F299-40EC-9812-15BB048FACFD}" dt="2022-02-17T10:26:54.219" v="400" actId="947"/>
          <ac:spMkLst>
            <pc:docMk/>
            <pc:sldMk cId="313899284" sldId="273"/>
            <ac:spMk id="1334" creationId="{A540C6FD-5E12-406B-9B51-B4C2EAABDB93}"/>
          </ac:spMkLst>
        </pc:spChg>
        <pc:spChg chg="mod">
          <ac:chgData name="张 鑫" userId="2f2870ad27165835" providerId="LiveId" clId="{829F09B3-F299-40EC-9812-15BB048FACFD}" dt="2022-02-17T10:26:54.222" v="404" actId="947"/>
          <ac:spMkLst>
            <pc:docMk/>
            <pc:sldMk cId="313899284" sldId="273"/>
            <ac:spMk id="1335" creationId="{FB90669F-9F3E-4BB8-9C7B-C54CC6B4BF82}"/>
          </ac:spMkLst>
        </pc:spChg>
        <pc:spChg chg="mod topLvl">
          <ac:chgData name="张 鑫" userId="2f2870ad27165835" providerId="LiveId" clId="{829F09B3-F299-40EC-9812-15BB048FACFD}" dt="2022-02-18T04:56:22.099" v="5499" actId="20577"/>
          <ac:spMkLst>
            <pc:docMk/>
            <pc:sldMk cId="313899284" sldId="273"/>
            <ac:spMk id="1346" creationId="{5EAB3859-6225-4C6F-A445-7017BF95E910}"/>
          </ac:spMkLst>
        </pc:spChg>
        <pc:spChg chg="mod topLvl">
          <ac:chgData name="张 鑫" userId="2f2870ad27165835" providerId="LiveId" clId="{829F09B3-F299-40EC-9812-15BB048FACFD}" dt="2022-02-18T04:56:25.165" v="5503" actId="20577"/>
          <ac:spMkLst>
            <pc:docMk/>
            <pc:sldMk cId="313899284" sldId="273"/>
            <ac:spMk id="1347" creationId="{8F81587F-DC4F-42C8-BC51-43782919BEB7}"/>
          </ac:spMkLst>
        </pc:spChg>
        <pc:spChg chg="mod topLvl">
          <ac:chgData name="张 鑫" userId="2f2870ad27165835" providerId="LiveId" clId="{829F09B3-F299-40EC-9812-15BB048FACFD}" dt="2022-02-18T04:56:27.846" v="5506" actId="20577"/>
          <ac:spMkLst>
            <pc:docMk/>
            <pc:sldMk cId="313899284" sldId="273"/>
            <ac:spMk id="1348" creationId="{0BEAF374-5ECB-45DE-AE08-DA40C2866DEE}"/>
          </ac:spMkLst>
        </pc:spChg>
        <pc:spChg chg="mod topLvl">
          <ac:chgData name="张 鑫" userId="2f2870ad27165835" providerId="LiveId" clId="{829F09B3-F299-40EC-9812-15BB048FACFD}" dt="2022-02-18T04:56:30.862" v="5510" actId="20577"/>
          <ac:spMkLst>
            <pc:docMk/>
            <pc:sldMk cId="313899284" sldId="273"/>
            <ac:spMk id="1349" creationId="{8EEC25B2-FFA9-48BE-A5EA-D60F00098BC4}"/>
          </ac:spMkLst>
        </pc:spChg>
        <pc:spChg chg="mod topLvl">
          <ac:chgData name="张 鑫" userId="2f2870ad27165835" providerId="LiveId" clId="{829F09B3-F299-40EC-9812-15BB048FACFD}" dt="2022-02-18T04:57:04.739" v="5532" actId="6549"/>
          <ac:spMkLst>
            <pc:docMk/>
            <pc:sldMk cId="313899284" sldId="273"/>
            <ac:spMk id="1350" creationId="{93E9FC54-FF73-47A2-8AB0-AB6B5896E391}"/>
          </ac:spMkLst>
        </pc:spChg>
        <pc:spChg chg="mod topLvl">
          <ac:chgData name="张 鑫" userId="2f2870ad27165835" providerId="LiveId" clId="{829F09B3-F299-40EC-9812-15BB048FACFD}" dt="2022-02-18T04:57:07.155" v="5537" actId="20577"/>
          <ac:spMkLst>
            <pc:docMk/>
            <pc:sldMk cId="313899284" sldId="273"/>
            <ac:spMk id="1351" creationId="{80FB35EE-0378-4F80-8CF3-846823D6E476}"/>
          </ac:spMkLst>
        </pc:spChg>
        <pc:spChg chg="del mod">
          <ac:chgData name="张 鑫" userId="2f2870ad27165835" providerId="LiveId" clId="{829F09B3-F299-40EC-9812-15BB048FACFD}" dt="2022-02-18T04:58:43.686" v="5572" actId="21"/>
          <ac:spMkLst>
            <pc:docMk/>
            <pc:sldMk cId="313899284" sldId="273"/>
            <ac:spMk id="1353" creationId="{6A1786B9-4429-4B26-9E30-0C2D065A6529}"/>
          </ac:spMkLst>
        </pc:spChg>
        <pc:spChg chg="del mod">
          <ac:chgData name="张 鑫" userId="2f2870ad27165835" providerId="LiveId" clId="{829F09B3-F299-40EC-9812-15BB048FACFD}" dt="2022-02-18T04:58:43.686" v="5572" actId="21"/>
          <ac:spMkLst>
            <pc:docMk/>
            <pc:sldMk cId="313899284" sldId="273"/>
            <ac:spMk id="1354" creationId="{ABB7D5E3-5441-4276-907B-5A64397CB95F}"/>
          </ac:spMkLst>
        </pc:spChg>
        <pc:spChg chg="mod">
          <ac:chgData name="张 鑫" userId="2f2870ad27165835" providerId="LiveId" clId="{829F09B3-F299-40EC-9812-15BB048FACFD}" dt="2022-02-17T10:26:54.229" v="412" actId="947"/>
          <ac:spMkLst>
            <pc:docMk/>
            <pc:sldMk cId="313899284" sldId="273"/>
            <ac:spMk id="1356" creationId="{E855C871-5A38-4F04-BA45-89DE22D582D7}"/>
          </ac:spMkLst>
        </pc:spChg>
        <pc:spChg chg="mod ord">
          <ac:chgData name="张 鑫" userId="2f2870ad27165835" providerId="LiveId" clId="{829F09B3-F299-40EC-9812-15BB048FACFD}" dt="2022-02-19T04:59:03.527" v="5604" actId="20577"/>
          <ac:spMkLst>
            <pc:docMk/>
            <pc:sldMk cId="313899284" sldId="273"/>
            <ac:spMk id="1362" creationId="{04E066EC-0EFB-40CF-A95F-D3894E554A74}"/>
          </ac:spMkLst>
        </pc:spChg>
        <pc:spChg chg="del mod">
          <ac:chgData name="张 鑫" userId="2f2870ad27165835" providerId="LiveId" clId="{829F09B3-F299-40EC-9812-15BB048FACFD}" dt="2022-02-18T04:58:43.686" v="5572" actId="21"/>
          <ac:spMkLst>
            <pc:docMk/>
            <pc:sldMk cId="313899284" sldId="273"/>
            <ac:spMk id="1363" creationId="{18CF9724-4111-4965-A6C7-11245EC5C465}"/>
          </ac:spMkLst>
        </pc:spChg>
        <pc:spChg chg="mod ord">
          <ac:chgData name="张 鑫" userId="2f2870ad27165835" providerId="LiveId" clId="{829F09B3-F299-40EC-9812-15BB048FACFD}" dt="2022-02-18T06:28:32.966" v="5588" actId="12789"/>
          <ac:spMkLst>
            <pc:docMk/>
            <pc:sldMk cId="313899284" sldId="273"/>
            <ac:spMk id="1364" creationId="{F6F1A77B-A63C-4522-B14D-0CB812277DCC}"/>
          </ac:spMkLst>
        </pc:spChg>
        <pc:spChg chg="mod">
          <ac:chgData name="张 鑫" userId="2f2870ad27165835" providerId="LiveId" clId="{829F09B3-F299-40EC-9812-15BB048FACFD}" dt="2022-02-17T10:26:53.900" v="36"/>
          <ac:spMkLst>
            <pc:docMk/>
            <pc:sldMk cId="313899284" sldId="273"/>
            <ac:spMk id="1395" creationId="{16605630-8515-4A15-97B1-D47A560F900C}"/>
          </ac:spMkLst>
        </pc:spChg>
        <pc:spChg chg="mod">
          <ac:chgData name="张 鑫" userId="2f2870ad27165835" providerId="LiveId" clId="{829F09B3-F299-40EC-9812-15BB048FACFD}" dt="2022-02-17T10:26:53.902" v="40"/>
          <ac:spMkLst>
            <pc:docMk/>
            <pc:sldMk cId="313899284" sldId="273"/>
            <ac:spMk id="1396" creationId="{23AAEE47-B941-4897-9893-E0DF3DA1E510}"/>
          </ac:spMkLst>
        </pc:spChg>
        <pc:spChg chg="mod">
          <ac:chgData name="张 鑫" userId="2f2870ad27165835" providerId="LiveId" clId="{829F09B3-F299-40EC-9812-15BB048FACFD}" dt="2022-02-17T10:26:53.906" v="44" actId="947"/>
          <ac:spMkLst>
            <pc:docMk/>
            <pc:sldMk cId="313899284" sldId="273"/>
            <ac:spMk id="1397" creationId="{1DBF4C23-331B-46D8-84BF-BFCFFE407572}"/>
          </ac:spMkLst>
        </pc:spChg>
        <pc:spChg chg="mod">
          <ac:chgData name="张 鑫" userId="2f2870ad27165835" providerId="LiveId" clId="{829F09B3-F299-40EC-9812-15BB048FACFD}" dt="2022-02-17T10:26:53.909" v="48"/>
          <ac:spMkLst>
            <pc:docMk/>
            <pc:sldMk cId="313899284" sldId="273"/>
            <ac:spMk id="1398" creationId="{272E9851-2981-4672-A873-549C59CEE4F2}"/>
          </ac:spMkLst>
        </pc:spChg>
        <pc:spChg chg="mod">
          <ac:chgData name="张 鑫" userId="2f2870ad27165835" providerId="LiveId" clId="{829F09B3-F299-40EC-9812-15BB048FACFD}" dt="2022-02-17T10:26:53.897" v="32" actId="947"/>
          <ac:spMkLst>
            <pc:docMk/>
            <pc:sldMk cId="313899284" sldId="273"/>
            <ac:spMk id="1426" creationId="{6F25F6E8-FA71-43B2-8A6D-32712147E819}"/>
          </ac:spMkLst>
        </pc:spChg>
        <pc:grpChg chg="del">
          <ac:chgData name="张 鑫" userId="2f2870ad27165835" providerId="LiveId" clId="{829F09B3-F299-40EC-9812-15BB048FACFD}" dt="2022-02-18T04:58:43.686" v="5572" actId="21"/>
          <ac:grpSpMkLst>
            <pc:docMk/>
            <pc:sldMk cId="313899284" sldId="273"/>
            <ac:grpSpMk id="679" creationId="{7068B3D5-4140-4568-A1AB-9B87A5EA69C4}"/>
          </ac:grpSpMkLst>
        </pc:grpChg>
        <pc:grpChg chg="del">
          <ac:chgData name="张 鑫" userId="2f2870ad27165835" providerId="LiveId" clId="{829F09B3-F299-40EC-9812-15BB048FACFD}" dt="2022-02-18T04:58:12.726" v="5568" actId="478"/>
          <ac:grpSpMkLst>
            <pc:docMk/>
            <pc:sldMk cId="313899284" sldId="273"/>
            <ac:grpSpMk id="1170" creationId="{E2E5041B-698F-48BD-B44F-9D8D88709D3C}"/>
          </ac:grpSpMkLst>
        </pc:grpChg>
        <pc:grpChg chg="del">
          <ac:chgData name="张 鑫" userId="2f2870ad27165835" providerId="LiveId" clId="{829F09B3-F299-40EC-9812-15BB048FACFD}" dt="2022-02-18T04:58:43.686" v="5572" actId="21"/>
          <ac:grpSpMkLst>
            <pc:docMk/>
            <pc:sldMk cId="313899284" sldId="273"/>
            <ac:grpSpMk id="1172" creationId="{82B37505-3A35-4A0A-97AB-0EC4D7A141CC}"/>
          </ac:grpSpMkLst>
        </pc:grpChg>
        <pc:grpChg chg="del">
          <ac:chgData name="张 鑫" userId="2f2870ad27165835" providerId="LiveId" clId="{829F09B3-F299-40EC-9812-15BB048FACFD}" dt="2022-02-17T10:26:07.940" v="4" actId="165"/>
          <ac:grpSpMkLst>
            <pc:docMk/>
            <pc:sldMk cId="313899284" sldId="273"/>
            <ac:grpSpMk id="1345" creationId="{CD0CB158-57AA-47BE-84AE-FF58AA5A3FEC}"/>
          </ac:grpSpMkLst>
        </pc:grpChg>
        <pc:grpChg chg="del">
          <ac:chgData name="张 鑫" userId="2f2870ad27165835" providerId="LiveId" clId="{829F09B3-F299-40EC-9812-15BB048FACFD}" dt="2022-02-18T04:58:43.686" v="5572" actId="21"/>
          <ac:grpSpMkLst>
            <pc:docMk/>
            <pc:sldMk cId="313899284" sldId="273"/>
            <ac:grpSpMk id="1427" creationId="{3946E6B6-02E4-42DB-A91F-89B6A5F527EF}"/>
          </ac:grpSpMkLst>
        </pc:grpChg>
        <pc:grpChg chg="del">
          <ac:chgData name="张 鑫" userId="2f2870ad27165835" providerId="LiveId" clId="{829F09B3-F299-40EC-9812-15BB048FACFD}" dt="2022-02-18T04:58:43.686" v="5572" actId="21"/>
          <ac:grpSpMkLst>
            <pc:docMk/>
            <pc:sldMk cId="313899284" sldId="273"/>
            <ac:grpSpMk id="1428" creationId="{ABEAFFF0-ED72-4049-B48D-1F29B0CAD9EB}"/>
          </ac:grpSpMkLst>
        </pc:grpChg>
        <pc:picChg chg="mod">
          <ac:chgData name="张 鑫" userId="2f2870ad27165835" providerId="LiveId" clId="{829F09B3-F299-40EC-9812-15BB048FACFD}" dt="2022-02-17T10:28:08.592" v="5492" actId="1362"/>
          <ac:picMkLst>
            <pc:docMk/>
            <pc:sldMk cId="313899284" sldId="273"/>
            <ac:picMk id="165" creationId="{EA070BB9-4D0C-467E-A962-614B631A0F7E}"/>
          </ac:picMkLst>
        </pc:picChg>
      </pc:sldChg>
      <pc:sldChg chg="modSp mod">
        <pc:chgData name="张 鑫" userId="2f2870ad27165835" providerId="LiveId" clId="{829F09B3-F299-40EC-9812-15BB048FACFD}" dt="2022-02-17T10:26:55.703" v="968" actId="947"/>
        <pc:sldMkLst>
          <pc:docMk/>
          <pc:sldMk cId="1384694202" sldId="276"/>
        </pc:sldMkLst>
        <pc:spChg chg="mod">
          <ac:chgData name="张 鑫" userId="2f2870ad27165835" providerId="LiveId" clId="{829F09B3-F299-40EC-9812-15BB048FACFD}" dt="2022-02-17T10:26:54.861" v="600" actId="947"/>
          <ac:spMkLst>
            <pc:docMk/>
            <pc:sldMk cId="1384694202" sldId="276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6:55.144" v="833"/>
          <ac:spMkLst>
            <pc:docMk/>
            <pc:sldMk cId="1384694202" sldId="276"/>
            <ac:spMk id="8" creationId="{41B9D9C2-6982-490F-9891-96D8882D1380}"/>
          </ac:spMkLst>
        </pc:spChg>
        <pc:spChg chg="mod">
          <ac:chgData name="张 鑫" userId="2f2870ad27165835" providerId="LiveId" clId="{829F09B3-F299-40EC-9812-15BB048FACFD}" dt="2022-02-17T10:26:55.145" v="834" actId="947"/>
          <ac:spMkLst>
            <pc:docMk/>
            <pc:sldMk cId="1384694202" sldId="276"/>
            <ac:spMk id="10" creationId="{E5125465-F6C9-44B3-972F-2F243EA0CE17}"/>
          </ac:spMkLst>
        </pc:spChg>
        <pc:spChg chg="mod">
          <ac:chgData name="张 鑫" userId="2f2870ad27165835" providerId="LiveId" clId="{829F09B3-F299-40EC-9812-15BB048FACFD}" dt="2022-02-17T10:26:55.147" v="836" actId="947"/>
          <ac:spMkLst>
            <pc:docMk/>
            <pc:sldMk cId="1384694202" sldId="276"/>
            <ac:spMk id="28" creationId="{BA404012-9DB4-4E64-AFAB-7CD1C634FA46}"/>
          </ac:spMkLst>
        </pc:spChg>
        <pc:spChg chg="mod">
          <ac:chgData name="张 鑫" userId="2f2870ad27165835" providerId="LiveId" clId="{829F09B3-F299-40EC-9812-15BB048FACFD}" dt="2022-02-17T10:26:55.140" v="829" actId="947"/>
          <ac:spMkLst>
            <pc:docMk/>
            <pc:sldMk cId="1384694202" sldId="276"/>
            <ac:spMk id="33" creationId="{358D47E8-8D4E-4B82-A968-950DBEA4C4ED}"/>
          </ac:spMkLst>
        </pc:spChg>
        <pc:spChg chg="mod">
          <ac:chgData name="张 鑫" userId="2f2870ad27165835" providerId="LiveId" clId="{829F09B3-F299-40EC-9812-15BB048FACFD}" dt="2022-02-17T10:26:55.131" v="821" actId="947"/>
          <ac:spMkLst>
            <pc:docMk/>
            <pc:sldMk cId="1384694202" sldId="276"/>
            <ac:spMk id="34" creationId="{F6913FF0-3F60-4153-B258-CDF46AD0EB80}"/>
          </ac:spMkLst>
        </pc:spChg>
        <pc:spChg chg="mod">
          <ac:chgData name="张 鑫" userId="2f2870ad27165835" providerId="LiveId" clId="{829F09B3-F299-40EC-9812-15BB048FACFD}" dt="2022-02-17T10:26:55.135" v="824"/>
          <ac:spMkLst>
            <pc:docMk/>
            <pc:sldMk cId="1384694202" sldId="276"/>
            <ac:spMk id="35" creationId="{15123B8D-E796-4FE2-A83C-4E80C6E6AE36}"/>
          </ac:spMkLst>
        </pc:spChg>
        <pc:spChg chg="mod">
          <ac:chgData name="张 鑫" userId="2f2870ad27165835" providerId="LiveId" clId="{829F09B3-F299-40EC-9812-15BB048FACFD}" dt="2022-02-17T10:26:55.096" v="795" actId="947"/>
          <ac:spMkLst>
            <pc:docMk/>
            <pc:sldMk cId="1384694202" sldId="276"/>
            <ac:spMk id="37" creationId="{42718B5C-F67D-40A2-A931-C6ADFE67C6B6}"/>
          </ac:spMkLst>
        </pc:spChg>
        <pc:spChg chg="mod">
          <ac:chgData name="张 鑫" userId="2f2870ad27165835" providerId="LiveId" clId="{829F09B3-F299-40EC-9812-15BB048FACFD}" dt="2022-02-17T10:26:55.152" v="840" actId="947"/>
          <ac:spMkLst>
            <pc:docMk/>
            <pc:sldMk cId="1384694202" sldId="276"/>
            <ac:spMk id="38" creationId="{8A431A87-F7E4-4002-A707-4E801B9BACC7}"/>
          </ac:spMkLst>
        </pc:spChg>
        <pc:spChg chg="mod">
          <ac:chgData name="张 鑫" userId="2f2870ad27165835" providerId="LiveId" clId="{829F09B3-F299-40EC-9812-15BB048FACFD}" dt="2022-02-17T10:26:55.169" v="844" actId="947"/>
          <ac:spMkLst>
            <pc:docMk/>
            <pc:sldMk cId="1384694202" sldId="276"/>
            <ac:spMk id="39" creationId="{590EBF15-D345-4560-92B1-BFBBC79CED99}"/>
          </ac:spMkLst>
        </pc:spChg>
        <pc:spChg chg="mod">
          <ac:chgData name="张 鑫" userId="2f2870ad27165835" providerId="LiveId" clId="{829F09B3-F299-40EC-9812-15BB048FACFD}" dt="2022-02-17T10:26:55.188" v="848" actId="947"/>
          <ac:spMkLst>
            <pc:docMk/>
            <pc:sldMk cId="1384694202" sldId="276"/>
            <ac:spMk id="40" creationId="{9B928CBE-F0F7-4303-AF3B-F68BBA4C5548}"/>
          </ac:spMkLst>
        </pc:spChg>
        <pc:spChg chg="mod">
          <ac:chgData name="张 鑫" userId="2f2870ad27165835" providerId="LiveId" clId="{829F09B3-F299-40EC-9812-15BB048FACFD}" dt="2022-02-17T10:26:55.205" v="852" actId="947"/>
          <ac:spMkLst>
            <pc:docMk/>
            <pc:sldMk cId="1384694202" sldId="276"/>
            <ac:spMk id="41" creationId="{33972485-F19E-4E4C-889D-ABA8D695EF93}"/>
          </ac:spMkLst>
        </pc:spChg>
        <pc:spChg chg="mod">
          <ac:chgData name="张 鑫" userId="2f2870ad27165835" providerId="LiveId" clId="{829F09B3-F299-40EC-9812-15BB048FACFD}" dt="2022-02-17T10:26:55.223" v="856" actId="947"/>
          <ac:spMkLst>
            <pc:docMk/>
            <pc:sldMk cId="1384694202" sldId="276"/>
            <ac:spMk id="42" creationId="{D0849FF0-1444-43C6-82AA-3011ECED1D59}"/>
          </ac:spMkLst>
        </pc:spChg>
        <pc:spChg chg="mod">
          <ac:chgData name="张 鑫" userId="2f2870ad27165835" providerId="LiveId" clId="{829F09B3-F299-40EC-9812-15BB048FACFD}" dt="2022-02-17T10:26:55.240" v="860" actId="947"/>
          <ac:spMkLst>
            <pc:docMk/>
            <pc:sldMk cId="1384694202" sldId="276"/>
            <ac:spMk id="43" creationId="{8A8CD9C3-A2C5-4EDE-AE45-DA2847C3460D}"/>
          </ac:spMkLst>
        </pc:spChg>
        <pc:spChg chg="mod">
          <ac:chgData name="张 鑫" userId="2f2870ad27165835" providerId="LiveId" clId="{829F09B3-F299-40EC-9812-15BB048FACFD}" dt="2022-02-17T10:26:55.259" v="864" actId="947"/>
          <ac:spMkLst>
            <pc:docMk/>
            <pc:sldMk cId="1384694202" sldId="276"/>
            <ac:spMk id="44" creationId="{8645DC30-3046-4AD9-A6A3-6578C9EE4D22}"/>
          </ac:spMkLst>
        </pc:spChg>
        <pc:spChg chg="mod">
          <ac:chgData name="张 鑫" userId="2f2870ad27165835" providerId="LiveId" clId="{829F09B3-F299-40EC-9812-15BB048FACFD}" dt="2022-02-17T10:26:55.277" v="868" actId="947"/>
          <ac:spMkLst>
            <pc:docMk/>
            <pc:sldMk cId="1384694202" sldId="276"/>
            <ac:spMk id="45" creationId="{4AD0B843-7FB7-45D2-9B88-BBBBD6DA99F9}"/>
          </ac:spMkLst>
        </pc:spChg>
        <pc:spChg chg="mod">
          <ac:chgData name="张 鑫" userId="2f2870ad27165835" providerId="LiveId" clId="{829F09B3-F299-40EC-9812-15BB048FACFD}" dt="2022-02-17T10:26:55.296" v="872" actId="947"/>
          <ac:spMkLst>
            <pc:docMk/>
            <pc:sldMk cId="1384694202" sldId="276"/>
            <ac:spMk id="46" creationId="{D36CA264-A54B-470D-98F4-4D3408C02671}"/>
          </ac:spMkLst>
        </pc:spChg>
        <pc:spChg chg="mod">
          <ac:chgData name="张 鑫" userId="2f2870ad27165835" providerId="LiveId" clId="{829F09B3-F299-40EC-9812-15BB048FACFD}" dt="2022-02-17T10:26:55.315" v="876" actId="947"/>
          <ac:spMkLst>
            <pc:docMk/>
            <pc:sldMk cId="1384694202" sldId="276"/>
            <ac:spMk id="47" creationId="{FAFD8C8D-7B33-44E4-A4B1-2075C75BC921}"/>
          </ac:spMkLst>
        </pc:spChg>
        <pc:spChg chg="mod">
          <ac:chgData name="张 鑫" userId="2f2870ad27165835" providerId="LiveId" clId="{829F09B3-F299-40EC-9812-15BB048FACFD}" dt="2022-02-17T10:26:55.332" v="880" actId="947"/>
          <ac:spMkLst>
            <pc:docMk/>
            <pc:sldMk cId="1384694202" sldId="276"/>
            <ac:spMk id="48" creationId="{1776F922-B09F-437E-A095-EBC1EEA936CE}"/>
          </ac:spMkLst>
        </pc:spChg>
        <pc:spChg chg="mod">
          <ac:chgData name="张 鑫" userId="2f2870ad27165835" providerId="LiveId" clId="{829F09B3-F299-40EC-9812-15BB048FACFD}" dt="2022-02-17T10:26:55.349" v="884" actId="947"/>
          <ac:spMkLst>
            <pc:docMk/>
            <pc:sldMk cId="1384694202" sldId="276"/>
            <ac:spMk id="49" creationId="{931EAB3C-1BD7-44E3-9D42-FCA6EDF5CBDC}"/>
          </ac:spMkLst>
        </pc:spChg>
        <pc:spChg chg="mod">
          <ac:chgData name="张 鑫" userId="2f2870ad27165835" providerId="LiveId" clId="{829F09B3-F299-40EC-9812-15BB048FACFD}" dt="2022-02-17T10:26:55.365" v="888" actId="947"/>
          <ac:spMkLst>
            <pc:docMk/>
            <pc:sldMk cId="1384694202" sldId="276"/>
            <ac:spMk id="50" creationId="{4B0671B6-10F5-4553-BF41-40FC0802CB0D}"/>
          </ac:spMkLst>
        </pc:spChg>
        <pc:spChg chg="mod">
          <ac:chgData name="张 鑫" userId="2f2870ad27165835" providerId="LiveId" clId="{829F09B3-F299-40EC-9812-15BB048FACFD}" dt="2022-02-17T10:26:55.383" v="892" actId="947"/>
          <ac:spMkLst>
            <pc:docMk/>
            <pc:sldMk cId="1384694202" sldId="276"/>
            <ac:spMk id="51" creationId="{90B5E5EB-D03E-438F-866B-C36AA6C1DA6E}"/>
          </ac:spMkLst>
        </pc:spChg>
        <pc:spChg chg="mod">
          <ac:chgData name="张 鑫" userId="2f2870ad27165835" providerId="LiveId" clId="{829F09B3-F299-40EC-9812-15BB048FACFD}" dt="2022-02-17T10:26:55.399" v="896" actId="947"/>
          <ac:spMkLst>
            <pc:docMk/>
            <pc:sldMk cId="1384694202" sldId="276"/>
            <ac:spMk id="52" creationId="{FB7A27F9-8CD3-4837-BA21-40DA9F2F0434}"/>
          </ac:spMkLst>
        </pc:spChg>
        <pc:spChg chg="mod">
          <ac:chgData name="张 鑫" userId="2f2870ad27165835" providerId="LiveId" clId="{829F09B3-F299-40EC-9812-15BB048FACFD}" dt="2022-02-17T10:26:55.416" v="900" actId="947"/>
          <ac:spMkLst>
            <pc:docMk/>
            <pc:sldMk cId="1384694202" sldId="276"/>
            <ac:spMk id="55" creationId="{48AA864E-96D8-4790-8FF0-18854D23541E}"/>
          </ac:spMkLst>
        </pc:spChg>
        <pc:spChg chg="mod">
          <ac:chgData name="张 鑫" userId="2f2870ad27165835" providerId="LiveId" clId="{829F09B3-F299-40EC-9812-15BB048FACFD}" dt="2022-02-17T10:26:55.433" v="904" actId="947"/>
          <ac:spMkLst>
            <pc:docMk/>
            <pc:sldMk cId="1384694202" sldId="276"/>
            <ac:spMk id="56" creationId="{7AC497B1-98D0-44CB-907D-9AD37BBDC4C1}"/>
          </ac:spMkLst>
        </pc:spChg>
        <pc:spChg chg="mod">
          <ac:chgData name="张 鑫" userId="2f2870ad27165835" providerId="LiveId" clId="{829F09B3-F299-40EC-9812-15BB048FACFD}" dt="2022-02-17T10:26:55.449" v="908" actId="947"/>
          <ac:spMkLst>
            <pc:docMk/>
            <pc:sldMk cId="1384694202" sldId="276"/>
            <ac:spMk id="57" creationId="{F59B5BB1-7688-4581-AC0C-F9BE424B32B7}"/>
          </ac:spMkLst>
        </pc:spChg>
        <pc:spChg chg="mod">
          <ac:chgData name="张 鑫" userId="2f2870ad27165835" providerId="LiveId" clId="{829F09B3-F299-40EC-9812-15BB048FACFD}" dt="2022-02-17T10:26:55.465" v="912" actId="947"/>
          <ac:spMkLst>
            <pc:docMk/>
            <pc:sldMk cId="1384694202" sldId="276"/>
            <ac:spMk id="58" creationId="{23B03B55-4658-43B8-8359-B3866F699105}"/>
          </ac:spMkLst>
        </pc:spChg>
        <pc:spChg chg="mod">
          <ac:chgData name="张 鑫" userId="2f2870ad27165835" providerId="LiveId" clId="{829F09B3-F299-40EC-9812-15BB048FACFD}" dt="2022-02-17T10:26:55.483" v="916" actId="947"/>
          <ac:spMkLst>
            <pc:docMk/>
            <pc:sldMk cId="1384694202" sldId="276"/>
            <ac:spMk id="59" creationId="{2B4510E4-F22E-4E4B-BBAF-9A9FB276EDCA}"/>
          </ac:spMkLst>
        </pc:spChg>
        <pc:spChg chg="mod">
          <ac:chgData name="张 鑫" userId="2f2870ad27165835" providerId="LiveId" clId="{829F09B3-F299-40EC-9812-15BB048FACFD}" dt="2022-02-17T10:26:55.499" v="920" actId="947"/>
          <ac:spMkLst>
            <pc:docMk/>
            <pc:sldMk cId="1384694202" sldId="276"/>
            <ac:spMk id="60" creationId="{292E4830-EDE6-4DA5-9BBA-2D6390A511A4}"/>
          </ac:spMkLst>
        </pc:spChg>
        <pc:spChg chg="mod">
          <ac:chgData name="张 鑫" userId="2f2870ad27165835" providerId="LiveId" clId="{829F09B3-F299-40EC-9812-15BB048FACFD}" dt="2022-02-17T10:26:55.515" v="924" actId="947"/>
          <ac:spMkLst>
            <pc:docMk/>
            <pc:sldMk cId="1384694202" sldId="276"/>
            <ac:spMk id="61" creationId="{6C5075DF-550B-4524-8CE3-604DF860DCBB}"/>
          </ac:spMkLst>
        </pc:spChg>
        <pc:spChg chg="mod">
          <ac:chgData name="张 鑫" userId="2f2870ad27165835" providerId="LiveId" clId="{829F09B3-F299-40EC-9812-15BB048FACFD}" dt="2022-02-17T10:26:55.532" v="928" actId="947"/>
          <ac:spMkLst>
            <pc:docMk/>
            <pc:sldMk cId="1384694202" sldId="276"/>
            <ac:spMk id="62" creationId="{7C7D2EAE-6B82-4276-97D3-3ACF068338FE}"/>
          </ac:spMkLst>
        </pc:spChg>
        <pc:spChg chg="mod">
          <ac:chgData name="张 鑫" userId="2f2870ad27165835" providerId="LiveId" clId="{829F09B3-F299-40EC-9812-15BB048FACFD}" dt="2022-02-17T10:26:55.549" v="932" actId="947"/>
          <ac:spMkLst>
            <pc:docMk/>
            <pc:sldMk cId="1384694202" sldId="276"/>
            <ac:spMk id="63" creationId="{3B93035E-778E-450C-BC6C-E77CEB362191}"/>
          </ac:spMkLst>
        </pc:spChg>
        <pc:spChg chg="mod">
          <ac:chgData name="张 鑫" userId="2f2870ad27165835" providerId="LiveId" clId="{829F09B3-F299-40EC-9812-15BB048FACFD}" dt="2022-02-17T10:26:55.566" v="936" actId="947"/>
          <ac:spMkLst>
            <pc:docMk/>
            <pc:sldMk cId="1384694202" sldId="276"/>
            <ac:spMk id="64" creationId="{1F0D6E65-030D-4C6E-B0A1-F2C88A7C9B22}"/>
          </ac:spMkLst>
        </pc:spChg>
        <pc:spChg chg="mod">
          <ac:chgData name="张 鑫" userId="2f2870ad27165835" providerId="LiveId" clId="{829F09B3-F299-40EC-9812-15BB048FACFD}" dt="2022-02-17T10:26:55.585" v="940" actId="947"/>
          <ac:spMkLst>
            <pc:docMk/>
            <pc:sldMk cId="1384694202" sldId="276"/>
            <ac:spMk id="65" creationId="{AB84B610-08C8-46AF-BE3D-18C67F8802A1}"/>
          </ac:spMkLst>
        </pc:spChg>
        <pc:spChg chg="mod">
          <ac:chgData name="张 鑫" userId="2f2870ad27165835" providerId="LiveId" clId="{829F09B3-F299-40EC-9812-15BB048FACFD}" dt="2022-02-17T10:26:55.602" v="944" actId="947"/>
          <ac:spMkLst>
            <pc:docMk/>
            <pc:sldMk cId="1384694202" sldId="276"/>
            <ac:spMk id="66" creationId="{09D037C8-D1F7-4EAE-BAA4-5AFF0D9495DA}"/>
          </ac:spMkLst>
        </pc:spChg>
        <pc:spChg chg="mod">
          <ac:chgData name="张 鑫" userId="2f2870ad27165835" providerId="LiveId" clId="{829F09B3-F299-40EC-9812-15BB048FACFD}" dt="2022-02-17T10:26:55.619" v="948" actId="947"/>
          <ac:spMkLst>
            <pc:docMk/>
            <pc:sldMk cId="1384694202" sldId="276"/>
            <ac:spMk id="67" creationId="{7CFB5B64-0C3C-4D40-B1AF-1F69D1AE6CAF}"/>
          </ac:spMkLst>
        </pc:spChg>
        <pc:spChg chg="mod">
          <ac:chgData name="张 鑫" userId="2f2870ad27165835" providerId="LiveId" clId="{829F09B3-F299-40EC-9812-15BB048FACFD}" dt="2022-02-17T10:26:55.635" v="952" actId="947"/>
          <ac:spMkLst>
            <pc:docMk/>
            <pc:sldMk cId="1384694202" sldId="276"/>
            <ac:spMk id="68" creationId="{63EAAAE6-0B62-4026-B6C0-3B5A9DD96335}"/>
          </ac:spMkLst>
        </pc:spChg>
        <pc:spChg chg="mod">
          <ac:chgData name="张 鑫" userId="2f2870ad27165835" providerId="LiveId" clId="{829F09B3-F299-40EC-9812-15BB048FACFD}" dt="2022-02-17T10:26:55.652" v="956" actId="947"/>
          <ac:spMkLst>
            <pc:docMk/>
            <pc:sldMk cId="1384694202" sldId="276"/>
            <ac:spMk id="69" creationId="{430AFD2F-71ED-4D52-BC63-228F5B9E797B}"/>
          </ac:spMkLst>
        </pc:spChg>
        <pc:spChg chg="mod">
          <ac:chgData name="张 鑫" userId="2f2870ad27165835" providerId="LiveId" clId="{829F09B3-F299-40EC-9812-15BB048FACFD}" dt="2022-02-17T10:26:55.669" v="960" actId="947"/>
          <ac:spMkLst>
            <pc:docMk/>
            <pc:sldMk cId="1384694202" sldId="276"/>
            <ac:spMk id="70" creationId="{0DB5DD58-A966-4052-90FE-E7C1D6019001}"/>
          </ac:spMkLst>
        </pc:spChg>
        <pc:spChg chg="mod">
          <ac:chgData name="张 鑫" userId="2f2870ad27165835" providerId="LiveId" clId="{829F09B3-F299-40EC-9812-15BB048FACFD}" dt="2022-02-17T10:26:55.685" v="964" actId="947"/>
          <ac:spMkLst>
            <pc:docMk/>
            <pc:sldMk cId="1384694202" sldId="276"/>
            <ac:spMk id="71" creationId="{AA1D45A9-7911-4339-95B8-8353F6BE8A44}"/>
          </ac:spMkLst>
        </pc:spChg>
        <pc:spChg chg="mod">
          <ac:chgData name="张 鑫" userId="2f2870ad27165835" providerId="LiveId" clId="{829F09B3-F299-40EC-9812-15BB048FACFD}" dt="2022-02-17T10:26:55.703" v="968" actId="947"/>
          <ac:spMkLst>
            <pc:docMk/>
            <pc:sldMk cId="1384694202" sldId="276"/>
            <ac:spMk id="72" creationId="{13372BF2-0AAB-4AC2-AC28-FD2D2D5D64F9}"/>
          </ac:spMkLst>
        </pc:spChg>
        <pc:spChg chg="mod">
          <ac:chgData name="张 鑫" userId="2f2870ad27165835" providerId="LiveId" clId="{829F09B3-F299-40EC-9812-15BB048FACFD}" dt="2022-02-17T10:26:55.137" v="826" actId="947"/>
          <ac:spMkLst>
            <pc:docMk/>
            <pc:sldMk cId="1384694202" sldId="276"/>
            <ac:spMk id="73" creationId="{D1924F5F-6792-45DD-92BB-4652C32CC5B7}"/>
          </ac:spMkLst>
        </pc:spChg>
        <pc:spChg chg="mod">
          <ac:chgData name="张 鑫" userId="2f2870ad27165835" providerId="LiveId" clId="{829F09B3-F299-40EC-9812-15BB048FACFD}" dt="2022-02-17T10:26:55.148" v="838" actId="947"/>
          <ac:spMkLst>
            <pc:docMk/>
            <pc:sldMk cId="1384694202" sldId="276"/>
            <ac:spMk id="74" creationId="{13195BE0-5573-401D-AFB6-F60999C57DE7}"/>
          </ac:spMkLst>
        </pc:spChg>
        <pc:spChg chg="mod">
          <ac:chgData name="张 鑫" userId="2f2870ad27165835" providerId="LiveId" clId="{829F09B3-F299-40EC-9812-15BB048FACFD}" dt="2022-02-17T10:26:55.134" v="823" actId="947"/>
          <ac:spMkLst>
            <pc:docMk/>
            <pc:sldMk cId="1384694202" sldId="276"/>
            <ac:spMk id="75" creationId="{08F4D9C1-374C-4CD3-9D66-267E5986353D}"/>
          </ac:spMkLst>
        </pc:spChg>
        <pc:spChg chg="mod">
          <ac:chgData name="张 鑫" userId="2f2870ad27165835" providerId="LiveId" clId="{829F09B3-F299-40EC-9812-15BB048FACFD}" dt="2022-02-17T10:26:55.146" v="835"/>
          <ac:spMkLst>
            <pc:docMk/>
            <pc:sldMk cId="1384694202" sldId="276"/>
            <ac:spMk id="76" creationId="{3C67723B-4ADA-4C0D-A936-A12E5FAADDD4}"/>
          </ac:spMkLst>
        </pc:spChg>
        <pc:spChg chg="mod">
          <ac:chgData name="张 鑫" userId="2f2870ad27165835" providerId="LiveId" clId="{829F09B3-F299-40EC-9812-15BB048FACFD}" dt="2022-02-17T10:26:55.132" v="822" actId="947"/>
          <ac:spMkLst>
            <pc:docMk/>
            <pc:sldMk cId="1384694202" sldId="276"/>
            <ac:spMk id="112" creationId="{7B1FFC05-D347-4AF7-BEDA-2F4CBC90EAB5}"/>
          </ac:spMkLst>
        </pc:spChg>
        <pc:spChg chg="mod">
          <ac:chgData name="张 鑫" userId="2f2870ad27165835" providerId="LiveId" clId="{829F09B3-F299-40EC-9812-15BB048FACFD}" dt="2022-02-17T10:26:55.138" v="827" actId="947"/>
          <ac:spMkLst>
            <pc:docMk/>
            <pc:sldMk cId="1384694202" sldId="276"/>
            <ac:spMk id="113" creationId="{6D08F4EF-90D9-4ABB-A472-4C46B11FE9B9}"/>
          </ac:spMkLst>
        </pc:spChg>
        <pc:spChg chg="mod">
          <ac:chgData name="张 鑫" userId="2f2870ad27165835" providerId="LiveId" clId="{829F09B3-F299-40EC-9812-15BB048FACFD}" dt="2022-02-17T10:26:54.865" v="604" actId="947"/>
          <ac:spMkLst>
            <pc:docMk/>
            <pc:sldMk cId="1384694202" sldId="276"/>
            <ac:spMk id="114" creationId="{5FA71DB9-A291-4432-9943-E20624ED3831}"/>
          </ac:spMkLst>
        </pc:spChg>
        <pc:spChg chg="mod">
          <ac:chgData name="张 鑫" userId="2f2870ad27165835" providerId="LiveId" clId="{829F09B3-F299-40EC-9812-15BB048FACFD}" dt="2022-02-17T10:26:54.871" v="608"/>
          <ac:spMkLst>
            <pc:docMk/>
            <pc:sldMk cId="1384694202" sldId="276"/>
            <ac:spMk id="115" creationId="{CB67D900-D660-4ED6-967B-FD038DEB2707}"/>
          </ac:spMkLst>
        </pc:spChg>
        <pc:spChg chg="mod">
          <ac:chgData name="张 鑫" userId="2f2870ad27165835" providerId="LiveId" clId="{829F09B3-F299-40EC-9812-15BB048FACFD}" dt="2022-02-17T10:26:54.977" v="732" actId="947"/>
          <ac:spMkLst>
            <pc:docMk/>
            <pc:sldMk cId="1384694202" sldId="276"/>
            <ac:spMk id="152" creationId="{2923B746-EA83-43E5-BB7B-2D6C2E3AD000}"/>
          </ac:spMkLst>
        </pc:spChg>
        <pc:spChg chg="mod">
          <ac:chgData name="张 鑫" userId="2f2870ad27165835" providerId="LiveId" clId="{829F09B3-F299-40EC-9812-15BB048FACFD}" dt="2022-02-17T10:26:54.980" v="736" actId="947"/>
          <ac:spMkLst>
            <pc:docMk/>
            <pc:sldMk cId="1384694202" sldId="276"/>
            <ac:spMk id="153" creationId="{FD403BFA-EC28-4790-831A-0056E926B969}"/>
          </ac:spMkLst>
        </pc:spChg>
        <pc:spChg chg="mod">
          <ac:chgData name="张 鑫" userId="2f2870ad27165835" providerId="LiveId" clId="{829F09B3-F299-40EC-9812-15BB048FACFD}" dt="2022-02-17T10:26:54.983" v="740" actId="947"/>
          <ac:spMkLst>
            <pc:docMk/>
            <pc:sldMk cId="1384694202" sldId="276"/>
            <ac:spMk id="154" creationId="{0FEAA703-0D66-444F-85D1-71199F1AC64B}"/>
          </ac:spMkLst>
        </pc:spChg>
        <pc:spChg chg="mod">
          <ac:chgData name="张 鑫" userId="2f2870ad27165835" providerId="LiveId" clId="{829F09B3-F299-40EC-9812-15BB048FACFD}" dt="2022-02-17T10:26:54.987" v="744" actId="947"/>
          <ac:spMkLst>
            <pc:docMk/>
            <pc:sldMk cId="1384694202" sldId="276"/>
            <ac:spMk id="155" creationId="{76841CF6-1B30-4FC9-B95F-B1BA96A03381}"/>
          </ac:spMkLst>
        </pc:spChg>
        <pc:spChg chg="mod">
          <ac:chgData name="张 鑫" userId="2f2870ad27165835" providerId="LiveId" clId="{829F09B3-F299-40EC-9812-15BB048FACFD}" dt="2022-02-17T10:26:54.990" v="748" actId="947"/>
          <ac:spMkLst>
            <pc:docMk/>
            <pc:sldMk cId="1384694202" sldId="276"/>
            <ac:spMk id="156" creationId="{72B489DB-5447-48F5-87BA-303A19929183}"/>
          </ac:spMkLst>
        </pc:spChg>
        <pc:spChg chg="mod">
          <ac:chgData name="张 鑫" userId="2f2870ad27165835" providerId="LiveId" clId="{829F09B3-F299-40EC-9812-15BB048FACFD}" dt="2022-02-17T10:26:54.993" v="752" actId="947"/>
          <ac:spMkLst>
            <pc:docMk/>
            <pc:sldMk cId="1384694202" sldId="276"/>
            <ac:spMk id="157" creationId="{AD5FD90E-F426-4A07-8459-78E6CA8F01B7}"/>
          </ac:spMkLst>
        </pc:spChg>
        <pc:spChg chg="mod">
          <ac:chgData name="张 鑫" userId="2f2870ad27165835" providerId="LiveId" clId="{829F09B3-F299-40EC-9812-15BB048FACFD}" dt="2022-02-17T10:26:54.996" v="756" actId="947"/>
          <ac:spMkLst>
            <pc:docMk/>
            <pc:sldMk cId="1384694202" sldId="276"/>
            <ac:spMk id="158" creationId="{A89AD0CC-BF01-4219-85BE-AE4F9A1AC4E6}"/>
          </ac:spMkLst>
        </pc:spChg>
        <pc:spChg chg="mod">
          <ac:chgData name="张 鑫" userId="2f2870ad27165835" providerId="LiveId" clId="{829F09B3-F299-40EC-9812-15BB048FACFD}" dt="2022-02-17T10:26:54.999" v="760" actId="947"/>
          <ac:spMkLst>
            <pc:docMk/>
            <pc:sldMk cId="1384694202" sldId="276"/>
            <ac:spMk id="159" creationId="{E5E04B1C-4DEA-4382-AD6D-01BA8FF0A73A}"/>
          </ac:spMkLst>
        </pc:spChg>
        <pc:spChg chg="mod">
          <ac:chgData name="张 鑫" userId="2f2870ad27165835" providerId="LiveId" clId="{829F09B3-F299-40EC-9812-15BB048FACFD}" dt="2022-02-17T10:26:55.002" v="764" actId="947"/>
          <ac:spMkLst>
            <pc:docMk/>
            <pc:sldMk cId="1384694202" sldId="276"/>
            <ac:spMk id="160" creationId="{83C6E6AE-D57D-4A3C-8BF2-E6BDF8D927A6}"/>
          </ac:spMkLst>
        </pc:spChg>
        <pc:spChg chg="mod">
          <ac:chgData name="张 鑫" userId="2f2870ad27165835" providerId="LiveId" clId="{829F09B3-F299-40EC-9812-15BB048FACFD}" dt="2022-02-17T10:26:55.006" v="768" actId="947"/>
          <ac:spMkLst>
            <pc:docMk/>
            <pc:sldMk cId="1384694202" sldId="276"/>
            <ac:spMk id="161" creationId="{B2F95C78-B977-4441-AA33-6F5A424C7A55}"/>
          </ac:spMkLst>
        </pc:spChg>
        <pc:spChg chg="mod">
          <ac:chgData name="张 鑫" userId="2f2870ad27165835" providerId="LiveId" clId="{829F09B3-F299-40EC-9812-15BB048FACFD}" dt="2022-02-17T10:26:55.009" v="772" actId="947"/>
          <ac:spMkLst>
            <pc:docMk/>
            <pc:sldMk cId="1384694202" sldId="276"/>
            <ac:spMk id="162" creationId="{2F0553B0-39D0-4D94-9C6F-C6056B046ADB}"/>
          </ac:spMkLst>
        </pc:spChg>
        <pc:spChg chg="mod">
          <ac:chgData name="张 鑫" userId="2f2870ad27165835" providerId="LiveId" clId="{829F09B3-F299-40EC-9812-15BB048FACFD}" dt="2022-02-17T10:26:55.012" v="776" actId="947"/>
          <ac:spMkLst>
            <pc:docMk/>
            <pc:sldMk cId="1384694202" sldId="276"/>
            <ac:spMk id="163" creationId="{005D27ED-E5EA-48B8-BD27-A56EFD463CE7}"/>
          </ac:spMkLst>
        </pc:spChg>
        <pc:spChg chg="mod">
          <ac:chgData name="张 鑫" userId="2f2870ad27165835" providerId="LiveId" clId="{829F09B3-F299-40EC-9812-15BB048FACFD}" dt="2022-02-17T10:26:55.016" v="780" actId="947"/>
          <ac:spMkLst>
            <pc:docMk/>
            <pc:sldMk cId="1384694202" sldId="276"/>
            <ac:spMk id="164" creationId="{E34158B9-5E43-4C9D-AD60-6D7CFF79B85F}"/>
          </ac:spMkLst>
        </pc:spChg>
        <pc:spChg chg="mod">
          <ac:chgData name="张 鑫" userId="2f2870ad27165835" providerId="LiveId" clId="{829F09B3-F299-40EC-9812-15BB048FACFD}" dt="2022-02-17T10:26:55.019" v="784" actId="947"/>
          <ac:spMkLst>
            <pc:docMk/>
            <pc:sldMk cId="1384694202" sldId="276"/>
            <ac:spMk id="165" creationId="{DACA02D4-BD4D-423F-A969-4F500FF40064}"/>
          </ac:spMkLst>
        </pc:spChg>
        <pc:spChg chg="mod">
          <ac:chgData name="张 鑫" userId="2f2870ad27165835" providerId="LiveId" clId="{829F09B3-F299-40EC-9812-15BB048FACFD}" dt="2022-02-17T10:26:54.874" v="612" actId="947"/>
          <ac:spMkLst>
            <pc:docMk/>
            <pc:sldMk cId="1384694202" sldId="276"/>
            <ac:spMk id="167" creationId="{8DDABAD2-3052-4DEE-90FB-FC03FA9C7F43}"/>
          </ac:spMkLst>
        </pc:spChg>
        <pc:spChg chg="mod">
          <ac:chgData name="张 鑫" userId="2f2870ad27165835" providerId="LiveId" clId="{829F09B3-F299-40EC-9812-15BB048FACFD}" dt="2022-02-17T10:26:54.881" v="616" actId="947"/>
          <ac:spMkLst>
            <pc:docMk/>
            <pc:sldMk cId="1384694202" sldId="276"/>
            <ac:spMk id="168" creationId="{F1483FE9-AA32-445F-8CD9-1794827EA3EE}"/>
          </ac:spMkLst>
        </pc:spChg>
        <pc:spChg chg="mod">
          <ac:chgData name="张 鑫" userId="2f2870ad27165835" providerId="LiveId" clId="{829F09B3-F299-40EC-9812-15BB048FACFD}" dt="2022-02-17T10:26:54.885" v="620" actId="947"/>
          <ac:spMkLst>
            <pc:docMk/>
            <pc:sldMk cId="1384694202" sldId="276"/>
            <ac:spMk id="169" creationId="{1B22D9E3-B29A-4397-83C7-DF4E7D9D1995}"/>
          </ac:spMkLst>
        </pc:spChg>
        <pc:spChg chg="mod">
          <ac:chgData name="张 鑫" userId="2f2870ad27165835" providerId="LiveId" clId="{829F09B3-F299-40EC-9812-15BB048FACFD}" dt="2022-02-17T10:26:54.888" v="624" actId="947"/>
          <ac:spMkLst>
            <pc:docMk/>
            <pc:sldMk cId="1384694202" sldId="276"/>
            <ac:spMk id="170" creationId="{9FB01D23-1A48-4CD3-A677-2EC0A509107F}"/>
          </ac:spMkLst>
        </pc:spChg>
        <pc:spChg chg="mod">
          <ac:chgData name="张 鑫" userId="2f2870ad27165835" providerId="LiveId" clId="{829F09B3-F299-40EC-9812-15BB048FACFD}" dt="2022-02-17T10:26:54.891" v="628" actId="947"/>
          <ac:spMkLst>
            <pc:docMk/>
            <pc:sldMk cId="1384694202" sldId="276"/>
            <ac:spMk id="171" creationId="{7EC98683-C6BF-44BC-A290-2C126953D348}"/>
          </ac:spMkLst>
        </pc:spChg>
        <pc:spChg chg="mod">
          <ac:chgData name="张 鑫" userId="2f2870ad27165835" providerId="LiveId" clId="{829F09B3-F299-40EC-9812-15BB048FACFD}" dt="2022-02-17T10:26:54.896" v="632" actId="947"/>
          <ac:spMkLst>
            <pc:docMk/>
            <pc:sldMk cId="1384694202" sldId="276"/>
            <ac:spMk id="172" creationId="{6D43DD7A-4109-4C04-8A43-162F4F9454EB}"/>
          </ac:spMkLst>
        </pc:spChg>
        <pc:spChg chg="mod">
          <ac:chgData name="张 鑫" userId="2f2870ad27165835" providerId="LiveId" clId="{829F09B3-F299-40EC-9812-15BB048FACFD}" dt="2022-02-17T10:26:54.899" v="636" actId="947"/>
          <ac:spMkLst>
            <pc:docMk/>
            <pc:sldMk cId="1384694202" sldId="276"/>
            <ac:spMk id="173" creationId="{A0207FDA-D6E1-4385-8DA5-12C6D2EF594A}"/>
          </ac:spMkLst>
        </pc:spChg>
        <pc:spChg chg="mod">
          <ac:chgData name="张 鑫" userId="2f2870ad27165835" providerId="LiveId" clId="{829F09B3-F299-40EC-9812-15BB048FACFD}" dt="2022-02-17T10:26:54.902" v="640" actId="947"/>
          <ac:spMkLst>
            <pc:docMk/>
            <pc:sldMk cId="1384694202" sldId="276"/>
            <ac:spMk id="174" creationId="{1A766219-405D-40A8-83CE-2B483A593FA5}"/>
          </ac:spMkLst>
        </pc:spChg>
        <pc:spChg chg="mod">
          <ac:chgData name="张 鑫" userId="2f2870ad27165835" providerId="LiveId" clId="{829F09B3-F299-40EC-9812-15BB048FACFD}" dt="2022-02-17T10:26:54.905" v="644" actId="947"/>
          <ac:spMkLst>
            <pc:docMk/>
            <pc:sldMk cId="1384694202" sldId="276"/>
            <ac:spMk id="175" creationId="{670E5125-DB67-4453-B299-1321DDF79414}"/>
          </ac:spMkLst>
        </pc:spChg>
        <pc:spChg chg="mod">
          <ac:chgData name="张 鑫" userId="2f2870ad27165835" providerId="LiveId" clId="{829F09B3-F299-40EC-9812-15BB048FACFD}" dt="2022-02-17T10:26:54.909" v="648" actId="947"/>
          <ac:spMkLst>
            <pc:docMk/>
            <pc:sldMk cId="1384694202" sldId="276"/>
            <ac:spMk id="176" creationId="{3E884811-C768-48D5-846B-46DEB426DFFE}"/>
          </ac:spMkLst>
        </pc:spChg>
        <pc:spChg chg="mod">
          <ac:chgData name="张 鑫" userId="2f2870ad27165835" providerId="LiveId" clId="{829F09B3-F299-40EC-9812-15BB048FACFD}" dt="2022-02-17T10:26:54.913" v="652" actId="947"/>
          <ac:spMkLst>
            <pc:docMk/>
            <pc:sldMk cId="1384694202" sldId="276"/>
            <ac:spMk id="177" creationId="{F2423FC6-55F8-4678-81A4-2D5155432015}"/>
          </ac:spMkLst>
        </pc:spChg>
        <pc:spChg chg="mod">
          <ac:chgData name="张 鑫" userId="2f2870ad27165835" providerId="LiveId" clId="{829F09B3-F299-40EC-9812-15BB048FACFD}" dt="2022-02-17T10:26:54.916" v="656" actId="947"/>
          <ac:spMkLst>
            <pc:docMk/>
            <pc:sldMk cId="1384694202" sldId="276"/>
            <ac:spMk id="178" creationId="{584E2C06-2728-4D25-989D-890D13DA7697}"/>
          </ac:spMkLst>
        </pc:spChg>
        <pc:spChg chg="mod">
          <ac:chgData name="张 鑫" userId="2f2870ad27165835" providerId="LiveId" clId="{829F09B3-F299-40EC-9812-15BB048FACFD}" dt="2022-02-17T10:26:54.919" v="660" actId="947"/>
          <ac:spMkLst>
            <pc:docMk/>
            <pc:sldMk cId="1384694202" sldId="276"/>
            <ac:spMk id="179" creationId="{D02D8667-F92D-475C-9043-24401CEB5B5E}"/>
          </ac:spMkLst>
        </pc:spChg>
        <pc:spChg chg="mod">
          <ac:chgData name="张 鑫" userId="2f2870ad27165835" providerId="LiveId" clId="{829F09B3-F299-40EC-9812-15BB048FACFD}" dt="2022-02-17T10:26:54.922" v="664" actId="947"/>
          <ac:spMkLst>
            <pc:docMk/>
            <pc:sldMk cId="1384694202" sldId="276"/>
            <ac:spMk id="180" creationId="{012987E8-82AC-499E-9054-D7F652B065AE}"/>
          </ac:spMkLst>
        </pc:spChg>
        <pc:spChg chg="mod">
          <ac:chgData name="张 鑫" userId="2f2870ad27165835" providerId="LiveId" clId="{829F09B3-F299-40EC-9812-15BB048FACFD}" dt="2022-02-17T10:26:54.925" v="668" actId="947"/>
          <ac:spMkLst>
            <pc:docMk/>
            <pc:sldMk cId="1384694202" sldId="276"/>
            <ac:spMk id="181" creationId="{E6BF58F7-6641-43F4-B693-2D71DABDD93F}"/>
          </ac:spMkLst>
        </pc:spChg>
        <pc:spChg chg="mod">
          <ac:chgData name="张 鑫" userId="2f2870ad27165835" providerId="LiveId" clId="{829F09B3-F299-40EC-9812-15BB048FACFD}" dt="2022-02-17T10:26:54.929" v="672" actId="947"/>
          <ac:spMkLst>
            <pc:docMk/>
            <pc:sldMk cId="1384694202" sldId="276"/>
            <ac:spMk id="182" creationId="{83571FA5-4710-4797-BF89-2182838FB7DE}"/>
          </ac:spMkLst>
        </pc:spChg>
        <pc:spChg chg="mod">
          <ac:chgData name="张 鑫" userId="2f2870ad27165835" providerId="LiveId" clId="{829F09B3-F299-40EC-9812-15BB048FACFD}" dt="2022-02-17T10:26:54.932" v="676" actId="947"/>
          <ac:spMkLst>
            <pc:docMk/>
            <pc:sldMk cId="1384694202" sldId="276"/>
            <ac:spMk id="183" creationId="{3C46D320-0F44-422A-B5F8-34257D14425A}"/>
          </ac:spMkLst>
        </pc:spChg>
        <pc:spChg chg="mod">
          <ac:chgData name="张 鑫" userId="2f2870ad27165835" providerId="LiveId" clId="{829F09B3-F299-40EC-9812-15BB048FACFD}" dt="2022-02-17T10:26:54.935" v="680" actId="947"/>
          <ac:spMkLst>
            <pc:docMk/>
            <pc:sldMk cId="1384694202" sldId="276"/>
            <ac:spMk id="184" creationId="{AE6E792B-DE17-40A8-B795-B921853F2807}"/>
          </ac:spMkLst>
        </pc:spChg>
        <pc:spChg chg="mod">
          <ac:chgData name="张 鑫" userId="2f2870ad27165835" providerId="LiveId" clId="{829F09B3-F299-40EC-9812-15BB048FACFD}" dt="2022-02-17T10:26:54.938" v="684" actId="947"/>
          <ac:spMkLst>
            <pc:docMk/>
            <pc:sldMk cId="1384694202" sldId="276"/>
            <ac:spMk id="185" creationId="{2454BB95-564A-453A-9767-2DC7B4129AF3}"/>
          </ac:spMkLst>
        </pc:spChg>
        <pc:spChg chg="mod">
          <ac:chgData name="张 鑫" userId="2f2870ad27165835" providerId="LiveId" clId="{829F09B3-F299-40EC-9812-15BB048FACFD}" dt="2022-02-17T10:26:54.941" v="688" actId="947"/>
          <ac:spMkLst>
            <pc:docMk/>
            <pc:sldMk cId="1384694202" sldId="276"/>
            <ac:spMk id="186" creationId="{D4F89F18-D8BE-44F0-855F-2FB8379CED25}"/>
          </ac:spMkLst>
        </pc:spChg>
        <pc:spChg chg="mod">
          <ac:chgData name="张 鑫" userId="2f2870ad27165835" providerId="LiveId" clId="{829F09B3-F299-40EC-9812-15BB048FACFD}" dt="2022-02-17T10:26:54.945" v="692" actId="947"/>
          <ac:spMkLst>
            <pc:docMk/>
            <pc:sldMk cId="1384694202" sldId="276"/>
            <ac:spMk id="187" creationId="{F3FB19E1-55FA-460A-9D4B-179B3D23903E}"/>
          </ac:spMkLst>
        </pc:spChg>
        <pc:spChg chg="mod">
          <ac:chgData name="张 鑫" userId="2f2870ad27165835" providerId="LiveId" clId="{829F09B3-F299-40EC-9812-15BB048FACFD}" dt="2022-02-17T10:26:54.948" v="696" actId="947"/>
          <ac:spMkLst>
            <pc:docMk/>
            <pc:sldMk cId="1384694202" sldId="276"/>
            <ac:spMk id="188" creationId="{2C480329-B8A7-4133-9C9C-D90AB0F02226}"/>
          </ac:spMkLst>
        </pc:spChg>
        <pc:spChg chg="mod">
          <ac:chgData name="张 鑫" userId="2f2870ad27165835" providerId="LiveId" clId="{829F09B3-F299-40EC-9812-15BB048FACFD}" dt="2022-02-17T10:26:54.951" v="700" actId="947"/>
          <ac:spMkLst>
            <pc:docMk/>
            <pc:sldMk cId="1384694202" sldId="276"/>
            <ac:spMk id="189" creationId="{57259B43-E9C4-4C53-85DB-3B8594736E7F}"/>
          </ac:spMkLst>
        </pc:spChg>
        <pc:spChg chg="mod">
          <ac:chgData name="张 鑫" userId="2f2870ad27165835" providerId="LiveId" clId="{829F09B3-F299-40EC-9812-15BB048FACFD}" dt="2022-02-17T10:26:54.954" v="704" actId="947"/>
          <ac:spMkLst>
            <pc:docMk/>
            <pc:sldMk cId="1384694202" sldId="276"/>
            <ac:spMk id="190" creationId="{F4434882-D390-46C5-B0DA-3101570F86EF}"/>
          </ac:spMkLst>
        </pc:spChg>
        <pc:spChg chg="mod">
          <ac:chgData name="张 鑫" userId="2f2870ad27165835" providerId="LiveId" clId="{829F09B3-F299-40EC-9812-15BB048FACFD}" dt="2022-02-17T10:26:54.957" v="708" actId="947"/>
          <ac:spMkLst>
            <pc:docMk/>
            <pc:sldMk cId="1384694202" sldId="276"/>
            <ac:spMk id="191" creationId="{E6711BC4-6C30-4A02-BA33-756D3A34F957}"/>
          </ac:spMkLst>
        </pc:spChg>
        <pc:spChg chg="mod">
          <ac:chgData name="张 鑫" userId="2f2870ad27165835" providerId="LiveId" clId="{829F09B3-F299-40EC-9812-15BB048FACFD}" dt="2022-02-17T10:26:54.961" v="712" actId="947"/>
          <ac:spMkLst>
            <pc:docMk/>
            <pc:sldMk cId="1384694202" sldId="276"/>
            <ac:spMk id="192" creationId="{F3482F82-ED5C-4144-93C5-71F2542B45AC}"/>
          </ac:spMkLst>
        </pc:spChg>
        <pc:spChg chg="mod">
          <ac:chgData name="张 鑫" userId="2f2870ad27165835" providerId="LiveId" clId="{829F09B3-F299-40EC-9812-15BB048FACFD}" dt="2022-02-17T10:26:54.964" v="716" actId="947"/>
          <ac:spMkLst>
            <pc:docMk/>
            <pc:sldMk cId="1384694202" sldId="276"/>
            <ac:spMk id="193" creationId="{18DB72C2-495E-4A75-AAAC-C4DE3D3A6EB1}"/>
          </ac:spMkLst>
        </pc:spChg>
        <pc:spChg chg="mod">
          <ac:chgData name="张 鑫" userId="2f2870ad27165835" providerId="LiveId" clId="{829F09B3-F299-40EC-9812-15BB048FACFD}" dt="2022-02-17T10:26:54.967" v="720" actId="947"/>
          <ac:spMkLst>
            <pc:docMk/>
            <pc:sldMk cId="1384694202" sldId="276"/>
            <ac:spMk id="194" creationId="{49E2681C-4724-4F02-AECD-4F4A07AE1390}"/>
          </ac:spMkLst>
        </pc:spChg>
        <pc:spChg chg="mod">
          <ac:chgData name="张 鑫" userId="2f2870ad27165835" providerId="LiveId" clId="{829F09B3-F299-40EC-9812-15BB048FACFD}" dt="2022-02-17T10:26:54.970" v="724" actId="947"/>
          <ac:spMkLst>
            <pc:docMk/>
            <pc:sldMk cId="1384694202" sldId="276"/>
            <ac:spMk id="195" creationId="{2059651A-9005-400F-850A-674B2E647B08}"/>
          </ac:spMkLst>
        </pc:spChg>
        <pc:spChg chg="mod">
          <ac:chgData name="张 鑫" userId="2f2870ad27165835" providerId="LiveId" clId="{829F09B3-F299-40EC-9812-15BB048FACFD}" dt="2022-02-17T10:26:54.973" v="728" actId="947"/>
          <ac:spMkLst>
            <pc:docMk/>
            <pc:sldMk cId="1384694202" sldId="276"/>
            <ac:spMk id="196" creationId="{C6A12C69-9455-4464-A776-FAA25BEBCB6F}"/>
          </ac:spMkLst>
        </pc:spChg>
      </pc:sldChg>
      <pc:sldChg chg="modSp mod">
        <pc:chgData name="张 鑫" userId="2f2870ad27165835" providerId="LiveId" clId="{829F09B3-F299-40EC-9812-15BB048FACFD}" dt="2022-02-17T10:26:57.756" v="1641" actId="947"/>
        <pc:sldMkLst>
          <pc:docMk/>
          <pc:sldMk cId="421550360" sldId="277"/>
        </pc:sldMkLst>
        <pc:spChg chg="mod">
          <ac:chgData name="张 鑫" userId="2f2870ad27165835" providerId="LiveId" clId="{829F09B3-F299-40EC-9812-15BB048FACFD}" dt="2022-02-17T10:26:57.462" v="1425" actId="947"/>
          <ac:spMkLst>
            <pc:docMk/>
            <pc:sldMk cId="421550360" sldId="277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6:57.703" v="1624" actId="947"/>
          <ac:spMkLst>
            <pc:docMk/>
            <pc:sldMk cId="421550360" sldId="277"/>
            <ac:spMk id="5" creationId="{785495DB-4957-4134-86A7-5950413E856E}"/>
          </ac:spMkLst>
        </pc:spChg>
        <pc:spChg chg="mod">
          <ac:chgData name="张 鑫" userId="2f2870ad27165835" providerId="LiveId" clId="{829F09B3-F299-40EC-9812-15BB048FACFD}" dt="2022-02-17T10:26:57.507" v="1477" actId="947"/>
          <ac:spMkLst>
            <pc:docMk/>
            <pc:sldMk cId="421550360" sldId="277"/>
            <ac:spMk id="6" creationId="{5033FC1B-C3A4-4626-BB31-D3AC300FB206}"/>
          </ac:spMkLst>
        </pc:spChg>
        <pc:spChg chg="mod">
          <ac:chgData name="张 鑫" userId="2f2870ad27165835" providerId="LiveId" clId="{829F09B3-F299-40EC-9812-15BB048FACFD}" dt="2022-02-17T10:26:57.704" v="1625"/>
          <ac:spMkLst>
            <pc:docMk/>
            <pc:sldMk cId="421550360" sldId="277"/>
            <ac:spMk id="8" creationId="{41B9D9C2-6982-490F-9891-96D8882D1380}"/>
          </ac:spMkLst>
        </pc:spChg>
        <pc:spChg chg="mod">
          <ac:chgData name="张 鑫" userId="2f2870ad27165835" providerId="LiveId" clId="{829F09B3-F299-40EC-9812-15BB048FACFD}" dt="2022-02-17T10:26:57.465" v="1429" actId="947"/>
          <ac:spMkLst>
            <pc:docMk/>
            <pc:sldMk cId="421550360" sldId="277"/>
            <ac:spMk id="10" creationId="{E5125465-F6C9-44B3-972F-2F243EA0CE17}"/>
          </ac:spMkLst>
        </pc:spChg>
        <pc:spChg chg="mod">
          <ac:chgData name="张 鑫" userId="2f2870ad27165835" providerId="LiveId" clId="{829F09B3-F299-40EC-9812-15BB048FACFD}" dt="2022-02-17T10:26:57.469" v="1433" actId="947"/>
          <ac:spMkLst>
            <pc:docMk/>
            <pc:sldMk cId="421550360" sldId="277"/>
            <ac:spMk id="28" creationId="{881E7C14-BD66-4AAC-9CBC-18EC3DF10EE2}"/>
          </ac:spMkLst>
        </pc:spChg>
        <pc:spChg chg="mod">
          <ac:chgData name="张 鑫" userId="2f2870ad27165835" providerId="LiveId" clId="{829F09B3-F299-40EC-9812-15BB048FACFD}" dt="2022-02-17T10:26:57.472" v="1437" actId="947"/>
          <ac:spMkLst>
            <pc:docMk/>
            <pc:sldMk cId="421550360" sldId="277"/>
            <ac:spMk id="35" creationId="{85E92165-4770-45A0-AA64-CC2786DC7B96}"/>
          </ac:spMkLst>
        </pc:spChg>
        <pc:spChg chg="mod">
          <ac:chgData name="张 鑫" userId="2f2870ad27165835" providerId="LiveId" clId="{829F09B3-F299-40EC-9812-15BB048FACFD}" dt="2022-02-17T10:26:57.476" v="1441" actId="947"/>
          <ac:spMkLst>
            <pc:docMk/>
            <pc:sldMk cId="421550360" sldId="277"/>
            <ac:spMk id="36" creationId="{02A5BA36-9651-4058-829A-ACB980F58FD5}"/>
          </ac:spMkLst>
        </pc:spChg>
        <pc:spChg chg="mod">
          <ac:chgData name="张 鑫" userId="2f2870ad27165835" providerId="LiveId" clId="{829F09B3-F299-40EC-9812-15BB048FACFD}" dt="2022-02-17T10:26:57.479" v="1445"/>
          <ac:spMkLst>
            <pc:docMk/>
            <pc:sldMk cId="421550360" sldId="277"/>
            <ac:spMk id="37" creationId="{2D997BB7-ECA6-4D0B-9355-A389D8AE88AC}"/>
          </ac:spMkLst>
        </pc:spChg>
        <pc:spChg chg="mod">
          <ac:chgData name="张 鑫" userId="2f2870ad27165835" providerId="LiveId" clId="{829F09B3-F299-40EC-9812-15BB048FACFD}" dt="2022-02-17T10:26:57.702" v="1623" actId="947"/>
          <ac:spMkLst>
            <pc:docMk/>
            <pc:sldMk cId="421550360" sldId="277"/>
            <ac:spMk id="48" creationId="{83641750-6CDD-4CF8-BF28-F57A22168418}"/>
          </ac:spMkLst>
        </pc:spChg>
        <pc:spChg chg="mod">
          <ac:chgData name="张 鑫" userId="2f2870ad27165835" providerId="LiveId" clId="{829F09B3-F299-40EC-9812-15BB048FACFD}" dt="2022-02-17T10:26:57.483" v="1449" actId="947"/>
          <ac:spMkLst>
            <pc:docMk/>
            <pc:sldMk cId="421550360" sldId="277"/>
            <ac:spMk id="49" creationId="{BACF2DE1-BBBE-4055-97C0-593EA5235C89}"/>
          </ac:spMkLst>
        </pc:spChg>
        <pc:spChg chg="mod">
          <ac:chgData name="张 鑫" userId="2f2870ad27165835" providerId="LiveId" clId="{829F09B3-F299-40EC-9812-15BB048FACFD}" dt="2022-02-17T10:26:57.486" v="1453" actId="947"/>
          <ac:spMkLst>
            <pc:docMk/>
            <pc:sldMk cId="421550360" sldId="277"/>
            <ac:spMk id="50" creationId="{D0C28E80-F282-4409-9CE5-09B898BD0109}"/>
          </ac:spMkLst>
        </pc:spChg>
        <pc:spChg chg="mod">
          <ac:chgData name="张 鑫" userId="2f2870ad27165835" providerId="LiveId" clId="{829F09B3-F299-40EC-9812-15BB048FACFD}" dt="2022-02-17T10:26:57.490" v="1457" actId="947"/>
          <ac:spMkLst>
            <pc:docMk/>
            <pc:sldMk cId="421550360" sldId="277"/>
            <ac:spMk id="51" creationId="{38C61932-CB37-4111-ACF1-DC59EFAA5936}"/>
          </ac:spMkLst>
        </pc:spChg>
        <pc:spChg chg="mod">
          <ac:chgData name="张 鑫" userId="2f2870ad27165835" providerId="LiveId" clId="{829F09B3-F299-40EC-9812-15BB048FACFD}" dt="2022-02-17T10:26:57.709" v="1629"/>
          <ac:spMkLst>
            <pc:docMk/>
            <pc:sldMk cId="421550360" sldId="277"/>
            <ac:spMk id="52" creationId="{96F5B82D-7176-4AE3-B9C9-8AC897739541}"/>
          </ac:spMkLst>
        </pc:spChg>
        <pc:spChg chg="mod">
          <ac:chgData name="张 鑫" userId="2f2870ad27165835" providerId="LiveId" clId="{829F09B3-F299-40EC-9812-15BB048FACFD}" dt="2022-02-17T10:26:57.493" v="1461" actId="947"/>
          <ac:spMkLst>
            <pc:docMk/>
            <pc:sldMk cId="421550360" sldId="277"/>
            <ac:spMk id="53" creationId="{2BDB2C1A-CBD0-4FB2-8829-ABEE303DD1BB}"/>
          </ac:spMkLst>
        </pc:spChg>
        <pc:spChg chg="mod">
          <ac:chgData name="张 鑫" userId="2f2870ad27165835" providerId="LiveId" clId="{829F09B3-F299-40EC-9812-15BB048FACFD}" dt="2022-02-17T10:26:57.496" v="1465" actId="947"/>
          <ac:spMkLst>
            <pc:docMk/>
            <pc:sldMk cId="421550360" sldId="277"/>
            <ac:spMk id="54" creationId="{53BAFD78-0C03-404C-ADE1-DB2F936D2C53}"/>
          </ac:spMkLst>
        </pc:spChg>
        <pc:spChg chg="mod">
          <ac:chgData name="张 鑫" userId="2f2870ad27165835" providerId="LiveId" clId="{829F09B3-F299-40EC-9812-15BB048FACFD}" dt="2022-02-17T10:26:57.500" v="1469" actId="947"/>
          <ac:spMkLst>
            <pc:docMk/>
            <pc:sldMk cId="421550360" sldId="277"/>
            <ac:spMk id="55" creationId="{C21845F1-AA85-40BE-81E3-1F45C2371260}"/>
          </ac:spMkLst>
        </pc:spChg>
        <pc:spChg chg="mod">
          <ac:chgData name="张 鑫" userId="2f2870ad27165835" providerId="LiveId" clId="{829F09B3-F299-40EC-9812-15BB048FACFD}" dt="2022-02-17T10:26:57.695" v="1615" actId="947"/>
          <ac:spMkLst>
            <pc:docMk/>
            <pc:sldMk cId="421550360" sldId="277"/>
            <ac:spMk id="56" creationId="{E7D6806C-0BF9-4EE9-9C16-08FE3E51F774}"/>
          </ac:spMkLst>
        </pc:spChg>
        <pc:spChg chg="mod">
          <ac:chgData name="张 鑫" userId="2f2870ad27165835" providerId="LiveId" clId="{829F09B3-F299-40EC-9812-15BB048FACFD}" dt="2022-02-17T10:26:57.503" v="1473"/>
          <ac:spMkLst>
            <pc:docMk/>
            <pc:sldMk cId="421550360" sldId="277"/>
            <ac:spMk id="57" creationId="{D5D0ABD5-A07C-4B09-A8BA-862F6043437F}"/>
          </ac:spMkLst>
        </pc:spChg>
        <pc:spChg chg="mod">
          <ac:chgData name="张 鑫" userId="2f2870ad27165835" providerId="LiveId" clId="{829F09B3-F299-40EC-9812-15BB048FACFD}" dt="2022-02-17T10:26:57.510" v="1481" actId="947"/>
          <ac:spMkLst>
            <pc:docMk/>
            <pc:sldMk cId="421550360" sldId="277"/>
            <ac:spMk id="59" creationId="{0B9994C0-7A06-4307-B6E6-5A735EE71292}"/>
          </ac:spMkLst>
        </pc:spChg>
        <pc:spChg chg="mod">
          <ac:chgData name="张 鑫" userId="2f2870ad27165835" providerId="LiveId" clId="{829F09B3-F299-40EC-9812-15BB048FACFD}" dt="2022-02-17T10:26:57.693" v="1613" actId="947"/>
          <ac:spMkLst>
            <pc:docMk/>
            <pc:sldMk cId="421550360" sldId="277"/>
            <ac:spMk id="60" creationId="{A252C9EC-7710-4E16-B28E-98C2D2439349}"/>
          </ac:spMkLst>
        </pc:spChg>
        <pc:spChg chg="mod">
          <ac:chgData name="张 鑫" userId="2f2870ad27165835" providerId="LiveId" clId="{829F09B3-F299-40EC-9812-15BB048FACFD}" dt="2022-02-17T10:26:57.513" v="1485" actId="947"/>
          <ac:spMkLst>
            <pc:docMk/>
            <pc:sldMk cId="421550360" sldId="277"/>
            <ac:spMk id="61" creationId="{8D1A0116-B5E7-4B79-A089-5154A2CFF964}"/>
          </ac:spMkLst>
        </pc:spChg>
        <pc:spChg chg="mod">
          <ac:chgData name="张 鑫" userId="2f2870ad27165835" providerId="LiveId" clId="{829F09B3-F299-40EC-9812-15BB048FACFD}" dt="2022-02-17T10:26:57.516" v="1489" actId="947"/>
          <ac:spMkLst>
            <pc:docMk/>
            <pc:sldMk cId="421550360" sldId="277"/>
            <ac:spMk id="62" creationId="{F24D7C33-DB60-4C17-816F-623E9D175CC8}"/>
          </ac:spMkLst>
        </pc:spChg>
        <pc:spChg chg="mod">
          <ac:chgData name="张 鑫" userId="2f2870ad27165835" providerId="LiveId" clId="{829F09B3-F299-40EC-9812-15BB048FACFD}" dt="2022-02-17T10:26:57.519" v="1493" actId="947"/>
          <ac:spMkLst>
            <pc:docMk/>
            <pc:sldMk cId="421550360" sldId="277"/>
            <ac:spMk id="63" creationId="{3D7C8E51-DB9B-4DA4-9E28-40C1937BB989}"/>
          </ac:spMkLst>
        </pc:spChg>
        <pc:spChg chg="mod">
          <ac:chgData name="张 鑫" userId="2f2870ad27165835" providerId="LiveId" clId="{829F09B3-F299-40EC-9812-15BB048FACFD}" dt="2022-02-17T10:26:57.708" v="1628" actId="947"/>
          <ac:spMkLst>
            <pc:docMk/>
            <pc:sldMk cId="421550360" sldId="277"/>
            <ac:spMk id="64" creationId="{9B72356E-8EA0-4433-BC54-B486F0B73B58}"/>
          </ac:spMkLst>
        </pc:spChg>
        <pc:spChg chg="mod">
          <ac:chgData name="张 鑫" userId="2f2870ad27165835" providerId="LiveId" clId="{829F09B3-F299-40EC-9812-15BB048FACFD}" dt="2022-02-17T10:26:57.522" v="1497" actId="947"/>
          <ac:spMkLst>
            <pc:docMk/>
            <pc:sldMk cId="421550360" sldId="277"/>
            <ac:spMk id="65" creationId="{A2F6DF2F-FD34-4BB2-B3B5-35C4B6E7FFB1}"/>
          </ac:spMkLst>
        </pc:spChg>
        <pc:spChg chg="mod">
          <ac:chgData name="张 鑫" userId="2f2870ad27165835" providerId="LiveId" clId="{829F09B3-F299-40EC-9812-15BB048FACFD}" dt="2022-02-17T10:26:57.525" v="1501" actId="947"/>
          <ac:spMkLst>
            <pc:docMk/>
            <pc:sldMk cId="421550360" sldId="277"/>
            <ac:spMk id="66" creationId="{B4DA20C6-EC5D-4532-B1CF-1CCB9B114463}"/>
          </ac:spMkLst>
        </pc:spChg>
        <pc:spChg chg="mod">
          <ac:chgData name="张 鑫" userId="2f2870ad27165835" providerId="LiveId" clId="{829F09B3-F299-40EC-9812-15BB048FACFD}" dt="2022-02-17T10:26:57.528" v="1505" actId="947"/>
          <ac:spMkLst>
            <pc:docMk/>
            <pc:sldMk cId="421550360" sldId="277"/>
            <ac:spMk id="67" creationId="{2AF29FE2-24CE-4E84-A1B3-3AC91E5F62F3}"/>
          </ac:spMkLst>
        </pc:spChg>
        <pc:spChg chg="mod">
          <ac:chgData name="张 鑫" userId="2f2870ad27165835" providerId="LiveId" clId="{829F09B3-F299-40EC-9812-15BB048FACFD}" dt="2022-02-17T10:26:57.706" v="1626" actId="947"/>
          <ac:spMkLst>
            <pc:docMk/>
            <pc:sldMk cId="421550360" sldId="277"/>
            <ac:spMk id="68" creationId="{7A7C0017-05EA-477A-9450-AF9B792C9644}"/>
          </ac:spMkLst>
        </pc:spChg>
        <pc:spChg chg="mod">
          <ac:chgData name="张 鑫" userId="2f2870ad27165835" providerId="LiveId" clId="{829F09B3-F299-40EC-9812-15BB048FACFD}" dt="2022-02-17T10:26:57.531" v="1509" actId="947"/>
          <ac:spMkLst>
            <pc:docMk/>
            <pc:sldMk cId="421550360" sldId="277"/>
            <ac:spMk id="69" creationId="{A9BFAE88-7811-42F2-BA95-9D92C0CC9486}"/>
          </ac:spMkLst>
        </pc:spChg>
        <pc:spChg chg="mod">
          <ac:chgData name="张 鑫" userId="2f2870ad27165835" providerId="LiveId" clId="{829F09B3-F299-40EC-9812-15BB048FACFD}" dt="2022-02-17T10:26:57.534" v="1513" actId="947"/>
          <ac:spMkLst>
            <pc:docMk/>
            <pc:sldMk cId="421550360" sldId="277"/>
            <ac:spMk id="70" creationId="{E130A92D-7518-412C-A12C-6EB2D3223D8C}"/>
          </ac:spMkLst>
        </pc:spChg>
        <pc:spChg chg="mod">
          <ac:chgData name="张 鑫" userId="2f2870ad27165835" providerId="LiveId" clId="{829F09B3-F299-40EC-9812-15BB048FACFD}" dt="2022-02-17T10:26:57.537" v="1517" actId="947"/>
          <ac:spMkLst>
            <pc:docMk/>
            <pc:sldMk cId="421550360" sldId="277"/>
            <ac:spMk id="71" creationId="{B1A6CA78-C302-4DDE-ACFD-B020B2FF2412}"/>
          </ac:spMkLst>
        </pc:spChg>
        <pc:spChg chg="mod">
          <ac:chgData name="张 鑫" userId="2f2870ad27165835" providerId="LiveId" clId="{829F09B3-F299-40EC-9812-15BB048FACFD}" dt="2022-02-17T10:26:57.701" v="1622" actId="947"/>
          <ac:spMkLst>
            <pc:docMk/>
            <pc:sldMk cId="421550360" sldId="277"/>
            <ac:spMk id="72" creationId="{27049F2C-F789-421F-8CFA-3F1E6D7D1F74}"/>
          </ac:spMkLst>
        </pc:spChg>
        <pc:spChg chg="mod">
          <ac:chgData name="张 鑫" userId="2f2870ad27165835" providerId="LiveId" clId="{829F09B3-F299-40EC-9812-15BB048FACFD}" dt="2022-02-17T10:26:57.541" v="1521" actId="947"/>
          <ac:spMkLst>
            <pc:docMk/>
            <pc:sldMk cId="421550360" sldId="277"/>
            <ac:spMk id="73" creationId="{09268C03-3A04-4D19-82C1-8A08051D00BD}"/>
          </ac:spMkLst>
        </pc:spChg>
        <pc:spChg chg="mod">
          <ac:chgData name="张 鑫" userId="2f2870ad27165835" providerId="LiveId" clId="{829F09B3-F299-40EC-9812-15BB048FACFD}" dt="2022-02-17T10:26:57.544" v="1525" actId="947"/>
          <ac:spMkLst>
            <pc:docMk/>
            <pc:sldMk cId="421550360" sldId="277"/>
            <ac:spMk id="74" creationId="{1DFEC2A2-E9DC-4A5A-96EF-5369A2F0A908}"/>
          </ac:spMkLst>
        </pc:spChg>
        <pc:spChg chg="mod">
          <ac:chgData name="张 鑫" userId="2f2870ad27165835" providerId="LiveId" clId="{829F09B3-F299-40EC-9812-15BB048FACFD}" dt="2022-02-17T10:26:57.700" v="1621" actId="947"/>
          <ac:spMkLst>
            <pc:docMk/>
            <pc:sldMk cId="421550360" sldId="277"/>
            <ac:spMk id="75" creationId="{CB6263FA-F650-430D-9E3F-2A9E87AD9A2A}"/>
          </ac:spMkLst>
        </pc:spChg>
        <pc:spChg chg="mod">
          <ac:chgData name="张 鑫" userId="2f2870ad27165835" providerId="LiveId" clId="{829F09B3-F299-40EC-9812-15BB048FACFD}" dt="2022-02-17T10:26:57.547" v="1529" actId="947"/>
          <ac:spMkLst>
            <pc:docMk/>
            <pc:sldMk cId="421550360" sldId="277"/>
            <ac:spMk id="76" creationId="{93892319-2D24-4315-B16B-EF5D66B54D2A}"/>
          </ac:spMkLst>
        </pc:spChg>
        <pc:spChg chg="mod">
          <ac:chgData name="张 鑫" userId="2f2870ad27165835" providerId="LiveId" clId="{829F09B3-F299-40EC-9812-15BB048FACFD}" dt="2022-02-17T10:26:57.721" v="1633" actId="947"/>
          <ac:spMkLst>
            <pc:docMk/>
            <pc:sldMk cId="421550360" sldId="277"/>
            <ac:spMk id="77" creationId="{3FE3063B-3B57-4C80-847C-0B43251F08C0}"/>
          </ac:spMkLst>
        </pc:spChg>
        <pc:spChg chg="mod">
          <ac:chgData name="张 鑫" userId="2f2870ad27165835" providerId="LiveId" clId="{829F09B3-F299-40EC-9812-15BB048FACFD}" dt="2022-02-17T10:26:57.739" v="1637" actId="947"/>
          <ac:spMkLst>
            <pc:docMk/>
            <pc:sldMk cId="421550360" sldId="277"/>
            <ac:spMk id="78" creationId="{41E99CB2-32EF-417D-A001-5931DEBBF644}"/>
          </ac:spMkLst>
        </pc:spChg>
        <pc:spChg chg="mod">
          <ac:chgData name="张 鑫" userId="2f2870ad27165835" providerId="LiveId" clId="{829F09B3-F299-40EC-9812-15BB048FACFD}" dt="2022-02-17T10:26:57.756" v="1641" actId="947"/>
          <ac:spMkLst>
            <pc:docMk/>
            <pc:sldMk cId="421550360" sldId="277"/>
            <ac:spMk id="79" creationId="{241DF93D-2C0B-420B-9E8D-2F45ED5CAE27}"/>
          </ac:spMkLst>
        </pc:spChg>
        <pc:spChg chg="mod">
          <ac:chgData name="张 鑫" userId="2f2870ad27165835" providerId="LiveId" clId="{829F09B3-F299-40EC-9812-15BB048FACFD}" dt="2022-02-17T10:26:57.550" v="1533" actId="947"/>
          <ac:spMkLst>
            <pc:docMk/>
            <pc:sldMk cId="421550360" sldId="277"/>
            <ac:spMk id="80" creationId="{CA05B488-88D2-4B1D-BE6A-9C07B68FD7BF}"/>
          </ac:spMkLst>
        </pc:spChg>
        <pc:spChg chg="mod">
          <ac:chgData name="张 鑫" userId="2f2870ad27165835" providerId="LiveId" clId="{829F09B3-F299-40EC-9812-15BB048FACFD}" dt="2022-02-17T10:26:57.554" v="1537" actId="947"/>
          <ac:spMkLst>
            <pc:docMk/>
            <pc:sldMk cId="421550360" sldId="277"/>
            <ac:spMk id="81" creationId="{82EB9B6F-E396-4A66-A9C9-10AC44359C22}"/>
          </ac:spMkLst>
        </pc:spChg>
        <pc:spChg chg="mod">
          <ac:chgData name="张 鑫" userId="2f2870ad27165835" providerId="LiveId" clId="{829F09B3-F299-40EC-9812-15BB048FACFD}" dt="2022-02-17T10:26:57.557" v="1541" actId="947"/>
          <ac:spMkLst>
            <pc:docMk/>
            <pc:sldMk cId="421550360" sldId="277"/>
            <ac:spMk id="82" creationId="{B065D89E-83C0-4853-AC15-55290B01BB71}"/>
          </ac:spMkLst>
        </pc:spChg>
        <pc:spChg chg="mod">
          <ac:chgData name="张 鑫" userId="2f2870ad27165835" providerId="LiveId" clId="{829F09B3-F299-40EC-9812-15BB048FACFD}" dt="2022-02-17T10:26:57.696" v="1617" actId="947"/>
          <ac:spMkLst>
            <pc:docMk/>
            <pc:sldMk cId="421550360" sldId="277"/>
            <ac:spMk id="83" creationId="{4EA6E72D-489C-48FD-8B4A-1DE0FF330A00}"/>
          </ac:spMkLst>
        </pc:spChg>
        <pc:spChg chg="mod">
          <ac:chgData name="张 鑫" userId="2f2870ad27165835" providerId="LiveId" clId="{829F09B3-F299-40EC-9812-15BB048FACFD}" dt="2022-02-17T10:26:57.560" v="1545" actId="947"/>
          <ac:spMkLst>
            <pc:docMk/>
            <pc:sldMk cId="421550360" sldId="277"/>
            <ac:spMk id="84" creationId="{189D0E51-F448-4F20-9629-2A6DA85502D8}"/>
          </ac:spMkLst>
        </pc:spChg>
        <pc:spChg chg="mod">
          <ac:chgData name="张 鑫" userId="2f2870ad27165835" providerId="LiveId" clId="{829F09B3-F299-40EC-9812-15BB048FACFD}" dt="2022-02-17T10:26:57.563" v="1549" actId="947"/>
          <ac:spMkLst>
            <pc:docMk/>
            <pc:sldMk cId="421550360" sldId="277"/>
            <ac:spMk id="85" creationId="{92A506F4-DB49-4A4B-A872-69645C984EED}"/>
          </ac:spMkLst>
        </pc:spChg>
        <pc:spChg chg="mod">
          <ac:chgData name="张 鑫" userId="2f2870ad27165835" providerId="LiveId" clId="{829F09B3-F299-40EC-9812-15BB048FACFD}" dt="2022-02-17T10:26:57.567" v="1553" actId="947"/>
          <ac:spMkLst>
            <pc:docMk/>
            <pc:sldMk cId="421550360" sldId="277"/>
            <ac:spMk id="86" creationId="{056628FF-246F-4D39-89E1-9004283BD614}"/>
          </ac:spMkLst>
        </pc:spChg>
        <pc:spChg chg="mod">
          <ac:chgData name="张 鑫" userId="2f2870ad27165835" providerId="LiveId" clId="{829F09B3-F299-40EC-9812-15BB048FACFD}" dt="2022-02-17T10:26:57.707" v="1627" actId="947"/>
          <ac:spMkLst>
            <pc:docMk/>
            <pc:sldMk cId="421550360" sldId="277"/>
            <ac:spMk id="87" creationId="{7EF4232B-C344-425E-B5D9-E5DCDB3B6871}"/>
          </ac:spMkLst>
        </pc:spChg>
        <pc:spChg chg="mod">
          <ac:chgData name="张 鑫" userId="2f2870ad27165835" providerId="LiveId" clId="{829F09B3-F299-40EC-9812-15BB048FACFD}" dt="2022-02-17T10:26:57.570" v="1557" actId="947"/>
          <ac:spMkLst>
            <pc:docMk/>
            <pc:sldMk cId="421550360" sldId="277"/>
            <ac:spMk id="88" creationId="{ABA288ED-5ED3-465B-9C08-6D3CEA99E362}"/>
          </ac:spMkLst>
        </pc:spChg>
        <pc:spChg chg="mod">
          <ac:chgData name="张 鑫" userId="2f2870ad27165835" providerId="LiveId" clId="{829F09B3-F299-40EC-9812-15BB048FACFD}" dt="2022-02-17T10:26:57.573" v="1561" actId="947"/>
          <ac:spMkLst>
            <pc:docMk/>
            <pc:sldMk cId="421550360" sldId="277"/>
            <ac:spMk id="89" creationId="{21F6AAB8-224C-4A07-BB65-93D925014D9B}"/>
          </ac:spMkLst>
        </pc:spChg>
        <pc:spChg chg="mod">
          <ac:chgData name="张 鑫" userId="2f2870ad27165835" providerId="LiveId" clId="{829F09B3-F299-40EC-9812-15BB048FACFD}" dt="2022-02-17T10:26:57.576" v="1565" actId="947"/>
          <ac:spMkLst>
            <pc:docMk/>
            <pc:sldMk cId="421550360" sldId="277"/>
            <ac:spMk id="90" creationId="{73072551-2D55-4D5D-BB76-4BBF5B60E59D}"/>
          </ac:spMkLst>
        </pc:spChg>
        <pc:spChg chg="mod">
          <ac:chgData name="张 鑫" userId="2f2870ad27165835" providerId="LiveId" clId="{829F09B3-F299-40EC-9812-15BB048FACFD}" dt="2022-02-17T10:26:57.692" v="1612" actId="947"/>
          <ac:spMkLst>
            <pc:docMk/>
            <pc:sldMk cId="421550360" sldId="277"/>
            <ac:spMk id="91" creationId="{E1CFF60C-DB3E-4CCB-9381-A55FB41B05EE}"/>
          </ac:spMkLst>
        </pc:spChg>
        <pc:spChg chg="mod">
          <ac:chgData name="张 鑫" userId="2f2870ad27165835" providerId="LiveId" clId="{829F09B3-F299-40EC-9812-15BB048FACFD}" dt="2022-02-17T10:26:57.579" v="1569" actId="947"/>
          <ac:spMkLst>
            <pc:docMk/>
            <pc:sldMk cId="421550360" sldId="277"/>
            <ac:spMk id="92" creationId="{183CF2C0-DDA0-4C24-A0AA-F0160C79AA19}"/>
          </ac:spMkLst>
        </pc:spChg>
        <pc:spChg chg="mod">
          <ac:chgData name="张 鑫" userId="2f2870ad27165835" providerId="LiveId" clId="{829F09B3-F299-40EC-9812-15BB048FACFD}" dt="2022-02-17T10:26:57.583" v="1573" actId="947"/>
          <ac:spMkLst>
            <pc:docMk/>
            <pc:sldMk cId="421550360" sldId="277"/>
            <ac:spMk id="93" creationId="{99672A42-4C8D-472C-B239-62DA1985E337}"/>
          </ac:spMkLst>
        </pc:spChg>
        <pc:spChg chg="mod">
          <ac:chgData name="张 鑫" userId="2f2870ad27165835" providerId="LiveId" clId="{829F09B3-F299-40EC-9812-15BB048FACFD}" dt="2022-02-17T10:26:57.586" v="1577" actId="947"/>
          <ac:spMkLst>
            <pc:docMk/>
            <pc:sldMk cId="421550360" sldId="277"/>
            <ac:spMk id="94" creationId="{7DA09893-8120-4DE9-8FEE-65FD28104173}"/>
          </ac:spMkLst>
        </pc:spChg>
      </pc:sldChg>
      <pc:sldChg chg="modSp mod">
        <pc:chgData name="张 鑫" userId="2f2870ad27165835" providerId="LiveId" clId="{829F09B3-F299-40EC-9812-15BB048FACFD}" dt="2022-02-17T10:26:58.069" v="1921" actId="947"/>
        <pc:sldMkLst>
          <pc:docMk/>
          <pc:sldMk cId="2556894398" sldId="278"/>
        </pc:sldMkLst>
        <pc:spChg chg="mod">
          <ac:chgData name="张 鑫" userId="2f2870ad27165835" providerId="LiveId" clId="{829F09B3-F299-40EC-9812-15BB048FACFD}" dt="2022-02-17T10:26:57.774" v="1645" actId="947"/>
          <ac:spMkLst>
            <pc:docMk/>
            <pc:sldMk cId="2556894398" sldId="278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6:57.777" v="1649"/>
          <ac:spMkLst>
            <pc:docMk/>
            <pc:sldMk cId="2556894398" sldId="278"/>
            <ac:spMk id="8" creationId="{41B9D9C2-6982-490F-9891-96D8882D1380}"/>
          </ac:spMkLst>
        </pc:spChg>
        <pc:spChg chg="mod">
          <ac:chgData name="张 鑫" userId="2f2870ad27165835" providerId="LiveId" clId="{829F09B3-F299-40EC-9812-15BB048FACFD}" dt="2022-02-17T10:26:57.781" v="1653" actId="947"/>
          <ac:spMkLst>
            <pc:docMk/>
            <pc:sldMk cId="2556894398" sldId="278"/>
            <ac:spMk id="10" creationId="{E5125465-F6C9-44B3-972F-2F243EA0CE17}"/>
          </ac:spMkLst>
        </pc:spChg>
        <pc:spChg chg="mod">
          <ac:chgData name="张 鑫" userId="2f2870ad27165835" providerId="LiveId" clId="{829F09B3-F299-40EC-9812-15BB048FACFD}" dt="2022-02-17T10:26:58.068" v="1918" actId="947"/>
          <ac:spMkLst>
            <pc:docMk/>
            <pc:sldMk cId="2556894398" sldId="278"/>
            <ac:spMk id="96" creationId="{7AA2E012-6A6E-4558-996B-2752E239C851}"/>
          </ac:spMkLst>
        </pc:spChg>
        <pc:spChg chg="mod">
          <ac:chgData name="张 鑫" userId="2f2870ad27165835" providerId="LiveId" clId="{829F09B3-F299-40EC-9812-15BB048FACFD}" dt="2022-02-17T10:26:57.787" v="1661" actId="947"/>
          <ac:spMkLst>
            <pc:docMk/>
            <pc:sldMk cId="2556894398" sldId="278"/>
            <ac:spMk id="97" creationId="{537D3811-D052-4751-B17B-6EF67BB99413}"/>
          </ac:spMkLst>
        </pc:spChg>
        <pc:spChg chg="mod">
          <ac:chgData name="张 鑫" userId="2f2870ad27165835" providerId="LiveId" clId="{829F09B3-F299-40EC-9812-15BB048FACFD}" dt="2022-02-17T10:26:57.790" v="1665" actId="947"/>
          <ac:spMkLst>
            <pc:docMk/>
            <pc:sldMk cId="2556894398" sldId="278"/>
            <ac:spMk id="98" creationId="{AF7AAEC8-B1F0-408E-B01B-859C813A1D79}"/>
          </ac:spMkLst>
        </pc:spChg>
        <pc:spChg chg="mod">
          <ac:chgData name="张 鑫" userId="2f2870ad27165835" providerId="LiveId" clId="{829F09B3-F299-40EC-9812-15BB048FACFD}" dt="2022-02-17T10:26:57.784" v="1657" actId="947"/>
          <ac:spMkLst>
            <pc:docMk/>
            <pc:sldMk cId="2556894398" sldId="278"/>
            <ac:spMk id="99" creationId="{8814FA1A-652F-40F5-9274-02FC350B28EC}"/>
          </ac:spMkLst>
        </pc:spChg>
        <pc:spChg chg="mod">
          <ac:chgData name="张 鑫" userId="2f2870ad27165835" providerId="LiveId" clId="{829F09B3-F299-40EC-9812-15BB048FACFD}" dt="2022-02-17T10:26:57.794" v="1669" actId="947"/>
          <ac:spMkLst>
            <pc:docMk/>
            <pc:sldMk cId="2556894398" sldId="278"/>
            <ac:spMk id="100" creationId="{E7D84451-D816-4EEC-A003-8BECC318392C}"/>
          </ac:spMkLst>
        </pc:spChg>
        <pc:spChg chg="mod">
          <ac:chgData name="张 鑫" userId="2f2870ad27165835" providerId="LiveId" clId="{829F09B3-F299-40EC-9812-15BB048FACFD}" dt="2022-02-17T10:26:57.797" v="1673" actId="947"/>
          <ac:spMkLst>
            <pc:docMk/>
            <pc:sldMk cId="2556894398" sldId="278"/>
            <ac:spMk id="101" creationId="{7461F21F-1A0C-40C0-9401-7187ACA42F24}"/>
          </ac:spMkLst>
        </pc:spChg>
        <pc:spChg chg="mod">
          <ac:chgData name="张 鑫" userId="2f2870ad27165835" providerId="LiveId" clId="{829F09B3-F299-40EC-9812-15BB048FACFD}" dt="2022-02-17T10:26:57.800" v="1677" actId="947"/>
          <ac:spMkLst>
            <pc:docMk/>
            <pc:sldMk cId="2556894398" sldId="278"/>
            <ac:spMk id="102" creationId="{627339B4-0470-4F6C-BFB6-8B9D09C562E0}"/>
          </ac:spMkLst>
        </pc:spChg>
        <pc:spChg chg="mod">
          <ac:chgData name="张 鑫" userId="2f2870ad27165835" providerId="LiveId" clId="{829F09B3-F299-40EC-9812-15BB048FACFD}" dt="2022-02-17T10:26:57.803" v="1681" actId="947"/>
          <ac:spMkLst>
            <pc:docMk/>
            <pc:sldMk cId="2556894398" sldId="278"/>
            <ac:spMk id="104" creationId="{93ECB417-1F94-4855-BA45-8A851A0A2331}"/>
          </ac:spMkLst>
        </pc:spChg>
        <pc:spChg chg="mod">
          <ac:chgData name="张 鑫" userId="2f2870ad27165835" providerId="LiveId" clId="{829F09B3-F299-40EC-9812-15BB048FACFD}" dt="2022-02-17T10:26:57.806" v="1685" actId="947"/>
          <ac:spMkLst>
            <pc:docMk/>
            <pc:sldMk cId="2556894398" sldId="278"/>
            <ac:spMk id="105" creationId="{268AC926-A473-4B9D-A6C1-D70FDFE124EC}"/>
          </ac:spMkLst>
        </pc:spChg>
        <pc:spChg chg="mod">
          <ac:chgData name="张 鑫" userId="2f2870ad27165835" providerId="LiveId" clId="{829F09B3-F299-40EC-9812-15BB048FACFD}" dt="2022-02-17T10:26:57.809" v="1689" actId="947"/>
          <ac:spMkLst>
            <pc:docMk/>
            <pc:sldMk cId="2556894398" sldId="278"/>
            <ac:spMk id="106" creationId="{C4DD7914-0896-434D-8783-F99891036DFA}"/>
          </ac:spMkLst>
        </pc:spChg>
        <pc:spChg chg="mod">
          <ac:chgData name="张 鑫" userId="2f2870ad27165835" providerId="LiveId" clId="{829F09B3-F299-40EC-9812-15BB048FACFD}" dt="2022-02-17T10:26:57.812" v="1693" actId="947"/>
          <ac:spMkLst>
            <pc:docMk/>
            <pc:sldMk cId="2556894398" sldId="278"/>
            <ac:spMk id="107" creationId="{CF3E3AC9-3384-4895-8388-0B31F5863319}"/>
          </ac:spMkLst>
        </pc:spChg>
        <pc:spChg chg="mod">
          <ac:chgData name="张 鑫" userId="2f2870ad27165835" providerId="LiveId" clId="{829F09B3-F299-40EC-9812-15BB048FACFD}" dt="2022-02-17T10:26:57.815" v="1697" actId="947"/>
          <ac:spMkLst>
            <pc:docMk/>
            <pc:sldMk cId="2556894398" sldId="278"/>
            <ac:spMk id="108" creationId="{EE22E89F-3770-4C1B-A913-D51E85E09755}"/>
          </ac:spMkLst>
        </pc:spChg>
        <pc:spChg chg="mod">
          <ac:chgData name="张 鑫" userId="2f2870ad27165835" providerId="LiveId" clId="{829F09B3-F299-40EC-9812-15BB048FACFD}" dt="2022-02-17T10:26:57.819" v="1701" actId="947"/>
          <ac:spMkLst>
            <pc:docMk/>
            <pc:sldMk cId="2556894398" sldId="278"/>
            <ac:spMk id="109" creationId="{ABFAF76E-967F-4122-9F3D-08648C5BBC35}"/>
          </ac:spMkLst>
        </pc:spChg>
        <pc:spChg chg="mod">
          <ac:chgData name="张 鑫" userId="2f2870ad27165835" providerId="LiveId" clId="{829F09B3-F299-40EC-9812-15BB048FACFD}" dt="2022-02-17T10:26:57.822" v="1705" actId="947"/>
          <ac:spMkLst>
            <pc:docMk/>
            <pc:sldMk cId="2556894398" sldId="278"/>
            <ac:spMk id="110" creationId="{8FE836D2-A86D-4EDB-B741-763B5DC3E202}"/>
          </ac:spMkLst>
        </pc:spChg>
        <pc:spChg chg="mod">
          <ac:chgData name="张 鑫" userId="2f2870ad27165835" providerId="LiveId" clId="{829F09B3-F299-40EC-9812-15BB048FACFD}" dt="2022-02-17T10:26:57.825" v="1709" actId="947"/>
          <ac:spMkLst>
            <pc:docMk/>
            <pc:sldMk cId="2556894398" sldId="278"/>
            <ac:spMk id="111" creationId="{BA3BC26C-31FF-4982-A430-F3F533BB57A6}"/>
          </ac:spMkLst>
        </pc:spChg>
        <pc:spChg chg="mod">
          <ac:chgData name="张 鑫" userId="2f2870ad27165835" providerId="LiveId" clId="{829F09B3-F299-40EC-9812-15BB048FACFD}" dt="2022-02-17T10:26:57.828" v="1713" actId="947"/>
          <ac:spMkLst>
            <pc:docMk/>
            <pc:sldMk cId="2556894398" sldId="278"/>
            <ac:spMk id="112" creationId="{CA43E34F-7917-4950-B34B-74A541559B71}"/>
          </ac:spMkLst>
        </pc:spChg>
        <pc:spChg chg="mod">
          <ac:chgData name="张 鑫" userId="2f2870ad27165835" providerId="LiveId" clId="{829F09B3-F299-40EC-9812-15BB048FACFD}" dt="2022-02-17T10:26:57.831" v="1717" actId="947"/>
          <ac:spMkLst>
            <pc:docMk/>
            <pc:sldMk cId="2556894398" sldId="278"/>
            <ac:spMk id="113" creationId="{734CECBD-C06F-4C71-BA27-4402D77C6DA1}"/>
          </ac:spMkLst>
        </pc:spChg>
        <pc:spChg chg="mod">
          <ac:chgData name="张 鑫" userId="2f2870ad27165835" providerId="LiveId" clId="{829F09B3-F299-40EC-9812-15BB048FACFD}" dt="2022-02-17T10:26:57.834" v="1721" actId="947"/>
          <ac:spMkLst>
            <pc:docMk/>
            <pc:sldMk cId="2556894398" sldId="278"/>
            <ac:spMk id="114" creationId="{2B3E70D5-2748-4200-8EF5-D4A415AC7589}"/>
          </ac:spMkLst>
        </pc:spChg>
        <pc:spChg chg="mod">
          <ac:chgData name="张 鑫" userId="2f2870ad27165835" providerId="LiveId" clId="{829F09B3-F299-40EC-9812-15BB048FACFD}" dt="2022-02-17T10:26:57.837" v="1725" actId="947"/>
          <ac:spMkLst>
            <pc:docMk/>
            <pc:sldMk cId="2556894398" sldId="278"/>
            <ac:spMk id="115" creationId="{DD0BBF21-479F-40A2-99AA-91DDB0CF353E}"/>
          </ac:spMkLst>
        </pc:spChg>
        <pc:spChg chg="mod">
          <ac:chgData name="张 鑫" userId="2f2870ad27165835" providerId="LiveId" clId="{829F09B3-F299-40EC-9812-15BB048FACFD}" dt="2022-02-17T10:26:57.840" v="1729" actId="947"/>
          <ac:spMkLst>
            <pc:docMk/>
            <pc:sldMk cId="2556894398" sldId="278"/>
            <ac:spMk id="116" creationId="{1A0D77E5-F563-4A19-A02C-8D1A16B90613}"/>
          </ac:spMkLst>
        </pc:spChg>
        <pc:spChg chg="mod">
          <ac:chgData name="张 鑫" userId="2f2870ad27165835" providerId="LiveId" clId="{829F09B3-F299-40EC-9812-15BB048FACFD}" dt="2022-02-17T10:26:57.844" v="1733" actId="947"/>
          <ac:spMkLst>
            <pc:docMk/>
            <pc:sldMk cId="2556894398" sldId="278"/>
            <ac:spMk id="117" creationId="{CF374066-71E9-4CBB-90DB-196D058CE191}"/>
          </ac:spMkLst>
        </pc:spChg>
        <pc:spChg chg="mod">
          <ac:chgData name="张 鑫" userId="2f2870ad27165835" providerId="LiveId" clId="{829F09B3-F299-40EC-9812-15BB048FACFD}" dt="2022-02-17T10:26:57.847" v="1737" actId="947"/>
          <ac:spMkLst>
            <pc:docMk/>
            <pc:sldMk cId="2556894398" sldId="278"/>
            <ac:spMk id="118" creationId="{4266608F-D162-4CD4-A847-A2AA52574DE3}"/>
          </ac:spMkLst>
        </pc:spChg>
        <pc:spChg chg="mod">
          <ac:chgData name="张 鑫" userId="2f2870ad27165835" providerId="LiveId" clId="{829F09B3-F299-40EC-9812-15BB048FACFD}" dt="2022-02-17T10:26:57.850" v="1741" actId="947"/>
          <ac:spMkLst>
            <pc:docMk/>
            <pc:sldMk cId="2556894398" sldId="278"/>
            <ac:spMk id="119" creationId="{44123C7E-6B5E-4288-A755-CB3E422BCE44}"/>
          </ac:spMkLst>
        </pc:spChg>
        <pc:spChg chg="mod">
          <ac:chgData name="张 鑫" userId="2f2870ad27165835" providerId="LiveId" clId="{829F09B3-F299-40EC-9812-15BB048FACFD}" dt="2022-02-17T10:26:57.853" v="1745" actId="947"/>
          <ac:spMkLst>
            <pc:docMk/>
            <pc:sldMk cId="2556894398" sldId="278"/>
            <ac:spMk id="120" creationId="{65B3B743-2500-455F-A9ED-14919DC28173}"/>
          </ac:spMkLst>
        </pc:spChg>
        <pc:spChg chg="mod">
          <ac:chgData name="张 鑫" userId="2f2870ad27165835" providerId="LiveId" clId="{829F09B3-F299-40EC-9812-15BB048FACFD}" dt="2022-02-17T10:26:57.856" v="1749" actId="947"/>
          <ac:spMkLst>
            <pc:docMk/>
            <pc:sldMk cId="2556894398" sldId="278"/>
            <ac:spMk id="121" creationId="{F8E4686A-AE82-40F5-8911-98F83CD143D0}"/>
          </ac:spMkLst>
        </pc:spChg>
        <pc:spChg chg="mod">
          <ac:chgData name="张 鑫" userId="2f2870ad27165835" providerId="LiveId" clId="{829F09B3-F299-40EC-9812-15BB048FACFD}" dt="2022-02-17T10:26:57.859" v="1753" actId="947"/>
          <ac:spMkLst>
            <pc:docMk/>
            <pc:sldMk cId="2556894398" sldId="278"/>
            <ac:spMk id="122" creationId="{1EA3A796-50EC-4D5D-822D-840B70545076}"/>
          </ac:spMkLst>
        </pc:spChg>
        <pc:spChg chg="mod">
          <ac:chgData name="张 鑫" userId="2f2870ad27165835" providerId="LiveId" clId="{829F09B3-F299-40EC-9812-15BB048FACFD}" dt="2022-02-17T10:26:57.862" v="1757" actId="947"/>
          <ac:spMkLst>
            <pc:docMk/>
            <pc:sldMk cId="2556894398" sldId="278"/>
            <ac:spMk id="123" creationId="{A21A3EF3-2F9F-420F-B443-68AE5453927E}"/>
          </ac:spMkLst>
        </pc:spChg>
        <pc:spChg chg="mod">
          <ac:chgData name="张 鑫" userId="2f2870ad27165835" providerId="LiveId" clId="{829F09B3-F299-40EC-9812-15BB048FACFD}" dt="2022-02-17T10:26:57.865" v="1761" actId="947"/>
          <ac:spMkLst>
            <pc:docMk/>
            <pc:sldMk cId="2556894398" sldId="278"/>
            <ac:spMk id="124" creationId="{1CAABA09-2DFC-42F3-A839-EFD840AA7E6A}"/>
          </ac:spMkLst>
        </pc:spChg>
        <pc:spChg chg="mod">
          <ac:chgData name="张 鑫" userId="2f2870ad27165835" providerId="LiveId" clId="{829F09B3-F299-40EC-9812-15BB048FACFD}" dt="2022-02-17T10:26:57.868" v="1765" actId="947"/>
          <ac:spMkLst>
            <pc:docMk/>
            <pc:sldMk cId="2556894398" sldId="278"/>
            <ac:spMk id="126" creationId="{296440DE-98F1-4F6F-A801-2BAA9E1727FB}"/>
          </ac:spMkLst>
        </pc:spChg>
        <pc:spChg chg="mod">
          <ac:chgData name="张 鑫" userId="2f2870ad27165835" providerId="LiveId" clId="{829F09B3-F299-40EC-9812-15BB048FACFD}" dt="2022-02-17T10:26:57.871" v="1769" actId="947"/>
          <ac:spMkLst>
            <pc:docMk/>
            <pc:sldMk cId="2556894398" sldId="278"/>
            <ac:spMk id="127" creationId="{E241E5E4-C710-40E2-BA41-82462F839B4B}"/>
          </ac:spMkLst>
        </pc:spChg>
        <pc:spChg chg="mod">
          <ac:chgData name="张 鑫" userId="2f2870ad27165835" providerId="LiveId" clId="{829F09B3-F299-40EC-9812-15BB048FACFD}" dt="2022-02-17T10:26:57.874" v="1773" actId="947"/>
          <ac:spMkLst>
            <pc:docMk/>
            <pc:sldMk cId="2556894398" sldId="278"/>
            <ac:spMk id="128" creationId="{CA6A0E7D-AA8F-4522-A859-6D07CD4CFF50}"/>
          </ac:spMkLst>
        </pc:spChg>
        <pc:spChg chg="mod">
          <ac:chgData name="张 鑫" userId="2f2870ad27165835" providerId="LiveId" clId="{829F09B3-F299-40EC-9812-15BB048FACFD}" dt="2022-02-17T10:26:58.045" v="1897" actId="947"/>
          <ac:spMkLst>
            <pc:docMk/>
            <pc:sldMk cId="2556894398" sldId="278"/>
            <ac:spMk id="129" creationId="{C1933018-581E-44BB-8B4B-83F6B0909489}"/>
          </ac:spMkLst>
        </pc:spChg>
        <pc:spChg chg="mod">
          <ac:chgData name="张 鑫" userId="2f2870ad27165835" providerId="LiveId" clId="{829F09B3-F299-40EC-9812-15BB048FACFD}" dt="2022-02-17T10:26:57.877" v="1777" actId="947"/>
          <ac:spMkLst>
            <pc:docMk/>
            <pc:sldMk cId="2556894398" sldId="278"/>
            <ac:spMk id="130" creationId="{C6A759C5-4CD0-4A5C-8215-3B1D92326E73}"/>
          </ac:spMkLst>
        </pc:spChg>
        <pc:spChg chg="mod">
          <ac:chgData name="张 鑫" userId="2f2870ad27165835" providerId="LiveId" clId="{829F09B3-F299-40EC-9812-15BB048FACFD}" dt="2022-02-17T10:26:57.880" v="1781" actId="947"/>
          <ac:spMkLst>
            <pc:docMk/>
            <pc:sldMk cId="2556894398" sldId="278"/>
            <ac:spMk id="131" creationId="{591A89CA-B940-4313-A1A5-8525635D2451}"/>
          </ac:spMkLst>
        </pc:spChg>
        <pc:spChg chg="mod">
          <ac:chgData name="张 鑫" userId="2f2870ad27165835" providerId="LiveId" clId="{829F09B3-F299-40EC-9812-15BB048FACFD}" dt="2022-02-17T10:26:58.051" v="1901" actId="947"/>
          <ac:spMkLst>
            <pc:docMk/>
            <pc:sldMk cId="2556894398" sldId="278"/>
            <ac:spMk id="132" creationId="{1CD9EF20-0490-4CDF-A9D8-EC599ECD9FBD}"/>
          </ac:spMkLst>
        </pc:spChg>
        <pc:spChg chg="mod">
          <ac:chgData name="张 鑫" userId="2f2870ad27165835" providerId="LiveId" clId="{829F09B3-F299-40EC-9812-15BB048FACFD}" dt="2022-02-17T10:26:57.883" v="1785" actId="947"/>
          <ac:spMkLst>
            <pc:docMk/>
            <pc:sldMk cId="2556894398" sldId="278"/>
            <ac:spMk id="133" creationId="{AED6EF1A-0C69-4997-B157-54CFDFA5522C}"/>
          </ac:spMkLst>
        </pc:spChg>
        <pc:spChg chg="mod">
          <ac:chgData name="张 鑫" userId="2f2870ad27165835" providerId="LiveId" clId="{829F09B3-F299-40EC-9812-15BB048FACFD}" dt="2022-02-17T10:26:57.886" v="1789" actId="947"/>
          <ac:spMkLst>
            <pc:docMk/>
            <pc:sldMk cId="2556894398" sldId="278"/>
            <ac:spMk id="135" creationId="{4CBA423B-7B9E-48DE-9434-1B3BF34CFB71}"/>
          </ac:spMkLst>
        </pc:spChg>
        <pc:spChg chg="mod">
          <ac:chgData name="张 鑫" userId="2f2870ad27165835" providerId="LiveId" clId="{829F09B3-F299-40EC-9812-15BB048FACFD}" dt="2022-02-17T10:26:58.069" v="1921" actId="947"/>
          <ac:spMkLst>
            <pc:docMk/>
            <pc:sldMk cId="2556894398" sldId="278"/>
            <ac:spMk id="136" creationId="{255B6177-4ADD-45E0-AA55-5A7B519C7CC8}"/>
          </ac:spMkLst>
        </pc:spChg>
        <pc:spChg chg="mod">
          <ac:chgData name="张 鑫" userId="2f2870ad27165835" providerId="LiveId" clId="{829F09B3-F299-40EC-9812-15BB048FACFD}" dt="2022-02-17T10:26:57.889" v="1793" actId="947"/>
          <ac:spMkLst>
            <pc:docMk/>
            <pc:sldMk cId="2556894398" sldId="278"/>
            <ac:spMk id="137" creationId="{30FC1899-2D21-4841-A526-D79354D481FF}"/>
          </ac:spMkLst>
        </pc:spChg>
        <pc:spChg chg="mod">
          <ac:chgData name="张 鑫" userId="2f2870ad27165835" providerId="LiveId" clId="{829F09B3-F299-40EC-9812-15BB048FACFD}" dt="2022-02-17T10:26:57.892" v="1797" actId="947"/>
          <ac:spMkLst>
            <pc:docMk/>
            <pc:sldMk cId="2556894398" sldId="278"/>
            <ac:spMk id="138" creationId="{3104BDA1-2EDB-42C2-8B93-DF5D26E9F208}"/>
          </ac:spMkLst>
        </pc:spChg>
        <pc:spChg chg="mod">
          <ac:chgData name="张 鑫" userId="2f2870ad27165835" providerId="LiveId" clId="{829F09B3-F299-40EC-9812-15BB048FACFD}" dt="2022-02-17T10:26:58.068" v="1919" actId="947"/>
          <ac:spMkLst>
            <pc:docMk/>
            <pc:sldMk cId="2556894398" sldId="278"/>
            <ac:spMk id="139" creationId="{03433BBD-C9AC-4043-8962-2DC9C78A1D2C}"/>
          </ac:spMkLst>
        </pc:spChg>
        <pc:spChg chg="mod">
          <ac:chgData name="张 鑫" userId="2f2870ad27165835" providerId="LiveId" clId="{829F09B3-F299-40EC-9812-15BB048FACFD}" dt="2022-02-17T10:26:57.895" v="1801" actId="947"/>
          <ac:spMkLst>
            <pc:docMk/>
            <pc:sldMk cId="2556894398" sldId="278"/>
            <ac:spMk id="140" creationId="{6008D6E6-305A-43BF-BE46-09BC9FE71F83}"/>
          </ac:spMkLst>
        </pc:spChg>
        <pc:spChg chg="mod">
          <ac:chgData name="张 鑫" userId="2f2870ad27165835" providerId="LiveId" clId="{829F09B3-F299-40EC-9812-15BB048FACFD}" dt="2022-02-17T10:26:57.898" v="1805" actId="947"/>
          <ac:spMkLst>
            <pc:docMk/>
            <pc:sldMk cId="2556894398" sldId="278"/>
            <ac:spMk id="141" creationId="{3892770A-758B-4EDF-A787-3E81E38568E7}"/>
          </ac:spMkLst>
        </pc:spChg>
        <pc:spChg chg="mod">
          <ac:chgData name="张 鑫" userId="2f2870ad27165835" providerId="LiveId" clId="{829F09B3-F299-40EC-9812-15BB048FACFD}" dt="2022-02-17T10:26:58.058" v="1908" actId="947"/>
          <ac:spMkLst>
            <pc:docMk/>
            <pc:sldMk cId="2556894398" sldId="278"/>
            <ac:spMk id="142" creationId="{980C2F99-5E0B-4E1B-AA23-5B65029447B0}"/>
          </ac:spMkLst>
        </pc:spChg>
        <pc:spChg chg="mod">
          <ac:chgData name="张 鑫" userId="2f2870ad27165835" providerId="LiveId" clId="{829F09B3-F299-40EC-9812-15BB048FACFD}" dt="2022-02-17T10:26:57.901" v="1809" actId="947"/>
          <ac:spMkLst>
            <pc:docMk/>
            <pc:sldMk cId="2556894398" sldId="278"/>
            <ac:spMk id="143" creationId="{CDDB78CD-A412-4D28-BF92-B330876EFBEC}"/>
          </ac:spMkLst>
        </pc:spChg>
        <pc:spChg chg="mod">
          <ac:chgData name="张 鑫" userId="2f2870ad27165835" providerId="LiveId" clId="{829F09B3-F299-40EC-9812-15BB048FACFD}" dt="2022-02-17T10:26:57.904" v="1813" actId="947"/>
          <ac:spMkLst>
            <pc:docMk/>
            <pc:sldMk cId="2556894398" sldId="278"/>
            <ac:spMk id="145" creationId="{63CBEE1E-1D43-4979-9A9C-4E6D99636868}"/>
          </ac:spMkLst>
        </pc:spChg>
        <pc:spChg chg="mod">
          <ac:chgData name="张 鑫" userId="2f2870ad27165835" providerId="LiveId" clId="{829F09B3-F299-40EC-9812-15BB048FACFD}" dt="2022-02-17T10:26:58.063" v="1913" actId="947"/>
          <ac:spMkLst>
            <pc:docMk/>
            <pc:sldMk cId="2556894398" sldId="278"/>
            <ac:spMk id="146" creationId="{23A63AE3-4CDC-472D-A53B-FCE481F56895}"/>
          </ac:spMkLst>
        </pc:spChg>
        <pc:spChg chg="mod">
          <ac:chgData name="张 鑫" userId="2f2870ad27165835" providerId="LiveId" clId="{829F09B3-F299-40EC-9812-15BB048FACFD}" dt="2022-02-17T10:26:57.907" v="1817" actId="947"/>
          <ac:spMkLst>
            <pc:docMk/>
            <pc:sldMk cId="2556894398" sldId="278"/>
            <ac:spMk id="147" creationId="{B2C6450C-F193-43AB-B9FF-7D7C6135C2DC}"/>
          </ac:spMkLst>
        </pc:spChg>
        <pc:spChg chg="mod">
          <ac:chgData name="张 鑫" userId="2f2870ad27165835" providerId="LiveId" clId="{829F09B3-F299-40EC-9812-15BB048FACFD}" dt="2022-02-17T10:26:57.910" v="1821" actId="947"/>
          <ac:spMkLst>
            <pc:docMk/>
            <pc:sldMk cId="2556894398" sldId="278"/>
            <ac:spMk id="148" creationId="{586698DE-CECF-4A6B-A1C6-99EBD8FCE81D}"/>
          </ac:spMkLst>
        </pc:spChg>
        <pc:spChg chg="mod">
          <ac:chgData name="张 鑫" userId="2f2870ad27165835" providerId="LiveId" clId="{829F09B3-F299-40EC-9812-15BB048FACFD}" dt="2022-02-17T10:26:58.067" v="1917" actId="947"/>
          <ac:spMkLst>
            <pc:docMk/>
            <pc:sldMk cId="2556894398" sldId="278"/>
            <ac:spMk id="149" creationId="{39C77927-C02E-45EA-A6BD-3C823A696820}"/>
          </ac:spMkLst>
        </pc:spChg>
        <pc:spChg chg="mod">
          <ac:chgData name="张 鑫" userId="2f2870ad27165835" providerId="LiveId" clId="{829F09B3-F299-40EC-9812-15BB048FACFD}" dt="2022-02-17T10:26:57.913" v="1825" actId="947"/>
          <ac:spMkLst>
            <pc:docMk/>
            <pc:sldMk cId="2556894398" sldId="278"/>
            <ac:spMk id="150" creationId="{3513BE24-4960-4377-9B41-A61BEEDB0DF7}"/>
          </ac:spMkLst>
        </pc:spChg>
        <pc:spChg chg="mod">
          <ac:chgData name="张 鑫" userId="2f2870ad27165835" providerId="LiveId" clId="{829F09B3-F299-40EC-9812-15BB048FACFD}" dt="2022-02-17T10:26:57.916" v="1829" actId="947"/>
          <ac:spMkLst>
            <pc:docMk/>
            <pc:sldMk cId="2556894398" sldId="278"/>
            <ac:spMk id="151" creationId="{B37BA390-8824-4248-876C-B5018F09320F}"/>
          </ac:spMkLst>
        </pc:spChg>
        <pc:spChg chg="mod">
          <ac:chgData name="张 鑫" userId="2f2870ad27165835" providerId="LiveId" clId="{829F09B3-F299-40EC-9812-15BB048FACFD}" dt="2022-02-17T10:26:58.066" v="1916" actId="947"/>
          <ac:spMkLst>
            <pc:docMk/>
            <pc:sldMk cId="2556894398" sldId="278"/>
            <ac:spMk id="152" creationId="{E191C148-D6F7-4A41-9DD6-B45B91075CCA}"/>
          </ac:spMkLst>
        </pc:spChg>
        <pc:spChg chg="mod">
          <ac:chgData name="张 鑫" userId="2f2870ad27165835" providerId="LiveId" clId="{829F09B3-F299-40EC-9812-15BB048FACFD}" dt="2022-02-17T10:26:57.919" v="1833" actId="947"/>
          <ac:spMkLst>
            <pc:docMk/>
            <pc:sldMk cId="2556894398" sldId="278"/>
            <ac:spMk id="153" creationId="{21584D33-B802-4D7C-AA8B-02C7E7724094}"/>
          </ac:spMkLst>
        </pc:spChg>
        <pc:spChg chg="mod">
          <ac:chgData name="张 鑫" userId="2f2870ad27165835" providerId="LiveId" clId="{829F09B3-F299-40EC-9812-15BB048FACFD}" dt="2022-02-17T10:26:57.922" v="1837" actId="947"/>
          <ac:spMkLst>
            <pc:docMk/>
            <pc:sldMk cId="2556894398" sldId="278"/>
            <ac:spMk id="154" creationId="{00B33FD6-1CB4-4A0A-B3F0-95269488A8BC}"/>
          </ac:spMkLst>
        </pc:spChg>
        <pc:spChg chg="mod">
          <ac:chgData name="张 鑫" userId="2f2870ad27165835" providerId="LiveId" clId="{829F09B3-F299-40EC-9812-15BB048FACFD}" dt="2022-02-17T10:26:58.069" v="1920" actId="947"/>
          <ac:spMkLst>
            <pc:docMk/>
            <pc:sldMk cId="2556894398" sldId="278"/>
            <ac:spMk id="155" creationId="{BDFBD63F-224C-491A-B60C-647AC7E0D2B1}"/>
          </ac:spMkLst>
        </pc:spChg>
        <pc:spChg chg="mod">
          <ac:chgData name="张 鑫" userId="2f2870ad27165835" providerId="LiveId" clId="{829F09B3-F299-40EC-9812-15BB048FACFD}" dt="2022-02-17T10:26:57.925" v="1841" actId="947"/>
          <ac:spMkLst>
            <pc:docMk/>
            <pc:sldMk cId="2556894398" sldId="278"/>
            <ac:spMk id="156" creationId="{728BE9A7-6CE7-4BE5-A9C2-02EAA78AFF05}"/>
          </ac:spMkLst>
        </pc:spChg>
        <pc:spChg chg="mod">
          <ac:chgData name="张 鑫" userId="2f2870ad27165835" providerId="LiveId" clId="{829F09B3-F299-40EC-9812-15BB048FACFD}" dt="2022-02-17T10:26:57.928" v="1845" actId="947"/>
          <ac:spMkLst>
            <pc:docMk/>
            <pc:sldMk cId="2556894398" sldId="278"/>
            <ac:spMk id="157" creationId="{2D537CB9-A5C5-46AE-BEB4-21AE84B3C644}"/>
          </ac:spMkLst>
        </pc:spChg>
        <pc:spChg chg="mod">
          <ac:chgData name="张 鑫" userId="2f2870ad27165835" providerId="LiveId" clId="{829F09B3-F299-40EC-9812-15BB048FACFD}" dt="2022-02-17T10:26:58.065" v="1915" actId="947"/>
          <ac:spMkLst>
            <pc:docMk/>
            <pc:sldMk cId="2556894398" sldId="278"/>
            <ac:spMk id="158" creationId="{0A1F6017-70F4-4BE8-86ED-569511CBEF19}"/>
          </ac:spMkLst>
        </pc:spChg>
        <pc:spChg chg="mod">
          <ac:chgData name="张 鑫" userId="2f2870ad27165835" providerId="LiveId" clId="{829F09B3-F299-40EC-9812-15BB048FACFD}" dt="2022-02-17T10:26:57.932" v="1849" actId="947"/>
          <ac:spMkLst>
            <pc:docMk/>
            <pc:sldMk cId="2556894398" sldId="278"/>
            <ac:spMk id="159" creationId="{014BBA3D-5938-4D29-8A71-5F6B42A02BC7}"/>
          </ac:spMkLst>
        </pc:spChg>
        <pc:spChg chg="mod">
          <ac:chgData name="张 鑫" userId="2f2870ad27165835" providerId="LiveId" clId="{829F09B3-F299-40EC-9812-15BB048FACFD}" dt="2022-02-17T10:26:57.935" v="1853" actId="947"/>
          <ac:spMkLst>
            <pc:docMk/>
            <pc:sldMk cId="2556894398" sldId="278"/>
            <ac:spMk id="160" creationId="{966BBC9F-E3B2-41DA-B8DE-4719B1DCB2A2}"/>
          </ac:spMkLst>
        </pc:spChg>
        <pc:spChg chg="mod">
          <ac:chgData name="张 鑫" userId="2f2870ad27165835" providerId="LiveId" clId="{829F09B3-F299-40EC-9812-15BB048FACFD}" dt="2022-02-17T10:26:58.064" v="1914" actId="947"/>
          <ac:spMkLst>
            <pc:docMk/>
            <pc:sldMk cId="2556894398" sldId="278"/>
            <ac:spMk id="163" creationId="{F240376F-9E45-4DFD-A01A-383B0FB50D67}"/>
          </ac:spMkLst>
        </pc:spChg>
        <pc:spChg chg="mod">
          <ac:chgData name="张 鑫" userId="2f2870ad27165835" providerId="LiveId" clId="{829F09B3-F299-40EC-9812-15BB048FACFD}" dt="2022-02-17T10:26:57.939" v="1857" actId="947"/>
          <ac:spMkLst>
            <pc:docMk/>
            <pc:sldMk cId="2556894398" sldId="278"/>
            <ac:spMk id="164" creationId="{57584ED2-B2EA-402E-9F08-6DFE118E3EC2}"/>
          </ac:spMkLst>
        </pc:spChg>
        <pc:spChg chg="mod">
          <ac:chgData name="张 鑫" userId="2f2870ad27165835" providerId="LiveId" clId="{829F09B3-F299-40EC-9812-15BB048FACFD}" dt="2022-02-17T10:26:57.942" v="1861" actId="947"/>
          <ac:spMkLst>
            <pc:docMk/>
            <pc:sldMk cId="2556894398" sldId="278"/>
            <ac:spMk id="165" creationId="{E00C632B-0F1D-4CDD-A3C8-9469D398FA8F}"/>
          </ac:spMkLst>
        </pc:spChg>
        <pc:spChg chg="mod">
          <ac:chgData name="张 鑫" userId="2f2870ad27165835" providerId="LiveId" clId="{829F09B3-F299-40EC-9812-15BB048FACFD}" dt="2022-02-17T10:26:58.056" v="1905" actId="947"/>
          <ac:spMkLst>
            <pc:docMk/>
            <pc:sldMk cId="2556894398" sldId="278"/>
            <ac:spMk id="166" creationId="{EFA06830-DC3E-4EE6-9B8F-74C4FFC17618}"/>
          </ac:spMkLst>
        </pc:spChg>
        <pc:spChg chg="mod">
          <ac:chgData name="张 鑫" userId="2f2870ad27165835" providerId="LiveId" clId="{829F09B3-F299-40EC-9812-15BB048FACFD}" dt="2022-02-17T10:26:57.946" v="1865" actId="947"/>
          <ac:spMkLst>
            <pc:docMk/>
            <pc:sldMk cId="2556894398" sldId="278"/>
            <ac:spMk id="167" creationId="{FA07086B-9A90-4938-9892-A213FC884B88}"/>
          </ac:spMkLst>
        </pc:spChg>
        <pc:spChg chg="mod">
          <ac:chgData name="张 鑫" userId="2f2870ad27165835" providerId="LiveId" clId="{829F09B3-F299-40EC-9812-15BB048FACFD}" dt="2022-02-17T10:26:57.949" v="1869" actId="947"/>
          <ac:spMkLst>
            <pc:docMk/>
            <pc:sldMk cId="2556894398" sldId="278"/>
            <ac:spMk id="168" creationId="{D2000AA8-936D-40D7-B131-86228E302C84}"/>
          </ac:spMkLst>
        </pc:spChg>
      </pc:sldChg>
      <pc:sldChg chg="modSp mod">
        <pc:chgData name="张 鑫" userId="2f2870ad27165835" providerId="LiveId" clId="{829F09B3-F299-40EC-9812-15BB048FACFD}" dt="2022-02-17T10:26:59.582" v="2285" actId="947"/>
        <pc:sldMkLst>
          <pc:docMk/>
          <pc:sldMk cId="4147603695" sldId="279"/>
        </pc:sldMkLst>
        <pc:spChg chg="mod">
          <ac:chgData name="张 鑫" userId="2f2870ad27165835" providerId="LiveId" clId="{829F09B3-F299-40EC-9812-15BB048FACFD}" dt="2022-02-17T10:26:58.078" v="1925" actId="947"/>
          <ac:spMkLst>
            <pc:docMk/>
            <pc:sldMk cId="4147603695" sldId="279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6:58.163" v="1959"/>
          <ac:spMkLst>
            <pc:docMk/>
            <pc:sldMk cId="4147603695" sldId="279"/>
            <ac:spMk id="8" creationId="{41B9D9C2-6982-490F-9891-96D8882D1380}"/>
          </ac:spMkLst>
        </pc:spChg>
        <pc:spChg chg="mod">
          <ac:chgData name="张 鑫" userId="2f2870ad27165835" providerId="LiveId" clId="{829F09B3-F299-40EC-9812-15BB048FACFD}" dt="2022-02-17T10:26:58.162" v="1958" actId="947"/>
          <ac:spMkLst>
            <pc:docMk/>
            <pc:sldMk cId="4147603695" sldId="279"/>
            <ac:spMk id="10" creationId="{E5125465-F6C9-44B3-972F-2F243EA0CE17}"/>
          </ac:spMkLst>
        </pc:spChg>
        <pc:spChg chg="mod">
          <ac:chgData name="张 鑫" userId="2f2870ad27165835" providerId="LiveId" clId="{829F09B3-F299-40EC-9812-15BB048FACFD}" dt="2022-02-17T10:26:58.142" v="1941" actId="947"/>
          <ac:spMkLst>
            <pc:docMk/>
            <pc:sldMk cId="4147603695" sldId="279"/>
            <ac:spMk id="227" creationId="{85094E34-3237-4B61-889C-21ED4008213F}"/>
          </ac:spMkLst>
        </pc:spChg>
        <pc:spChg chg="mod">
          <ac:chgData name="张 鑫" userId="2f2870ad27165835" providerId="LiveId" clId="{829F09B3-F299-40EC-9812-15BB048FACFD}" dt="2022-02-17T10:26:58.172" v="1965" actId="947"/>
          <ac:spMkLst>
            <pc:docMk/>
            <pc:sldMk cId="4147603695" sldId="279"/>
            <ac:spMk id="228" creationId="{4EB53BAC-C24F-4727-AB37-17C91757E741}"/>
          </ac:spMkLst>
        </pc:spChg>
        <pc:spChg chg="mod">
          <ac:chgData name="张 鑫" userId="2f2870ad27165835" providerId="LiveId" clId="{829F09B3-F299-40EC-9812-15BB048FACFD}" dt="2022-02-17T10:26:58.190" v="1969" actId="947"/>
          <ac:spMkLst>
            <pc:docMk/>
            <pc:sldMk cId="4147603695" sldId="279"/>
            <ac:spMk id="229" creationId="{230177FE-9C57-476F-8883-B7EF0E722B2D}"/>
          </ac:spMkLst>
        </pc:spChg>
        <pc:spChg chg="mod">
          <ac:chgData name="张 鑫" userId="2f2870ad27165835" providerId="LiveId" clId="{829F09B3-F299-40EC-9812-15BB048FACFD}" dt="2022-02-17T10:26:58.210" v="1973" actId="947"/>
          <ac:spMkLst>
            <pc:docMk/>
            <pc:sldMk cId="4147603695" sldId="279"/>
            <ac:spMk id="230" creationId="{770B5B35-3DB3-472B-A7EC-E8BC0E2A72C4}"/>
          </ac:spMkLst>
        </pc:spChg>
        <pc:spChg chg="mod">
          <ac:chgData name="张 鑫" userId="2f2870ad27165835" providerId="LiveId" clId="{829F09B3-F299-40EC-9812-15BB048FACFD}" dt="2022-02-17T10:26:58.228" v="1977" actId="947"/>
          <ac:spMkLst>
            <pc:docMk/>
            <pc:sldMk cId="4147603695" sldId="279"/>
            <ac:spMk id="231" creationId="{40684052-0D74-4CD6-95FA-905DA916CC23}"/>
          </ac:spMkLst>
        </pc:spChg>
        <pc:spChg chg="mod">
          <ac:chgData name="张 鑫" userId="2f2870ad27165835" providerId="LiveId" clId="{829F09B3-F299-40EC-9812-15BB048FACFD}" dt="2022-02-17T10:26:58.246" v="1981" actId="947"/>
          <ac:spMkLst>
            <pc:docMk/>
            <pc:sldMk cId="4147603695" sldId="279"/>
            <ac:spMk id="232" creationId="{EE556487-8008-465B-9F86-F49DBCD79276}"/>
          </ac:spMkLst>
        </pc:spChg>
        <pc:spChg chg="mod">
          <ac:chgData name="张 鑫" userId="2f2870ad27165835" providerId="LiveId" clId="{829F09B3-F299-40EC-9812-15BB048FACFD}" dt="2022-02-17T10:26:58.264" v="1985" actId="947"/>
          <ac:spMkLst>
            <pc:docMk/>
            <pc:sldMk cId="4147603695" sldId="279"/>
            <ac:spMk id="233" creationId="{1B3757FA-650F-429C-A8ED-C13673224EA2}"/>
          </ac:spMkLst>
        </pc:spChg>
        <pc:spChg chg="mod">
          <ac:chgData name="张 鑫" userId="2f2870ad27165835" providerId="LiveId" clId="{829F09B3-F299-40EC-9812-15BB048FACFD}" dt="2022-02-17T10:26:58.282" v="1989" actId="947"/>
          <ac:spMkLst>
            <pc:docMk/>
            <pc:sldMk cId="4147603695" sldId="279"/>
            <ac:spMk id="234" creationId="{132216F6-6716-44A7-B907-9F8B1F304F5E}"/>
          </ac:spMkLst>
        </pc:spChg>
        <pc:spChg chg="mod">
          <ac:chgData name="张 鑫" userId="2f2870ad27165835" providerId="LiveId" clId="{829F09B3-F299-40EC-9812-15BB048FACFD}" dt="2022-02-17T10:26:58.301" v="1993" actId="947"/>
          <ac:spMkLst>
            <pc:docMk/>
            <pc:sldMk cId="4147603695" sldId="279"/>
            <ac:spMk id="235" creationId="{50D404D8-9B85-4370-8CBC-1C085A915A5E}"/>
          </ac:spMkLst>
        </pc:spChg>
        <pc:spChg chg="mod">
          <ac:chgData name="张 鑫" userId="2f2870ad27165835" providerId="LiveId" clId="{829F09B3-F299-40EC-9812-15BB048FACFD}" dt="2022-02-17T10:26:58.319" v="1997" actId="947"/>
          <ac:spMkLst>
            <pc:docMk/>
            <pc:sldMk cId="4147603695" sldId="279"/>
            <ac:spMk id="236" creationId="{D8395BE5-2A50-4072-B58F-84C589EC31E7}"/>
          </ac:spMkLst>
        </pc:spChg>
        <pc:spChg chg="mod">
          <ac:chgData name="张 鑫" userId="2f2870ad27165835" providerId="LiveId" clId="{829F09B3-F299-40EC-9812-15BB048FACFD}" dt="2022-02-17T10:26:58.337" v="2001" actId="947"/>
          <ac:spMkLst>
            <pc:docMk/>
            <pc:sldMk cId="4147603695" sldId="279"/>
            <ac:spMk id="237" creationId="{092D43E2-FDE9-4F36-9CFF-350FCEE603A8}"/>
          </ac:spMkLst>
        </pc:spChg>
        <pc:spChg chg="mod">
          <ac:chgData name="张 鑫" userId="2f2870ad27165835" providerId="LiveId" clId="{829F09B3-F299-40EC-9812-15BB048FACFD}" dt="2022-02-17T10:26:58.356" v="2005" actId="947"/>
          <ac:spMkLst>
            <pc:docMk/>
            <pc:sldMk cId="4147603695" sldId="279"/>
            <ac:spMk id="238" creationId="{7B7CBAED-D63F-4D46-8BE8-CA79F8F7A916}"/>
          </ac:spMkLst>
        </pc:spChg>
        <pc:spChg chg="mod">
          <ac:chgData name="张 鑫" userId="2f2870ad27165835" providerId="LiveId" clId="{829F09B3-F299-40EC-9812-15BB048FACFD}" dt="2022-02-17T10:26:58.374" v="2009" actId="947"/>
          <ac:spMkLst>
            <pc:docMk/>
            <pc:sldMk cId="4147603695" sldId="279"/>
            <ac:spMk id="239" creationId="{BBF85F2A-2B6F-4626-8D61-619C12405AD2}"/>
          </ac:spMkLst>
        </pc:spChg>
        <pc:spChg chg="mod">
          <ac:chgData name="张 鑫" userId="2f2870ad27165835" providerId="LiveId" clId="{829F09B3-F299-40EC-9812-15BB048FACFD}" dt="2022-02-17T10:26:58.393" v="2013" actId="947"/>
          <ac:spMkLst>
            <pc:docMk/>
            <pc:sldMk cId="4147603695" sldId="279"/>
            <ac:spMk id="240" creationId="{A1CCB99F-53A5-44A6-BC2B-EF44DFA623A8}"/>
          </ac:spMkLst>
        </pc:spChg>
        <pc:spChg chg="mod">
          <ac:chgData name="张 鑫" userId="2f2870ad27165835" providerId="LiveId" clId="{829F09B3-F299-40EC-9812-15BB048FACFD}" dt="2022-02-17T10:26:58.411" v="2017" actId="947"/>
          <ac:spMkLst>
            <pc:docMk/>
            <pc:sldMk cId="4147603695" sldId="279"/>
            <ac:spMk id="241" creationId="{825A674A-ABB4-423A-A4D6-EA9D69E2A577}"/>
          </ac:spMkLst>
        </pc:spChg>
        <pc:spChg chg="mod">
          <ac:chgData name="张 鑫" userId="2f2870ad27165835" providerId="LiveId" clId="{829F09B3-F299-40EC-9812-15BB048FACFD}" dt="2022-02-17T10:26:58.429" v="2021" actId="947"/>
          <ac:spMkLst>
            <pc:docMk/>
            <pc:sldMk cId="4147603695" sldId="279"/>
            <ac:spMk id="242" creationId="{C1333528-0156-46AF-944A-A7A9D3A62518}"/>
          </ac:spMkLst>
        </pc:spChg>
        <pc:spChg chg="mod">
          <ac:chgData name="张 鑫" userId="2f2870ad27165835" providerId="LiveId" clId="{829F09B3-F299-40EC-9812-15BB048FACFD}" dt="2022-02-17T10:26:58.447" v="2025" actId="947"/>
          <ac:spMkLst>
            <pc:docMk/>
            <pc:sldMk cId="4147603695" sldId="279"/>
            <ac:spMk id="243" creationId="{0F47D5CC-949B-425C-A8F4-FEE738C16A72}"/>
          </ac:spMkLst>
        </pc:spChg>
        <pc:spChg chg="mod">
          <ac:chgData name="张 鑫" userId="2f2870ad27165835" providerId="LiveId" clId="{829F09B3-F299-40EC-9812-15BB048FACFD}" dt="2022-02-17T10:26:58.464" v="2029" actId="947"/>
          <ac:spMkLst>
            <pc:docMk/>
            <pc:sldMk cId="4147603695" sldId="279"/>
            <ac:spMk id="244" creationId="{BB3E915C-CE52-4238-AC1F-E511EB503497}"/>
          </ac:spMkLst>
        </pc:spChg>
        <pc:spChg chg="mod">
          <ac:chgData name="张 鑫" userId="2f2870ad27165835" providerId="LiveId" clId="{829F09B3-F299-40EC-9812-15BB048FACFD}" dt="2022-02-17T10:26:58.482" v="2033" actId="947"/>
          <ac:spMkLst>
            <pc:docMk/>
            <pc:sldMk cId="4147603695" sldId="279"/>
            <ac:spMk id="245" creationId="{D11A051D-6BA4-44FD-841B-334A3D8F65C2}"/>
          </ac:spMkLst>
        </pc:spChg>
        <pc:spChg chg="mod">
          <ac:chgData name="张 鑫" userId="2f2870ad27165835" providerId="LiveId" clId="{829F09B3-F299-40EC-9812-15BB048FACFD}" dt="2022-02-17T10:26:58.500" v="2037" actId="947"/>
          <ac:spMkLst>
            <pc:docMk/>
            <pc:sldMk cId="4147603695" sldId="279"/>
            <ac:spMk id="246" creationId="{49E2E7A4-978E-49C1-ADEF-EEB20AE44920}"/>
          </ac:spMkLst>
        </pc:spChg>
        <pc:spChg chg="mod">
          <ac:chgData name="张 鑫" userId="2f2870ad27165835" providerId="LiveId" clId="{829F09B3-F299-40EC-9812-15BB048FACFD}" dt="2022-02-17T10:26:58.517" v="2041" actId="947"/>
          <ac:spMkLst>
            <pc:docMk/>
            <pc:sldMk cId="4147603695" sldId="279"/>
            <ac:spMk id="247" creationId="{F08AE51C-A74E-4CAF-A704-0D48773A57F1}"/>
          </ac:spMkLst>
        </pc:spChg>
        <pc:spChg chg="mod">
          <ac:chgData name="张 鑫" userId="2f2870ad27165835" providerId="LiveId" clId="{829F09B3-F299-40EC-9812-15BB048FACFD}" dt="2022-02-17T10:26:58.536" v="2045" actId="947"/>
          <ac:spMkLst>
            <pc:docMk/>
            <pc:sldMk cId="4147603695" sldId="279"/>
            <ac:spMk id="248" creationId="{CB99F2D5-829C-4602-A673-1C0DDED4FB6C}"/>
          </ac:spMkLst>
        </pc:spChg>
        <pc:spChg chg="mod">
          <ac:chgData name="张 鑫" userId="2f2870ad27165835" providerId="LiveId" clId="{829F09B3-F299-40EC-9812-15BB048FACFD}" dt="2022-02-17T10:26:58.555" v="2049" actId="947"/>
          <ac:spMkLst>
            <pc:docMk/>
            <pc:sldMk cId="4147603695" sldId="279"/>
            <ac:spMk id="249" creationId="{8A87C474-0295-4B6C-A7FA-AF5C7D402765}"/>
          </ac:spMkLst>
        </pc:spChg>
        <pc:spChg chg="mod">
          <ac:chgData name="张 鑫" userId="2f2870ad27165835" providerId="LiveId" clId="{829F09B3-F299-40EC-9812-15BB048FACFD}" dt="2022-02-17T10:26:58.573" v="2053" actId="947"/>
          <ac:spMkLst>
            <pc:docMk/>
            <pc:sldMk cId="4147603695" sldId="279"/>
            <ac:spMk id="250" creationId="{7ECF536B-08E1-4BF6-8579-61E7BCB7A66D}"/>
          </ac:spMkLst>
        </pc:spChg>
        <pc:spChg chg="mod">
          <ac:chgData name="张 鑫" userId="2f2870ad27165835" providerId="LiveId" clId="{829F09B3-F299-40EC-9812-15BB048FACFD}" dt="2022-02-17T10:26:58.591" v="2057" actId="947"/>
          <ac:spMkLst>
            <pc:docMk/>
            <pc:sldMk cId="4147603695" sldId="279"/>
            <ac:spMk id="251" creationId="{CCEE746B-6F59-481A-9786-55644156144F}"/>
          </ac:spMkLst>
        </pc:spChg>
        <pc:spChg chg="mod">
          <ac:chgData name="张 鑫" userId="2f2870ad27165835" providerId="LiveId" clId="{829F09B3-F299-40EC-9812-15BB048FACFD}" dt="2022-02-17T10:26:58.608" v="2061" actId="947"/>
          <ac:spMkLst>
            <pc:docMk/>
            <pc:sldMk cId="4147603695" sldId="279"/>
            <ac:spMk id="252" creationId="{13619B76-382D-4F1F-BC0F-9D07F37C6C74}"/>
          </ac:spMkLst>
        </pc:spChg>
        <pc:spChg chg="mod">
          <ac:chgData name="张 鑫" userId="2f2870ad27165835" providerId="LiveId" clId="{829F09B3-F299-40EC-9812-15BB048FACFD}" dt="2022-02-17T10:26:58.626" v="2065" actId="947"/>
          <ac:spMkLst>
            <pc:docMk/>
            <pc:sldMk cId="4147603695" sldId="279"/>
            <ac:spMk id="253" creationId="{3D8D581E-963C-4463-845C-82D208F67852}"/>
          </ac:spMkLst>
        </pc:spChg>
        <pc:spChg chg="mod">
          <ac:chgData name="张 鑫" userId="2f2870ad27165835" providerId="LiveId" clId="{829F09B3-F299-40EC-9812-15BB048FACFD}" dt="2022-02-17T10:26:58.645" v="2069" actId="947"/>
          <ac:spMkLst>
            <pc:docMk/>
            <pc:sldMk cId="4147603695" sldId="279"/>
            <ac:spMk id="254" creationId="{74360795-D91B-4B43-AA31-E3A8100B4032}"/>
          </ac:spMkLst>
        </pc:spChg>
        <pc:spChg chg="mod">
          <ac:chgData name="张 鑫" userId="2f2870ad27165835" providerId="LiveId" clId="{829F09B3-F299-40EC-9812-15BB048FACFD}" dt="2022-02-17T10:26:58.663" v="2073" actId="947"/>
          <ac:spMkLst>
            <pc:docMk/>
            <pc:sldMk cId="4147603695" sldId="279"/>
            <ac:spMk id="255" creationId="{18AB695D-8FFD-4A9B-A6B8-B2130B2682CA}"/>
          </ac:spMkLst>
        </pc:spChg>
        <pc:spChg chg="mod">
          <ac:chgData name="张 鑫" userId="2f2870ad27165835" providerId="LiveId" clId="{829F09B3-F299-40EC-9812-15BB048FACFD}" dt="2022-02-17T10:26:58.680" v="2077" actId="947"/>
          <ac:spMkLst>
            <pc:docMk/>
            <pc:sldMk cId="4147603695" sldId="279"/>
            <ac:spMk id="256" creationId="{957F034C-E819-4831-B299-B19E4995CAF7}"/>
          </ac:spMkLst>
        </pc:spChg>
        <pc:spChg chg="mod">
          <ac:chgData name="张 鑫" userId="2f2870ad27165835" providerId="LiveId" clId="{829F09B3-F299-40EC-9812-15BB048FACFD}" dt="2022-02-17T10:26:58.698" v="2081" actId="947"/>
          <ac:spMkLst>
            <pc:docMk/>
            <pc:sldMk cId="4147603695" sldId="279"/>
            <ac:spMk id="257" creationId="{F32DE65D-98E1-42B9-916C-D2D01A693504}"/>
          </ac:spMkLst>
        </pc:spChg>
        <pc:spChg chg="mod">
          <ac:chgData name="张 鑫" userId="2f2870ad27165835" providerId="LiveId" clId="{829F09B3-F299-40EC-9812-15BB048FACFD}" dt="2022-02-17T10:26:58.716" v="2085" actId="947"/>
          <ac:spMkLst>
            <pc:docMk/>
            <pc:sldMk cId="4147603695" sldId="279"/>
            <ac:spMk id="258" creationId="{D3B82DA9-2A6C-4F3B-A947-68E654B3E57F}"/>
          </ac:spMkLst>
        </pc:spChg>
        <pc:spChg chg="mod">
          <ac:chgData name="张 鑫" userId="2f2870ad27165835" providerId="LiveId" clId="{829F09B3-F299-40EC-9812-15BB048FACFD}" dt="2022-02-17T10:26:58.734" v="2089" actId="947"/>
          <ac:spMkLst>
            <pc:docMk/>
            <pc:sldMk cId="4147603695" sldId="279"/>
            <ac:spMk id="259" creationId="{1188FCA4-7E0A-4DC6-932D-63CAB923FB45}"/>
          </ac:spMkLst>
        </pc:spChg>
        <pc:spChg chg="mod">
          <ac:chgData name="张 鑫" userId="2f2870ad27165835" providerId="LiveId" clId="{829F09B3-F299-40EC-9812-15BB048FACFD}" dt="2022-02-17T10:26:58.752" v="2093" actId="947"/>
          <ac:spMkLst>
            <pc:docMk/>
            <pc:sldMk cId="4147603695" sldId="279"/>
            <ac:spMk id="260" creationId="{6BA16E66-83CA-4B59-874A-A4AAC30C5DD7}"/>
          </ac:spMkLst>
        </pc:spChg>
        <pc:spChg chg="mod">
          <ac:chgData name="张 鑫" userId="2f2870ad27165835" providerId="LiveId" clId="{829F09B3-F299-40EC-9812-15BB048FACFD}" dt="2022-02-17T10:26:58.770" v="2097" actId="947"/>
          <ac:spMkLst>
            <pc:docMk/>
            <pc:sldMk cId="4147603695" sldId="279"/>
            <ac:spMk id="261" creationId="{5F2B66EA-60B6-4348-970D-909FEE0D6E87}"/>
          </ac:spMkLst>
        </pc:spChg>
        <pc:spChg chg="mod">
          <ac:chgData name="张 鑫" userId="2f2870ad27165835" providerId="LiveId" clId="{829F09B3-F299-40EC-9812-15BB048FACFD}" dt="2022-02-17T10:26:58.788" v="2101" actId="947"/>
          <ac:spMkLst>
            <pc:docMk/>
            <pc:sldMk cId="4147603695" sldId="279"/>
            <ac:spMk id="262" creationId="{1EAFEA3E-54D1-4E1B-AC0B-C3D966BBDEEB}"/>
          </ac:spMkLst>
        </pc:spChg>
        <pc:spChg chg="mod">
          <ac:chgData name="张 鑫" userId="2f2870ad27165835" providerId="LiveId" clId="{829F09B3-F299-40EC-9812-15BB048FACFD}" dt="2022-02-17T10:26:58.806" v="2105" actId="947"/>
          <ac:spMkLst>
            <pc:docMk/>
            <pc:sldMk cId="4147603695" sldId="279"/>
            <ac:spMk id="263" creationId="{960F071D-C015-4EBA-BB2F-A1FB5453D099}"/>
          </ac:spMkLst>
        </pc:spChg>
        <pc:spChg chg="mod">
          <ac:chgData name="张 鑫" userId="2f2870ad27165835" providerId="LiveId" clId="{829F09B3-F299-40EC-9812-15BB048FACFD}" dt="2022-02-17T10:26:58.824" v="2109" actId="947"/>
          <ac:spMkLst>
            <pc:docMk/>
            <pc:sldMk cId="4147603695" sldId="279"/>
            <ac:spMk id="264" creationId="{FF89E030-D5CB-4D8F-975E-A2B6BF80A3F0}"/>
          </ac:spMkLst>
        </pc:spChg>
        <pc:spChg chg="mod">
          <ac:chgData name="张 鑫" userId="2f2870ad27165835" providerId="LiveId" clId="{829F09B3-F299-40EC-9812-15BB048FACFD}" dt="2022-02-17T10:26:58.843" v="2113" actId="947"/>
          <ac:spMkLst>
            <pc:docMk/>
            <pc:sldMk cId="4147603695" sldId="279"/>
            <ac:spMk id="265" creationId="{29CF77DB-1A60-4ADF-AAA9-7D8FF1AA143D}"/>
          </ac:spMkLst>
        </pc:spChg>
        <pc:spChg chg="mod">
          <ac:chgData name="张 鑫" userId="2f2870ad27165835" providerId="LiveId" clId="{829F09B3-F299-40EC-9812-15BB048FACFD}" dt="2022-02-17T10:26:58.861" v="2117" actId="947"/>
          <ac:spMkLst>
            <pc:docMk/>
            <pc:sldMk cId="4147603695" sldId="279"/>
            <ac:spMk id="266" creationId="{F1B87057-2237-416E-8476-B6BA8F405D83}"/>
          </ac:spMkLst>
        </pc:spChg>
        <pc:spChg chg="mod">
          <ac:chgData name="张 鑫" userId="2f2870ad27165835" providerId="LiveId" clId="{829F09B3-F299-40EC-9812-15BB048FACFD}" dt="2022-02-17T10:26:58.879" v="2121" actId="947"/>
          <ac:spMkLst>
            <pc:docMk/>
            <pc:sldMk cId="4147603695" sldId="279"/>
            <ac:spMk id="267" creationId="{6170CE45-65A3-4EDB-8E99-8BDA3C4EC396}"/>
          </ac:spMkLst>
        </pc:spChg>
        <pc:spChg chg="mod">
          <ac:chgData name="张 鑫" userId="2f2870ad27165835" providerId="LiveId" clId="{829F09B3-F299-40EC-9812-15BB048FACFD}" dt="2022-02-17T10:26:58.898" v="2125" actId="947"/>
          <ac:spMkLst>
            <pc:docMk/>
            <pc:sldMk cId="4147603695" sldId="279"/>
            <ac:spMk id="268" creationId="{38143AC5-41F3-4CD1-B276-8A621BF5F60D}"/>
          </ac:spMkLst>
        </pc:spChg>
        <pc:spChg chg="mod">
          <ac:chgData name="张 鑫" userId="2f2870ad27165835" providerId="LiveId" clId="{829F09B3-F299-40EC-9812-15BB048FACFD}" dt="2022-02-17T10:26:58.915" v="2129" actId="947"/>
          <ac:spMkLst>
            <pc:docMk/>
            <pc:sldMk cId="4147603695" sldId="279"/>
            <ac:spMk id="269" creationId="{C2C960BA-1467-4B0B-A34D-E875BE031AE3}"/>
          </ac:spMkLst>
        </pc:spChg>
        <pc:spChg chg="mod">
          <ac:chgData name="张 鑫" userId="2f2870ad27165835" providerId="LiveId" clId="{829F09B3-F299-40EC-9812-15BB048FACFD}" dt="2022-02-17T10:26:58.933" v="2133" actId="947"/>
          <ac:spMkLst>
            <pc:docMk/>
            <pc:sldMk cId="4147603695" sldId="279"/>
            <ac:spMk id="270" creationId="{54156FB8-76CE-4135-91A7-6048B98ABB1F}"/>
          </ac:spMkLst>
        </pc:spChg>
        <pc:spChg chg="mod">
          <ac:chgData name="张 鑫" userId="2f2870ad27165835" providerId="LiveId" clId="{829F09B3-F299-40EC-9812-15BB048FACFD}" dt="2022-02-17T10:26:58.950" v="2137" actId="947"/>
          <ac:spMkLst>
            <pc:docMk/>
            <pc:sldMk cId="4147603695" sldId="279"/>
            <ac:spMk id="271" creationId="{E292D097-9762-43EB-8E8F-7D7792865120}"/>
          </ac:spMkLst>
        </pc:spChg>
        <pc:spChg chg="mod">
          <ac:chgData name="张 鑫" userId="2f2870ad27165835" providerId="LiveId" clId="{829F09B3-F299-40EC-9812-15BB048FACFD}" dt="2022-02-17T10:26:58.968" v="2141" actId="947"/>
          <ac:spMkLst>
            <pc:docMk/>
            <pc:sldMk cId="4147603695" sldId="279"/>
            <ac:spMk id="272" creationId="{9CF2BFE3-2DAA-4933-B4FA-38CD9A2FC6EC}"/>
          </ac:spMkLst>
        </pc:spChg>
        <pc:spChg chg="mod">
          <ac:chgData name="张 鑫" userId="2f2870ad27165835" providerId="LiveId" clId="{829F09B3-F299-40EC-9812-15BB048FACFD}" dt="2022-02-17T10:26:58.985" v="2145" actId="947"/>
          <ac:spMkLst>
            <pc:docMk/>
            <pc:sldMk cId="4147603695" sldId="279"/>
            <ac:spMk id="273" creationId="{11CA4F60-CF57-40C1-AC79-CAD0DF109521}"/>
          </ac:spMkLst>
        </pc:spChg>
        <pc:spChg chg="mod">
          <ac:chgData name="张 鑫" userId="2f2870ad27165835" providerId="LiveId" clId="{829F09B3-F299-40EC-9812-15BB048FACFD}" dt="2022-02-17T10:26:59.004" v="2149" actId="947"/>
          <ac:spMkLst>
            <pc:docMk/>
            <pc:sldMk cId="4147603695" sldId="279"/>
            <ac:spMk id="274" creationId="{8961BBBB-E77A-40D5-A2F3-E1D33FE734E6}"/>
          </ac:spMkLst>
        </pc:spChg>
        <pc:spChg chg="mod">
          <ac:chgData name="张 鑫" userId="2f2870ad27165835" providerId="LiveId" clId="{829F09B3-F299-40EC-9812-15BB048FACFD}" dt="2022-02-17T10:26:59.020" v="2153" actId="947"/>
          <ac:spMkLst>
            <pc:docMk/>
            <pc:sldMk cId="4147603695" sldId="279"/>
            <ac:spMk id="275" creationId="{FA0CB67B-3287-4F03-BA6F-2E16AD2A459C}"/>
          </ac:spMkLst>
        </pc:spChg>
        <pc:spChg chg="mod">
          <ac:chgData name="张 鑫" userId="2f2870ad27165835" providerId="LiveId" clId="{829F09B3-F299-40EC-9812-15BB048FACFD}" dt="2022-02-17T10:26:59.047" v="2157" actId="947"/>
          <ac:spMkLst>
            <pc:docMk/>
            <pc:sldMk cId="4147603695" sldId="279"/>
            <ac:spMk id="276" creationId="{5A04D0A6-6CB6-4094-BA75-AF0EDDD62069}"/>
          </ac:spMkLst>
        </pc:spChg>
        <pc:spChg chg="mod">
          <ac:chgData name="张 鑫" userId="2f2870ad27165835" providerId="LiveId" clId="{829F09B3-F299-40EC-9812-15BB048FACFD}" dt="2022-02-17T10:26:59.064" v="2161" actId="947"/>
          <ac:spMkLst>
            <pc:docMk/>
            <pc:sldMk cId="4147603695" sldId="279"/>
            <ac:spMk id="277" creationId="{591C0E99-DE52-4406-A8C2-E2EF66FC1F48}"/>
          </ac:spMkLst>
        </pc:spChg>
        <pc:spChg chg="mod">
          <ac:chgData name="张 鑫" userId="2f2870ad27165835" providerId="LiveId" clId="{829F09B3-F299-40EC-9812-15BB048FACFD}" dt="2022-02-17T10:26:59.082" v="2165" actId="947"/>
          <ac:spMkLst>
            <pc:docMk/>
            <pc:sldMk cId="4147603695" sldId="279"/>
            <ac:spMk id="278" creationId="{44235F81-052A-4621-81F9-FEDB0C124164}"/>
          </ac:spMkLst>
        </pc:spChg>
        <pc:spChg chg="mod">
          <ac:chgData name="张 鑫" userId="2f2870ad27165835" providerId="LiveId" clId="{829F09B3-F299-40EC-9812-15BB048FACFD}" dt="2022-02-17T10:26:59.098" v="2169" actId="947"/>
          <ac:spMkLst>
            <pc:docMk/>
            <pc:sldMk cId="4147603695" sldId="279"/>
            <ac:spMk id="279" creationId="{F183333F-1A69-49CC-B759-0BF141FC44CD}"/>
          </ac:spMkLst>
        </pc:spChg>
        <pc:spChg chg="mod">
          <ac:chgData name="张 鑫" userId="2f2870ad27165835" providerId="LiveId" clId="{829F09B3-F299-40EC-9812-15BB048FACFD}" dt="2022-02-17T10:26:59.117" v="2173" actId="947"/>
          <ac:spMkLst>
            <pc:docMk/>
            <pc:sldMk cId="4147603695" sldId="279"/>
            <ac:spMk id="280" creationId="{2995B9DE-DE52-4B61-A2B1-885BC7826AB0}"/>
          </ac:spMkLst>
        </pc:spChg>
        <pc:spChg chg="mod">
          <ac:chgData name="张 鑫" userId="2f2870ad27165835" providerId="LiveId" clId="{829F09B3-F299-40EC-9812-15BB048FACFD}" dt="2022-02-17T10:26:59.134" v="2177" actId="947"/>
          <ac:spMkLst>
            <pc:docMk/>
            <pc:sldMk cId="4147603695" sldId="279"/>
            <ac:spMk id="281" creationId="{8F565099-16B3-43EF-96D4-42E29B6635E1}"/>
          </ac:spMkLst>
        </pc:spChg>
        <pc:spChg chg="mod">
          <ac:chgData name="张 鑫" userId="2f2870ad27165835" providerId="LiveId" clId="{829F09B3-F299-40EC-9812-15BB048FACFD}" dt="2022-02-17T10:26:59.150" v="2181" actId="947"/>
          <ac:spMkLst>
            <pc:docMk/>
            <pc:sldMk cId="4147603695" sldId="279"/>
            <ac:spMk id="282" creationId="{8730558E-EF1D-459B-880E-0E7B741FA020}"/>
          </ac:spMkLst>
        </pc:spChg>
        <pc:spChg chg="mod">
          <ac:chgData name="张 鑫" userId="2f2870ad27165835" providerId="LiveId" clId="{829F09B3-F299-40EC-9812-15BB048FACFD}" dt="2022-02-17T10:26:59.166" v="2185" actId="947"/>
          <ac:spMkLst>
            <pc:docMk/>
            <pc:sldMk cId="4147603695" sldId="279"/>
            <ac:spMk id="283" creationId="{FD5849A3-B9B6-4456-8B48-A683D35C60D6}"/>
          </ac:spMkLst>
        </pc:spChg>
        <pc:spChg chg="mod">
          <ac:chgData name="张 鑫" userId="2f2870ad27165835" providerId="LiveId" clId="{829F09B3-F299-40EC-9812-15BB048FACFD}" dt="2022-02-17T10:26:59.183" v="2189" actId="947"/>
          <ac:spMkLst>
            <pc:docMk/>
            <pc:sldMk cId="4147603695" sldId="279"/>
            <ac:spMk id="284" creationId="{028C8FC5-E16B-4565-9568-54FC866ADAEC}"/>
          </ac:spMkLst>
        </pc:spChg>
        <pc:spChg chg="mod">
          <ac:chgData name="张 鑫" userId="2f2870ad27165835" providerId="LiveId" clId="{829F09B3-F299-40EC-9812-15BB048FACFD}" dt="2022-02-17T10:26:59.199" v="2193" actId="947"/>
          <ac:spMkLst>
            <pc:docMk/>
            <pc:sldMk cId="4147603695" sldId="279"/>
            <ac:spMk id="285" creationId="{30843425-28B5-4C12-9B62-5D39DF65A002}"/>
          </ac:spMkLst>
        </pc:spChg>
        <pc:spChg chg="mod">
          <ac:chgData name="张 鑫" userId="2f2870ad27165835" providerId="LiveId" clId="{829F09B3-F299-40EC-9812-15BB048FACFD}" dt="2022-02-17T10:26:59.215" v="2197" actId="947"/>
          <ac:spMkLst>
            <pc:docMk/>
            <pc:sldMk cId="4147603695" sldId="279"/>
            <ac:spMk id="286" creationId="{C413271B-3112-498F-B1E9-E0A3783AB5D4}"/>
          </ac:spMkLst>
        </pc:spChg>
        <pc:spChg chg="mod">
          <ac:chgData name="张 鑫" userId="2f2870ad27165835" providerId="LiveId" clId="{829F09B3-F299-40EC-9812-15BB048FACFD}" dt="2022-02-17T10:26:59.232" v="2201" actId="947"/>
          <ac:spMkLst>
            <pc:docMk/>
            <pc:sldMk cId="4147603695" sldId="279"/>
            <ac:spMk id="288" creationId="{28BDE79F-0DE5-4463-9BA9-B07147EACE2D}"/>
          </ac:spMkLst>
        </pc:spChg>
        <pc:spChg chg="mod">
          <ac:chgData name="张 鑫" userId="2f2870ad27165835" providerId="LiveId" clId="{829F09B3-F299-40EC-9812-15BB048FACFD}" dt="2022-02-17T10:26:59.248" v="2205" actId="947"/>
          <ac:spMkLst>
            <pc:docMk/>
            <pc:sldMk cId="4147603695" sldId="279"/>
            <ac:spMk id="289" creationId="{39F7C1D0-48EF-4614-AC1E-6F609AC100BA}"/>
          </ac:spMkLst>
        </pc:spChg>
        <pc:spChg chg="mod">
          <ac:chgData name="张 鑫" userId="2f2870ad27165835" providerId="LiveId" clId="{829F09B3-F299-40EC-9812-15BB048FACFD}" dt="2022-02-17T10:26:59.265" v="2209" actId="947"/>
          <ac:spMkLst>
            <pc:docMk/>
            <pc:sldMk cId="4147603695" sldId="279"/>
            <ac:spMk id="290" creationId="{638A8BF1-B64B-4B6C-A00A-395D5D99815C}"/>
          </ac:spMkLst>
        </pc:spChg>
        <pc:spChg chg="mod">
          <ac:chgData name="张 鑫" userId="2f2870ad27165835" providerId="LiveId" clId="{829F09B3-F299-40EC-9812-15BB048FACFD}" dt="2022-02-17T10:26:59.283" v="2213" actId="947"/>
          <ac:spMkLst>
            <pc:docMk/>
            <pc:sldMk cId="4147603695" sldId="279"/>
            <ac:spMk id="291" creationId="{575AAE3B-6D6F-4683-B68F-D8541F956584}"/>
          </ac:spMkLst>
        </pc:spChg>
        <pc:spChg chg="mod">
          <ac:chgData name="张 鑫" userId="2f2870ad27165835" providerId="LiveId" clId="{829F09B3-F299-40EC-9812-15BB048FACFD}" dt="2022-02-17T10:26:59.299" v="2217" actId="947"/>
          <ac:spMkLst>
            <pc:docMk/>
            <pc:sldMk cId="4147603695" sldId="279"/>
            <ac:spMk id="292" creationId="{FCFC7293-F51C-4406-B5FC-11C1D9084C30}"/>
          </ac:spMkLst>
        </pc:spChg>
        <pc:spChg chg="mod">
          <ac:chgData name="张 鑫" userId="2f2870ad27165835" providerId="LiveId" clId="{829F09B3-F299-40EC-9812-15BB048FACFD}" dt="2022-02-17T10:26:59.316" v="2221" actId="947"/>
          <ac:spMkLst>
            <pc:docMk/>
            <pc:sldMk cId="4147603695" sldId="279"/>
            <ac:spMk id="293" creationId="{013BAD4F-2FCD-4CD7-9902-7D9F4A97C3B2}"/>
          </ac:spMkLst>
        </pc:spChg>
        <pc:spChg chg="mod">
          <ac:chgData name="张 鑫" userId="2f2870ad27165835" providerId="LiveId" clId="{829F09B3-F299-40EC-9812-15BB048FACFD}" dt="2022-02-17T10:26:59.333" v="2225" actId="947"/>
          <ac:spMkLst>
            <pc:docMk/>
            <pc:sldMk cId="4147603695" sldId="279"/>
            <ac:spMk id="294" creationId="{7E0795B0-6DC4-4185-95CE-CD84FF248A44}"/>
          </ac:spMkLst>
        </pc:spChg>
        <pc:spChg chg="mod">
          <ac:chgData name="张 鑫" userId="2f2870ad27165835" providerId="LiveId" clId="{829F09B3-F299-40EC-9812-15BB048FACFD}" dt="2022-02-17T10:26:59.349" v="2229" actId="947"/>
          <ac:spMkLst>
            <pc:docMk/>
            <pc:sldMk cId="4147603695" sldId="279"/>
            <ac:spMk id="295" creationId="{44C2C6E3-94C6-4B42-B115-8EB7689DA66C}"/>
          </ac:spMkLst>
        </pc:spChg>
        <pc:spChg chg="mod">
          <ac:chgData name="张 鑫" userId="2f2870ad27165835" providerId="LiveId" clId="{829F09B3-F299-40EC-9812-15BB048FACFD}" dt="2022-02-17T10:26:59.365" v="2233" actId="947"/>
          <ac:spMkLst>
            <pc:docMk/>
            <pc:sldMk cId="4147603695" sldId="279"/>
            <ac:spMk id="296" creationId="{ABC60B1E-67C5-4AEC-A95B-BC36F1481817}"/>
          </ac:spMkLst>
        </pc:spChg>
        <pc:spChg chg="mod">
          <ac:chgData name="张 鑫" userId="2f2870ad27165835" providerId="LiveId" clId="{829F09B3-F299-40EC-9812-15BB048FACFD}" dt="2022-02-17T10:26:59.383" v="2237" actId="947"/>
          <ac:spMkLst>
            <pc:docMk/>
            <pc:sldMk cId="4147603695" sldId="279"/>
            <ac:spMk id="297" creationId="{E0A4D2BD-8F29-4AB7-B137-29C8EC9C3963}"/>
          </ac:spMkLst>
        </pc:spChg>
        <pc:spChg chg="mod">
          <ac:chgData name="张 鑫" userId="2f2870ad27165835" providerId="LiveId" clId="{829F09B3-F299-40EC-9812-15BB048FACFD}" dt="2022-02-17T10:26:59.399" v="2241" actId="947"/>
          <ac:spMkLst>
            <pc:docMk/>
            <pc:sldMk cId="4147603695" sldId="279"/>
            <ac:spMk id="298" creationId="{04065662-C4EF-4EA2-A275-DE9DD2F5A9B0}"/>
          </ac:spMkLst>
        </pc:spChg>
        <pc:spChg chg="mod">
          <ac:chgData name="张 鑫" userId="2f2870ad27165835" providerId="LiveId" clId="{829F09B3-F299-40EC-9812-15BB048FACFD}" dt="2022-02-17T10:26:59.415" v="2245" actId="947"/>
          <ac:spMkLst>
            <pc:docMk/>
            <pc:sldMk cId="4147603695" sldId="279"/>
            <ac:spMk id="299" creationId="{08C03525-5C53-4348-8F99-6E67222783BE}"/>
          </ac:spMkLst>
        </pc:spChg>
        <pc:spChg chg="mod">
          <ac:chgData name="张 鑫" userId="2f2870ad27165835" providerId="LiveId" clId="{829F09B3-F299-40EC-9812-15BB048FACFD}" dt="2022-02-17T10:26:59.431" v="2249" actId="947"/>
          <ac:spMkLst>
            <pc:docMk/>
            <pc:sldMk cId="4147603695" sldId="279"/>
            <ac:spMk id="300" creationId="{9E256F5B-BE99-4074-8C4F-D4B3EE0F85C5}"/>
          </ac:spMkLst>
        </pc:spChg>
        <pc:spChg chg="mod">
          <ac:chgData name="张 鑫" userId="2f2870ad27165835" providerId="LiveId" clId="{829F09B3-F299-40EC-9812-15BB048FACFD}" dt="2022-02-17T10:26:59.448" v="2253" actId="947"/>
          <ac:spMkLst>
            <pc:docMk/>
            <pc:sldMk cId="4147603695" sldId="279"/>
            <ac:spMk id="301" creationId="{09957AF3-C7D4-49D1-9B99-DD71B95FAE27}"/>
          </ac:spMkLst>
        </pc:spChg>
        <pc:spChg chg="mod">
          <ac:chgData name="张 鑫" userId="2f2870ad27165835" providerId="LiveId" clId="{829F09B3-F299-40EC-9812-15BB048FACFD}" dt="2022-02-17T10:26:59.464" v="2257" actId="947"/>
          <ac:spMkLst>
            <pc:docMk/>
            <pc:sldMk cId="4147603695" sldId="279"/>
            <ac:spMk id="302" creationId="{0A688E06-B240-48EC-B8E5-BEDFEFD8023C}"/>
          </ac:spMkLst>
        </pc:spChg>
        <pc:spChg chg="mod">
          <ac:chgData name="张 鑫" userId="2f2870ad27165835" providerId="LiveId" clId="{829F09B3-F299-40EC-9812-15BB048FACFD}" dt="2022-02-17T10:26:59.481" v="2261" actId="947"/>
          <ac:spMkLst>
            <pc:docMk/>
            <pc:sldMk cId="4147603695" sldId="279"/>
            <ac:spMk id="303" creationId="{ED874A89-98F2-4404-A0A7-A9EAE0CCCF1D}"/>
          </ac:spMkLst>
        </pc:spChg>
        <pc:spChg chg="mod">
          <ac:chgData name="张 鑫" userId="2f2870ad27165835" providerId="LiveId" clId="{829F09B3-F299-40EC-9812-15BB048FACFD}" dt="2022-02-17T10:26:59.497" v="2265" actId="947"/>
          <ac:spMkLst>
            <pc:docMk/>
            <pc:sldMk cId="4147603695" sldId="279"/>
            <ac:spMk id="304" creationId="{78B18027-E425-48F2-99B0-4CF4D11A578B}"/>
          </ac:spMkLst>
        </pc:spChg>
        <pc:spChg chg="mod">
          <ac:chgData name="张 鑫" userId="2f2870ad27165835" providerId="LiveId" clId="{829F09B3-F299-40EC-9812-15BB048FACFD}" dt="2022-02-17T10:26:59.513" v="2269" actId="947"/>
          <ac:spMkLst>
            <pc:docMk/>
            <pc:sldMk cId="4147603695" sldId="279"/>
            <ac:spMk id="305" creationId="{1CD1618C-7452-47A3-9877-1BDAFC6B9E59}"/>
          </ac:spMkLst>
        </pc:spChg>
        <pc:spChg chg="mod">
          <ac:chgData name="张 鑫" userId="2f2870ad27165835" providerId="LiveId" clId="{829F09B3-F299-40EC-9812-15BB048FACFD}" dt="2022-02-17T10:26:59.530" v="2273" actId="947"/>
          <ac:spMkLst>
            <pc:docMk/>
            <pc:sldMk cId="4147603695" sldId="279"/>
            <ac:spMk id="306" creationId="{D9E4DB6C-63EF-4503-8F05-4D03B45E3625}"/>
          </ac:spMkLst>
        </pc:spChg>
        <pc:spChg chg="mod">
          <ac:chgData name="张 鑫" userId="2f2870ad27165835" providerId="LiveId" clId="{829F09B3-F299-40EC-9812-15BB048FACFD}" dt="2022-02-17T10:26:59.546" v="2277" actId="947"/>
          <ac:spMkLst>
            <pc:docMk/>
            <pc:sldMk cId="4147603695" sldId="279"/>
            <ac:spMk id="307" creationId="{103CF411-4CF9-4D16-9E7F-4A3A382CAE46}"/>
          </ac:spMkLst>
        </pc:spChg>
        <pc:spChg chg="mod">
          <ac:chgData name="张 鑫" userId="2f2870ad27165835" providerId="LiveId" clId="{829F09B3-F299-40EC-9812-15BB048FACFD}" dt="2022-02-17T10:26:59.565" v="2281" actId="947"/>
          <ac:spMkLst>
            <pc:docMk/>
            <pc:sldMk cId="4147603695" sldId="279"/>
            <ac:spMk id="309" creationId="{B76A38C1-B80A-4667-B36F-D75BB8323D81}"/>
          </ac:spMkLst>
        </pc:spChg>
        <pc:spChg chg="mod">
          <ac:chgData name="张 鑫" userId="2f2870ad27165835" providerId="LiveId" clId="{829F09B3-F299-40EC-9812-15BB048FACFD}" dt="2022-02-17T10:26:59.582" v="2285" actId="947"/>
          <ac:spMkLst>
            <pc:docMk/>
            <pc:sldMk cId="4147603695" sldId="279"/>
            <ac:spMk id="310" creationId="{4EC4F83F-061A-4C17-B57A-448AD5E89927}"/>
          </ac:spMkLst>
        </pc:spChg>
        <pc:spChg chg="mod">
          <ac:chgData name="张 鑫" userId="2f2870ad27165835" providerId="LiveId" clId="{829F09B3-F299-40EC-9812-15BB048FACFD}" dt="2022-02-17T10:26:58.160" v="1955" actId="947"/>
          <ac:spMkLst>
            <pc:docMk/>
            <pc:sldMk cId="4147603695" sldId="279"/>
            <ac:spMk id="311" creationId="{818DDFDE-AD0F-4D40-B684-DCC1BB6170D4}"/>
          </ac:spMkLst>
        </pc:spChg>
        <pc:spChg chg="mod">
          <ac:chgData name="张 鑫" userId="2f2870ad27165835" providerId="LiveId" clId="{829F09B3-F299-40EC-9812-15BB048FACFD}" dt="2022-02-17T10:26:58.156" v="1951" actId="947"/>
          <ac:spMkLst>
            <pc:docMk/>
            <pc:sldMk cId="4147603695" sldId="279"/>
            <ac:spMk id="312" creationId="{777D3493-E295-46DA-A660-BA2C03108340}"/>
          </ac:spMkLst>
        </pc:spChg>
        <pc:spChg chg="mod">
          <ac:chgData name="张 鑫" userId="2f2870ad27165835" providerId="LiveId" clId="{829F09B3-F299-40EC-9812-15BB048FACFD}" dt="2022-02-17T10:26:58.164" v="1960" actId="947"/>
          <ac:spMkLst>
            <pc:docMk/>
            <pc:sldMk cId="4147603695" sldId="279"/>
            <ac:spMk id="313" creationId="{F8F05E8A-271F-46B9-8B1E-5A614FA3B6E4}"/>
          </ac:spMkLst>
        </pc:spChg>
        <pc:spChg chg="mod">
          <ac:chgData name="张 鑫" userId="2f2870ad27165835" providerId="LiveId" clId="{829F09B3-F299-40EC-9812-15BB048FACFD}" dt="2022-02-17T10:26:58.165" v="1961" actId="947"/>
          <ac:spMkLst>
            <pc:docMk/>
            <pc:sldMk cId="4147603695" sldId="279"/>
            <ac:spMk id="314" creationId="{71731DC8-738D-4E5E-84A2-71D2C71AFDC0}"/>
          </ac:spMkLst>
        </pc:spChg>
        <pc:spChg chg="mod">
          <ac:chgData name="张 鑫" userId="2f2870ad27165835" providerId="LiveId" clId="{829F09B3-F299-40EC-9812-15BB048FACFD}" dt="2022-02-17T10:26:58.160" v="1956" actId="947"/>
          <ac:spMkLst>
            <pc:docMk/>
            <pc:sldMk cId="4147603695" sldId="279"/>
            <ac:spMk id="315" creationId="{59F9B3DC-EBD0-415C-8167-EEDE447D6ED0}"/>
          </ac:spMkLst>
        </pc:spChg>
        <pc:spChg chg="mod">
          <ac:chgData name="张 鑫" userId="2f2870ad27165835" providerId="LiveId" clId="{829F09B3-F299-40EC-9812-15BB048FACFD}" dt="2022-02-17T10:26:58.157" v="1953" actId="947"/>
          <ac:spMkLst>
            <pc:docMk/>
            <pc:sldMk cId="4147603695" sldId="279"/>
            <ac:spMk id="316" creationId="{7FE16FA1-D05B-4896-8531-063A5A3C3D8F}"/>
          </ac:spMkLst>
        </pc:spChg>
      </pc:sldChg>
      <pc:sldChg chg="modSp mod">
        <pc:chgData name="张 鑫" userId="2f2870ad27165835" providerId="LiveId" clId="{829F09B3-F299-40EC-9812-15BB048FACFD}" dt="2022-02-17T10:27:01.748" v="2797" actId="947"/>
        <pc:sldMkLst>
          <pc:docMk/>
          <pc:sldMk cId="4213381745" sldId="280"/>
        </pc:sldMkLst>
        <pc:spChg chg="mod">
          <ac:chgData name="张 鑫" userId="2f2870ad27165835" providerId="LiveId" clId="{829F09B3-F299-40EC-9812-15BB048FACFD}" dt="2022-02-17T10:27:01.304" v="2669" actId="947"/>
          <ac:spMkLst>
            <pc:docMk/>
            <pc:sldMk cId="4213381745" sldId="280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7:01.433" v="2719"/>
          <ac:spMkLst>
            <pc:docMk/>
            <pc:sldMk cId="4213381745" sldId="280"/>
            <ac:spMk id="8" creationId="{41B9D9C2-6982-490F-9891-96D8882D1380}"/>
          </ac:spMkLst>
        </pc:spChg>
        <pc:spChg chg="mod">
          <ac:chgData name="张 鑫" userId="2f2870ad27165835" providerId="LiveId" clId="{829F09B3-F299-40EC-9812-15BB048FACFD}" dt="2022-02-17T10:27:01.434" v="2721" actId="947"/>
          <ac:spMkLst>
            <pc:docMk/>
            <pc:sldMk cId="4213381745" sldId="280"/>
            <ac:spMk id="10" creationId="{E5125465-F6C9-44B3-972F-2F243EA0CE17}"/>
          </ac:spMkLst>
        </pc:spChg>
        <pc:spChg chg="mod">
          <ac:chgData name="张 鑫" userId="2f2870ad27165835" providerId="LiveId" clId="{829F09B3-F299-40EC-9812-15BB048FACFD}" dt="2022-02-17T10:27:01.414" v="2704" actId="947"/>
          <ac:spMkLst>
            <pc:docMk/>
            <pc:sldMk cId="4213381745" sldId="280"/>
            <ac:spMk id="118" creationId="{5BB7DA85-3DEF-4A58-A0BE-F3090EC9E22F}"/>
          </ac:spMkLst>
        </pc:spChg>
        <pc:spChg chg="mod">
          <ac:chgData name="张 鑫" userId="2f2870ad27165835" providerId="LiveId" clId="{829F09B3-F299-40EC-9812-15BB048FACFD}" dt="2022-02-17T10:27:01.443" v="2725" actId="947"/>
          <ac:spMkLst>
            <pc:docMk/>
            <pc:sldMk cId="4213381745" sldId="280"/>
            <ac:spMk id="119" creationId="{A44C729F-4EA2-40AD-BD74-8CA8072FA218}"/>
          </ac:spMkLst>
        </pc:spChg>
        <pc:spChg chg="mod">
          <ac:chgData name="张 鑫" userId="2f2870ad27165835" providerId="LiveId" clId="{829F09B3-F299-40EC-9812-15BB048FACFD}" dt="2022-02-17T10:27:01.462" v="2729" actId="947"/>
          <ac:spMkLst>
            <pc:docMk/>
            <pc:sldMk cId="4213381745" sldId="280"/>
            <ac:spMk id="120" creationId="{7EF3B192-FFE4-421F-8A54-6E249A9055C8}"/>
          </ac:spMkLst>
        </pc:spChg>
        <pc:spChg chg="mod">
          <ac:chgData name="张 鑫" userId="2f2870ad27165835" providerId="LiveId" clId="{829F09B3-F299-40EC-9812-15BB048FACFD}" dt="2022-02-17T10:27:01.481" v="2733" actId="947"/>
          <ac:spMkLst>
            <pc:docMk/>
            <pc:sldMk cId="4213381745" sldId="280"/>
            <ac:spMk id="121" creationId="{B8E28D30-1F64-4C45-90D7-6D367AE4830D}"/>
          </ac:spMkLst>
        </pc:spChg>
        <pc:spChg chg="mod">
          <ac:chgData name="张 鑫" userId="2f2870ad27165835" providerId="LiveId" clId="{829F09B3-F299-40EC-9812-15BB048FACFD}" dt="2022-02-17T10:27:01.498" v="2737" actId="947"/>
          <ac:spMkLst>
            <pc:docMk/>
            <pc:sldMk cId="4213381745" sldId="280"/>
            <ac:spMk id="122" creationId="{C46D8C3F-3912-4F3B-98DF-2CA44FB35BD4}"/>
          </ac:spMkLst>
        </pc:spChg>
        <pc:spChg chg="mod">
          <ac:chgData name="张 鑫" userId="2f2870ad27165835" providerId="LiveId" clId="{829F09B3-F299-40EC-9812-15BB048FACFD}" dt="2022-02-17T10:27:01.515" v="2741" actId="947"/>
          <ac:spMkLst>
            <pc:docMk/>
            <pc:sldMk cId="4213381745" sldId="280"/>
            <ac:spMk id="123" creationId="{C492DBB5-2C1E-4078-8D5D-F2C775A5BECE}"/>
          </ac:spMkLst>
        </pc:spChg>
        <pc:spChg chg="mod">
          <ac:chgData name="张 鑫" userId="2f2870ad27165835" providerId="LiveId" clId="{829F09B3-F299-40EC-9812-15BB048FACFD}" dt="2022-02-17T10:27:01.533" v="2745" actId="947"/>
          <ac:spMkLst>
            <pc:docMk/>
            <pc:sldMk cId="4213381745" sldId="280"/>
            <ac:spMk id="124" creationId="{B1EF6719-9E6B-4D1E-94C3-8457FCDD7242}"/>
          </ac:spMkLst>
        </pc:spChg>
        <pc:spChg chg="mod">
          <ac:chgData name="张 鑫" userId="2f2870ad27165835" providerId="LiveId" clId="{829F09B3-F299-40EC-9812-15BB048FACFD}" dt="2022-02-17T10:27:01.551" v="2749" actId="947"/>
          <ac:spMkLst>
            <pc:docMk/>
            <pc:sldMk cId="4213381745" sldId="280"/>
            <ac:spMk id="125" creationId="{C97EF7CF-6304-45E8-A3B7-29C20A650515}"/>
          </ac:spMkLst>
        </pc:spChg>
        <pc:spChg chg="mod">
          <ac:chgData name="张 鑫" userId="2f2870ad27165835" providerId="LiveId" clId="{829F09B3-F299-40EC-9812-15BB048FACFD}" dt="2022-02-17T10:27:01.569" v="2753" actId="947"/>
          <ac:spMkLst>
            <pc:docMk/>
            <pc:sldMk cId="4213381745" sldId="280"/>
            <ac:spMk id="126" creationId="{753A43CE-D501-44BC-9E52-9BF365F356D2}"/>
          </ac:spMkLst>
        </pc:spChg>
        <pc:spChg chg="mod">
          <ac:chgData name="张 鑫" userId="2f2870ad27165835" providerId="LiveId" clId="{829F09B3-F299-40EC-9812-15BB048FACFD}" dt="2022-02-17T10:27:01.585" v="2757" actId="947"/>
          <ac:spMkLst>
            <pc:docMk/>
            <pc:sldMk cId="4213381745" sldId="280"/>
            <ac:spMk id="127" creationId="{10044359-C512-4824-A05D-75FD5129A3BF}"/>
          </ac:spMkLst>
        </pc:spChg>
        <pc:spChg chg="mod">
          <ac:chgData name="张 鑫" userId="2f2870ad27165835" providerId="LiveId" clId="{829F09B3-F299-40EC-9812-15BB048FACFD}" dt="2022-02-17T10:27:01.601" v="2761" actId="947"/>
          <ac:spMkLst>
            <pc:docMk/>
            <pc:sldMk cId="4213381745" sldId="280"/>
            <ac:spMk id="128" creationId="{FF62998A-F78B-434D-89ED-76DD76D99B68}"/>
          </ac:spMkLst>
        </pc:spChg>
        <pc:spChg chg="mod">
          <ac:chgData name="张 鑫" userId="2f2870ad27165835" providerId="LiveId" clId="{829F09B3-F299-40EC-9812-15BB048FACFD}" dt="2022-02-17T10:27:01.616" v="2765" actId="947"/>
          <ac:spMkLst>
            <pc:docMk/>
            <pc:sldMk cId="4213381745" sldId="280"/>
            <ac:spMk id="129" creationId="{A2786709-BCDF-49F4-B9B8-0F72FAE87F32}"/>
          </ac:spMkLst>
        </pc:spChg>
        <pc:spChg chg="mod">
          <ac:chgData name="张 鑫" userId="2f2870ad27165835" providerId="LiveId" clId="{829F09B3-F299-40EC-9812-15BB048FACFD}" dt="2022-02-17T10:27:01.632" v="2769" actId="947"/>
          <ac:spMkLst>
            <pc:docMk/>
            <pc:sldMk cId="4213381745" sldId="280"/>
            <ac:spMk id="130" creationId="{6C720E27-3B1F-40FF-8DE7-8938961B9116}"/>
          </ac:spMkLst>
        </pc:spChg>
        <pc:spChg chg="mod">
          <ac:chgData name="张 鑫" userId="2f2870ad27165835" providerId="LiveId" clId="{829F09B3-F299-40EC-9812-15BB048FACFD}" dt="2022-02-17T10:27:01.648" v="2773" actId="947"/>
          <ac:spMkLst>
            <pc:docMk/>
            <pc:sldMk cId="4213381745" sldId="280"/>
            <ac:spMk id="131" creationId="{6D3B14C5-BB4A-42B0-A5FB-7BB7DA609F2E}"/>
          </ac:spMkLst>
        </pc:spChg>
        <pc:spChg chg="mod">
          <ac:chgData name="张 鑫" userId="2f2870ad27165835" providerId="LiveId" clId="{829F09B3-F299-40EC-9812-15BB048FACFD}" dt="2022-02-17T10:27:01.665" v="2777" actId="947"/>
          <ac:spMkLst>
            <pc:docMk/>
            <pc:sldMk cId="4213381745" sldId="280"/>
            <ac:spMk id="132" creationId="{CC916926-038A-4C8F-9C9A-7985EABE45A6}"/>
          </ac:spMkLst>
        </pc:spChg>
        <pc:spChg chg="mod">
          <ac:chgData name="张 鑫" userId="2f2870ad27165835" providerId="LiveId" clId="{829F09B3-F299-40EC-9812-15BB048FACFD}" dt="2022-02-17T10:27:01.682" v="2781" actId="947"/>
          <ac:spMkLst>
            <pc:docMk/>
            <pc:sldMk cId="4213381745" sldId="280"/>
            <ac:spMk id="133" creationId="{ED91E599-213E-47F1-BDCF-6A0B3BBA42EC}"/>
          </ac:spMkLst>
        </pc:spChg>
        <pc:spChg chg="mod">
          <ac:chgData name="张 鑫" userId="2f2870ad27165835" providerId="LiveId" clId="{829F09B3-F299-40EC-9812-15BB048FACFD}" dt="2022-02-17T10:27:01.699" v="2785" actId="947"/>
          <ac:spMkLst>
            <pc:docMk/>
            <pc:sldMk cId="4213381745" sldId="280"/>
            <ac:spMk id="134" creationId="{7EACA043-EFFB-47A7-A02F-2A6C11D16806}"/>
          </ac:spMkLst>
        </pc:spChg>
        <pc:spChg chg="mod">
          <ac:chgData name="张 鑫" userId="2f2870ad27165835" providerId="LiveId" clId="{829F09B3-F299-40EC-9812-15BB048FACFD}" dt="2022-02-17T10:27:01.715" v="2789" actId="947"/>
          <ac:spMkLst>
            <pc:docMk/>
            <pc:sldMk cId="4213381745" sldId="280"/>
            <ac:spMk id="135" creationId="{74FB77F0-D6E6-4421-9C0F-D076C5A85741}"/>
          </ac:spMkLst>
        </pc:spChg>
        <pc:spChg chg="mod">
          <ac:chgData name="张 鑫" userId="2f2870ad27165835" providerId="LiveId" clId="{829F09B3-F299-40EC-9812-15BB048FACFD}" dt="2022-02-17T10:27:01.732" v="2793" actId="947"/>
          <ac:spMkLst>
            <pc:docMk/>
            <pc:sldMk cId="4213381745" sldId="280"/>
            <ac:spMk id="136" creationId="{816E6C68-F415-4403-B8F4-B2C4AC3EBEC8}"/>
          </ac:spMkLst>
        </pc:spChg>
        <pc:spChg chg="mod">
          <ac:chgData name="张 鑫" userId="2f2870ad27165835" providerId="LiveId" clId="{829F09B3-F299-40EC-9812-15BB048FACFD}" dt="2022-02-17T10:27:01.748" v="2797" actId="947"/>
          <ac:spMkLst>
            <pc:docMk/>
            <pc:sldMk cId="4213381745" sldId="280"/>
            <ac:spMk id="137" creationId="{8D0D226F-C860-489A-BD98-63F25D2C4292}"/>
          </ac:spMkLst>
        </pc:spChg>
        <pc:spChg chg="mod">
          <ac:chgData name="张 鑫" userId="2f2870ad27165835" providerId="LiveId" clId="{829F09B3-F299-40EC-9812-15BB048FACFD}" dt="2022-02-17T10:27:01.411" v="2702" actId="947"/>
          <ac:spMkLst>
            <pc:docMk/>
            <pc:sldMk cId="4213381745" sldId="280"/>
            <ac:spMk id="143" creationId="{1B8304FA-CBAD-4D42-AB75-1D4067389BE2}"/>
          </ac:spMkLst>
        </pc:spChg>
        <pc:spChg chg="mod">
          <ac:chgData name="张 鑫" userId="2f2870ad27165835" providerId="LiveId" clId="{829F09B3-F299-40EC-9812-15BB048FACFD}" dt="2022-02-17T10:27:01.424" v="2711" actId="947"/>
          <ac:spMkLst>
            <pc:docMk/>
            <pc:sldMk cId="4213381745" sldId="280"/>
            <ac:spMk id="144" creationId="{AEAFB713-0A90-4AAE-8E4A-DB7B44BD5CA6}"/>
          </ac:spMkLst>
        </pc:spChg>
        <pc:spChg chg="mod">
          <ac:chgData name="张 鑫" userId="2f2870ad27165835" providerId="LiveId" clId="{829F09B3-F299-40EC-9812-15BB048FACFD}" dt="2022-02-17T10:27:01.430" v="2717" actId="947"/>
          <ac:spMkLst>
            <pc:docMk/>
            <pc:sldMk cId="4213381745" sldId="280"/>
            <ac:spMk id="145" creationId="{C90D0ADF-8AB1-41F4-85D5-F649225E660D}"/>
          </ac:spMkLst>
        </pc:spChg>
        <pc:spChg chg="mod">
          <ac:chgData name="张 鑫" userId="2f2870ad27165835" providerId="LiveId" clId="{829F09B3-F299-40EC-9812-15BB048FACFD}" dt="2022-02-17T10:27:01.417" v="2707" actId="947"/>
          <ac:spMkLst>
            <pc:docMk/>
            <pc:sldMk cId="4213381745" sldId="280"/>
            <ac:spMk id="146" creationId="{44E8E1D6-14D0-4D5E-AD8E-7D6641BE5A95}"/>
          </ac:spMkLst>
        </pc:spChg>
        <pc:spChg chg="mod">
          <ac:chgData name="张 鑫" userId="2f2870ad27165835" providerId="LiveId" clId="{829F09B3-F299-40EC-9812-15BB048FACFD}" dt="2022-02-17T10:27:01.428" v="2714" actId="947"/>
          <ac:spMkLst>
            <pc:docMk/>
            <pc:sldMk cId="4213381745" sldId="280"/>
            <ac:spMk id="147" creationId="{99D8CD78-7A09-40B2-8E37-294B7269AB16}"/>
          </ac:spMkLst>
        </pc:spChg>
        <pc:spChg chg="mod">
          <ac:chgData name="张 鑫" userId="2f2870ad27165835" providerId="LiveId" clId="{829F09B3-F299-40EC-9812-15BB048FACFD}" dt="2022-02-17T10:27:01.433" v="2720" actId="947"/>
          <ac:spMkLst>
            <pc:docMk/>
            <pc:sldMk cId="4213381745" sldId="280"/>
            <ac:spMk id="148" creationId="{937D7E6D-DE5D-4AC3-8277-9265A2B03781}"/>
          </ac:spMkLst>
        </pc:spChg>
        <pc:spChg chg="mod">
          <ac:chgData name="张 鑫" userId="2f2870ad27165835" providerId="LiveId" clId="{829F09B3-F299-40EC-9812-15BB048FACFD}" dt="2022-02-17T10:27:01.422" v="2710" actId="947"/>
          <ac:spMkLst>
            <pc:docMk/>
            <pc:sldMk cId="4213381745" sldId="280"/>
            <ac:spMk id="149" creationId="{C3A5E300-7846-4B9D-ACA3-BE6C3547D862}"/>
          </ac:spMkLst>
        </pc:spChg>
        <pc:spChg chg="mod">
          <ac:chgData name="张 鑫" userId="2f2870ad27165835" providerId="LiveId" clId="{829F09B3-F299-40EC-9812-15BB048FACFD}" dt="2022-02-17T10:27:01.426" v="2712" actId="947"/>
          <ac:spMkLst>
            <pc:docMk/>
            <pc:sldMk cId="4213381745" sldId="280"/>
            <ac:spMk id="150" creationId="{19897B43-E5CC-4657-9AC4-1C033F7520B7}"/>
          </ac:spMkLst>
        </pc:spChg>
        <pc:spChg chg="mod">
          <ac:chgData name="张 鑫" userId="2f2870ad27165835" providerId="LiveId" clId="{829F09B3-F299-40EC-9812-15BB048FACFD}" dt="2022-02-17T10:27:01.431" v="2718" actId="947"/>
          <ac:spMkLst>
            <pc:docMk/>
            <pc:sldMk cId="4213381745" sldId="280"/>
            <ac:spMk id="153" creationId="{5F706ABB-A29B-4B1D-9401-56253A976FE4}"/>
          </ac:spMkLst>
        </pc:spChg>
        <pc:spChg chg="mod">
          <ac:chgData name="张 鑫" userId="2f2870ad27165835" providerId="LiveId" clId="{829F09B3-F299-40EC-9812-15BB048FACFD}" dt="2022-02-17T10:27:01.308" v="2673" actId="947"/>
          <ac:spMkLst>
            <pc:docMk/>
            <pc:sldMk cId="4213381745" sldId="280"/>
            <ac:spMk id="154" creationId="{FB55C9A5-95D0-4B7B-830C-1C674E51206A}"/>
          </ac:spMkLst>
        </pc:spChg>
      </pc:sldChg>
      <pc:sldChg chg="modSp mod">
        <pc:chgData name="张 鑫" userId="2f2870ad27165835" providerId="LiveId" clId="{829F09B3-F299-40EC-9812-15BB048FACFD}" dt="2022-02-17T10:27:01.919" v="2901" actId="947"/>
        <pc:sldMkLst>
          <pc:docMk/>
          <pc:sldMk cId="4010780556" sldId="281"/>
        </pc:sldMkLst>
        <pc:spChg chg="mod">
          <ac:chgData name="张 鑫" userId="2f2870ad27165835" providerId="LiveId" clId="{829F09B3-F299-40EC-9812-15BB048FACFD}" dt="2022-02-17T10:27:01.768" v="2801" actId="947"/>
          <ac:spMkLst>
            <pc:docMk/>
            <pc:sldMk cId="4010780556" sldId="281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7:01.912" v="2895"/>
          <ac:spMkLst>
            <pc:docMk/>
            <pc:sldMk cId="4010780556" sldId="281"/>
            <ac:spMk id="28" creationId="{E7F786D3-9CBD-4181-9585-1275D9ECCA65}"/>
          </ac:spMkLst>
        </pc:spChg>
        <pc:spChg chg="mod">
          <ac:chgData name="张 鑫" userId="2f2870ad27165835" providerId="LiveId" clId="{829F09B3-F299-40EC-9812-15BB048FACFD}" dt="2022-02-17T10:27:01.808" v="2853" actId="947"/>
          <ac:spMkLst>
            <pc:docMk/>
            <pc:sldMk cId="4010780556" sldId="281"/>
            <ac:spMk id="29" creationId="{9B84E959-46C4-4964-A998-9BB38EE37B31}"/>
          </ac:spMkLst>
        </pc:spChg>
        <pc:spChg chg="mod">
          <ac:chgData name="张 鑫" userId="2f2870ad27165835" providerId="LiveId" clId="{829F09B3-F299-40EC-9812-15BB048FACFD}" dt="2022-02-17T10:27:01.772" v="2805" actId="947"/>
          <ac:spMkLst>
            <pc:docMk/>
            <pc:sldMk cId="4010780556" sldId="281"/>
            <ac:spMk id="47" creationId="{A77529EB-B672-4087-9906-A953370B1F14}"/>
          </ac:spMkLst>
        </pc:spChg>
        <pc:spChg chg="mod">
          <ac:chgData name="张 鑫" userId="2f2870ad27165835" providerId="LiveId" clId="{829F09B3-F299-40EC-9812-15BB048FACFD}" dt="2022-02-17T10:27:01.910" v="2891" actId="947"/>
          <ac:spMkLst>
            <pc:docMk/>
            <pc:sldMk cId="4010780556" sldId="281"/>
            <ac:spMk id="48" creationId="{A8BDB143-BD14-4A23-97A3-5C48FB3F6FC1}"/>
          </ac:spMkLst>
        </pc:spChg>
        <pc:spChg chg="mod">
          <ac:chgData name="张 鑫" userId="2f2870ad27165835" providerId="LiveId" clId="{829F09B3-F299-40EC-9812-15BB048FACFD}" dt="2022-02-17T10:27:01.775" v="2809" actId="947"/>
          <ac:spMkLst>
            <pc:docMk/>
            <pc:sldMk cId="4010780556" sldId="281"/>
            <ac:spMk id="49" creationId="{884B33E6-0E12-4DB2-B4EB-A5CBBBB215B2}"/>
          </ac:spMkLst>
        </pc:spChg>
        <pc:spChg chg="mod">
          <ac:chgData name="张 鑫" userId="2f2870ad27165835" providerId="LiveId" clId="{829F09B3-F299-40EC-9812-15BB048FACFD}" dt="2022-02-17T10:27:01.911" v="2892" actId="947"/>
          <ac:spMkLst>
            <pc:docMk/>
            <pc:sldMk cId="4010780556" sldId="281"/>
            <ac:spMk id="50" creationId="{45191126-E85A-4531-83A6-28E45B47ECF3}"/>
          </ac:spMkLst>
        </pc:spChg>
        <pc:spChg chg="mod">
          <ac:chgData name="张 鑫" userId="2f2870ad27165835" providerId="LiveId" clId="{829F09B3-F299-40EC-9812-15BB048FACFD}" dt="2022-02-17T10:27:01.778" v="2813" actId="947"/>
          <ac:spMkLst>
            <pc:docMk/>
            <pc:sldMk cId="4010780556" sldId="281"/>
            <ac:spMk id="51" creationId="{0B363B7D-AD19-4D17-8A24-2268CCDC41A7}"/>
          </ac:spMkLst>
        </pc:spChg>
        <pc:spChg chg="mod">
          <ac:chgData name="张 鑫" userId="2f2870ad27165835" providerId="LiveId" clId="{829F09B3-F299-40EC-9812-15BB048FACFD}" dt="2022-02-17T10:27:01.891" v="2874" actId="947"/>
          <ac:spMkLst>
            <pc:docMk/>
            <pc:sldMk cId="4010780556" sldId="281"/>
            <ac:spMk id="52" creationId="{EE0216F5-50B2-4C80-A0D8-64A55C65A597}"/>
          </ac:spMkLst>
        </pc:spChg>
        <pc:spChg chg="mod">
          <ac:chgData name="张 鑫" userId="2f2870ad27165835" providerId="LiveId" clId="{829F09B3-F299-40EC-9812-15BB048FACFD}" dt="2022-02-17T10:27:01.781" v="2817" actId="947"/>
          <ac:spMkLst>
            <pc:docMk/>
            <pc:sldMk cId="4010780556" sldId="281"/>
            <ac:spMk id="53" creationId="{6400D3DF-C433-4FD6-BA7D-0357F57E24C3}"/>
          </ac:spMkLst>
        </pc:spChg>
        <pc:spChg chg="mod">
          <ac:chgData name="张 鑫" userId="2f2870ad27165835" providerId="LiveId" clId="{829F09B3-F299-40EC-9812-15BB048FACFD}" dt="2022-02-17T10:27:01.919" v="2901" actId="947"/>
          <ac:spMkLst>
            <pc:docMk/>
            <pc:sldMk cId="4010780556" sldId="281"/>
            <ac:spMk id="54" creationId="{2CB5AAEF-2D57-4767-9783-CD211FCE0E4F}"/>
          </ac:spMkLst>
        </pc:spChg>
        <pc:spChg chg="mod">
          <ac:chgData name="张 鑫" userId="2f2870ad27165835" providerId="LiveId" clId="{829F09B3-F299-40EC-9812-15BB048FACFD}" dt="2022-02-17T10:27:01.784" v="2821" actId="947"/>
          <ac:spMkLst>
            <pc:docMk/>
            <pc:sldMk cId="4010780556" sldId="281"/>
            <ac:spMk id="55" creationId="{DAB9C6ED-26FA-469B-8E12-21FFAAD66394}"/>
          </ac:spMkLst>
        </pc:spChg>
        <pc:spChg chg="mod">
          <ac:chgData name="张 鑫" userId="2f2870ad27165835" providerId="LiveId" clId="{829F09B3-F299-40EC-9812-15BB048FACFD}" dt="2022-02-17T10:27:01.912" v="2894" actId="947"/>
          <ac:spMkLst>
            <pc:docMk/>
            <pc:sldMk cId="4010780556" sldId="281"/>
            <ac:spMk id="56" creationId="{409F42EF-D85A-4194-A7B2-F0BC65FD3495}"/>
          </ac:spMkLst>
        </pc:spChg>
        <pc:spChg chg="mod">
          <ac:chgData name="张 鑫" userId="2f2870ad27165835" providerId="LiveId" clId="{829F09B3-F299-40EC-9812-15BB048FACFD}" dt="2022-02-17T10:27:01.787" v="2825" actId="947"/>
          <ac:spMkLst>
            <pc:docMk/>
            <pc:sldMk cId="4010780556" sldId="281"/>
            <ac:spMk id="61" creationId="{EB97594D-77EC-48D6-9E91-53EF0E46859A}"/>
          </ac:spMkLst>
        </pc:spChg>
        <pc:spChg chg="mod">
          <ac:chgData name="张 鑫" userId="2f2870ad27165835" providerId="LiveId" clId="{829F09B3-F299-40EC-9812-15BB048FACFD}" dt="2022-02-17T10:27:01.915" v="2898" actId="947"/>
          <ac:spMkLst>
            <pc:docMk/>
            <pc:sldMk cId="4010780556" sldId="281"/>
            <ac:spMk id="62" creationId="{D7B88EA4-C942-4445-A971-AA1C8B364D62}"/>
          </ac:spMkLst>
        </pc:spChg>
        <pc:spChg chg="mod">
          <ac:chgData name="张 鑫" userId="2f2870ad27165835" providerId="LiveId" clId="{829F09B3-F299-40EC-9812-15BB048FACFD}" dt="2022-02-17T10:27:01.790" v="2829" actId="947"/>
          <ac:spMkLst>
            <pc:docMk/>
            <pc:sldMk cId="4010780556" sldId="281"/>
            <ac:spMk id="63" creationId="{9D2A0EF6-2FDA-4444-9A3F-527FB35EB3B2}"/>
          </ac:spMkLst>
        </pc:spChg>
        <pc:spChg chg="mod">
          <ac:chgData name="张 鑫" userId="2f2870ad27165835" providerId="LiveId" clId="{829F09B3-F299-40EC-9812-15BB048FACFD}" dt="2022-02-17T10:27:01.913" v="2896" actId="947"/>
          <ac:spMkLst>
            <pc:docMk/>
            <pc:sldMk cId="4010780556" sldId="281"/>
            <ac:spMk id="64" creationId="{FF47C413-8827-4D76-8DDE-A6310C8D31CF}"/>
          </ac:spMkLst>
        </pc:spChg>
        <pc:spChg chg="mod">
          <ac:chgData name="张 鑫" userId="2f2870ad27165835" providerId="LiveId" clId="{829F09B3-F299-40EC-9812-15BB048FACFD}" dt="2022-02-17T10:27:01.793" v="2833" actId="947"/>
          <ac:spMkLst>
            <pc:docMk/>
            <pc:sldMk cId="4010780556" sldId="281"/>
            <ac:spMk id="65" creationId="{3AB4EBD4-58FF-4C36-AAA4-27929AA2B257}"/>
          </ac:spMkLst>
        </pc:spChg>
        <pc:spChg chg="mod">
          <ac:chgData name="张 鑫" userId="2f2870ad27165835" providerId="LiveId" clId="{829F09B3-F299-40EC-9812-15BB048FACFD}" dt="2022-02-17T10:27:01.914" v="2897" actId="947"/>
          <ac:spMkLst>
            <pc:docMk/>
            <pc:sldMk cId="4010780556" sldId="281"/>
            <ac:spMk id="66" creationId="{DACA7782-B51D-498D-AEBD-BDF1002E068F}"/>
          </ac:spMkLst>
        </pc:spChg>
        <pc:spChg chg="mod">
          <ac:chgData name="张 鑫" userId="2f2870ad27165835" providerId="LiveId" clId="{829F09B3-F299-40EC-9812-15BB048FACFD}" dt="2022-02-17T10:27:01.796" v="2837" actId="947"/>
          <ac:spMkLst>
            <pc:docMk/>
            <pc:sldMk cId="4010780556" sldId="281"/>
            <ac:spMk id="67" creationId="{BAC5CE03-B32C-46EA-8C50-848632C9BF54}"/>
          </ac:spMkLst>
        </pc:spChg>
        <pc:spChg chg="mod">
          <ac:chgData name="张 鑫" userId="2f2870ad27165835" providerId="LiveId" clId="{829F09B3-F299-40EC-9812-15BB048FACFD}" dt="2022-02-17T10:27:01.898" v="2880" actId="947"/>
          <ac:spMkLst>
            <pc:docMk/>
            <pc:sldMk cId="4010780556" sldId="281"/>
            <ac:spMk id="68" creationId="{3F9FFCBB-52AB-43F8-A1B1-F9CA16CB999B}"/>
          </ac:spMkLst>
        </pc:spChg>
        <pc:spChg chg="mod">
          <ac:chgData name="张 鑫" userId="2f2870ad27165835" providerId="LiveId" clId="{829F09B3-F299-40EC-9812-15BB048FACFD}" dt="2022-02-17T10:27:01.798" v="2841" actId="947"/>
          <ac:spMkLst>
            <pc:docMk/>
            <pc:sldMk cId="4010780556" sldId="281"/>
            <ac:spMk id="69" creationId="{CB2FE0F5-25B4-4F24-8B76-FAB68189EF4E}"/>
          </ac:spMkLst>
        </pc:spChg>
        <pc:spChg chg="mod">
          <ac:chgData name="张 鑫" userId="2f2870ad27165835" providerId="LiveId" clId="{829F09B3-F299-40EC-9812-15BB048FACFD}" dt="2022-02-17T10:27:01.916" v="2899" actId="947"/>
          <ac:spMkLst>
            <pc:docMk/>
            <pc:sldMk cId="4010780556" sldId="281"/>
            <ac:spMk id="70" creationId="{89CE74C5-E5BC-4EE7-AA9A-8EF8D235A4C0}"/>
          </ac:spMkLst>
        </pc:spChg>
        <pc:spChg chg="mod">
          <ac:chgData name="张 鑫" userId="2f2870ad27165835" providerId="LiveId" clId="{829F09B3-F299-40EC-9812-15BB048FACFD}" dt="2022-02-17T10:27:01.802" v="2845" actId="947"/>
          <ac:spMkLst>
            <pc:docMk/>
            <pc:sldMk cId="4010780556" sldId="281"/>
            <ac:spMk id="71" creationId="{138829BE-120D-4AB9-98A2-6722E452548A}"/>
          </ac:spMkLst>
        </pc:spChg>
        <pc:spChg chg="mod">
          <ac:chgData name="张 鑫" userId="2f2870ad27165835" providerId="LiveId" clId="{829F09B3-F299-40EC-9812-15BB048FACFD}" dt="2022-02-17T10:27:01.899" v="2881" actId="947"/>
          <ac:spMkLst>
            <pc:docMk/>
            <pc:sldMk cId="4010780556" sldId="281"/>
            <ac:spMk id="72" creationId="{5921DD01-C29B-4428-BE58-CE43B06E3B3C}"/>
          </ac:spMkLst>
        </pc:spChg>
        <pc:spChg chg="mod">
          <ac:chgData name="张 鑫" userId="2f2870ad27165835" providerId="LiveId" clId="{829F09B3-F299-40EC-9812-15BB048FACFD}" dt="2022-02-17T10:27:01.805" v="2849" actId="947"/>
          <ac:spMkLst>
            <pc:docMk/>
            <pc:sldMk cId="4010780556" sldId="281"/>
            <ac:spMk id="73" creationId="{78BE441F-5C29-43FA-8AE6-8FF67EA6CB2C}"/>
          </ac:spMkLst>
        </pc:spChg>
      </pc:sldChg>
      <pc:sldChg chg="modSp mod">
        <pc:chgData name="张 鑫" userId="2f2870ad27165835" providerId="LiveId" clId="{829F09B3-F299-40EC-9812-15BB048FACFD}" dt="2022-02-17T10:27:02.335" v="3041" actId="947"/>
        <pc:sldMkLst>
          <pc:docMk/>
          <pc:sldMk cId="468852924" sldId="282"/>
        </pc:sldMkLst>
        <pc:spChg chg="mod">
          <ac:chgData name="张 鑫" userId="2f2870ad27165835" providerId="LiveId" clId="{829F09B3-F299-40EC-9812-15BB048FACFD}" dt="2022-02-17T10:27:01.929" v="2905" actId="947"/>
          <ac:spMkLst>
            <pc:docMk/>
            <pc:sldMk cId="468852924" sldId="282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7:01.965" v="2912" actId="947"/>
          <ac:spMkLst>
            <pc:docMk/>
            <pc:sldMk cId="468852924" sldId="282"/>
            <ac:spMk id="29" creationId="{E1CE2CC3-0F89-44B2-B6BB-373341ED161E}"/>
          </ac:spMkLst>
        </pc:spChg>
        <pc:spChg chg="mod">
          <ac:chgData name="张 鑫" userId="2f2870ad27165835" providerId="LiveId" clId="{829F09B3-F299-40EC-9812-15BB048FACFD}" dt="2022-02-17T10:27:01.990" v="2928" actId="947"/>
          <ac:spMkLst>
            <pc:docMk/>
            <pc:sldMk cId="468852924" sldId="282"/>
            <ac:spMk id="30" creationId="{845223AA-61EE-4E87-9E7D-09574538CEF3}"/>
          </ac:spMkLst>
        </pc:spChg>
        <pc:spChg chg="mod">
          <ac:chgData name="张 鑫" userId="2f2870ad27165835" providerId="LiveId" clId="{829F09B3-F299-40EC-9812-15BB048FACFD}" dt="2022-02-17T10:27:02.012" v="2936" actId="947"/>
          <ac:spMkLst>
            <pc:docMk/>
            <pc:sldMk cId="468852924" sldId="282"/>
            <ac:spMk id="31" creationId="{2522961B-7ACB-481A-B28F-4E74C71D8790}"/>
          </ac:spMkLst>
        </pc:spChg>
        <pc:spChg chg="mod">
          <ac:chgData name="张 鑫" userId="2f2870ad27165835" providerId="LiveId" clId="{829F09B3-F299-40EC-9812-15BB048FACFD}" dt="2022-02-17T10:27:02.032" v="2944" actId="947"/>
          <ac:spMkLst>
            <pc:docMk/>
            <pc:sldMk cId="468852924" sldId="282"/>
            <ac:spMk id="32" creationId="{74082400-33F0-49F2-AB29-3DCCDE215783}"/>
          </ac:spMkLst>
        </pc:spChg>
        <pc:spChg chg="mod">
          <ac:chgData name="张 鑫" userId="2f2870ad27165835" providerId="LiveId" clId="{829F09B3-F299-40EC-9812-15BB048FACFD}" dt="2022-02-17T10:27:02.052" v="2952" actId="947"/>
          <ac:spMkLst>
            <pc:docMk/>
            <pc:sldMk cId="468852924" sldId="282"/>
            <ac:spMk id="33" creationId="{CDCDE271-8E6A-4336-8763-E05C045A019D}"/>
          </ac:spMkLst>
        </pc:spChg>
        <pc:spChg chg="mod">
          <ac:chgData name="张 鑫" userId="2f2870ad27165835" providerId="LiveId" clId="{829F09B3-F299-40EC-9812-15BB048FACFD}" dt="2022-02-17T10:27:02.074" v="2960" actId="947"/>
          <ac:spMkLst>
            <pc:docMk/>
            <pc:sldMk cId="468852924" sldId="282"/>
            <ac:spMk id="34" creationId="{289B311F-2749-4515-AD7A-4D392D0CD648}"/>
          </ac:spMkLst>
        </pc:spChg>
        <pc:spChg chg="mod">
          <ac:chgData name="张 鑫" userId="2f2870ad27165835" providerId="LiveId" clId="{829F09B3-F299-40EC-9812-15BB048FACFD}" dt="2022-02-17T10:27:02.095" v="2968" actId="947"/>
          <ac:spMkLst>
            <pc:docMk/>
            <pc:sldMk cId="468852924" sldId="282"/>
            <ac:spMk id="35" creationId="{A310F0BA-63B2-452C-B731-1641ECC2E79E}"/>
          </ac:spMkLst>
        </pc:spChg>
        <pc:spChg chg="mod">
          <ac:chgData name="张 鑫" userId="2f2870ad27165835" providerId="LiveId" clId="{829F09B3-F299-40EC-9812-15BB048FACFD}" dt="2022-02-17T10:27:02.114" v="2976" actId="947"/>
          <ac:spMkLst>
            <pc:docMk/>
            <pc:sldMk cId="468852924" sldId="282"/>
            <ac:spMk id="36" creationId="{E06701E9-B5D6-4204-9210-50508F562459}"/>
          </ac:spMkLst>
        </pc:spChg>
        <pc:spChg chg="mod">
          <ac:chgData name="张 鑫" userId="2f2870ad27165835" providerId="LiveId" clId="{829F09B3-F299-40EC-9812-15BB048FACFD}" dt="2022-02-17T10:27:02.135" v="2984" actId="947"/>
          <ac:spMkLst>
            <pc:docMk/>
            <pc:sldMk cId="468852924" sldId="282"/>
            <ac:spMk id="37" creationId="{60C1951F-9529-4C88-9EC1-06C1A9FB4568}"/>
          </ac:spMkLst>
        </pc:spChg>
        <pc:spChg chg="mod">
          <ac:chgData name="张 鑫" userId="2f2870ad27165835" providerId="LiveId" clId="{829F09B3-F299-40EC-9812-15BB048FACFD}" dt="2022-02-17T10:27:02.154" v="2992" actId="947"/>
          <ac:spMkLst>
            <pc:docMk/>
            <pc:sldMk cId="468852924" sldId="282"/>
            <ac:spMk id="38" creationId="{38BFB38A-8E8C-4818-AC04-473856FADF3D}"/>
          </ac:spMkLst>
        </pc:spChg>
        <pc:spChg chg="mod">
          <ac:chgData name="张 鑫" userId="2f2870ad27165835" providerId="LiveId" clId="{829F09B3-F299-40EC-9812-15BB048FACFD}" dt="2022-02-17T10:27:02.175" v="3000" actId="947"/>
          <ac:spMkLst>
            <pc:docMk/>
            <pc:sldMk cId="468852924" sldId="282"/>
            <ac:spMk id="39" creationId="{8C5EBE48-ABCB-42F9-9BD4-FDE93BDA4815}"/>
          </ac:spMkLst>
        </pc:spChg>
        <pc:spChg chg="mod">
          <ac:chgData name="张 鑫" userId="2f2870ad27165835" providerId="LiveId" clId="{829F09B3-F299-40EC-9812-15BB048FACFD}" dt="2022-02-17T10:27:02.197" v="3009" actId="947"/>
          <ac:spMkLst>
            <pc:docMk/>
            <pc:sldMk cId="468852924" sldId="282"/>
            <ac:spMk id="40" creationId="{BC45ED24-4A5D-4F2E-89F7-0D63C728F3E9}"/>
          </ac:spMkLst>
        </pc:spChg>
        <pc:spChg chg="mod">
          <ac:chgData name="张 鑫" userId="2f2870ad27165835" providerId="LiveId" clId="{829F09B3-F299-40EC-9812-15BB048FACFD}" dt="2022-02-17T10:27:02.214" v="3013" actId="947"/>
          <ac:spMkLst>
            <pc:docMk/>
            <pc:sldMk cId="468852924" sldId="282"/>
            <ac:spMk id="41" creationId="{E3E4E154-DD61-4FD0-8C33-CAFED5F3A553}"/>
          </ac:spMkLst>
        </pc:spChg>
        <pc:spChg chg="mod">
          <ac:chgData name="张 鑫" userId="2f2870ad27165835" providerId="LiveId" clId="{829F09B3-F299-40EC-9812-15BB048FACFD}" dt="2022-02-17T10:27:02.231" v="3017" actId="947"/>
          <ac:spMkLst>
            <pc:docMk/>
            <pc:sldMk cId="468852924" sldId="282"/>
            <ac:spMk id="42" creationId="{9B50789A-9B31-41C4-BC20-7149841C3D67}"/>
          </ac:spMkLst>
        </pc:spChg>
        <pc:spChg chg="mod">
          <ac:chgData name="张 鑫" userId="2f2870ad27165835" providerId="LiveId" clId="{829F09B3-F299-40EC-9812-15BB048FACFD}" dt="2022-02-17T10:27:02.248" v="3021" actId="947"/>
          <ac:spMkLst>
            <pc:docMk/>
            <pc:sldMk cId="468852924" sldId="282"/>
            <ac:spMk id="43" creationId="{CECF1B8D-C89C-4AB8-AA18-98F681D6275C}"/>
          </ac:spMkLst>
        </pc:spChg>
        <pc:spChg chg="mod">
          <ac:chgData name="张 鑫" userId="2f2870ad27165835" providerId="LiveId" clId="{829F09B3-F299-40EC-9812-15BB048FACFD}" dt="2022-02-17T10:27:02.266" v="3025" actId="947"/>
          <ac:spMkLst>
            <pc:docMk/>
            <pc:sldMk cId="468852924" sldId="282"/>
            <ac:spMk id="44" creationId="{88E073A8-C0C1-4E13-8E5A-A49731978693}"/>
          </ac:spMkLst>
        </pc:spChg>
        <pc:spChg chg="mod">
          <ac:chgData name="张 鑫" userId="2f2870ad27165835" providerId="LiveId" clId="{829F09B3-F299-40EC-9812-15BB048FACFD}" dt="2022-02-17T10:27:02.283" v="3029" actId="947"/>
          <ac:spMkLst>
            <pc:docMk/>
            <pc:sldMk cId="468852924" sldId="282"/>
            <ac:spMk id="45" creationId="{D89E30A0-7443-49AA-9264-67268BD1501A}"/>
          </ac:spMkLst>
        </pc:spChg>
        <pc:spChg chg="mod">
          <ac:chgData name="张 鑫" userId="2f2870ad27165835" providerId="LiveId" clId="{829F09B3-F299-40EC-9812-15BB048FACFD}" dt="2022-02-17T10:27:02.300" v="3033" actId="947"/>
          <ac:spMkLst>
            <pc:docMk/>
            <pc:sldMk cId="468852924" sldId="282"/>
            <ac:spMk id="46" creationId="{1E25BE77-BD22-4159-BEB3-2B775B10A298}"/>
          </ac:spMkLst>
        </pc:spChg>
        <pc:spChg chg="mod">
          <ac:chgData name="张 鑫" userId="2f2870ad27165835" providerId="LiveId" clId="{829F09B3-F299-40EC-9812-15BB048FACFD}" dt="2022-02-17T10:27:01.981" v="2921"/>
          <ac:spMkLst>
            <pc:docMk/>
            <pc:sldMk cId="468852924" sldId="282"/>
            <ac:spMk id="47" creationId="{2BDC389F-7F9A-4D45-B20C-56CA7FE71FA7}"/>
          </ac:spMkLst>
        </pc:spChg>
        <pc:spChg chg="mod">
          <ac:chgData name="张 鑫" userId="2f2870ad27165835" providerId="LiveId" clId="{829F09B3-F299-40EC-9812-15BB048FACFD}" dt="2022-02-17T10:27:01.980" v="2920" actId="947"/>
          <ac:spMkLst>
            <pc:docMk/>
            <pc:sldMk cId="468852924" sldId="282"/>
            <ac:spMk id="48" creationId="{563325F8-355F-45A9-89EB-782A43F40EFD}"/>
          </ac:spMkLst>
        </pc:spChg>
        <pc:spChg chg="mod">
          <ac:chgData name="张 鑫" userId="2f2870ad27165835" providerId="LiveId" clId="{829F09B3-F299-40EC-9812-15BB048FACFD}" dt="2022-02-17T10:27:02.317" v="3037" actId="947"/>
          <ac:spMkLst>
            <pc:docMk/>
            <pc:sldMk cId="468852924" sldId="282"/>
            <ac:spMk id="57" creationId="{6C400012-E9A6-45C8-921F-CA84EDF3BD3C}"/>
          </ac:spMkLst>
        </pc:spChg>
        <pc:spChg chg="mod">
          <ac:chgData name="张 鑫" userId="2f2870ad27165835" providerId="LiveId" clId="{829F09B3-F299-40EC-9812-15BB048FACFD}" dt="2022-02-17T10:27:02.335" v="3041" actId="947"/>
          <ac:spMkLst>
            <pc:docMk/>
            <pc:sldMk cId="468852924" sldId="282"/>
            <ac:spMk id="58" creationId="{37DA7765-7CCF-4E3B-B972-5D52DDB2B6B4}"/>
          </ac:spMkLst>
        </pc:spChg>
        <pc:spChg chg="mod">
          <ac:chgData name="张 鑫" userId="2f2870ad27165835" providerId="LiveId" clId="{829F09B3-F299-40EC-9812-15BB048FACFD}" dt="2022-02-17T10:27:01.967" v="2914" actId="947"/>
          <ac:spMkLst>
            <pc:docMk/>
            <pc:sldMk cId="468852924" sldId="282"/>
            <ac:spMk id="59" creationId="{3DB73207-D4F4-47BF-BDBC-CCC04854113A}"/>
          </ac:spMkLst>
        </pc:spChg>
        <pc:spChg chg="mod">
          <ac:chgData name="张 鑫" userId="2f2870ad27165835" providerId="LiveId" clId="{829F09B3-F299-40EC-9812-15BB048FACFD}" dt="2022-02-17T10:27:01.991" v="2929" actId="947"/>
          <ac:spMkLst>
            <pc:docMk/>
            <pc:sldMk cId="468852924" sldId="282"/>
            <ac:spMk id="60" creationId="{85E52578-DCFA-44DA-B398-5968FA4E4557}"/>
          </ac:spMkLst>
        </pc:spChg>
        <pc:spChg chg="mod">
          <ac:chgData name="张 鑫" userId="2f2870ad27165835" providerId="LiveId" clId="{829F09B3-F299-40EC-9812-15BB048FACFD}" dt="2022-02-17T10:27:02.013" v="2937" actId="947"/>
          <ac:spMkLst>
            <pc:docMk/>
            <pc:sldMk cId="468852924" sldId="282"/>
            <ac:spMk id="74" creationId="{0D4BFE18-7CF6-4980-9AF4-100B77992702}"/>
          </ac:spMkLst>
        </pc:spChg>
        <pc:spChg chg="mod">
          <ac:chgData name="张 鑫" userId="2f2870ad27165835" providerId="LiveId" clId="{829F09B3-F299-40EC-9812-15BB048FACFD}" dt="2022-02-17T10:27:02.033" v="2945" actId="947"/>
          <ac:spMkLst>
            <pc:docMk/>
            <pc:sldMk cId="468852924" sldId="282"/>
            <ac:spMk id="75" creationId="{21B8C08C-F5B4-4313-94B9-07C1A7120B90}"/>
          </ac:spMkLst>
        </pc:spChg>
        <pc:spChg chg="mod">
          <ac:chgData name="张 鑫" userId="2f2870ad27165835" providerId="LiveId" clId="{829F09B3-F299-40EC-9812-15BB048FACFD}" dt="2022-02-17T10:27:02.054" v="2953" actId="947"/>
          <ac:spMkLst>
            <pc:docMk/>
            <pc:sldMk cId="468852924" sldId="282"/>
            <ac:spMk id="76" creationId="{016E7DDF-FA51-499B-922D-88766DD55DCB}"/>
          </ac:spMkLst>
        </pc:spChg>
        <pc:spChg chg="mod">
          <ac:chgData name="张 鑫" userId="2f2870ad27165835" providerId="LiveId" clId="{829F09B3-F299-40EC-9812-15BB048FACFD}" dt="2022-02-17T10:27:02.075" v="2961" actId="947"/>
          <ac:spMkLst>
            <pc:docMk/>
            <pc:sldMk cId="468852924" sldId="282"/>
            <ac:spMk id="77" creationId="{9C9F089C-5F5C-450E-A181-C3E7661324A8}"/>
          </ac:spMkLst>
        </pc:spChg>
        <pc:spChg chg="mod">
          <ac:chgData name="张 鑫" userId="2f2870ad27165835" providerId="LiveId" clId="{829F09B3-F299-40EC-9812-15BB048FACFD}" dt="2022-02-17T10:27:02.096" v="2969" actId="947"/>
          <ac:spMkLst>
            <pc:docMk/>
            <pc:sldMk cId="468852924" sldId="282"/>
            <ac:spMk id="79" creationId="{9E5B5C32-28B8-4B08-9AF2-EA9D4BD1E908}"/>
          </ac:spMkLst>
        </pc:spChg>
        <pc:spChg chg="mod">
          <ac:chgData name="张 鑫" userId="2f2870ad27165835" providerId="LiveId" clId="{829F09B3-F299-40EC-9812-15BB048FACFD}" dt="2022-02-17T10:27:02.115" v="2977" actId="947"/>
          <ac:spMkLst>
            <pc:docMk/>
            <pc:sldMk cId="468852924" sldId="282"/>
            <ac:spMk id="80" creationId="{EC09CB8B-21C8-46BE-AB4D-5065953BBD1D}"/>
          </ac:spMkLst>
        </pc:spChg>
        <pc:spChg chg="mod">
          <ac:chgData name="张 鑫" userId="2f2870ad27165835" providerId="LiveId" clId="{829F09B3-F299-40EC-9812-15BB048FACFD}" dt="2022-02-17T10:27:02.136" v="2985" actId="947"/>
          <ac:spMkLst>
            <pc:docMk/>
            <pc:sldMk cId="468852924" sldId="282"/>
            <ac:spMk id="81" creationId="{4CC24244-4592-4E25-B425-2D62344C254C}"/>
          </ac:spMkLst>
        </pc:spChg>
        <pc:spChg chg="mod">
          <ac:chgData name="张 鑫" userId="2f2870ad27165835" providerId="LiveId" clId="{829F09B3-F299-40EC-9812-15BB048FACFD}" dt="2022-02-17T10:27:02.155" v="2993" actId="947"/>
          <ac:spMkLst>
            <pc:docMk/>
            <pc:sldMk cId="468852924" sldId="282"/>
            <ac:spMk id="82" creationId="{E1DB269F-96FD-451E-BA84-31C1441A223F}"/>
          </ac:spMkLst>
        </pc:spChg>
        <pc:spChg chg="mod">
          <ac:chgData name="张 鑫" userId="2f2870ad27165835" providerId="LiveId" clId="{829F09B3-F299-40EC-9812-15BB048FACFD}" dt="2022-02-17T10:27:02.177" v="3001" actId="947"/>
          <ac:spMkLst>
            <pc:docMk/>
            <pc:sldMk cId="468852924" sldId="282"/>
            <ac:spMk id="83" creationId="{42552B78-CBB7-43FD-BCB7-10C7906D6880}"/>
          </ac:spMkLst>
        </pc:spChg>
        <pc:spChg chg="mod">
          <ac:chgData name="张 鑫" userId="2f2870ad27165835" providerId="LiveId" clId="{829F09B3-F299-40EC-9812-15BB048FACFD}" dt="2022-02-17T10:27:02.196" v="3008" actId="947"/>
          <ac:spMkLst>
            <pc:docMk/>
            <pc:sldMk cId="468852924" sldId="282"/>
            <ac:spMk id="84" creationId="{DE5D3E18-97AD-4743-8148-62166D9CCC95}"/>
          </ac:spMkLst>
        </pc:spChg>
      </pc:sldChg>
      <pc:sldChg chg="modSp mod">
        <pc:chgData name="张 鑫" userId="2f2870ad27165835" providerId="LiveId" clId="{829F09B3-F299-40EC-9812-15BB048FACFD}" dt="2022-02-17T10:27:04.282" v="3670" actId="947"/>
        <pc:sldMkLst>
          <pc:docMk/>
          <pc:sldMk cId="2556916943" sldId="283"/>
        </pc:sldMkLst>
        <pc:spChg chg="mod">
          <ac:chgData name="张 鑫" userId="2f2870ad27165835" providerId="LiveId" clId="{829F09B3-F299-40EC-9812-15BB048FACFD}" dt="2022-02-17T10:27:04.282" v="3670" actId="947"/>
          <ac:spMkLst>
            <pc:docMk/>
            <pc:sldMk cId="2556916943" sldId="283"/>
            <ac:spMk id="3" creationId="{D02E77F6-4715-4A04-BA85-B4E77BDE29BD}"/>
          </ac:spMkLst>
        </pc:spChg>
        <pc:spChg chg="mod">
          <ac:chgData name="张 鑫" userId="2f2870ad27165835" providerId="LiveId" clId="{829F09B3-F299-40EC-9812-15BB048FACFD}" dt="2022-02-17T10:27:04.115" v="3557" actId="947"/>
          <ac:spMkLst>
            <pc:docMk/>
            <pc:sldMk cId="2556916943" sldId="283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7:04.277" v="3664" actId="947"/>
          <ac:spMkLst>
            <pc:docMk/>
            <pc:sldMk cId="2556916943" sldId="283"/>
            <ac:spMk id="6" creationId="{DDFBE880-6572-4561-86CE-E6A7779CECDD}"/>
          </ac:spMkLst>
        </pc:spChg>
        <pc:spChg chg="mod">
          <ac:chgData name="张 鑫" userId="2f2870ad27165835" providerId="LiveId" clId="{829F09B3-F299-40EC-9812-15BB048FACFD}" dt="2022-02-17T10:27:04.118" v="3561"/>
          <ac:spMkLst>
            <pc:docMk/>
            <pc:sldMk cId="2556916943" sldId="283"/>
            <ac:spMk id="8" creationId="{41B9D9C2-6982-490F-9891-96D8882D1380}"/>
          </ac:spMkLst>
        </pc:spChg>
        <pc:spChg chg="mod">
          <ac:chgData name="张 鑫" userId="2f2870ad27165835" providerId="LiveId" clId="{829F09B3-F299-40EC-9812-15BB048FACFD}" dt="2022-02-17T10:27:04.273" v="3660" actId="947"/>
          <ac:spMkLst>
            <pc:docMk/>
            <pc:sldMk cId="2556916943" sldId="283"/>
            <ac:spMk id="10" creationId="{E5125465-F6C9-44B3-972F-2F243EA0CE17}"/>
          </ac:spMkLst>
        </pc:spChg>
        <pc:spChg chg="mod">
          <ac:chgData name="张 鑫" userId="2f2870ad27165835" providerId="LiveId" clId="{829F09B3-F299-40EC-9812-15BB048FACFD}" dt="2022-02-17T10:27:04.271" v="3658" actId="947"/>
          <ac:spMkLst>
            <pc:docMk/>
            <pc:sldMk cId="2556916943" sldId="283"/>
            <ac:spMk id="11" creationId="{33E098D5-307B-4CBA-AAAC-4562EE3A8BAE}"/>
          </ac:spMkLst>
        </pc:spChg>
        <pc:spChg chg="mod">
          <ac:chgData name="张 鑫" userId="2f2870ad27165835" providerId="LiveId" clId="{829F09B3-F299-40EC-9812-15BB048FACFD}" dt="2022-02-17T10:27:04.153" v="3601" actId="947"/>
          <ac:spMkLst>
            <pc:docMk/>
            <pc:sldMk cId="2556916943" sldId="283"/>
            <ac:spMk id="12" creationId="{BEFB71CD-D9BC-42A6-AE40-21A4C0993622}"/>
          </ac:spMkLst>
        </pc:spChg>
        <pc:spChg chg="mod">
          <ac:chgData name="张 鑫" userId="2f2870ad27165835" providerId="LiveId" clId="{829F09B3-F299-40EC-9812-15BB048FACFD}" dt="2022-02-17T10:27:04.121" v="3565" actId="947"/>
          <ac:spMkLst>
            <pc:docMk/>
            <pc:sldMk cId="2556916943" sldId="283"/>
            <ac:spMk id="47" creationId="{0E45524A-3F79-4FD5-ABD7-B1C15129A384}"/>
          </ac:spMkLst>
        </pc:spChg>
        <pc:spChg chg="mod">
          <ac:chgData name="张 鑫" userId="2f2870ad27165835" providerId="LiveId" clId="{829F09B3-F299-40EC-9812-15BB048FACFD}" dt="2022-02-17T10:27:04.274" v="3661" actId="947"/>
          <ac:spMkLst>
            <pc:docMk/>
            <pc:sldMk cId="2556916943" sldId="283"/>
            <ac:spMk id="49" creationId="{A6B3424D-565A-4069-8543-A04ACB381A3D}"/>
          </ac:spMkLst>
        </pc:spChg>
        <pc:spChg chg="mod">
          <ac:chgData name="张 鑫" userId="2f2870ad27165835" providerId="LiveId" clId="{829F09B3-F299-40EC-9812-15BB048FACFD}" dt="2022-02-17T10:27:04.125" v="3569" actId="947"/>
          <ac:spMkLst>
            <pc:docMk/>
            <pc:sldMk cId="2556916943" sldId="283"/>
            <ac:spMk id="50" creationId="{FAF6C79B-4E5A-4067-9551-839A5F1D1330}"/>
          </ac:spMkLst>
        </pc:spChg>
        <pc:spChg chg="mod">
          <ac:chgData name="张 鑫" userId="2f2870ad27165835" providerId="LiveId" clId="{829F09B3-F299-40EC-9812-15BB048FACFD}" dt="2022-02-17T10:27:04.272" v="3659" actId="947"/>
          <ac:spMkLst>
            <pc:docMk/>
            <pc:sldMk cId="2556916943" sldId="283"/>
            <ac:spMk id="51" creationId="{E6F13220-015C-4853-9822-65F56D42860A}"/>
          </ac:spMkLst>
        </pc:spChg>
        <pc:spChg chg="mod">
          <ac:chgData name="张 鑫" userId="2f2870ad27165835" providerId="LiveId" clId="{829F09B3-F299-40EC-9812-15BB048FACFD}" dt="2022-02-17T10:27:04.129" v="3573" actId="947"/>
          <ac:spMkLst>
            <pc:docMk/>
            <pc:sldMk cId="2556916943" sldId="283"/>
            <ac:spMk id="52" creationId="{489BC197-74C3-4EA5-B769-FD562AF41E37}"/>
          </ac:spMkLst>
        </pc:spChg>
        <pc:spChg chg="mod">
          <ac:chgData name="张 鑫" userId="2f2870ad27165835" providerId="LiveId" clId="{829F09B3-F299-40EC-9812-15BB048FACFD}" dt="2022-02-17T10:27:04.281" v="3669" actId="947"/>
          <ac:spMkLst>
            <pc:docMk/>
            <pc:sldMk cId="2556916943" sldId="283"/>
            <ac:spMk id="53" creationId="{7D6964DB-AA3B-4DF9-A866-815F0C9A4150}"/>
          </ac:spMkLst>
        </pc:spChg>
        <pc:spChg chg="mod">
          <ac:chgData name="张 鑫" userId="2f2870ad27165835" providerId="LiveId" clId="{829F09B3-F299-40EC-9812-15BB048FACFD}" dt="2022-02-17T10:27:04.132" v="3577" actId="947"/>
          <ac:spMkLst>
            <pc:docMk/>
            <pc:sldMk cId="2556916943" sldId="283"/>
            <ac:spMk id="54" creationId="{B3C8E3F0-98E5-48E9-8AAC-D69C90F57408}"/>
          </ac:spMkLst>
        </pc:spChg>
        <pc:spChg chg="mod">
          <ac:chgData name="张 鑫" userId="2f2870ad27165835" providerId="LiveId" clId="{829F09B3-F299-40EC-9812-15BB048FACFD}" dt="2022-02-17T10:27:04.136" v="3581" actId="947"/>
          <ac:spMkLst>
            <pc:docMk/>
            <pc:sldMk cId="2556916943" sldId="283"/>
            <ac:spMk id="55" creationId="{4662226A-78D6-4517-998B-8560DB8A9ACB}"/>
          </ac:spMkLst>
        </pc:spChg>
        <pc:spChg chg="mod">
          <ac:chgData name="张 鑫" userId="2f2870ad27165835" providerId="LiveId" clId="{829F09B3-F299-40EC-9812-15BB048FACFD}" dt="2022-02-17T10:27:04.280" v="3668" actId="947"/>
          <ac:spMkLst>
            <pc:docMk/>
            <pc:sldMk cId="2556916943" sldId="283"/>
            <ac:spMk id="56" creationId="{62F492A5-D2E7-47D2-BBF8-F5AAFC5FA141}"/>
          </ac:spMkLst>
        </pc:spChg>
        <pc:spChg chg="mod">
          <ac:chgData name="张 鑫" userId="2f2870ad27165835" providerId="LiveId" clId="{829F09B3-F299-40EC-9812-15BB048FACFD}" dt="2022-02-17T10:27:04.139" v="3585" actId="947"/>
          <ac:spMkLst>
            <pc:docMk/>
            <pc:sldMk cId="2556916943" sldId="283"/>
            <ac:spMk id="61" creationId="{F035A851-076C-45BF-90EA-48F5AD2E1224}"/>
          </ac:spMkLst>
        </pc:spChg>
        <pc:spChg chg="mod">
          <ac:chgData name="张 鑫" userId="2f2870ad27165835" providerId="LiveId" clId="{829F09B3-F299-40EC-9812-15BB048FACFD}" dt="2022-02-17T10:27:04.280" v="3667" actId="947"/>
          <ac:spMkLst>
            <pc:docMk/>
            <pc:sldMk cId="2556916943" sldId="283"/>
            <ac:spMk id="62" creationId="{AEC933F0-ED5E-4B1E-B632-18233062E70E}"/>
          </ac:spMkLst>
        </pc:spChg>
        <pc:spChg chg="mod">
          <ac:chgData name="张 鑫" userId="2f2870ad27165835" providerId="LiveId" clId="{829F09B3-F299-40EC-9812-15BB048FACFD}" dt="2022-02-17T10:27:04.144" v="3589" actId="947"/>
          <ac:spMkLst>
            <pc:docMk/>
            <pc:sldMk cId="2556916943" sldId="283"/>
            <ac:spMk id="63" creationId="{B6810F1D-B93D-4A69-B28A-4CA4DB847C2F}"/>
          </ac:spMkLst>
        </pc:spChg>
        <pc:spChg chg="mod">
          <ac:chgData name="张 鑫" userId="2f2870ad27165835" providerId="LiveId" clId="{829F09B3-F299-40EC-9812-15BB048FACFD}" dt="2022-02-17T10:27:04.279" v="3666" actId="947"/>
          <ac:spMkLst>
            <pc:docMk/>
            <pc:sldMk cId="2556916943" sldId="283"/>
            <ac:spMk id="64" creationId="{BDB81C50-BA8C-48EE-BE7E-50B9CAB2509F}"/>
          </ac:spMkLst>
        </pc:spChg>
        <pc:spChg chg="mod">
          <ac:chgData name="张 鑫" userId="2f2870ad27165835" providerId="LiveId" clId="{829F09B3-F299-40EC-9812-15BB048FACFD}" dt="2022-02-17T10:27:04.147" v="3593" actId="947"/>
          <ac:spMkLst>
            <pc:docMk/>
            <pc:sldMk cId="2556916943" sldId="283"/>
            <ac:spMk id="65" creationId="{563A21BA-9A73-45B5-AE60-B160739FF8D5}"/>
          </ac:spMkLst>
        </pc:spChg>
        <pc:spChg chg="mod">
          <ac:chgData name="张 鑫" userId="2f2870ad27165835" providerId="LiveId" clId="{829F09B3-F299-40EC-9812-15BB048FACFD}" dt="2022-02-17T10:27:04.150" v="3597" actId="947"/>
          <ac:spMkLst>
            <pc:docMk/>
            <pc:sldMk cId="2556916943" sldId="283"/>
            <ac:spMk id="66" creationId="{9ADDA0F1-B07E-48CF-B7AB-800E9489C6B9}"/>
          </ac:spMkLst>
        </pc:spChg>
        <pc:spChg chg="mod">
          <ac:chgData name="张 鑫" userId="2f2870ad27165835" providerId="LiveId" clId="{829F09B3-F299-40EC-9812-15BB048FACFD}" dt="2022-02-17T10:27:04.270" v="3656" actId="947"/>
          <ac:spMkLst>
            <pc:docMk/>
            <pc:sldMk cId="2556916943" sldId="283"/>
            <ac:spMk id="67" creationId="{4D994459-D9FC-4BAF-9CBB-F3EE7096EBA7}"/>
          </ac:spMkLst>
        </pc:spChg>
        <pc:spChg chg="mod">
          <ac:chgData name="张 鑫" userId="2f2870ad27165835" providerId="LiveId" clId="{829F09B3-F299-40EC-9812-15BB048FACFD}" dt="2022-02-17T10:27:04.277" v="3665" actId="947"/>
          <ac:spMkLst>
            <pc:docMk/>
            <pc:sldMk cId="2556916943" sldId="283"/>
            <ac:spMk id="68" creationId="{6266C0C9-7AE3-4E05-BCE2-6BF45F0F7B64}"/>
          </ac:spMkLst>
        </pc:spChg>
        <pc:spChg chg="mod">
          <ac:chgData name="张 鑫" userId="2f2870ad27165835" providerId="LiveId" clId="{829F09B3-F299-40EC-9812-15BB048FACFD}" dt="2022-02-17T10:27:04.156" v="3605" actId="947"/>
          <ac:spMkLst>
            <pc:docMk/>
            <pc:sldMk cId="2556916943" sldId="283"/>
            <ac:spMk id="69" creationId="{9DB58715-5433-4C1E-9FF5-FBF47ED1671D}"/>
          </ac:spMkLst>
        </pc:spChg>
        <pc:spChg chg="mod">
          <ac:chgData name="张 鑫" userId="2f2870ad27165835" providerId="LiveId" clId="{829F09B3-F299-40EC-9812-15BB048FACFD}" dt="2022-02-17T10:27:04.160" v="3609" actId="947"/>
          <ac:spMkLst>
            <pc:docMk/>
            <pc:sldMk cId="2556916943" sldId="283"/>
            <ac:spMk id="70" creationId="{EF095F93-FC96-4AF0-824D-006ACD05D435}"/>
          </ac:spMkLst>
        </pc:spChg>
        <pc:spChg chg="mod">
          <ac:chgData name="张 鑫" userId="2f2870ad27165835" providerId="LiveId" clId="{829F09B3-F299-40EC-9812-15BB048FACFD}" dt="2022-02-17T10:27:04.163" v="3613" actId="947"/>
          <ac:spMkLst>
            <pc:docMk/>
            <pc:sldMk cId="2556916943" sldId="283"/>
            <ac:spMk id="71" creationId="{4C1364F0-F9F1-4904-BC09-8F4918E587B3}"/>
          </ac:spMkLst>
        </pc:spChg>
        <pc:spChg chg="mod">
          <ac:chgData name="张 鑫" userId="2f2870ad27165835" providerId="LiveId" clId="{829F09B3-F299-40EC-9812-15BB048FACFD}" dt="2022-02-17T10:27:04.166" v="3618" actId="947"/>
          <ac:spMkLst>
            <pc:docMk/>
            <pc:sldMk cId="2556916943" sldId="283"/>
            <ac:spMk id="72" creationId="{1DB2B41D-9691-4F66-A1B6-8ADC08F0EB1F}"/>
          </ac:spMkLst>
        </pc:spChg>
        <pc:spChg chg="mod">
          <ac:chgData name="张 鑫" userId="2f2870ad27165835" providerId="LiveId" clId="{829F09B3-F299-40EC-9812-15BB048FACFD}" dt="2022-02-17T10:27:04.169" v="3622" actId="947"/>
          <ac:spMkLst>
            <pc:docMk/>
            <pc:sldMk cId="2556916943" sldId="283"/>
            <ac:spMk id="73" creationId="{743E0999-B28E-4C0C-8553-75B742ECA23A}"/>
          </ac:spMkLst>
        </pc:spChg>
      </pc:sldChg>
      <pc:sldChg chg="modSp mod">
        <pc:chgData name="张 鑫" userId="2f2870ad27165835" providerId="LiveId" clId="{829F09B3-F299-40EC-9812-15BB048FACFD}" dt="2022-02-17T10:27:04.531" v="3834" actId="947"/>
        <pc:sldMkLst>
          <pc:docMk/>
          <pc:sldMk cId="312069045" sldId="284"/>
        </pc:sldMkLst>
        <pc:spChg chg="mod">
          <ac:chgData name="张 鑫" userId="2f2870ad27165835" providerId="LiveId" clId="{829F09B3-F299-40EC-9812-15BB048FACFD}" dt="2022-02-17T10:27:04.288" v="3674" actId="947"/>
          <ac:spMkLst>
            <pc:docMk/>
            <pc:sldMk cId="312069045" sldId="284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7:04.487" v="3806" actId="947"/>
          <ac:spMkLst>
            <pc:docMk/>
            <pc:sldMk cId="312069045" sldId="284"/>
            <ac:spMk id="7" creationId="{91AC34B5-8BF8-4BE6-A191-3F728DE44E13}"/>
          </ac:spMkLst>
        </pc:spChg>
        <pc:spChg chg="mod">
          <ac:chgData name="张 鑫" userId="2f2870ad27165835" providerId="LiveId" clId="{829F09B3-F299-40EC-9812-15BB048FACFD}" dt="2022-02-17T10:27:04.485" v="3805" actId="947"/>
          <ac:spMkLst>
            <pc:docMk/>
            <pc:sldMk cId="312069045" sldId="284"/>
            <ac:spMk id="13" creationId="{19DD5970-57B5-4AA2-9772-F0A9CB6772E4}"/>
          </ac:spMkLst>
        </pc:spChg>
        <pc:spChg chg="mod">
          <ac:chgData name="张 鑫" userId="2f2870ad27165835" providerId="LiveId" clId="{829F09B3-F299-40EC-9812-15BB048FACFD}" dt="2022-02-17T10:27:04.489" v="3808" actId="947"/>
          <ac:spMkLst>
            <pc:docMk/>
            <pc:sldMk cId="312069045" sldId="284"/>
            <ac:spMk id="14" creationId="{3D88C8FF-1985-4B9D-A117-DEDA9509E985}"/>
          </ac:spMkLst>
        </pc:spChg>
        <pc:spChg chg="mod">
          <ac:chgData name="张 鑫" userId="2f2870ad27165835" providerId="LiveId" clId="{829F09B3-F299-40EC-9812-15BB048FACFD}" dt="2022-02-17T10:27:04.491" v="3810" actId="947"/>
          <ac:spMkLst>
            <pc:docMk/>
            <pc:sldMk cId="312069045" sldId="284"/>
            <ac:spMk id="15" creationId="{F86CF704-18A0-4AC0-912A-C36BD196D9EE}"/>
          </ac:spMkLst>
        </pc:spChg>
        <pc:spChg chg="mod">
          <ac:chgData name="张 鑫" userId="2f2870ad27165835" providerId="LiveId" clId="{829F09B3-F299-40EC-9812-15BB048FACFD}" dt="2022-02-17T10:27:04.492" v="3811" actId="947"/>
          <ac:spMkLst>
            <pc:docMk/>
            <pc:sldMk cId="312069045" sldId="284"/>
            <ac:spMk id="16" creationId="{5CF1BC0E-682A-4D09-B2BE-E5FF4FEC2C63}"/>
          </ac:spMkLst>
        </pc:spChg>
        <pc:spChg chg="mod">
          <ac:chgData name="张 鑫" userId="2f2870ad27165835" providerId="LiveId" clId="{829F09B3-F299-40EC-9812-15BB048FACFD}" dt="2022-02-17T10:27:04.451" v="3786" actId="947"/>
          <ac:spMkLst>
            <pc:docMk/>
            <pc:sldMk cId="312069045" sldId="284"/>
            <ac:spMk id="18" creationId="{1765CB5A-64DC-47DA-9850-C0435ABAF1B9}"/>
          </ac:spMkLst>
        </pc:spChg>
        <pc:spChg chg="mod">
          <ac:chgData name="张 鑫" userId="2f2870ad27165835" providerId="LiveId" clId="{829F09B3-F299-40EC-9812-15BB048FACFD}" dt="2022-02-17T10:27:04.512" v="3828" actId="947"/>
          <ac:spMkLst>
            <pc:docMk/>
            <pc:sldMk cId="312069045" sldId="284"/>
            <ac:spMk id="20" creationId="{F1789FBF-2E30-45D8-9F44-8A7B5C2E42F7}"/>
          </ac:spMkLst>
        </pc:spChg>
        <pc:spChg chg="mod">
          <ac:chgData name="张 鑫" userId="2f2870ad27165835" providerId="LiveId" clId="{829F09B3-F299-40EC-9812-15BB048FACFD}" dt="2022-02-17T10:27:04.531" v="3834" actId="947"/>
          <ac:spMkLst>
            <pc:docMk/>
            <pc:sldMk cId="312069045" sldId="284"/>
            <ac:spMk id="21" creationId="{0D1AC790-9AC1-4F7A-80DE-B7BFF1A91BEF}"/>
          </ac:spMkLst>
        </pc:spChg>
        <pc:spChg chg="mod">
          <ac:chgData name="张 鑫" userId="2f2870ad27165835" providerId="LiveId" clId="{829F09B3-F299-40EC-9812-15BB048FACFD}" dt="2022-02-17T10:27:04.484" v="3804" actId="947"/>
          <ac:spMkLst>
            <pc:docMk/>
            <pc:sldMk cId="312069045" sldId="284"/>
            <ac:spMk id="22" creationId="{82331A77-BE53-4D74-B434-A8349CF81389}"/>
          </ac:spMkLst>
        </pc:spChg>
        <pc:spChg chg="mod">
          <ac:chgData name="张 鑫" userId="2f2870ad27165835" providerId="LiveId" clId="{829F09B3-F299-40EC-9812-15BB048FACFD}" dt="2022-02-17T10:27:04.488" v="3807" actId="947"/>
          <ac:spMkLst>
            <pc:docMk/>
            <pc:sldMk cId="312069045" sldId="284"/>
            <ac:spMk id="23" creationId="{9EC385EE-E491-47C2-92CB-036E9D6C1BA1}"/>
          </ac:spMkLst>
        </pc:spChg>
        <pc:spChg chg="mod">
          <ac:chgData name="张 鑫" userId="2f2870ad27165835" providerId="LiveId" clId="{829F09B3-F299-40EC-9812-15BB048FACFD}" dt="2022-02-17T10:27:04.457" v="3791" actId="947"/>
          <ac:spMkLst>
            <pc:docMk/>
            <pc:sldMk cId="312069045" sldId="284"/>
            <ac:spMk id="26" creationId="{0CB52103-0586-4549-AAE9-215A45E8AD9D}"/>
          </ac:spMkLst>
        </pc:spChg>
        <pc:spChg chg="mod">
          <ac:chgData name="张 鑫" userId="2f2870ad27165835" providerId="LiveId" clId="{829F09B3-F299-40EC-9812-15BB048FACFD}" dt="2022-02-17T10:27:04.514" v="3830" actId="947"/>
          <ac:spMkLst>
            <pc:docMk/>
            <pc:sldMk cId="312069045" sldId="284"/>
            <ac:spMk id="27" creationId="{18567AB5-CD9F-4AC3-9D53-9EB0EEF057B8}"/>
          </ac:spMkLst>
        </pc:spChg>
        <pc:spChg chg="mod">
          <ac:chgData name="张 鑫" userId="2f2870ad27165835" providerId="LiveId" clId="{829F09B3-F299-40EC-9812-15BB048FACFD}" dt="2022-02-17T10:27:04.448" v="3784" actId="947"/>
          <ac:spMkLst>
            <pc:docMk/>
            <pc:sldMk cId="312069045" sldId="284"/>
            <ac:spMk id="30" creationId="{BFF2F552-EFB3-4DD3-8684-5346AD3CCB3E}"/>
          </ac:spMkLst>
        </pc:spChg>
        <pc:spChg chg="mod">
          <ac:chgData name="张 鑫" userId="2f2870ad27165835" providerId="LiveId" clId="{829F09B3-F299-40EC-9812-15BB048FACFD}" dt="2022-02-17T10:27:04.511" v="3827" actId="947"/>
          <ac:spMkLst>
            <pc:docMk/>
            <pc:sldMk cId="312069045" sldId="284"/>
            <ac:spMk id="31" creationId="{4819C914-D1B0-4991-A421-0DD8D303BAC6}"/>
          </ac:spMkLst>
        </pc:spChg>
        <pc:spChg chg="mod">
          <ac:chgData name="张 鑫" userId="2f2870ad27165835" providerId="LiveId" clId="{829F09B3-F299-40EC-9812-15BB048FACFD}" dt="2022-02-17T10:27:04.462" v="3793" actId="947"/>
          <ac:spMkLst>
            <pc:docMk/>
            <pc:sldMk cId="312069045" sldId="284"/>
            <ac:spMk id="33" creationId="{173D8C59-0C33-4466-819D-B4CDFF9C442D}"/>
          </ac:spMkLst>
        </pc:spChg>
        <pc:spChg chg="mod">
          <ac:chgData name="张 鑫" userId="2f2870ad27165835" providerId="LiveId" clId="{829F09B3-F299-40EC-9812-15BB048FACFD}" dt="2022-02-17T10:27:04.514" v="3829" actId="947"/>
          <ac:spMkLst>
            <pc:docMk/>
            <pc:sldMk cId="312069045" sldId="284"/>
            <ac:spMk id="34" creationId="{58D3C3B4-19FE-46FE-A1DB-373B247F6455}"/>
          </ac:spMkLst>
        </pc:spChg>
        <pc:spChg chg="mod">
          <ac:chgData name="张 鑫" userId="2f2870ad27165835" providerId="LiveId" clId="{829F09B3-F299-40EC-9812-15BB048FACFD}" dt="2022-02-17T10:27:04.450" v="3785" actId="947"/>
          <ac:spMkLst>
            <pc:docMk/>
            <pc:sldMk cId="312069045" sldId="284"/>
            <ac:spMk id="36" creationId="{CF47836E-3C98-4F05-A1BD-E0DAE8AC2132}"/>
          </ac:spMkLst>
        </pc:spChg>
        <pc:spChg chg="mod">
          <ac:chgData name="张 鑫" userId="2f2870ad27165835" providerId="LiveId" clId="{829F09B3-F299-40EC-9812-15BB048FACFD}" dt="2022-02-17T10:27:04.509" v="3824" actId="947"/>
          <ac:spMkLst>
            <pc:docMk/>
            <pc:sldMk cId="312069045" sldId="284"/>
            <ac:spMk id="37" creationId="{FCE1F485-534C-4A65-A5A5-3161F52906C1}"/>
          </ac:spMkLst>
        </pc:spChg>
        <pc:spChg chg="mod">
          <ac:chgData name="张 鑫" userId="2f2870ad27165835" providerId="LiveId" clId="{829F09B3-F299-40EC-9812-15BB048FACFD}" dt="2022-02-17T10:27:04.291" v="3678" actId="947"/>
          <ac:spMkLst>
            <pc:docMk/>
            <pc:sldMk cId="312069045" sldId="284"/>
            <ac:spMk id="39" creationId="{10639BAC-B7E7-4A4D-9F98-43E8171516F7}"/>
          </ac:spMkLst>
        </pc:spChg>
        <pc:spChg chg="mod">
          <ac:chgData name="张 鑫" userId="2f2870ad27165835" providerId="LiveId" clId="{829F09B3-F299-40EC-9812-15BB048FACFD}" dt="2022-02-17T10:27:04.295" v="3682" actId="947"/>
          <ac:spMkLst>
            <pc:docMk/>
            <pc:sldMk cId="312069045" sldId="284"/>
            <ac:spMk id="40" creationId="{1439818B-9F4C-4C13-B981-D8C98D242C1B}"/>
          </ac:spMkLst>
        </pc:spChg>
        <pc:spChg chg="mod">
          <ac:chgData name="张 鑫" userId="2f2870ad27165835" providerId="LiveId" clId="{829F09B3-F299-40EC-9812-15BB048FACFD}" dt="2022-02-17T10:27:04.298" v="3686" actId="947"/>
          <ac:spMkLst>
            <pc:docMk/>
            <pc:sldMk cId="312069045" sldId="284"/>
            <ac:spMk id="42" creationId="{140E9A78-517D-4902-AEA2-C65786FD1120}"/>
          </ac:spMkLst>
        </pc:spChg>
        <pc:spChg chg="mod">
          <ac:chgData name="张 鑫" userId="2f2870ad27165835" providerId="LiveId" clId="{829F09B3-F299-40EC-9812-15BB048FACFD}" dt="2022-02-17T10:27:04.302" v="3690" actId="947"/>
          <ac:spMkLst>
            <pc:docMk/>
            <pc:sldMk cId="312069045" sldId="284"/>
            <ac:spMk id="43" creationId="{AFC06A28-1C89-4AD0-9C18-B3B122B89E8D}"/>
          </ac:spMkLst>
        </pc:spChg>
        <pc:spChg chg="mod">
          <ac:chgData name="张 鑫" userId="2f2870ad27165835" providerId="LiveId" clId="{829F09B3-F299-40EC-9812-15BB048FACFD}" dt="2022-02-17T10:27:04.305" v="3694" actId="947"/>
          <ac:spMkLst>
            <pc:docMk/>
            <pc:sldMk cId="312069045" sldId="284"/>
            <ac:spMk id="45" creationId="{323A6D71-680B-4A9B-A3E5-C15BF1D20838}"/>
          </ac:spMkLst>
        </pc:spChg>
        <pc:spChg chg="mod">
          <ac:chgData name="张 鑫" userId="2f2870ad27165835" providerId="LiveId" clId="{829F09B3-F299-40EC-9812-15BB048FACFD}" dt="2022-02-17T10:27:04.308" v="3698" actId="947"/>
          <ac:spMkLst>
            <pc:docMk/>
            <pc:sldMk cId="312069045" sldId="284"/>
            <ac:spMk id="46" creationId="{6C624E6A-E3D7-4D8C-85FC-F1DF1A6FA973}"/>
          </ac:spMkLst>
        </pc:spChg>
        <pc:spChg chg="mod">
          <ac:chgData name="张 鑫" userId="2f2870ad27165835" providerId="LiveId" clId="{829F09B3-F299-40EC-9812-15BB048FACFD}" dt="2022-02-17T10:27:04.312" v="3702" actId="947"/>
          <ac:spMkLst>
            <pc:docMk/>
            <pc:sldMk cId="312069045" sldId="284"/>
            <ac:spMk id="50" creationId="{631951CF-9201-4421-BB1E-589B422A1A90}"/>
          </ac:spMkLst>
        </pc:spChg>
        <pc:spChg chg="mod">
          <ac:chgData name="张 鑫" userId="2f2870ad27165835" providerId="LiveId" clId="{829F09B3-F299-40EC-9812-15BB048FACFD}" dt="2022-02-17T10:27:04.315" v="3706" actId="947"/>
          <ac:spMkLst>
            <pc:docMk/>
            <pc:sldMk cId="312069045" sldId="284"/>
            <ac:spMk id="51" creationId="{1D739ABC-398B-4FEB-A6CA-1B33D36E847D}"/>
          </ac:spMkLst>
        </pc:spChg>
        <pc:spChg chg="mod">
          <ac:chgData name="张 鑫" userId="2f2870ad27165835" providerId="LiveId" clId="{829F09B3-F299-40EC-9812-15BB048FACFD}" dt="2022-02-17T10:27:04.318" v="3710" actId="947"/>
          <ac:spMkLst>
            <pc:docMk/>
            <pc:sldMk cId="312069045" sldId="284"/>
            <ac:spMk id="52" creationId="{10F8FBD0-7488-454A-8F6C-A1AB300F88BD}"/>
          </ac:spMkLst>
        </pc:spChg>
        <pc:spChg chg="mod">
          <ac:chgData name="张 鑫" userId="2f2870ad27165835" providerId="LiveId" clId="{829F09B3-F299-40EC-9812-15BB048FACFD}" dt="2022-02-17T10:27:04.321" v="3714" actId="947"/>
          <ac:spMkLst>
            <pc:docMk/>
            <pc:sldMk cId="312069045" sldId="284"/>
            <ac:spMk id="53" creationId="{72EB78AB-D6F8-45B4-BFF1-69C41FBC866E}"/>
          </ac:spMkLst>
        </pc:spChg>
        <pc:spChg chg="mod">
          <ac:chgData name="张 鑫" userId="2f2870ad27165835" providerId="LiveId" clId="{829F09B3-F299-40EC-9812-15BB048FACFD}" dt="2022-02-17T10:27:04.324" v="3718" actId="947"/>
          <ac:spMkLst>
            <pc:docMk/>
            <pc:sldMk cId="312069045" sldId="284"/>
            <ac:spMk id="54" creationId="{411DE5D5-E20F-4190-9262-75BF50D17861}"/>
          </ac:spMkLst>
        </pc:spChg>
        <pc:spChg chg="mod">
          <ac:chgData name="张 鑫" userId="2f2870ad27165835" providerId="LiveId" clId="{829F09B3-F299-40EC-9812-15BB048FACFD}" dt="2022-02-17T10:27:04.328" v="3722" actId="947"/>
          <ac:spMkLst>
            <pc:docMk/>
            <pc:sldMk cId="312069045" sldId="284"/>
            <ac:spMk id="55" creationId="{B4842AB9-B82B-4E30-B9D5-C5225855F63D}"/>
          </ac:spMkLst>
        </pc:spChg>
        <pc:spChg chg="mod">
          <ac:chgData name="张 鑫" userId="2f2870ad27165835" providerId="LiveId" clId="{829F09B3-F299-40EC-9812-15BB048FACFD}" dt="2022-02-17T10:27:04.331" v="3726" actId="947"/>
          <ac:spMkLst>
            <pc:docMk/>
            <pc:sldMk cId="312069045" sldId="284"/>
            <ac:spMk id="56" creationId="{A79638A9-8EF6-4A22-899C-850F7A3B50F6}"/>
          </ac:spMkLst>
        </pc:spChg>
        <pc:spChg chg="mod">
          <ac:chgData name="张 鑫" userId="2f2870ad27165835" providerId="LiveId" clId="{829F09B3-F299-40EC-9812-15BB048FACFD}" dt="2022-02-17T10:27:04.334" v="3730" actId="947"/>
          <ac:spMkLst>
            <pc:docMk/>
            <pc:sldMk cId="312069045" sldId="284"/>
            <ac:spMk id="57" creationId="{C12DAA02-4691-4D74-9D21-17DC4E4D2A32}"/>
          </ac:spMkLst>
        </pc:spChg>
        <pc:spChg chg="mod">
          <ac:chgData name="张 鑫" userId="2f2870ad27165835" providerId="LiveId" clId="{829F09B3-F299-40EC-9812-15BB048FACFD}" dt="2022-02-17T10:27:04.337" v="3734" actId="947"/>
          <ac:spMkLst>
            <pc:docMk/>
            <pc:sldMk cId="312069045" sldId="284"/>
            <ac:spMk id="58" creationId="{9F2FF1A1-D16F-40C2-A4B6-CC15908EDCBE}"/>
          </ac:spMkLst>
        </pc:spChg>
        <pc:spChg chg="mod">
          <ac:chgData name="张 鑫" userId="2f2870ad27165835" providerId="LiveId" clId="{829F09B3-F299-40EC-9812-15BB048FACFD}" dt="2022-02-17T10:27:04.340" v="3738" actId="947"/>
          <ac:spMkLst>
            <pc:docMk/>
            <pc:sldMk cId="312069045" sldId="284"/>
            <ac:spMk id="59" creationId="{B5650747-DB89-47B9-B1F4-E886FE3D6EA9}"/>
          </ac:spMkLst>
        </pc:spChg>
        <pc:spChg chg="mod">
          <ac:chgData name="张 鑫" userId="2f2870ad27165835" providerId="LiveId" clId="{829F09B3-F299-40EC-9812-15BB048FACFD}" dt="2022-02-17T10:27:04.344" v="3742" actId="947"/>
          <ac:spMkLst>
            <pc:docMk/>
            <pc:sldMk cId="312069045" sldId="284"/>
            <ac:spMk id="60" creationId="{29829507-CD6B-49ED-BFF0-D03929C716A3}"/>
          </ac:spMkLst>
        </pc:spChg>
        <pc:spChg chg="mod">
          <ac:chgData name="张 鑫" userId="2f2870ad27165835" providerId="LiveId" clId="{829F09B3-F299-40EC-9812-15BB048FACFD}" dt="2022-02-17T10:27:04.347" v="3746" actId="947"/>
          <ac:spMkLst>
            <pc:docMk/>
            <pc:sldMk cId="312069045" sldId="284"/>
            <ac:spMk id="61" creationId="{E35D487E-1801-40D3-A788-ABF8CF9CCF6E}"/>
          </ac:spMkLst>
        </pc:spChg>
        <pc:spChg chg="mod">
          <ac:chgData name="张 鑫" userId="2f2870ad27165835" providerId="LiveId" clId="{829F09B3-F299-40EC-9812-15BB048FACFD}" dt="2022-02-17T10:27:04.350" v="3750" actId="947"/>
          <ac:spMkLst>
            <pc:docMk/>
            <pc:sldMk cId="312069045" sldId="284"/>
            <ac:spMk id="62" creationId="{6BC8DACE-08DE-4543-95FB-F9ECCB42F978}"/>
          </ac:spMkLst>
        </pc:spChg>
        <pc:spChg chg="mod">
          <ac:chgData name="张 鑫" userId="2f2870ad27165835" providerId="LiveId" clId="{829F09B3-F299-40EC-9812-15BB048FACFD}" dt="2022-02-17T10:27:04.353" v="3754" actId="947"/>
          <ac:spMkLst>
            <pc:docMk/>
            <pc:sldMk cId="312069045" sldId="284"/>
            <ac:spMk id="63" creationId="{76908BEF-2C1C-47C8-B2B6-22ECD224B862}"/>
          </ac:spMkLst>
        </pc:spChg>
        <pc:spChg chg="mod">
          <ac:chgData name="张 鑫" userId="2f2870ad27165835" providerId="LiveId" clId="{829F09B3-F299-40EC-9812-15BB048FACFD}" dt="2022-02-17T10:27:04.356" v="3758"/>
          <ac:spMkLst>
            <pc:docMk/>
            <pc:sldMk cId="312069045" sldId="284"/>
            <ac:spMk id="65" creationId="{24D73F5E-F0C9-4752-A70E-399167A3AD53}"/>
          </ac:spMkLst>
        </pc:spChg>
        <pc:spChg chg="mod">
          <ac:chgData name="张 鑫" userId="2f2870ad27165835" providerId="LiveId" clId="{829F09B3-F299-40EC-9812-15BB048FACFD}" dt="2022-02-17T10:27:04.360" v="3762" actId="947"/>
          <ac:spMkLst>
            <pc:docMk/>
            <pc:sldMk cId="312069045" sldId="284"/>
            <ac:spMk id="66" creationId="{F5812691-9607-4FE2-AB4F-747DC5FBAD55}"/>
          </ac:spMkLst>
        </pc:spChg>
      </pc:sldChg>
      <pc:sldChg chg="modSp mod">
        <pc:chgData name="张 鑫" userId="2f2870ad27165835" providerId="LiveId" clId="{829F09B3-F299-40EC-9812-15BB048FACFD}" dt="2022-02-17T10:27:04.827" v="3959" actId="947"/>
        <pc:sldMkLst>
          <pc:docMk/>
          <pc:sldMk cId="1357032581" sldId="285"/>
        </pc:sldMkLst>
        <pc:spChg chg="mod">
          <ac:chgData name="张 鑫" userId="2f2870ad27165835" providerId="LiveId" clId="{829F09B3-F299-40EC-9812-15BB048FACFD}" dt="2022-02-17T10:27:04.678" v="3920" actId="947"/>
          <ac:spMkLst>
            <pc:docMk/>
            <pc:sldMk cId="1357032581" sldId="285"/>
            <ac:spMk id="2" creationId="{037A207E-C549-49FF-B1ED-2B7F1441C8A2}"/>
          </ac:spMkLst>
        </pc:spChg>
        <pc:spChg chg="mod">
          <ac:chgData name="张 鑫" userId="2f2870ad27165835" providerId="LiveId" clId="{829F09B3-F299-40EC-9812-15BB048FACFD}" dt="2022-02-17T10:27:04.538" v="3838" actId="947"/>
          <ac:spMkLst>
            <pc:docMk/>
            <pc:sldMk cId="1357032581" sldId="285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7:04.541" v="3842" actId="947"/>
          <ac:spMkLst>
            <pc:docMk/>
            <pc:sldMk cId="1357032581" sldId="285"/>
            <ac:spMk id="6" creationId="{5C661438-B665-4AB0-AD72-4DAA0353C887}"/>
          </ac:spMkLst>
        </pc:spChg>
        <pc:spChg chg="mod">
          <ac:chgData name="张 鑫" userId="2f2870ad27165835" providerId="LiveId" clId="{829F09B3-F299-40EC-9812-15BB048FACFD}" dt="2022-02-17T10:27:04.700" v="3931" actId="947"/>
          <ac:spMkLst>
            <pc:docMk/>
            <pc:sldMk cId="1357032581" sldId="285"/>
            <ac:spMk id="11" creationId="{C053F183-8C14-490E-AA60-6B9687C9AB51}"/>
          </ac:spMkLst>
        </pc:spChg>
        <pc:spChg chg="mod">
          <ac:chgData name="张 鑫" userId="2f2870ad27165835" providerId="LiveId" clId="{829F09B3-F299-40EC-9812-15BB048FACFD}" dt="2022-02-17T10:27:04.718" v="3935" actId="947"/>
          <ac:spMkLst>
            <pc:docMk/>
            <pc:sldMk cId="1357032581" sldId="285"/>
            <ac:spMk id="14" creationId="{8232A2E5-CF1C-4824-8E19-9D58CB2085A5}"/>
          </ac:spMkLst>
        </pc:spChg>
        <pc:spChg chg="mod">
          <ac:chgData name="张 鑫" userId="2f2870ad27165835" providerId="LiveId" clId="{829F09B3-F299-40EC-9812-15BB048FACFD}" dt="2022-02-17T10:27:04.736" v="3939" actId="947"/>
          <ac:spMkLst>
            <pc:docMk/>
            <pc:sldMk cId="1357032581" sldId="285"/>
            <ac:spMk id="15" creationId="{98D137CA-D7E8-40B6-BFDB-12DDA91061F8}"/>
          </ac:spMkLst>
        </pc:spChg>
        <pc:spChg chg="mod">
          <ac:chgData name="张 鑫" userId="2f2870ad27165835" providerId="LiveId" clId="{829F09B3-F299-40EC-9812-15BB048FACFD}" dt="2022-02-17T10:27:04.755" v="3943" actId="947"/>
          <ac:spMkLst>
            <pc:docMk/>
            <pc:sldMk cId="1357032581" sldId="285"/>
            <ac:spMk id="16" creationId="{FA277CC0-71DD-4CD6-BBE8-C57C4D01B7E2}"/>
          </ac:spMkLst>
        </pc:spChg>
        <pc:spChg chg="mod">
          <ac:chgData name="张 鑫" userId="2f2870ad27165835" providerId="LiveId" clId="{829F09B3-F299-40EC-9812-15BB048FACFD}" dt="2022-02-17T10:27:04.772" v="3947" actId="947"/>
          <ac:spMkLst>
            <pc:docMk/>
            <pc:sldMk cId="1357032581" sldId="285"/>
            <ac:spMk id="17" creationId="{2194F4EC-7A5B-42B7-A15B-47942811F3BD}"/>
          </ac:spMkLst>
        </pc:spChg>
        <pc:spChg chg="mod">
          <ac:chgData name="张 鑫" userId="2f2870ad27165835" providerId="LiveId" clId="{829F09B3-F299-40EC-9812-15BB048FACFD}" dt="2022-02-17T10:27:04.791" v="3951" actId="947"/>
          <ac:spMkLst>
            <pc:docMk/>
            <pc:sldMk cId="1357032581" sldId="285"/>
            <ac:spMk id="18" creationId="{DC7333C0-6CDD-4595-8B83-E5ED87C4FB4B}"/>
          </ac:spMkLst>
        </pc:spChg>
        <pc:spChg chg="mod">
          <ac:chgData name="张 鑫" userId="2f2870ad27165835" providerId="LiveId" clId="{829F09B3-F299-40EC-9812-15BB048FACFD}" dt="2022-02-17T10:27:04.809" v="3955" actId="947"/>
          <ac:spMkLst>
            <pc:docMk/>
            <pc:sldMk cId="1357032581" sldId="285"/>
            <ac:spMk id="19" creationId="{60E3429C-A5EE-435B-9ABD-CFF95F52E9F6}"/>
          </ac:spMkLst>
        </pc:spChg>
        <pc:spChg chg="mod">
          <ac:chgData name="张 鑫" userId="2f2870ad27165835" providerId="LiveId" clId="{829F09B3-F299-40EC-9812-15BB048FACFD}" dt="2022-02-17T10:27:04.827" v="3959" actId="947"/>
          <ac:spMkLst>
            <pc:docMk/>
            <pc:sldMk cId="1357032581" sldId="285"/>
            <ac:spMk id="22" creationId="{E6077828-B4C6-4804-8832-ED2A7DC6BDA9}"/>
          </ac:spMkLst>
        </pc:spChg>
        <pc:spChg chg="mod">
          <ac:chgData name="张 鑫" userId="2f2870ad27165835" providerId="LiveId" clId="{829F09B3-F299-40EC-9812-15BB048FACFD}" dt="2022-02-17T10:27:04.679" v="3922" actId="947"/>
          <ac:spMkLst>
            <pc:docMk/>
            <pc:sldMk cId="1357032581" sldId="285"/>
            <ac:spMk id="27" creationId="{ED7FE72F-804F-4FB1-9908-6BB24A16EDFF}"/>
          </ac:spMkLst>
        </pc:spChg>
        <pc:spChg chg="mod">
          <ac:chgData name="张 鑫" userId="2f2870ad27165835" providerId="LiveId" clId="{829F09B3-F299-40EC-9812-15BB048FACFD}" dt="2022-02-17T10:27:04.549" v="3851" actId="947"/>
          <ac:spMkLst>
            <pc:docMk/>
            <pc:sldMk cId="1357032581" sldId="285"/>
            <ac:spMk id="28" creationId="{8CE9FF41-68F9-46A7-ACB8-3B4CC27AB59E}"/>
          </ac:spMkLst>
        </pc:spChg>
        <pc:spChg chg="mod">
          <ac:chgData name="张 鑫" userId="2f2870ad27165835" providerId="LiveId" clId="{829F09B3-F299-40EC-9812-15BB048FACFD}" dt="2022-02-17T10:27:04.677" v="3918" actId="947"/>
          <ac:spMkLst>
            <pc:docMk/>
            <pc:sldMk cId="1357032581" sldId="285"/>
            <ac:spMk id="29" creationId="{44031A5B-FB28-4D45-8C93-D072F4A0030F}"/>
          </ac:spMkLst>
        </pc:spChg>
        <pc:spChg chg="mod">
          <ac:chgData name="张 鑫" userId="2f2870ad27165835" providerId="LiveId" clId="{829F09B3-F299-40EC-9812-15BB048FACFD}" dt="2022-02-17T10:27:04.552" v="3855" actId="947"/>
          <ac:spMkLst>
            <pc:docMk/>
            <pc:sldMk cId="1357032581" sldId="285"/>
            <ac:spMk id="30" creationId="{E13CE96A-4EC5-44DE-B3FB-FFF818053725}"/>
          </ac:spMkLst>
        </pc:spChg>
        <pc:spChg chg="mod">
          <ac:chgData name="张 鑫" userId="2f2870ad27165835" providerId="LiveId" clId="{829F09B3-F299-40EC-9812-15BB048FACFD}" dt="2022-02-17T10:27:04.682" v="3925" actId="947"/>
          <ac:spMkLst>
            <pc:docMk/>
            <pc:sldMk cId="1357032581" sldId="285"/>
            <ac:spMk id="31" creationId="{E8593FC0-6DDC-4F11-8291-3C1404DBE383}"/>
          </ac:spMkLst>
        </pc:spChg>
        <pc:spChg chg="mod">
          <ac:chgData name="张 鑫" userId="2f2870ad27165835" providerId="LiveId" clId="{829F09B3-F299-40EC-9812-15BB048FACFD}" dt="2022-02-17T10:27:04.555" v="3859" actId="947"/>
          <ac:spMkLst>
            <pc:docMk/>
            <pc:sldMk cId="1357032581" sldId="285"/>
            <ac:spMk id="32" creationId="{5468BF93-73E2-49E7-8818-0D5088F5DE66}"/>
          </ac:spMkLst>
        </pc:spChg>
        <pc:spChg chg="mod">
          <ac:chgData name="张 鑫" userId="2f2870ad27165835" providerId="LiveId" clId="{829F09B3-F299-40EC-9812-15BB048FACFD}" dt="2022-02-17T10:27:04.677" v="3919" actId="947"/>
          <ac:spMkLst>
            <pc:docMk/>
            <pc:sldMk cId="1357032581" sldId="285"/>
            <ac:spMk id="33" creationId="{DAD57A9D-D658-48BB-B3DF-A205521AFAB6}"/>
          </ac:spMkLst>
        </pc:spChg>
        <pc:spChg chg="mod">
          <ac:chgData name="张 鑫" userId="2f2870ad27165835" providerId="LiveId" clId="{829F09B3-F299-40EC-9812-15BB048FACFD}" dt="2022-02-17T10:27:04.674" v="3916" actId="947"/>
          <ac:spMkLst>
            <pc:docMk/>
            <pc:sldMk cId="1357032581" sldId="285"/>
            <ac:spMk id="34" creationId="{BFB54DE9-2D74-4DD7-8242-C4C44680C74A}"/>
          </ac:spMkLst>
        </pc:spChg>
        <pc:spChg chg="mod">
          <ac:chgData name="张 鑫" userId="2f2870ad27165835" providerId="LiveId" clId="{829F09B3-F299-40EC-9812-15BB048FACFD}" dt="2022-02-17T10:27:04.572" v="3879"/>
          <ac:spMkLst>
            <pc:docMk/>
            <pc:sldMk cId="1357032581" sldId="285"/>
            <ac:spMk id="38" creationId="{744DE01D-39A9-4ECE-AA1F-646DFD8EABD8}"/>
          </ac:spMkLst>
        </pc:spChg>
        <pc:spChg chg="mod">
          <ac:chgData name="张 鑫" userId="2f2870ad27165835" providerId="LiveId" clId="{829F09B3-F299-40EC-9812-15BB048FACFD}" dt="2022-02-17T10:27:04.666" v="3907" actId="947"/>
          <ac:spMkLst>
            <pc:docMk/>
            <pc:sldMk cId="1357032581" sldId="285"/>
            <ac:spMk id="39" creationId="{EA26C453-CEA7-4ED6-873B-42271B5D1CA0}"/>
          </ac:spMkLst>
        </pc:spChg>
        <pc:spChg chg="mod">
          <ac:chgData name="张 鑫" userId="2f2870ad27165835" providerId="LiveId" clId="{829F09B3-F299-40EC-9812-15BB048FACFD}" dt="2022-02-17T10:27:04.562" v="3867" actId="947"/>
          <ac:spMkLst>
            <pc:docMk/>
            <pc:sldMk cId="1357032581" sldId="285"/>
            <ac:spMk id="40" creationId="{9925E93D-7D38-463B-9B29-4E369EC9586F}"/>
          </ac:spMkLst>
        </pc:spChg>
        <pc:spChg chg="mod">
          <ac:chgData name="张 鑫" userId="2f2870ad27165835" providerId="LiveId" clId="{829F09B3-F299-40EC-9812-15BB048FACFD}" dt="2022-02-17T10:27:04.686" v="3927" actId="947"/>
          <ac:spMkLst>
            <pc:docMk/>
            <pc:sldMk cId="1357032581" sldId="285"/>
            <ac:spMk id="41" creationId="{6ADF452E-E07A-466A-A7A4-B9F60F23721F}"/>
          </ac:spMkLst>
        </pc:spChg>
        <pc:spChg chg="mod">
          <ac:chgData name="张 鑫" userId="2f2870ad27165835" providerId="LiveId" clId="{829F09B3-F299-40EC-9812-15BB048FACFD}" dt="2022-02-17T10:27:04.565" v="3871" actId="947"/>
          <ac:spMkLst>
            <pc:docMk/>
            <pc:sldMk cId="1357032581" sldId="285"/>
            <ac:spMk id="42" creationId="{23067404-FB59-4A1A-9E8E-6DEA51D782A6}"/>
          </ac:spMkLst>
        </pc:spChg>
        <pc:spChg chg="mod">
          <ac:chgData name="张 鑫" userId="2f2870ad27165835" providerId="LiveId" clId="{829F09B3-F299-40EC-9812-15BB048FACFD}" dt="2022-02-17T10:27:04.682" v="3924" actId="947"/>
          <ac:spMkLst>
            <pc:docMk/>
            <pc:sldMk cId="1357032581" sldId="285"/>
            <ac:spMk id="43" creationId="{F0B7A073-1A46-4DF3-AD2D-721419B1B3F9}"/>
          </ac:spMkLst>
        </pc:spChg>
        <pc:spChg chg="mod">
          <ac:chgData name="张 鑫" userId="2f2870ad27165835" providerId="LiveId" clId="{829F09B3-F299-40EC-9812-15BB048FACFD}" dt="2022-02-17T10:27:04.569" v="3875" actId="947"/>
          <ac:spMkLst>
            <pc:docMk/>
            <pc:sldMk cId="1357032581" sldId="285"/>
            <ac:spMk id="44" creationId="{CBE99FA5-1442-4D4C-9F68-E1A9A74E88FE}"/>
          </ac:spMkLst>
        </pc:spChg>
        <pc:spChg chg="mod">
          <ac:chgData name="张 鑫" userId="2f2870ad27165835" providerId="LiveId" clId="{829F09B3-F299-40EC-9812-15BB048FACFD}" dt="2022-02-17T10:27:04.685" v="3926" actId="947"/>
          <ac:spMkLst>
            <pc:docMk/>
            <pc:sldMk cId="1357032581" sldId="285"/>
            <ac:spMk id="45" creationId="{E1BD3823-BF7E-44BC-9154-E054FDB2B3AB}"/>
          </ac:spMkLst>
        </pc:spChg>
        <pc:spChg chg="mod">
          <ac:chgData name="张 鑫" userId="2f2870ad27165835" providerId="LiveId" clId="{829F09B3-F299-40EC-9812-15BB048FACFD}" dt="2022-02-17T10:27:04.667" v="3908" actId="947"/>
          <ac:spMkLst>
            <pc:docMk/>
            <pc:sldMk cId="1357032581" sldId="285"/>
            <ac:spMk id="46" creationId="{B82DC66D-C647-4386-8187-1A081E723C0F}"/>
          </ac:spMkLst>
        </pc:spChg>
        <pc:spChg chg="mod">
          <ac:chgData name="张 鑫" userId="2f2870ad27165835" providerId="LiveId" clId="{829F09B3-F299-40EC-9812-15BB048FACFD}" dt="2022-02-17T10:27:04.679" v="3921" actId="947"/>
          <ac:spMkLst>
            <pc:docMk/>
            <pc:sldMk cId="1357032581" sldId="285"/>
            <ac:spMk id="47" creationId="{B0E6F7C9-7C00-435A-A416-6DA4BB2702D0}"/>
          </ac:spMkLst>
        </pc:spChg>
        <pc:spChg chg="mod">
          <ac:chgData name="张 鑫" userId="2f2870ad27165835" providerId="LiveId" clId="{829F09B3-F299-40EC-9812-15BB048FACFD}" dt="2022-02-17T10:27:04.545" v="3847" actId="947"/>
          <ac:spMkLst>
            <pc:docMk/>
            <pc:sldMk cId="1357032581" sldId="285"/>
            <ac:spMk id="49" creationId="{61B01721-B5F3-43CC-AF37-DABEC5B761ED}"/>
          </ac:spMkLst>
        </pc:spChg>
        <pc:spChg chg="mod">
          <ac:chgData name="张 鑫" userId="2f2870ad27165835" providerId="LiveId" clId="{829F09B3-F299-40EC-9812-15BB048FACFD}" dt="2022-02-17T10:27:04.558" v="3863" actId="947"/>
          <ac:spMkLst>
            <pc:docMk/>
            <pc:sldMk cId="1357032581" sldId="285"/>
            <ac:spMk id="50" creationId="{E97CB085-9DA4-438F-B9DF-838A44C9E676}"/>
          </ac:spMkLst>
        </pc:spChg>
      </pc:sldChg>
      <pc:sldChg chg="modSp mod">
        <pc:chgData name="张 鑫" userId="2f2870ad27165835" providerId="LiveId" clId="{829F09B3-F299-40EC-9812-15BB048FACFD}" dt="2022-02-17T10:27:04.998" v="4019" actId="947"/>
        <pc:sldMkLst>
          <pc:docMk/>
          <pc:sldMk cId="535780977" sldId="286"/>
        </pc:sldMkLst>
        <pc:spChg chg="mod">
          <ac:chgData name="张 鑫" userId="2f2870ad27165835" providerId="LiveId" clId="{829F09B3-F299-40EC-9812-15BB048FACFD}" dt="2022-02-17T10:27:04.838" v="3963" actId="947"/>
          <ac:spMkLst>
            <pc:docMk/>
            <pc:sldMk cId="535780977" sldId="286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7:04.997" v="4018" actId="947"/>
          <ac:spMkLst>
            <pc:docMk/>
            <pc:sldMk cId="535780977" sldId="286"/>
            <ac:spMk id="11" creationId="{3DA5E285-9619-43B6-AC47-754A32B486D8}"/>
          </ac:spMkLst>
        </pc:spChg>
        <pc:spChg chg="mod">
          <ac:chgData name="张 鑫" userId="2f2870ad27165835" providerId="LiveId" clId="{829F09B3-F299-40EC-9812-15BB048FACFD}" dt="2022-02-17T10:27:04.996" v="4017" actId="947"/>
          <ac:spMkLst>
            <pc:docMk/>
            <pc:sldMk cId="535780977" sldId="286"/>
            <ac:spMk id="12" creationId="{34552EC4-5A51-4433-9237-9DEFC7733B5C}"/>
          </ac:spMkLst>
        </pc:spChg>
        <pc:spChg chg="mod">
          <ac:chgData name="张 鑫" userId="2f2870ad27165835" providerId="LiveId" clId="{829F09B3-F299-40EC-9812-15BB048FACFD}" dt="2022-02-17T10:27:04.998" v="4019" actId="947"/>
          <ac:spMkLst>
            <pc:docMk/>
            <pc:sldMk cId="535780977" sldId="286"/>
            <ac:spMk id="13" creationId="{C573FA5C-B13D-42AA-9BEC-DB38B8C382FE}"/>
          </ac:spMkLst>
        </pc:spChg>
        <pc:spChg chg="mod">
          <ac:chgData name="张 鑫" userId="2f2870ad27165835" providerId="LiveId" clId="{829F09B3-F299-40EC-9812-15BB048FACFD}" dt="2022-02-17T10:27:04.995" v="4015" actId="947"/>
          <ac:spMkLst>
            <pc:docMk/>
            <pc:sldMk cId="535780977" sldId="286"/>
            <ac:spMk id="14" creationId="{80B3C21D-6A62-4904-B286-27D33DFABAA8}"/>
          </ac:spMkLst>
        </pc:spChg>
        <pc:spChg chg="mod">
          <ac:chgData name="张 鑫" userId="2f2870ad27165835" providerId="LiveId" clId="{829F09B3-F299-40EC-9812-15BB048FACFD}" dt="2022-02-17T10:27:04.983" v="4003" actId="947"/>
          <ac:spMkLst>
            <pc:docMk/>
            <pc:sldMk cId="535780977" sldId="286"/>
            <ac:spMk id="15" creationId="{FE116F7E-3F3B-49C6-95F9-43E94DD48000}"/>
          </ac:spMkLst>
        </pc:spChg>
        <pc:spChg chg="mod">
          <ac:chgData name="张 鑫" userId="2f2870ad27165835" providerId="LiveId" clId="{829F09B3-F299-40EC-9812-15BB048FACFD}" dt="2022-02-17T10:27:04.996" v="4016" actId="947"/>
          <ac:spMkLst>
            <pc:docMk/>
            <pc:sldMk cId="535780977" sldId="286"/>
            <ac:spMk id="16" creationId="{A94BD5E6-D95E-4AE1-89C3-470AC2136097}"/>
          </ac:spMkLst>
        </pc:spChg>
        <pc:spChg chg="mod">
          <ac:chgData name="张 鑫" userId="2f2870ad27165835" providerId="LiveId" clId="{829F09B3-F299-40EC-9812-15BB048FACFD}" dt="2022-02-17T10:27:04.991" v="4012" actId="947"/>
          <ac:spMkLst>
            <pc:docMk/>
            <pc:sldMk cId="535780977" sldId="286"/>
            <ac:spMk id="17" creationId="{9F834F1B-9206-48C1-825A-D489A11562C7}"/>
          </ac:spMkLst>
        </pc:spChg>
        <pc:spChg chg="mod">
          <ac:chgData name="张 鑫" userId="2f2870ad27165835" providerId="LiveId" clId="{829F09B3-F299-40EC-9812-15BB048FACFD}" dt="2022-02-17T10:27:04.994" v="4013" actId="947"/>
          <ac:spMkLst>
            <pc:docMk/>
            <pc:sldMk cId="535780977" sldId="286"/>
            <ac:spMk id="18" creationId="{5050252E-8D8B-45B9-851B-9E561EBF3BF3}"/>
          </ac:spMkLst>
        </pc:spChg>
        <pc:spChg chg="mod">
          <ac:chgData name="张 鑫" userId="2f2870ad27165835" providerId="LiveId" clId="{829F09B3-F299-40EC-9812-15BB048FACFD}" dt="2022-02-17T10:27:04.995" v="4014" actId="947"/>
          <ac:spMkLst>
            <pc:docMk/>
            <pc:sldMk cId="535780977" sldId="286"/>
            <ac:spMk id="19" creationId="{2B007A0E-1C86-4F0F-9F5E-932C1E0AF8AD}"/>
          </ac:spMkLst>
        </pc:spChg>
        <pc:spChg chg="mod">
          <ac:chgData name="张 鑫" userId="2f2870ad27165835" providerId="LiveId" clId="{829F09B3-F299-40EC-9812-15BB048FACFD}" dt="2022-02-17T10:27:04.984" v="4004" actId="947"/>
          <ac:spMkLst>
            <pc:docMk/>
            <pc:sldMk cId="535780977" sldId="286"/>
            <ac:spMk id="20" creationId="{63488055-8497-4031-8D90-C7D2218859DC}"/>
          </ac:spMkLst>
        </pc:spChg>
        <pc:spChg chg="mod">
          <ac:chgData name="张 鑫" userId="2f2870ad27165835" providerId="LiveId" clId="{829F09B3-F299-40EC-9812-15BB048FACFD}" dt="2022-02-17T10:27:04.990" v="4011" actId="947"/>
          <ac:spMkLst>
            <pc:docMk/>
            <pc:sldMk cId="535780977" sldId="286"/>
            <ac:spMk id="21" creationId="{9A0BFD97-531B-409B-89D5-C06144C89478}"/>
          </ac:spMkLst>
        </pc:spChg>
        <pc:spChg chg="mod">
          <ac:chgData name="张 鑫" userId="2f2870ad27165835" providerId="LiveId" clId="{829F09B3-F299-40EC-9812-15BB048FACFD}" dt="2022-02-17T10:27:04.985" v="4005" actId="947"/>
          <ac:spMkLst>
            <pc:docMk/>
            <pc:sldMk cId="535780977" sldId="286"/>
            <ac:spMk id="22" creationId="{12F1DB58-F9DC-40A4-8F60-F72618D0A8FD}"/>
          </ac:spMkLst>
        </pc:spChg>
        <pc:spChg chg="mod">
          <ac:chgData name="张 鑫" userId="2f2870ad27165835" providerId="LiveId" clId="{829F09B3-F299-40EC-9812-15BB048FACFD}" dt="2022-02-17T10:27:04.841" v="3967"/>
          <ac:spMkLst>
            <pc:docMk/>
            <pc:sldMk cId="535780977" sldId="286"/>
            <ac:spMk id="23" creationId="{2E74705E-581D-4625-9D4E-6E2AC7FF1709}"/>
          </ac:spMkLst>
        </pc:spChg>
        <pc:spChg chg="mod">
          <ac:chgData name="张 鑫" userId="2f2870ad27165835" providerId="LiveId" clId="{829F09B3-F299-40EC-9812-15BB048FACFD}" dt="2022-02-17T10:27:04.845" v="3971" actId="947"/>
          <ac:spMkLst>
            <pc:docMk/>
            <pc:sldMk cId="535780977" sldId="286"/>
            <ac:spMk id="24" creationId="{3575B332-4CEA-4FA1-96AB-D68BAA541C1E}"/>
          </ac:spMkLst>
        </pc:spChg>
      </pc:sldChg>
      <pc:sldChg chg="modSp mod">
        <pc:chgData name="张 鑫" userId="2f2870ad27165835" providerId="LiveId" clId="{829F09B3-F299-40EC-9812-15BB048FACFD}" dt="2022-02-17T10:27:02.548" v="3173" actId="947"/>
        <pc:sldMkLst>
          <pc:docMk/>
          <pc:sldMk cId="3096811450" sldId="287"/>
        </pc:sldMkLst>
        <pc:spChg chg="mod">
          <ac:chgData name="张 鑫" userId="2f2870ad27165835" providerId="LiveId" clId="{829F09B3-F299-40EC-9812-15BB048FACFD}" dt="2022-02-17T10:27:02.351" v="3045" actId="947"/>
          <ac:spMkLst>
            <pc:docMk/>
            <pc:sldMk cId="3096811450" sldId="287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7:02.357" v="3053" actId="947"/>
          <ac:spMkLst>
            <pc:docMk/>
            <pc:sldMk cId="3096811450" sldId="287"/>
            <ac:spMk id="5" creationId="{08535B7A-538B-480D-AC54-B29B9571C526}"/>
          </ac:spMkLst>
        </pc:spChg>
        <pc:spChg chg="mod">
          <ac:chgData name="张 鑫" userId="2f2870ad27165835" providerId="LiveId" clId="{829F09B3-F299-40EC-9812-15BB048FACFD}" dt="2022-02-17T10:27:02.361" v="3057" actId="947"/>
          <ac:spMkLst>
            <pc:docMk/>
            <pc:sldMk cId="3096811450" sldId="287"/>
            <ac:spMk id="6" creationId="{0FBFE108-0E0C-49A5-A0B4-52385694AC43}"/>
          </ac:spMkLst>
        </pc:spChg>
        <pc:spChg chg="mod">
          <ac:chgData name="张 鑫" userId="2f2870ad27165835" providerId="LiveId" clId="{829F09B3-F299-40EC-9812-15BB048FACFD}" dt="2022-02-17T10:27:02.364" v="3061" actId="947"/>
          <ac:spMkLst>
            <pc:docMk/>
            <pc:sldMk cId="3096811450" sldId="287"/>
            <ac:spMk id="7" creationId="{96EAD769-4CA4-4B85-904F-36CF1955E844}"/>
          </ac:spMkLst>
        </pc:spChg>
        <pc:spChg chg="mod">
          <ac:chgData name="张 鑫" userId="2f2870ad27165835" providerId="LiveId" clId="{829F09B3-F299-40EC-9812-15BB048FACFD}" dt="2022-02-17T10:27:02.367" v="3065" actId="947"/>
          <ac:spMkLst>
            <pc:docMk/>
            <pc:sldMk cId="3096811450" sldId="287"/>
            <ac:spMk id="9" creationId="{7652AB54-6833-4212-9E45-EA04CB383C3E}"/>
          </ac:spMkLst>
        </pc:spChg>
        <pc:spChg chg="mod">
          <ac:chgData name="张 鑫" userId="2f2870ad27165835" providerId="LiveId" clId="{829F09B3-F299-40EC-9812-15BB048FACFD}" dt="2022-02-17T10:27:02.370" v="3069" actId="947"/>
          <ac:spMkLst>
            <pc:docMk/>
            <pc:sldMk cId="3096811450" sldId="287"/>
            <ac:spMk id="11" creationId="{B61D86AC-0980-4D2B-97AC-E918D8294A00}"/>
          </ac:spMkLst>
        </pc:spChg>
        <pc:spChg chg="mod">
          <ac:chgData name="张 鑫" userId="2f2870ad27165835" providerId="LiveId" clId="{829F09B3-F299-40EC-9812-15BB048FACFD}" dt="2022-02-17T10:27:02.373" v="3073" actId="947"/>
          <ac:spMkLst>
            <pc:docMk/>
            <pc:sldMk cId="3096811450" sldId="287"/>
            <ac:spMk id="12" creationId="{19CED9D8-DFC9-4CF7-A7FC-B1C1E97A60F3}"/>
          </ac:spMkLst>
        </pc:spChg>
        <pc:spChg chg="mod">
          <ac:chgData name="张 鑫" userId="2f2870ad27165835" providerId="LiveId" clId="{829F09B3-F299-40EC-9812-15BB048FACFD}" dt="2022-02-17T10:27:02.377" v="3077" actId="947"/>
          <ac:spMkLst>
            <pc:docMk/>
            <pc:sldMk cId="3096811450" sldId="287"/>
            <ac:spMk id="13" creationId="{EFF2CB7E-3CDF-4F39-BA3F-4F1903BF277E}"/>
          </ac:spMkLst>
        </pc:spChg>
        <pc:spChg chg="mod">
          <ac:chgData name="张 鑫" userId="2f2870ad27165835" providerId="LiveId" clId="{829F09B3-F299-40EC-9812-15BB048FACFD}" dt="2022-02-17T10:27:02.380" v="3081" actId="947"/>
          <ac:spMkLst>
            <pc:docMk/>
            <pc:sldMk cId="3096811450" sldId="287"/>
            <ac:spMk id="14" creationId="{824B55D7-E967-4C7F-A15F-FBEF4C0B67D4}"/>
          </ac:spMkLst>
        </pc:spChg>
        <pc:spChg chg="mod">
          <ac:chgData name="张 鑫" userId="2f2870ad27165835" providerId="LiveId" clId="{829F09B3-F299-40EC-9812-15BB048FACFD}" dt="2022-02-17T10:27:02.383" v="3085" actId="947"/>
          <ac:spMkLst>
            <pc:docMk/>
            <pc:sldMk cId="3096811450" sldId="287"/>
            <ac:spMk id="15" creationId="{4583DF05-7790-4B4A-91CA-295D749DAADB}"/>
          </ac:spMkLst>
        </pc:spChg>
        <pc:spChg chg="mod">
          <ac:chgData name="张 鑫" userId="2f2870ad27165835" providerId="LiveId" clId="{829F09B3-F299-40EC-9812-15BB048FACFD}" dt="2022-02-17T10:27:02.386" v="3089" actId="947"/>
          <ac:spMkLst>
            <pc:docMk/>
            <pc:sldMk cId="3096811450" sldId="287"/>
            <ac:spMk id="16" creationId="{27B30107-204D-4F26-AE2F-0C683F822E9A}"/>
          </ac:spMkLst>
        </pc:spChg>
        <pc:spChg chg="mod">
          <ac:chgData name="张 鑫" userId="2f2870ad27165835" providerId="LiveId" clId="{829F09B3-F299-40EC-9812-15BB048FACFD}" dt="2022-02-17T10:27:02.389" v="3093" actId="947"/>
          <ac:spMkLst>
            <pc:docMk/>
            <pc:sldMk cId="3096811450" sldId="287"/>
            <ac:spMk id="17" creationId="{8294BA35-8721-4062-8AB8-6C236D12DB5C}"/>
          </ac:spMkLst>
        </pc:spChg>
        <pc:spChg chg="mod">
          <ac:chgData name="张 鑫" userId="2f2870ad27165835" providerId="LiveId" clId="{829F09B3-F299-40EC-9812-15BB048FACFD}" dt="2022-02-17T10:27:02.392" v="3097" actId="947"/>
          <ac:spMkLst>
            <pc:docMk/>
            <pc:sldMk cId="3096811450" sldId="287"/>
            <ac:spMk id="18" creationId="{D33EAD56-0F85-4024-8A7C-D9A6F6B46C43}"/>
          </ac:spMkLst>
        </pc:spChg>
        <pc:spChg chg="mod">
          <ac:chgData name="张 鑫" userId="2f2870ad27165835" providerId="LiveId" clId="{829F09B3-F299-40EC-9812-15BB048FACFD}" dt="2022-02-17T10:27:02.396" v="3101" actId="947"/>
          <ac:spMkLst>
            <pc:docMk/>
            <pc:sldMk cId="3096811450" sldId="287"/>
            <ac:spMk id="19" creationId="{A72FC6F0-586C-43A6-8410-205761E7A9C3}"/>
          </ac:spMkLst>
        </pc:spChg>
        <pc:spChg chg="mod">
          <ac:chgData name="张 鑫" userId="2f2870ad27165835" providerId="LiveId" clId="{829F09B3-F299-40EC-9812-15BB048FACFD}" dt="2022-02-17T10:27:02.399" v="3105" actId="947"/>
          <ac:spMkLst>
            <pc:docMk/>
            <pc:sldMk cId="3096811450" sldId="287"/>
            <ac:spMk id="20" creationId="{0BD67A53-A678-494C-889E-F4889E1F6575}"/>
          </ac:spMkLst>
        </pc:spChg>
        <pc:spChg chg="mod">
          <ac:chgData name="张 鑫" userId="2f2870ad27165835" providerId="LiveId" clId="{829F09B3-F299-40EC-9812-15BB048FACFD}" dt="2022-02-17T10:27:02.402" v="3109" actId="947"/>
          <ac:spMkLst>
            <pc:docMk/>
            <pc:sldMk cId="3096811450" sldId="287"/>
            <ac:spMk id="21" creationId="{F9722B45-5A2E-4FBD-9D88-44A37E769311}"/>
          </ac:spMkLst>
        </pc:spChg>
        <pc:spChg chg="mod">
          <ac:chgData name="张 鑫" userId="2f2870ad27165835" providerId="LiveId" clId="{829F09B3-F299-40EC-9812-15BB048FACFD}" dt="2022-02-17T10:27:02.491" v="3137" actId="947"/>
          <ac:spMkLst>
            <pc:docMk/>
            <pc:sldMk cId="3096811450" sldId="287"/>
            <ac:spMk id="24" creationId="{F7555B6D-8352-400B-84FD-1BEDA8688E6E}"/>
          </ac:spMkLst>
        </pc:spChg>
        <pc:spChg chg="mod">
          <ac:chgData name="张 鑫" userId="2f2870ad27165835" providerId="LiveId" clId="{829F09B3-F299-40EC-9812-15BB048FACFD}" dt="2022-02-17T10:27:02.529" v="3169" actId="947"/>
          <ac:spMkLst>
            <pc:docMk/>
            <pc:sldMk cId="3096811450" sldId="287"/>
            <ac:spMk id="27" creationId="{F337D567-1152-46CF-8841-7189FD39EC88}"/>
          </ac:spMkLst>
        </pc:spChg>
        <pc:spChg chg="mod">
          <ac:chgData name="张 鑫" userId="2f2870ad27165835" providerId="LiveId" clId="{829F09B3-F299-40EC-9812-15BB048FACFD}" dt="2022-02-17T10:27:02.548" v="3173" actId="947"/>
          <ac:spMkLst>
            <pc:docMk/>
            <pc:sldMk cId="3096811450" sldId="287"/>
            <ac:spMk id="28" creationId="{ABD6DA91-F52F-4CD2-928E-EBB68B98C6E4}"/>
          </ac:spMkLst>
        </pc:spChg>
        <pc:spChg chg="mod">
          <ac:chgData name="张 鑫" userId="2f2870ad27165835" providerId="LiveId" clId="{829F09B3-F299-40EC-9812-15BB048FACFD}" dt="2022-02-17T10:27:02.513" v="3154" actId="947"/>
          <ac:spMkLst>
            <pc:docMk/>
            <pc:sldMk cId="3096811450" sldId="287"/>
            <ac:spMk id="32" creationId="{CEB6AA0A-35A6-4940-9AF0-C9DC1415185E}"/>
          </ac:spMkLst>
        </pc:spChg>
        <pc:spChg chg="mod">
          <ac:chgData name="张 鑫" userId="2f2870ad27165835" providerId="LiveId" clId="{829F09B3-F299-40EC-9812-15BB048FACFD}" dt="2022-02-17T10:27:02.517" v="3159" actId="947"/>
          <ac:spMkLst>
            <pc:docMk/>
            <pc:sldMk cId="3096811450" sldId="287"/>
            <ac:spMk id="33" creationId="{AB29DCE8-7827-42E5-96AC-262063EF491D}"/>
          </ac:spMkLst>
        </pc:spChg>
        <pc:spChg chg="mod">
          <ac:chgData name="张 鑫" userId="2f2870ad27165835" providerId="LiveId" clId="{829F09B3-F299-40EC-9812-15BB048FACFD}" dt="2022-02-17T10:27:02.514" v="3156" actId="947"/>
          <ac:spMkLst>
            <pc:docMk/>
            <pc:sldMk cId="3096811450" sldId="287"/>
            <ac:spMk id="34" creationId="{B2CDF221-2351-4B6C-9D47-ACA9CA628793}"/>
          </ac:spMkLst>
        </pc:spChg>
        <pc:spChg chg="mod">
          <ac:chgData name="张 鑫" userId="2f2870ad27165835" providerId="LiveId" clId="{829F09B3-F299-40EC-9812-15BB048FACFD}" dt="2022-02-17T10:27:02.520" v="3163" actId="947"/>
          <ac:spMkLst>
            <pc:docMk/>
            <pc:sldMk cId="3096811450" sldId="287"/>
            <ac:spMk id="35" creationId="{EEB3A34C-70F5-44AB-ADD9-D7B27DC1A10F}"/>
          </ac:spMkLst>
        </pc:spChg>
        <pc:spChg chg="mod">
          <ac:chgData name="张 鑫" userId="2f2870ad27165835" providerId="LiveId" clId="{829F09B3-F299-40EC-9812-15BB048FACFD}" dt="2022-02-17T10:27:02.519" v="3161" actId="947"/>
          <ac:spMkLst>
            <pc:docMk/>
            <pc:sldMk cId="3096811450" sldId="287"/>
            <ac:spMk id="36" creationId="{073D08D9-2429-40F5-A319-E92535C98B94}"/>
          </ac:spMkLst>
        </pc:spChg>
        <pc:spChg chg="mod">
          <ac:chgData name="张 鑫" userId="2f2870ad27165835" providerId="LiveId" clId="{829F09B3-F299-40EC-9812-15BB048FACFD}" dt="2022-02-17T10:27:02.511" v="3152" actId="947"/>
          <ac:spMkLst>
            <pc:docMk/>
            <pc:sldMk cId="3096811450" sldId="287"/>
            <ac:spMk id="37" creationId="{BCD127AA-6609-4007-BA2E-EA25EEF02A91}"/>
          </ac:spMkLst>
        </pc:spChg>
        <pc:spChg chg="mod">
          <ac:chgData name="张 鑫" userId="2f2870ad27165835" providerId="LiveId" clId="{829F09B3-F299-40EC-9812-15BB048FACFD}" dt="2022-02-17T10:27:02.405" v="3113"/>
          <ac:spMkLst>
            <pc:docMk/>
            <pc:sldMk cId="3096811450" sldId="287"/>
            <ac:spMk id="38" creationId="{023B4730-9BFB-404F-A247-0F7BB12BA40D}"/>
          </ac:spMkLst>
        </pc:spChg>
        <pc:spChg chg="mod">
          <ac:chgData name="张 鑫" userId="2f2870ad27165835" providerId="LiveId" clId="{829F09B3-F299-40EC-9812-15BB048FACFD}" dt="2022-02-17T10:27:02.509" v="3150" actId="947"/>
          <ac:spMkLst>
            <pc:docMk/>
            <pc:sldMk cId="3096811450" sldId="287"/>
            <ac:spMk id="39" creationId="{B3E68AD1-5490-4133-92B3-BEFDE09C98DF}"/>
          </ac:spMkLst>
        </pc:spChg>
        <pc:spChg chg="mod">
          <ac:chgData name="张 鑫" userId="2f2870ad27165835" providerId="LiveId" clId="{829F09B3-F299-40EC-9812-15BB048FACFD}" dt="2022-02-17T10:27:02.515" v="3158" actId="947"/>
          <ac:spMkLst>
            <pc:docMk/>
            <pc:sldMk cId="3096811450" sldId="287"/>
            <ac:spMk id="40" creationId="{66EF2C2B-15A1-4ED6-A992-F8A021272FAE}"/>
          </ac:spMkLst>
        </pc:spChg>
        <pc:spChg chg="mod">
          <ac:chgData name="张 鑫" userId="2f2870ad27165835" providerId="LiveId" clId="{829F09B3-F299-40EC-9812-15BB048FACFD}" dt="2022-02-17T10:27:02.523" v="3165" actId="947"/>
          <ac:spMkLst>
            <pc:docMk/>
            <pc:sldMk cId="3096811450" sldId="287"/>
            <ac:spMk id="41" creationId="{E5CDB70E-CA4E-40D6-B1C2-1AFAD4DCA697}"/>
          </ac:spMkLst>
        </pc:spChg>
        <pc:spChg chg="mod">
          <ac:chgData name="张 鑫" userId="2f2870ad27165835" providerId="LiveId" clId="{829F09B3-F299-40EC-9812-15BB048FACFD}" dt="2022-02-17T10:27:02.408" v="3117" actId="947"/>
          <ac:spMkLst>
            <pc:docMk/>
            <pc:sldMk cId="3096811450" sldId="287"/>
            <ac:spMk id="42" creationId="{D9F1B824-5874-4EF3-BBD8-AFB173E13419}"/>
          </ac:spMkLst>
        </pc:spChg>
        <pc:spChg chg="mod">
          <ac:chgData name="张 鑫" userId="2f2870ad27165835" providerId="LiveId" clId="{829F09B3-F299-40EC-9812-15BB048FACFD}" dt="2022-02-17T10:27:02.518" v="3160" actId="947"/>
          <ac:spMkLst>
            <pc:docMk/>
            <pc:sldMk cId="3096811450" sldId="287"/>
            <ac:spMk id="43" creationId="{BBA681FB-521C-413F-9E4E-4B6326A6C632}"/>
          </ac:spMkLst>
        </pc:spChg>
        <pc:spChg chg="mod">
          <ac:chgData name="张 鑫" userId="2f2870ad27165835" providerId="LiveId" clId="{829F09B3-F299-40EC-9812-15BB048FACFD}" dt="2022-02-17T10:27:02.521" v="3164" actId="947"/>
          <ac:spMkLst>
            <pc:docMk/>
            <pc:sldMk cId="3096811450" sldId="287"/>
            <ac:spMk id="44" creationId="{B38713C8-1632-44D1-A533-076D903BE637}"/>
          </ac:spMkLst>
        </pc:spChg>
        <pc:spChg chg="mod">
          <ac:chgData name="张 鑫" userId="2f2870ad27165835" providerId="LiveId" clId="{829F09B3-F299-40EC-9812-15BB048FACFD}" dt="2022-02-17T10:27:02.354" v="3049" actId="947"/>
          <ac:spMkLst>
            <pc:docMk/>
            <pc:sldMk cId="3096811450" sldId="287"/>
            <ac:spMk id="45" creationId="{FCFC2E1A-6CE5-4063-A8F8-EBAA1935503A}"/>
          </ac:spMkLst>
        </pc:spChg>
      </pc:sldChg>
      <pc:sldChg chg="modSp mod">
        <pc:chgData name="张 鑫" userId="2f2870ad27165835" providerId="LiveId" clId="{829F09B3-F299-40EC-9812-15BB048FACFD}" dt="2022-02-17T10:26:57.452" v="1421"/>
        <pc:sldMkLst>
          <pc:docMk/>
          <pc:sldMk cId="883276028" sldId="288"/>
        </pc:sldMkLst>
        <pc:spChg chg="mod">
          <ac:chgData name="张 鑫" userId="2f2870ad27165835" providerId="LiveId" clId="{829F09B3-F299-40EC-9812-15BB048FACFD}" dt="2022-02-17T10:26:57.307" v="1352" actId="947"/>
          <ac:spMkLst>
            <pc:docMk/>
            <pc:sldMk cId="883276028" sldId="288"/>
            <ac:spMk id="4" creationId="{DF43436E-D7B2-484F-ABE0-FC3D82116693}"/>
          </ac:spMkLst>
        </pc:spChg>
        <pc:spChg chg="mod">
          <ac:chgData name="张 鑫" userId="2f2870ad27165835" providerId="LiveId" clId="{829F09B3-F299-40EC-9812-15BB048FACFD}" dt="2022-02-17T10:26:57.452" v="1421"/>
          <ac:spMkLst>
            <pc:docMk/>
            <pc:sldMk cId="883276028" sldId="288"/>
            <ac:spMk id="8" creationId="{41B9D9C2-6982-490F-9891-96D8882D1380}"/>
          </ac:spMkLst>
        </pc:spChg>
        <pc:spChg chg="mod">
          <ac:chgData name="张 鑫" userId="2f2870ad27165835" providerId="LiveId" clId="{829F09B3-F299-40EC-9812-15BB048FACFD}" dt="2022-02-17T10:26:57.435" v="1403" actId="947"/>
          <ac:spMkLst>
            <pc:docMk/>
            <pc:sldMk cId="883276028" sldId="288"/>
            <ac:spMk id="10" creationId="{E5125465-F6C9-44B3-972F-2F243EA0CE17}"/>
          </ac:spMkLst>
        </pc:spChg>
        <pc:spChg chg="mod">
          <ac:chgData name="张 鑫" userId="2f2870ad27165835" providerId="LiveId" clId="{829F09B3-F299-40EC-9812-15BB048FACFD}" dt="2022-02-17T10:26:57.441" v="1409" actId="947"/>
          <ac:spMkLst>
            <pc:docMk/>
            <pc:sldMk cId="883276028" sldId="288"/>
            <ac:spMk id="13" creationId="{3CE0D12B-F6C0-4B3F-9726-4425EDEF3D48}"/>
          </ac:spMkLst>
        </pc:spChg>
        <pc:spChg chg="mod">
          <ac:chgData name="张 鑫" userId="2f2870ad27165835" providerId="LiveId" clId="{829F09B3-F299-40EC-9812-15BB048FACFD}" dt="2022-02-17T10:26:57.451" v="1419" actId="947"/>
          <ac:spMkLst>
            <pc:docMk/>
            <pc:sldMk cId="883276028" sldId="288"/>
            <ac:spMk id="18" creationId="{DB4C3392-7521-4A8B-AAFA-29DBBCA489A7}"/>
          </ac:spMkLst>
        </pc:spChg>
        <pc:spChg chg="mod">
          <ac:chgData name="张 鑫" userId="2f2870ad27165835" providerId="LiveId" clId="{829F09B3-F299-40EC-9812-15BB048FACFD}" dt="2022-02-17T10:26:57.450" v="1418" actId="947"/>
          <ac:spMkLst>
            <pc:docMk/>
            <pc:sldMk cId="883276028" sldId="288"/>
            <ac:spMk id="19" creationId="{469746EA-A887-40D1-A90D-64249DFD2384}"/>
          </ac:spMkLst>
        </pc:spChg>
        <pc:spChg chg="mod">
          <ac:chgData name="张 鑫" userId="2f2870ad27165835" providerId="LiveId" clId="{829F09B3-F299-40EC-9812-15BB048FACFD}" dt="2022-02-17T10:26:57.446" v="1414" actId="947"/>
          <ac:spMkLst>
            <pc:docMk/>
            <pc:sldMk cId="883276028" sldId="288"/>
            <ac:spMk id="20" creationId="{4538A49B-C446-4EB2-B967-3C64DF096C67}"/>
          </ac:spMkLst>
        </pc:spChg>
        <pc:spChg chg="mod">
          <ac:chgData name="张 鑫" userId="2f2870ad27165835" providerId="LiveId" clId="{829F09B3-F299-40EC-9812-15BB048FACFD}" dt="2022-02-17T10:26:57.448" v="1417" actId="947"/>
          <ac:spMkLst>
            <pc:docMk/>
            <pc:sldMk cId="883276028" sldId="288"/>
            <ac:spMk id="21" creationId="{E20070B0-6C21-4F7D-9B14-209AC13AC1F8}"/>
          </ac:spMkLst>
        </pc:spChg>
        <pc:spChg chg="mod">
          <ac:chgData name="张 鑫" userId="2f2870ad27165835" providerId="LiveId" clId="{829F09B3-F299-40EC-9812-15BB048FACFD}" dt="2022-02-17T10:26:57.451" v="1420" actId="947"/>
          <ac:spMkLst>
            <pc:docMk/>
            <pc:sldMk cId="883276028" sldId="288"/>
            <ac:spMk id="22" creationId="{C13B7557-8136-482C-90E5-77E36B59122D}"/>
          </ac:spMkLst>
        </pc:spChg>
        <pc:spChg chg="mod">
          <ac:chgData name="张 鑫" userId="2f2870ad27165835" providerId="LiveId" clId="{829F09B3-F299-40EC-9812-15BB048FACFD}" dt="2022-02-17T10:26:57.322" v="1368" actId="947"/>
          <ac:spMkLst>
            <pc:docMk/>
            <pc:sldMk cId="883276028" sldId="288"/>
            <ac:spMk id="23" creationId="{549E170F-1D16-4B50-B8BE-DA4E5475AB34}"/>
          </ac:spMkLst>
        </pc:spChg>
        <pc:spChg chg="mod">
          <ac:chgData name="张 鑫" userId="2f2870ad27165835" providerId="LiveId" clId="{829F09B3-F299-40EC-9812-15BB048FACFD}" dt="2022-02-17T10:26:57.440" v="1408" actId="947"/>
          <ac:spMkLst>
            <pc:docMk/>
            <pc:sldMk cId="883276028" sldId="288"/>
            <ac:spMk id="24" creationId="{D8E5B3C8-0605-4624-BD54-45CBA465E8DE}"/>
          </ac:spMkLst>
        </pc:spChg>
        <pc:spChg chg="mod">
          <ac:chgData name="张 鑫" userId="2f2870ad27165835" providerId="LiveId" clId="{829F09B3-F299-40EC-9812-15BB048FACFD}" dt="2022-02-17T10:26:57.437" v="1405" actId="947"/>
          <ac:spMkLst>
            <pc:docMk/>
            <pc:sldMk cId="883276028" sldId="288"/>
            <ac:spMk id="25" creationId="{CA0AB6AE-FF8C-47F1-B688-E51BC1DE707D}"/>
          </ac:spMkLst>
        </pc:spChg>
        <pc:spChg chg="mod">
          <ac:chgData name="张 鑫" userId="2f2870ad27165835" providerId="LiveId" clId="{829F09B3-F299-40EC-9812-15BB048FACFD}" dt="2022-02-17T10:26:57.443" v="1411" actId="947"/>
          <ac:spMkLst>
            <pc:docMk/>
            <pc:sldMk cId="883276028" sldId="288"/>
            <ac:spMk id="26" creationId="{ABC59AD8-DC20-480A-8CFE-353BE5AA0804}"/>
          </ac:spMkLst>
        </pc:spChg>
        <pc:spChg chg="mod">
          <ac:chgData name="张 鑫" userId="2f2870ad27165835" providerId="LiveId" clId="{829F09B3-F299-40EC-9812-15BB048FACFD}" dt="2022-02-17T10:26:57.447" v="1415" actId="947"/>
          <ac:spMkLst>
            <pc:docMk/>
            <pc:sldMk cId="883276028" sldId="288"/>
            <ac:spMk id="27" creationId="{1D9E2A03-F219-46C2-A834-F3428F66A4E0}"/>
          </ac:spMkLst>
        </pc:spChg>
        <pc:spChg chg="mod">
          <ac:chgData name="张 鑫" userId="2f2870ad27165835" providerId="LiveId" clId="{829F09B3-F299-40EC-9812-15BB048FACFD}" dt="2022-02-17T10:26:57.429" v="1398" actId="947"/>
          <ac:spMkLst>
            <pc:docMk/>
            <pc:sldMk cId="883276028" sldId="288"/>
            <ac:spMk id="29" creationId="{2126B538-04B6-4B4F-ABEE-E23991563C49}"/>
          </ac:spMkLst>
        </pc:spChg>
        <pc:spChg chg="mod">
          <ac:chgData name="张 鑫" userId="2f2870ad27165835" providerId="LiveId" clId="{829F09B3-F299-40EC-9812-15BB048FACFD}" dt="2022-02-17T10:26:57.312" v="1356" actId="947"/>
          <ac:spMkLst>
            <pc:docMk/>
            <pc:sldMk cId="883276028" sldId="288"/>
            <ac:spMk id="30" creationId="{DDD66C50-C0B3-4127-8407-D441E3999D1D}"/>
          </ac:spMkLst>
        </pc:spChg>
        <pc:spChg chg="mod">
          <ac:chgData name="张 鑫" userId="2f2870ad27165835" providerId="LiveId" clId="{829F09B3-F299-40EC-9812-15BB048FACFD}" dt="2022-02-17T10:26:57.316" v="1360" actId="947"/>
          <ac:spMkLst>
            <pc:docMk/>
            <pc:sldMk cId="883276028" sldId="288"/>
            <ac:spMk id="31" creationId="{1BF23E65-3F6C-48B1-B4D4-33646ECB7B74}"/>
          </ac:spMkLst>
        </pc:spChg>
        <pc:spChg chg="mod">
          <ac:chgData name="张 鑫" userId="2f2870ad27165835" providerId="LiveId" clId="{829F09B3-F299-40EC-9812-15BB048FACFD}" dt="2022-02-17T10:26:57.319" v="1364" actId="947"/>
          <ac:spMkLst>
            <pc:docMk/>
            <pc:sldMk cId="883276028" sldId="288"/>
            <ac:spMk id="32" creationId="{4056BD8A-E331-44AB-A9BD-EB6BF151F9DF}"/>
          </ac:spMkLst>
        </pc:spChg>
      </pc:sldChg>
      <pc:sldChg chg="modSp mod">
        <pc:chgData name="张 鑫" userId="2f2870ad27165835" providerId="LiveId" clId="{829F09B3-F299-40EC-9812-15BB048FACFD}" dt="2022-02-17T10:26:57.285" v="1348" actId="947"/>
        <pc:sldMkLst>
          <pc:docMk/>
          <pc:sldMk cId="1610231073" sldId="289"/>
        </pc:sldMkLst>
        <pc:spChg chg="mod">
          <ac:chgData name="张 鑫" userId="2f2870ad27165835" providerId="LiveId" clId="{829F09B3-F299-40EC-9812-15BB048FACFD}" dt="2022-02-17T10:26:55.791" v="1001" actId="947"/>
          <ac:spMkLst>
            <pc:docMk/>
            <pc:sldMk cId="1610231073" sldId="289"/>
            <ac:spMk id="147" creationId="{FC255566-56F5-437D-AD55-32D91CA05DE6}"/>
          </ac:spMkLst>
        </pc:spChg>
        <pc:spChg chg="mod">
          <ac:chgData name="张 鑫" userId="2f2870ad27165835" providerId="LiveId" clId="{829F09B3-F299-40EC-9812-15BB048FACFD}" dt="2022-02-17T10:26:55.776" v="990" actId="947"/>
          <ac:spMkLst>
            <pc:docMk/>
            <pc:sldMk cId="1610231073" sldId="289"/>
            <ac:spMk id="149" creationId="{5622A9D1-8157-4866-9275-CFD8694BF3B9}"/>
          </ac:spMkLst>
        </pc:spChg>
        <pc:spChg chg="mod">
          <ac:chgData name="张 鑫" userId="2f2870ad27165835" providerId="LiveId" clId="{829F09B3-F299-40EC-9812-15BB048FACFD}" dt="2022-02-17T10:26:55.810" v="1012" actId="947"/>
          <ac:spMkLst>
            <pc:docMk/>
            <pc:sldMk cId="1610231073" sldId="289"/>
            <ac:spMk id="150" creationId="{21CF1436-7227-468D-9B8C-73625E009389}"/>
          </ac:spMkLst>
        </pc:spChg>
        <pc:spChg chg="mod">
          <ac:chgData name="张 鑫" userId="2f2870ad27165835" providerId="LiveId" clId="{829F09B3-F299-40EC-9812-15BB048FACFD}" dt="2022-02-17T10:26:55.835" v="1024" actId="947"/>
          <ac:spMkLst>
            <pc:docMk/>
            <pc:sldMk cId="1610231073" sldId="289"/>
            <ac:spMk id="151" creationId="{3B287C39-A8DB-4BE5-800D-0337D1BAFCFC}"/>
          </ac:spMkLst>
        </pc:spChg>
        <pc:spChg chg="mod">
          <ac:chgData name="张 鑫" userId="2f2870ad27165835" providerId="LiveId" clId="{829F09B3-F299-40EC-9812-15BB048FACFD}" dt="2022-02-17T10:26:55.856" v="1036" actId="947"/>
          <ac:spMkLst>
            <pc:docMk/>
            <pc:sldMk cId="1610231073" sldId="289"/>
            <ac:spMk id="152" creationId="{C46D9FF7-E572-4BF4-A5F3-8982B99DB845}"/>
          </ac:spMkLst>
        </pc:spChg>
        <pc:spChg chg="mod">
          <ac:chgData name="张 鑫" userId="2f2870ad27165835" providerId="LiveId" clId="{829F09B3-F299-40EC-9812-15BB048FACFD}" dt="2022-02-17T10:26:55.874" v="1040" actId="947"/>
          <ac:spMkLst>
            <pc:docMk/>
            <pc:sldMk cId="1610231073" sldId="289"/>
            <ac:spMk id="153" creationId="{1D9BC5E3-B36D-4210-901F-40FA128AE3C6}"/>
          </ac:spMkLst>
        </pc:spChg>
        <pc:spChg chg="mod">
          <ac:chgData name="张 鑫" userId="2f2870ad27165835" providerId="LiveId" clId="{829F09B3-F299-40EC-9812-15BB048FACFD}" dt="2022-02-17T10:26:55.892" v="1044" actId="947"/>
          <ac:spMkLst>
            <pc:docMk/>
            <pc:sldMk cId="1610231073" sldId="289"/>
            <ac:spMk id="154" creationId="{B00BC448-31DB-43FE-AA95-128504312C1E}"/>
          </ac:spMkLst>
        </pc:spChg>
        <pc:spChg chg="mod">
          <ac:chgData name="张 鑫" userId="2f2870ad27165835" providerId="LiveId" clId="{829F09B3-F299-40EC-9812-15BB048FACFD}" dt="2022-02-17T10:26:55.910" v="1048" actId="947"/>
          <ac:spMkLst>
            <pc:docMk/>
            <pc:sldMk cId="1610231073" sldId="289"/>
            <ac:spMk id="155" creationId="{01DC2C15-A77F-4428-8489-E7F900E2C5A9}"/>
          </ac:spMkLst>
        </pc:spChg>
        <pc:spChg chg="mod">
          <ac:chgData name="张 鑫" userId="2f2870ad27165835" providerId="LiveId" clId="{829F09B3-F299-40EC-9812-15BB048FACFD}" dt="2022-02-17T10:26:55.928" v="1052" actId="947"/>
          <ac:spMkLst>
            <pc:docMk/>
            <pc:sldMk cId="1610231073" sldId="289"/>
            <ac:spMk id="156" creationId="{6FF42AD7-F3D0-489B-838E-F976304321E8}"/>
          </ac:spMkLst>
        </pc:spChg>
        <pc:spChg chg="mod">
          <ac:chgData name="张 鑫" userId="2f2870ad27165835" providerId="LiveId" clId="{829F09B3-F299-40EC-9812-15BB048FACFD}" dt="2022-02-17T10:26:55.947" v="1056" actId="947"/>
          <ac:spMkLst>
            <pc:docMk/>
            <pc:sldMk cId="1610231073" sldId="289"/>
            <ac:spMk id="157" creationId="{C09ACA8D-4BC8-4022-855B-22DEB452033E}"/>
          </ac:spMkLst>
        </pc:spChg>
        <pc:spChg chg="mod">
          <ac:chgData name="张 鑫" userId="2f2870ad27165835" providerId="LiveId" clId="{829F09B3-F299-40EC-9812-15BB048FACFD}" dt="2022-02-17T10:26:55.965" v="1060" actId="947"/>
          <ac:spMkLst>
            <pc:docMk/>
            <pc:sldMk cId="1610231073" sldId="289"/>
            <ac:spMk id="158" creationId="{C71E6E90-4043-4FB0-844F-010C100BB0AD}"/>
          </ac:spMkLst>
        </pc:spChg>
        <pc:spChg chg="mod">
          <ac:chgData name="张 鑫" userId="2f2870ad27165835" providerId="LiveId" clId="{829F09B3-F299-40EC-9812-15BB048FACFD}" dt="2022-02-17T10:26:55.983" v="1064" actId="947"/>
          <ac:spMkLst>
            <pc:docMk/>
            <pc:sldMk cId="1610231073" sldId="289"/>
            <ac:spMk id="159" creationId="{FE5B6914-DFB5-4949-8156-A5E4EF9057CE}"/>
          </ac:spMkLst>
        </pc:spChg>
        <pc:spChg chg="mod">
          <ac:chgData name="张 鑫" userId="2f2870ad27165835" providerId="LiveId" clId="{829F09B3-F299-40EC-9812-15BB048FACFD}" dt="2022-02-17T10:26:56.001" v="1068" actId="947"/>
          <ac:spMkLst>
            <pc:docMk/>
            <pc:sldMk cId="1610231073" sldId="289"/>
            <ac:spMk id="160" creationId="{A88A7F1E-3967-48D3-AD93-852B602AB6C8}"/>
          </ac:spMkLst>
        </pc:spChg>
        <pc:spChg chg="mod">
          <ac:chgData name="张 鑫" userId="2f2870ad27165835" providerId="LiveId" clId="{829F09B3-F299-40EC-9812-15BB048FACFD}" dt="2022-02-17T10:26:56.019" v="1072" actId="947"/>
          <ac:spMkLst>
            <pc:docMk/>
            <pc:sldMk cId="1610231073" sldId="289"/>
            <ac:spMk id="161" creationId="{A6A4A9B7-08B0-413F-9C0C-1CBA203D8D73}"/>
          </ac:spMkLst>
        </pc:spChg>
        <pc:spChg chg="mod">
          <ac:chgData name="张 鑫" userId="2f2870ad27165835" providerId="LiveId" clId="{829F09B3-F299-40EC-9812-15BB048FACFD}" dt="2022-02-17T10:26:56.037" v="1076" actId="947"/>
          <ac:spMkLst>
            <pc:docMk/>
            <pc:sldMk cId="1610231073" sldId="289"/>
            <ac:spMk id="162" creationId="{E5B1AB09-9BC2-4087-8E34-D17F77C8D710}"/>
          </ac:spMkLst>
        </pc:spChg>
        <pc:spChg chg="mod">
          <ac:chgData name="张 鑫" userId="2f2870ad27165835" providerId="LiveId" clId="{829F09B3-F299-40EC-9812-15BB048FACFD}" dt="2022-02-17T10:26:56.055" v="1080" actId="947"/>
          <ac:spMkLst>
            <pc:docMk/>
            <pc:sldMk cId="1610231073" sldId="289"/>
            <ac:spMk id="163" creationId="{C2D9379F-D266-4FCF-ADA5-C8850F89EE2C}"/>
          </ac:spMkLst>
        </pc:spChg>
        <pc:spChg chg="mod">
          <ac:chgData name="张 鑫" userId="2f2870ad27165835" providerId="LiveId" clId="{829F09B3-F299-40EC-9812-15BB048FACFD}" dt="2022-02-17T10:26:56.073" v="1084" actId="947"/>
          <ac:spMkLst>
            <pc:docMk/>
            <pc:sldMk cId="1610231073" sldId="289"/>
            <ac:spMk id="164" creationId="{2A414BEC-9A88-4721-BDA7-F34D463864EE}"/>
          </ac:spMkLst>
        </pc:spChg>
        <pc:spChg chg="mod">
          <ac:chgData name="张 鑫" userId="2f2870ad27165835" providerId="LiveId" clId="{829F09B3-F299-40EC-9812-15BB048FACFD}" dt="2022-02-17T10:26:56.103" v="1088" actId="947"/>
          <ac:spMkLst>
            <pc:docMk/>
            <pc:sldMk cId="1610231073" sldId="289"/>
            <ac:spMk id="165" creationId="{F264A35A-D8EF-405B-BC68-CD470134FF2D}"/>
          </ac:spMkLst>
        </pc:spChg>
        <pc:spChg chg="mod">
          <ac:chgData name="张 鑫" userId="2f2870ad27165835" providerId="LiveId" clId="{829F09B3-F299-40EC-9812-15BB048FACFD}" dt="2022-02-17T10:26:56.122" v="1092" actId="947"/>
          <ac:spMkLst>
            <pc:docMk/>
            <pc:sldMk cId="1610231073" sldId="289"/>
            <ac:spMk id="166" creationId="{3D947A66-5878-41B5-9484-D24CBB295605}"/>
          </ac:spMkLst>
        </pc:spChg>
        <pc:spChg chg="mod">
          <ac:chgData name="张 鑫" userId="2f2870ad27165835" providerId="LiveId" clId="{829F09B3-F299-40EC-9812-15BB048FACFD}" dt="2022-02-17T10:26:56.142" v="1096" actId="947"/>
          <ac:spMkLst>
            <pc:docMk/>
            <pc:sldMk cId="1610231073" sldId="289"/>
            <ac:spMk id="167" creationId="{1C78B8BC-7273-4E75-A714-3974103314E7}"/>
          </ac:spMkLst>
        </pc:spChg>
        <pc:spChg chg="mod">
          <ac:chgData name="张 鑫" userId="2f2870ad27165835" providerId="LiveId" clId="{829F09B3-F299-40EC-9812-15BB048FACFD}" dt="2022-02-17T10:26:56.163" v="1100" actId="947"/>
          <ac:spMkLst>
            <pc:docMk/>
            <pc:sldMk cId="1610231073" sldId="289"/>
            <ac:spMk id="168" creationId="{4F0997D1-37EA-44A5-BE21-86EEBED6E1DB}"/>
          </ac:spMkLst>
        </pc:spChg>
        <pc:spChg chg="mod">
          <ac:chgData name="张 鑫" userId="2f2870ad27165835" providerId="LiveId" clId="{829F09B3-F299-40EC-9812-15BB048FACFD}" dt="2022-02-17T10:26:56.181" v="1104" actId="947"/>
          <ac:spMkLst>
            <pc:docMk/>
            <pc:sldMk cId="1610231073" sldId="289"/>
            <ac:spMk id="169" creationId="{1258F3DE-957F-45C0-8147-98A40BBE0F3D}"/>
          </ac:spMkLst>
        </pc:spChg>
        <pc:spChg chg="mod">
          <ac:chgData name="张 鑫" userId="2f2870ad27165835" providerId="LiveId" clId="{829F09B3-F299-40EC-9812-15BB048FACFD}" dt="2022-02-17T10:26:56.199" v="1108" actId="947"/>
          <ac:spMkLst>
            <pc:docMk/>
            <pc:sldMk cId="1610231073" sldId="289"/>
            <ac:spMk id="170" creationId="{C605510D-574A-4BBD-921B-F60D2FAE1A20}"/>
          </ac:spMkLst>
        </pc:spChg>
        <pc:spChg chg="mod">
          <ac:chgData name="张 鑫" userId="2f2870ad27165835" providerId="LiveId" clId="{829F09B3-F299-40EC-9812-15BB048FACFD}" dt="2022-02-17T10:26:56.217" v="1112" actId="947"/>
          <ac:spMkLst>
            <pc:docMk/>
            <pc:sldMk cId="1610231073" sldId="289"/>
            <ac:spMk id="171" creationId="{1C14C2BA-3681-431A-9069-DC605015CE7A}"/>
          </ac:spMkLst>
        </pc:spChg>
        <pc:spChg chg="mod">
          <ac:chgData name="张 鑫" userId="2f2870ad27165835" providerId="LiveId" clId="{829F09B3-F299-40EC-9812-15BB048FACFD}" dt="2022-02-17T10:26:56.234" v="1116" actId="947"/>
          <ac:spMkLst>
            <pc:docMk/>
            <pc:sldMk cId="1610231073" sldId="289"/>
            <ac:spMk id="172" creationId="{BA610515-7BD9-4BE0-8B7A-3CAB1DC59659}"/>
          </ac:spMkLst>
        </pc:spChg>
        <pc:spChg chg="mod">
          <ac:chgData name="张 鑫" userId="2f2870ad27165835" providerId="LiveId" clId="{829F09B3-F299-40EC-9812-15BB048FACFD}" dt="2022-02-17T10:26:56.252" v="1120" actId="947"/>
          <ac:spMkLst>
            <pc:docMk/>
            <pc:sldMk cId="1610231073" sldId="289"/>
            <ac:spMk id="173" creationId="{6E741A43-5B6C-4AB3-8783-4827798387DA}"/>
          </ac:spMkLst>
        </pc:spChg>
        <pc:spChg chg="mod">
          <ac:chgData name="张 鑫" userId="2f2870ad27165835" providerId="LiveId" clId="{829F09B3-F299-40EC-9812-15BB048FACFD}" dt="2022-02-17T10:26:56.270" v="1124" actId="947"/>
          <ac:spMkLst>
            <pc:docMk/>
            <pc:sldMk cId="1610231073" sldId="289"/>
            <ac:spMk id="174" creationId="{4687A2E9-6944-4892-9FD6-E07FF54745C8}"/>
          </ac:spMkLst>
        </pc:spChg>
        <pc:spChg chg="mod">
          <ac:chgData name="张 鑫" userId="2f2870ad27165835" providerId="LiveId" clId="{829F09B3-F299-40EC-9812-15BB048FACFD}" dt="2022-02-17T10:26:56.287" v="1128" actId="947"/>
          <ac:spMkLst>
            <pc:docMk/>
            <pc:sldMk cId="1610231073" sldId="289"/>
            <ac:spMk id="175" creationId="{2032FED9-0514-4B81-B65C-5AA8D87B9C03}"/>
          </ac:spMkLst>
        </pc:spChg>
        <pc:spChg chg="mod">
          <ac:chgData name="张 鑫" userId="2f2870ad27165835" providerId="LiveId" clId="{829F09B3-F299-40EC-9812-15BB048FACFD}" dt="2022-02-17T10:26:56.306" v="1132" actId="947"/>
          <ac:spMkLst>
            <pc:docMk/>
            <pc:sldMk cId="1610231073" sldId="289"/>
            <ac:spMk id="176" creationId="{7D374299-F007-4C0A-A2EC-EBDE9DBD07DF}"/>
          </ac:spMkLst>
        </pc:spChg>
        <pc:spChg chg="mod">
          <ac:chgData name="张 鑫" userId="2f2870ad27165835" providerId="LiveId" clId="{829F09B3-F299-40EC-9812-15BB048FACFD}" dt="2022-02-17T10:26:56.324" v="1136" actId="947"/>
          <ac:spMkLst>
            <pc:docMk/>
            <pc:sldMk cId="1610231073" sldId="289"/>
            <ac:spMk id="177" creationId="{4317CC5E-92BF-49BC-9A70-16B8247B4BDE}"/>
          </ac:spMkLst>
        </pc:spChg>
        <pc:spChg chg="mod">
          <ac:chgData name="张 鑫" userId="2f2870ad27165835" providerId="LiveId" clId="{829F09B3-F299-40EC-9812-15BB048FACFD}" dt="2022-02-17T10:26:56.342" v="1140" actId="947"/>
          <ac:spMkLst>
            <pc:docMk/>
            <pc:sldMk cId="1610231073" sldId="289"/>
            <ac:spMk id="178" creationId="{9B855791-F3F8-435C-A442-AEC8FCFB4039}"/>
          </ac:spMkLst>
        </pc:spChg>
        <pc:spChg chg="mod">
          <ac:chgData name="张 鑫" userId="2f2870ad27165835" providerId="LiveId" clId="{829F09B3-F299-40EC-9812-15BB048FACFD}" dt="2022-02-17T10:26:56.361" v="1144" actId="947"/>
          <ac:spMkLst>
            <pc:docMk/>
            <pc:sldMk cId="1610231073" sldId="289"/>
            <ac:spMk id="179" creationId="{E7671B3B-B822-48F0-8994-E4DD1F3C972C}"/>
          </ac:spMkLst>
        </pc:spChg>
        <pc:spChg chg="mod">
          <ac:chgData name="张 鑫" userId="2f2870ad27165835" providerId="LiveId" clId="{829F09B3-F299-40EC-9812-15BB048FACFD}" dt="2022-02-17T10:26:56.379" v="1148" actId="947"/>
          <ac:spMkLst>
            <pc:docMk/>
            <pc:sldMk cId="1610231073" sldId="289"/>
            <ac:spMk id="180" creationId="{C71571FE-076F-4C52-B234-5B1056652606}"/>
          </ac:spMkLst>
        </pc:spChg>
        <pc:spChg chg="mod">
          <ac:chgData name="张 鑫" userId="2f2870ad27165835" providerId="LiveId" clId="{829F09B3-F299-40EC-9812-15BB048FACFD}" dt="2022-02-17T10:26:56.397" v="1152" actId="947"/>
          <ac:spMkLst>
            <pc:docMk/>
            <pc:sldMk cId="1610231073" sldId="289"/>
            <ac:spMk id="181" creationId="{59629178-C3AA-4A90-9DE0-8F9D14C1CE65}"/>
          </ac:spMkLst>
        </pc:spChg>
        <pc:spChg chg="mod">
          <ac:chgData name="张 鑫" userId="2f2870ad27165835" providerId="LiveId" clId="{829F09B3-F299-40EC-9812-15BB048FACFD}" dt="2022-02-17T10:26:56.415" v="1156" actId="947"/>
          <ac:spMkLst>
            <pc:docMk/>
            <pc:sldMk cId="1610231073" sldId="289"/>
            <ac:spMk id="182" creationId="{339F8199-F5A0-4AB1-BD4A-3BB64EF9A888}"/>
          </ac:spMkLst>
        </pc:spChg>
        <pc:spChg chg="mod">
          <ac:chgData name="张 鑫" userId="2f2870ad27165835" providerId="LiveId" clId="{829F09B3-F299-40EC-9812-15BB048FACFD}" dt="2022-02-17T10:26:56.433" v="1160" actId="947"/>
          <ac:spMkLst>
            <pc:docMk/>
            <pc:sldMk cId="1610231073" sldId="289"/>
            <ac:spMk id="183" creationId="{14DF54EB-D9C5-4202-A078-D49F2F7273DC}"/>
          </ac:spMkLst>
        </pc:spChg>
        <pc:spChg chg="mod">
          <ac:chgData name="张 鑫" userId="2f2870ad27165835" providerId="LiveId" clId="{829F09B3-F299-40EC-9812-15BB048FACFD}" dt="2022-02-17T10:26:56.451" v="1164" actId="947"/>
          <ac:spMkLst>
            <pc:docMk/>
            <pc:sldMk cId="1610231073" sldId="289"/>
            <ac:spMk id="184" creationId="{643817A3-8D59-46E2-A690-4AA3F5822C3D}"/>
          </ac:spMkLst>
        </pc:spChg>
        <pc:spChg chg="mod">
          <ac:chgData name="张 鑫" userId="2f2870ad27165835" providerId="LiveId" clId="{829F09B3-F299-40EC-9812-15BB048FACFD}" dt="2022-02-17T10:26:56.469" v="1168" actId="947"/>
          <ac:spMkLst>
            <pc:docMk/>
            <pc:sldMk cId="1610231073" sldId="289"/>
            <ac:spMk id="185" creationId="{5B4301F7-A899-4B79-960F-4C3D734B0C73}"/>
          </ac:spMkLst>
        </pc:spChg>
        <pc:spChg chg="mod">
          <ac:chgData name="张 鑫" userId="2f2870ad27165835" providerId="LiveId" clId="{829F09B3-F299-40EC-9812-15BB048FACFD}" dt="2022-02-17T10:26:56.487" v="1172" actId="947"/>
          <ac:spMkLst>
            <pc:docMk/>
            <pc:sldMk cId="1610231073" sldId="289"/>
            <ac:spMk id="186" creationId="{2934A4E0-20B2-44AF-A6E4-D9D58503E227}"/>
          </ac:spMkLst>
        </pc:spChg>
        <pc:spChg chg="mod">
          <ac:chgData name="张 鑫" userId="2f2870ad27165835" providerId="LiveId" clId="{829F09B3-F299-40EC-9812-15BB048FACFD}" dt="2022-02-17T10:26:56.506" v="1176" actId="947"/>
          <ac:spMkLst>
            <pc:docMk/>
            <pc:sldMk cId="1610231073" sldId="289"/>
            <ac:spMk id="187" creationId="{C262A7ED-A499-4566-92AA-5A55E172BF08}"/>
          </ac:spMkLst>
        </pc:spChg>
        <pc:spChg chg="mod">
          <ac:chgData name="张 鑫" userId="2f2870ad27165835" providerId="LiveId" clId="{829F09B3-F299-40EC-9812-15BB048FACFD}" dt="2022-02-17T10:26:56.523" v="1180" actId="947"/>
          <ac:spMkLst>
            <pc:docMk/>
            <pc:sldMk cId="1610231073" sldId="289"/>
            <ac:spMk id="188" creationId="{4EC9B49B-06E4-43F3-AA12-2847F41CA6C7}"/>
          </ac:spMkLst>
        </pc:spChg>
        <pc:spChg chg="mod">
          <ac:chgData name="张 鑫" userId="2f2870ad27165835" providerId="LiveId" clId="{829F09B3-F299-40EC-9812-15BB048FACFD}" dt="2022-02-17T10:26:56.543" v="1184" actId="947"/>
          <ac:spMkLst>
            <pc:docMk/>
            <pc:sldMk cId="1610231073" sldId="289"/>
            <ac:spMk id="189" creationId="{2D360312-3F86-4539-82D2-603128CD046E}"/>
          </ac:spMkLst>
        </pc:spChg>
        <pc:spChg chg="mod">
          <ac:chgData name="张 鑫" userId="2f2870ad27165835" providerId="LiveId" clId="{829F09B3-F299-40EC-9812-15BB048FACFD}" dt="2022-02-17T10:26:56.561" v="1188" actId="947"/>
          <ac:spMkLst>
            <pc:docMk/>
            <pc:sldMk cId="1610231073" sldId="289"/>
            <ac:spMk id="190" creationId="{C0E36E83-2F0A-40AE-8087-B9B8AB7D5E6C}"/>
          </ac:spMkLst>
        </pc:spChg>
        <pc:spChg chg="mod">
          <ac:chgData name="张 鑫" userId="2f2870ad27165835" providerId="LiveId" clId="{829F09B3-F299-40EC-9812-15BB048FACFD}" dt="2022-02-17T10:26:56.580" v="1192" actId="947"/>
          <ac:spMkLst>
            <pc:docMk/>
            <pc:sldMk cId="1610231073" sldId="289"/>
            <ac:spMk id="191" creationId="{C0F623E8-1E8B-4710-9E97-B26108174D64}"/>
          </ac:spMkLst>
        </pc:spChg>
        <pc:spChg chg="mod">
          <ac:chgData name="张 鑫" userId="2f2870ad27165835" providerId="LiveId" clId="{829F09B3-F299-40EC-9812-15BB048FACFD}" dt="2022-02-17T10:26:56.597" v="1196" actId="947"/>
          <ac:spMkLst>
            <pc:docMk/>
            <pc:sldMk cId="1610231073" sldId="289"/>
            <ac:spMk id="192" creationId="{7AE93AA3-73B9-4E57-A11D-67A216FFD1E6}"/>
          </ac:spMkLst>
        </pc:spChg>
        <pc:spChg chg="mod">
          <ac:chgData name="张 鑫" userId="2f2870ad27165835" providerId="LiveId" clId="{829F09B3-F299-40EC-9812-15BB048FACFD}" dt="2022-02-17T10:26:56.615" v="1200" actId="947"/>
          <ac:spMkLst>
            <pc:docMk/>
            <pc:sldMk cId="1610231073" sldId="289"/>
            <ac:spMk id="193" creationId="{F79316DF-7C0B-466B-BA2F-52BF481DE327}"/>
          </ac:spMkLst>
        </pc:spChg>
        <pc:spChg chg="mod">
          <ac:chgData name="张 鑫" userId="2f2870ad27165835" providerId="LiveId" clId="{829F09B3-F299-40EC-9812-15BB048FACFD}" dt="2022-02-17T10:26:56.633" v="1204" actId="947"/>
          <ac:spMkLst>
            <pc:docMk/>
            <pc:sldMk cId="1610231073" sldId="289"/>
            <ac:spMk id="194" creationId="{DB6066D0-2D89-4F52-93F9-A06A939E08F6}"/>
          </ac:spMkLst>
        </pc:spChg>
        <pc:spChg chg="mod">
          <ac:chgData name="张 鑫" userId="2f2870ad27165835" providerId="LiveId" clId="{829F09B3-F299-40EC-9812-15BB048FACFD}" dt="2022-02-17T10:26:56.651" v="1208" actId="947"/>
          <ac:spMkLst>
            <pc:docMk/>
            <pc:sldMk cId="1610231073" sldId="289"/>
            <ac:spMk id="195" creationId="{61F40F58-4FCF-4EA7-9804-D60B214BCC12}"/>
          </ac:spMkLst>
        </pc:spChg>
        <pc:spChg chg="mod">
          <ac:chgData name="张 鑫" userId="2f2870ad27165835" providerId="LiveId" clId="{829F09B3-F299-40EC-9812-15BB048FACFD}" dt="2022-02-17T10:26:56.669" v="1212" actId="947"/>
          <ac:spMkLst>
            <pc:docMk/>
            <pc:sldMk cId="1610231073" sldId="289"/>
            <ac:spMk id="196" creationId="{560FE479-1DA2-4128-901F-00A0211A717A}"/>
          </ac:spMkLst>
        </pc:spChg>
        <pc:spChg chg="mod">
          <ac:chgData name="张 鑫" userId="2f2870ad27165835" providerId="LiveId" clId="{829F09B3-F299-40EC-9812-15BB048FACFD}" dt="2022-02-17T10:26:56.688" v="1216" actId="947"/>
          <ac:spMkLst>
            <pc:docMk/>
            <pc:sldMk cId="1610231073" sldId="289"/>
            <ac:spMk id="197" creationId="{1BD112DC-2935-4D2E-A807-3B041207A080}"/>
          </ac:spMkLst>
        </pc:spChg>
        <pc:spChg chg="mod">
          <ac:chgData name="张 鑫" userId="2f2870ad27165835" providerId="LiveId" clId="{829F09B3-F299-40EC-9812-15BB048FACFD}" dt="2022-02-17T10:26:56.707" v="1220" actId="947"/>
          <ac:spMkLst>
            <pc:docMk/>
            <pc:sldMk cId="1610231073" sldId="289"/>
            <ac:spMk id="198" creationId="{258AB15D-A55B-45AA-B529-E85DB8DDC4E6}"/>
          </ac:spMkLst>
        </pc:spChg>
        <pc:spChg chg="mod">
          <ac:chgData name="张 鑫" userId="2f2870ad27165835" providerId="LiveId" clId="{829F09B3-F299-40EC-9812-15BB048FACFD}" dt="2022-02-17T10:26:56.725" v="1224" actId="947"/>
          <ac:spMkLst>
            <pc:docMk/>
            <pc:sldMk cId="1610231073" sldId="289"/>
            <ac:spMk id="199" creationId="{7233E840-6B42-471E-8E26-8CF83D7FAA92}"/>
          </ac:spMkLst>
        </pc:spChg>
        <pc:spChg chg="mod">
          <ac:chgData name="张 鑫" userId="2f2870ad27165835" providerId="LiveId" clId="{829F09B3-F299-40EC-9812-15BB048FACFD}" dt="2022-02-17T10:26:56.744" v="1228" actId="947"/>
          <ac:spMkLst>
            <pc:docMk/>
            <pc:sldMk cId="1610231073" sldId="289"/>
            <ac:spMk id="200" creationId="{C4E54002-1433-4C13-BCE8-64C449ED4874}"/>
          </ac:spMkLst>
        </pc:spChg>
        <pc:spChg chg="mod">
          <ac:chgData name="张 鑫" userId="2f2870ad27165835" providerId="LiveId" clId="{829F09B3-F299-40EC-9812-15BB048FACFD}" dt="2022-02-17T10:26:56.762" v="1232" actId="947"/>
          <ac:spMkLst>
            <pc:docMk/>
            <pc:sldMk cId="1610231073" sldId="289"/>
            <ac:spMk id="201" creationId="{25C2CFC9-A7D3-4C8D-BDFB-0BB85A43A080}"/>
          </ac:spMkLst>
        </pc:spChg>
        <pc:spChg chg="mod">
          <ac:chgData name="张 鑫" userId="2f2870ad27165835" providerId="LiveId" clId="{829F09B3-F299-40EC-9812-15BB048FACFD}" dt="2022-02-17T10:26:56.779" v="1236" actId="947"/>
          <ac:spMkLst>
            <pc:docMk/>
            <pc:sldMk cId="1610231073" sldId="289"/>
            <ac:spMk id="202" creationId="{B56A2625-5A99-4939-9702-6665C7B67BFC}"/>
          </ac:spMkLst>
        </pc:spChg>
        <pc:spChg chg="mod">
          <ac:chgData name="张 鑫" userId="2f2870ad27165835" providerId="LiveId" clId="{829F09B3-F299-40EC-9812-15BB048FACFD}" dt="2022-02-17T10:26:56.798" v="1240" actId="947"/>
          <ac:spMkLst>
            <pc:docMk/>
            <pc:sldMk cId="1610231073" sldId="289"/>
            <ac:spMk id="203" creationId="{AEA592C2-29C2-470E-9D3D-3C13ECD3F550}"/>
          </ac:spMkLst>
        </pc:spChg>
        <pc:spChg chg="mod">
          <ac:chgData name="张 鑫" userId="2f2870ad27165835" providerId="LiveId" clId="{829F09B3-F299-40EC-9812-15BB048FACFD}" dt="2022-02-17T10:26:56.815" v="1244" actId="947"/>
          <ac:spMkLst>
            <pc:docMk/>
            <pc:sldMk cId="1610231073" sldId="289"/>
            <ac:spMk id="204" creationId="{2CE5A68D-34D6-4BB3-93FD-06901BA11ED8}"/>
          </ac:spMkLst>
        </pc:spChg>
        <pc:spChg chg="mod">
          <ac:chgData name="张 鑫" userId="2f2870ad27165835" providerId="LiveId" clId="{829F09B3-F299-40EC-9812-15BB048FACFD}" dt="2022-02-17T10:26:56.832" v="1248" actId="947"/>
          <ac:spMkLst>
            <pc:docMk/>
            <pc:sldMk cId="1610231073" sldId="289"/>
            <ac:spMk id="205" creationId="{DC06FEC0-A3C3-4CB3-BA73-D35045CDD7A8}"/>
          </ac:spMkLst>
        </pc:spChg>
        <pc:spChg chg="mod">
          <ac:chgData name="张 鑫" userId="2f2870ad27165835" providerId="LiveId" clId="{829F09B3-F299-40EC-9812-15BB048FACFD}" dt="2022-02-17T10:26:56.850" v="1252" actId="947"/>
          <ac:spMkLst>
            <pc:docMk/>
            <pc:sldMk cId="1610231073" sldId="289"/>
            <ac:spMk id="206" creationId="{E39285A4-3827-42C2-9ED0-6172B0AFBDED}"/>
          </ac:spMkLst>
        </pc:spChg>
        <pc:spChg chg="mod">
          <ac:chgData name="张 鑫" userId="2f2870ad27165835" providerId="LiveId" clId="{829F09B3-F299-40EC-9812-15BB048FACFD}" dt="2022-02-17T10:26:56.868" v="1256" actId="947"/>
          <ac:spMkLst>
            <pc:docMk/>
            <pc:sldMk cId="1610231073" sldId="289"/>
            <ac:spMk id="207" creationId="{1E3C440D-3AC6-4C72-893D-C693B30E5B35}"/>
          </ac:spMkLst>
        </pc:spChg>
        <pc:spChg chg="mod">
          <ac:chgData name="张 鑫" userId="2f2870ad27165835" providerId="LiveId" clId="{829F09B3-F299-40EC-9812-15BB048FACFD}" dt="2022-02-17T10:26:56.886" v="1260" actId="947"/>
          <ac:spMkLst>
            <pc:docMk/>
            <pc:sldMk cId="1610231073" sldId="289"/>
            <ac:spMk id="208" creationId="{3C10281F-F35E-4B1F-8F12-3A7C2B6383B1}"/>
          </ac:spMkLst>
        </pc:spChg>
        <pc:spChg chg="mod">
          <ac:chgData name="张 鑫" userId="2f2870ad27165835" providerId="LiveId" clId="{829F09B3-F299-40EC-9812-15BB048FACFD}" dt="2022-02-17T10:26:56.904" v="1264" actId="947"/>
          <ac:spMkLst>
            <pc:docMk/>
            <pc:sldMk cId="1610231073" sldId="289"/>
            <ac:spMk id="209" creationId="{59FFF4DE-D00B-4B31-A9F2-9CDB72F89E86}"/>
          </ac:spMkLst>
        </pc:spChg>
        <pc:spChg chg="mod">
          <ac:chgData name="张 鑫" userId="2f2870ad27165835" providerId="LiveId" clId="{829F09B3-F299-40EC-9812-15BB048FACFD}" dt="2022-02-17T10:26:56.923" v="1268" actId="947"/>
          <ac:spMkLst>
            <pc:docMk/>
            <pc:sldMk cId="1610231073" sldId="289"/>
            <ac:spMk id="210" creationId="{87B23345-6BCF-4242-9047-708C27CAD273}"/>
          </ac:spMkLst>
        </pc:spChg>
        <pc:spChg chg="mod">
          <ac:chgData name="张 鑫" userId="2f2870ad27165835" providerId="LiveId" clId="{829F09B3-F299-40EC-9812-15BB048FACFD}" dt="2022-02-17T10:26:56.941" v="1272" actId="947"/>
          <ac:spMkLst>
            <pc:docMk/>
            <pc:sldMk cId="1610231073" sldId="289"/>
            <ac:spMk id="211" creationId="{B3A6EE51-E9A3-4C9A-83D2-4B2334DE9AAA}"/>
          </ac:spMkLst>
        </pc:spChg>
        <pc:spChg chg="mod">
          <ac:chgData name="张 鑫" userId="2f2870ad27165835" providerId="LiveId" clId="{829F09B3-F299-40EC-9812-15BB048FACFD}" dt="2022-02-17T10:26:56.959" v="1276" actId="947"/>
          <ac:spMkLst>
            <pc:docMk/>
            <pc:sldMk cId="1610231073" sldId="289"/>
            <ac:spMk id="212" creationId="{628105CD-247B-43C8-8058-F8906970EF58}"/>
          </ac:spMkLst>
        </pc:spChg>
        <pc:spChg chg="mod">
          <ac:chgData name="张 鑫" userId="2f2870ad27165835" providerId="LiveId" clId="{829F09B3-F299-40EC-9812-15BB048FACFD}" dt="2022-02-17T10:26:56.977" v="1280" actId="947"/>
          <ac:spMkLst>
            <pc:docMk/>
            <pc:sldMk cId="1610231073" sldId="289"/>
            <ac:spMk id="213" creationId="{92657B39-D9A3-4853-9D7D-802C7BFB98DF}"/>
          </ac:spMkLst>
        </pc:spChg>
        <pc:spChg chg="mod">
          <ac:chgData name="张 鑫" userId="2f2870ad27165835" providerId="LiveId" clId="{829F09B3-F299-40EC-9812-15BB048FACFD}" dt="2022-02-17T10:26:56.995" v="1284" actId="947"/>
          <ac:spMkLst>
            <pc:docMk/>
            <pc:sldMk cId="1610231073" sldId="289"/>
            <ac:spMk id="214" creationId="{48B696F4-B820-4841-B618-2EE5C898D2B7}"/>
          </ac:spMkLst>
        </pc:spChg>
        <pc:spChg chg="mod">
          <ac:chgData name="张 鑫" userId="2f2870ad27165835" providerId="LiveId" clId="{829F09B3-F299-40EC-9812-15BB048FACFD}" dt="2022-02-17T10:26:57.014" v="1288" actId="947"/>
          <ac:spMkLst>
            <pc:docMk/>
            <pc:sldMk cId="1610231073" sldId="289"/>
            <ac:spMk id="215" creationId="{2319A584-D471-4E73-8E63-F4CF9B315810}"/>
          </ac:spMkLst>
        </pc:spChg>
        <pc:spChg chg="mod">
          <ac:chgData name="张 鑫" userId="2f2870ad27165835" providerId="LiveId" clId="{829F09B3-F299-40EC-9812-15BB048FACFD}" dt="2022-02-17T10:26:57.031" v="1292" actId="947"/>
          <ac:spMkLst>
            <pc:docMk/>
            <pc:sldMk cId="1610231073" sldId="289"/>
            <ac:spMk id="216" creationId="{2A33BD02-F1C0-4FEE-A640-7631035BCB24}"/>
          </ac:spMkLst>
        </pc:spChg>
        <pc:spChg chg="mod">
          <ac:chgData name="张 鑫" userId="2f2870ad27165835" providerId="LiveId" clId="{829F09B3-F299-40EC-9812-15BB048FACFD}" dt="2022-02-17T10:26:57.048" v="1296" actId="947"/>
          <ac:spMkLst>
            <pc:docMk/>
            <pc:sldMk cId="1610231073" sldId="289"/>
            <ac:spMk id="217" creationId="{9317F94A-9649-4705-88B3-3B8A3C0D38A4}"/>
          </ac:spMkLst>
        </pc:spChg>
        <pc:spChg chg="mod">
          <ac:chgData name="张 鑫" userId="2f2870ad27165835" providerId="LiveId" clId="{829F09B3-F299-40EC-9812-15BB048FACFD}" dt="2022-02-17T10:26:57.066" v="1300" actId="947"/>
          <ac:spMkLst>
            <pc:docMk/>
            <pc:sldMk cId="1610231073" sldId="289"/>
            <ac:spMk id="218" creationId="{E6BE81E2-FB6B-4E3B-AFA3-24861E86A26A}"/>
          </ac:spMkLst>
        </pc:spChg>
        <pc:spChg chg="mod">
          <ac:chgData name="张 鑫" userId="2f2870ad27165835" providerId="LiveId" clId="{829F09B3-F299-40EC-9812-15BB048FACFD}" dt="2022-02-17T10:26:57.084" v="1304" actId="947"/>
          <ac:spMkLst>
            <pc:docMk/>
            <pc:sldMk cId="1610231073" sldId="289"/>
            <ac:spMk id="219" creationId="{867E0EE4-9839-4E12-9EA2-EF0051C559D6}"/>
          </ac:spMkLst>
        </pc:spChg>
        <pc:spChg chg="mod">
          <ac:chgData name="张 鑫" userId="2f2870ad27165835" providerId="LiveId" clId="{829F09B3-F299-40EC-9812-15BB048FACFD}" dt="2022-02-17T10:26:57.102" v="1308" actId="947"/>
          <ac:spMkLst>
            <pc:docMk/>
            <pc:sldMk cId="1610231073" sldId="289"/>
            <ac:spMk id="220" creationId="{A214581E-C460-4875-8983-39330FCA0447}"/>
          </ac:spMkLst>
        </pc:spChg>
        <pc:spChg chg="mod">
          <ac:chgData name="张 鑫" userId="2f2870ad27165835" providerId="LiveId" clId="{829F09B3-F299-40EC-9812-15BB048FACFD}" dt="2022-02-17T10:26:57.119" v="1312" actId="947"/>
          <ac:spMkLst>
            <pc:docMk/>
            <pc:sldMk cId="1610231073" sldId="289"/>
            <ac:spMk id="221" creationId="{83537793-0AD1-41A5-9BA4-924BE9314393}"/>
          </ac:spMkLst>
        </pc:spChg>
        <pc:spChg chg="mod">
          <ac:chgData name="张 鑫" userId="2f2870ad27165835" providerId="LiveId" clId="{829F09B3-F299-40EC-9812-15BB048FACFD}" dt="2022-02-17T10:26:57.137" v="1316" actId="947"/>
          <ac:spMkLst>
            <pc:docMk/>
            <pc:sldMk cId="1610231073" sldId="289"/>
            <ac:spMk id="222" creationId="{B35B4DA4-7583-4482-BFDE-10C1A04CAD47}"/>
          </ac:spMkLst>
        </pc:spChg>
        <pc:spChg chg="mod">
          <ac:chgData name="张 鑫" userId="2f2870ad27165835" providerId="LiveId" clId="{829F09B3-F299-40EC-9812-15BB048FACFD}" dt="2022-02-17T10:26:57.156" v="1320" actId="947"/>
          <ac:spMkLst>
            <pc:docMk/>
            <pc:sldMk cId="1610231073" sldId="289"/>
            <ac:spMk id="223" creationId="{FED2AB73-40D2-4C15-A2AA-41685B52292E}"/>
          </ac:spMkLst>
        </pc:spChg>
        <pc:spChg chg="mod">
          <ac:chgData name="张 鑫" userId="2f2870ad27165835" providerId="LiveId" clId="{829F09B3-F299-40EC-9812-15BB048FACFD}" dt="2022-02-17T10:26:57.174" v="1324" actId="947"/>
          <ac:spMkLst>
            <pc:docMk/>
            <pc:sldMk cId="1610231073" sldId="289"/>
            <ac:spMk id="224" creationId="{067D123B-254B-4D5C-BFBB-661FBD696938}"/>
          </ac:spMkLst>
        </pc:spChg>
        <pc:spChg chg="mod">
          <ac:chgData name="张 鑫" userId="2f2870ad27165835" providerId="LiveId" clId="{829F09B3-F299-40EC-9812-15BB048FACFD}" dt="2022-02-17T10:26:57.192" v="1328" actId="947"/>
          <ac:spMkLst>
            <pc:docMk/>
            <pc:sldMk cId="1610231073" sldId="289"/>
            <ac:spMk id="225" creationId="{7831ADFF-53D7-4061-AAB6-6C17312F12EE}"/>
          </ac:spMkLst>
        </pc:spChg>
        <pc:spChg chg="mod">
          <ac:chgData name="张 鑫" userId="2f2870ad27165835" providerId="LiveId" clId="{829F09B3-F299-40EC-9812-15BB048FACFD}" dt="2022-02-17T10:26:57.211" v="1332" actId="947"/>
          <ac:spMkLst>
            <pc:docMk/>
            <pc:sldMk cId="1610231073" sldId="289"/>
            <ac:spMk id="226" creationId="{918C7823-EE66-4EFC-964B-4797449B6DBF}"/>
          </ac:spMkLst>
        </pc:spChg>
        <pc:spChg chg="mod">
          <ac:chgData name="张 鑫" userId="2f2870ad27165835" providerId="LiveId" clId="{829F09B3-F299-40EC-9812-15BB048FACFD}" dt="2022-02-17T10:26:57.229" v="1336" actId="947"/>
          <ac:spMkLst>
            <pc:docMk/>
            <pc:sldMk cId="1610231073" sldId="289"/>
            <ac:spMk id="227" creationId="{04662D08-D771-4178-A467-9BD03B8A3D8B}"/>
          </ac:spMkLst>
        </pc:spChg>
        <pc:spChg chg="mod">
          <ac:chgData name="张 鑫" userId="2f2870ad27165835" providerId="LiveId" clId="{829F09B3-F299-40EC-9812-15BB048FACFD}" dt="2022-02-17T10:26:57.247" v="1340" actId="947"/>
          <ac:spMkLst>
            <pc:docMk/>
            <pc:sldMk cId="1610231073" sldId="289"/>
            <ac:spMk id="228" creationId="{27548055-FE3A-4EA0-913E-EC5B908E882E}"/>
          </ac:spMkLst>
        </pc:spChg>
        <pc:spChg chg="mod">
          <ac:chgData name="张 鑫" userId="2f2870ad27165835" providerId="LiveId" clId="{829F09B3-F299-40EC-9812-15BB048FACFD}" dt="2022-02-17T10:26:57.266" v="1344" actId="947"/>
          <ac:spMkLst>
            <pc:docMk/>
            <pc:sldMk cId="1610231073" sldId="289"/>
            <ac:spMk id="229" creationId="{E0E975CA-D32C-43E0-ABFA-CD3EF95BCBBD}"/>
          </ac:spMkLst>
        </pc:spChg>
        <pc:spChg chg="mod">
          <ac:chgData name="张 鑫" userId="2f2870ad27165835" providerId="LiveId" clId="{829F09B3-F299-40EC-9812-15BB048FACFD}" dt="2022-02-17T10:26:57.285" v="1348" actId="947"/>
          <ac:spMkLst>
            <pc:docMk/>
            <pc:sldMk cId="1610231073" sldId="289"/>
            <ac:spMk id="230" creationId="{FF0FCD31-0E38-4BC0-859F-29CF3E69DE29}"/>
          </ac:spMkLst>
        </pc:spChg>
        <pc:spChg chg="mod">
          <ac:chgData name="张 鑫" userId="2f2870ad27165835" providerId="LiveId" clId="{829F09B3-F299-40EC-9812-15BB048FACFD}" dt="2022-02-17T10:26:55.787" v="996"/>
          <ac:spMkLst>
            <pc:docMk/>
            <pc:sldMk cId="1610231073" sldId="289"/>
            <ac:spMk id="233" creationId="{EAFAF9D2-354D-43AC-8CDF-2994C6342917}"/>
          </ac:spMkLst>
        </pc:spChg>
        <pc:spChg chg="mod">
          <ac:chgData name="张 鑫" userId="2f2870ad27165835" providerId="LiveId" clId="{829F09B3-F299-40EC-9812-15BB048FACFD}" dt="2022-02-17T10:26:55.793" v="1003"/>
          <ac:spMkLst>
            <pc:docMk/>
            <pc:sldMk cId="1610231073" sldId="289"/>
            <ac:spMk id="234" creationId="{EE7CCCD2-B786-4E57-AA89-8006CF18894A}"/>
          </ac:spMkLst>
        </pc:spChg>
        <pc:spChg chg="mod">
          <ac:chgData name="张 鑫" userId="2f2870ad27165835" providerId="LiveId" clId="{829F09B3-F299-40EC-9812-15BB048FACFD}" dt="2022-02-17T10:26:55.756" v="980" actId="947"/>
          <ac:spMkLst>
            <pc:docMk/>
            <pc:sldMk cId="1610231073" sldId="289"/>
            <ac:spMk id="236" creationId="{173D3E56-20ED-48F2-9711-2A6B862BCAFC}"/>
          </ac:spMkLst>
        </pc:spChg>
        <pc:spChg chg="mod">
          <ac:chgData name="张 鑫" userId="2f2870ad27165835" providerId="LiveId" clId="{829F09B3-F299-40EC-9812-15BB048FACFD}" dt="2022-02-17T10:26:55.799" v="1008" actId="947"/>
          <ac:spMkLst>
            <pc:docMk/>
            <pc:sldMk cId="1610231073" sldId="289"/>
            <ac:spMk id="237" creationId="{89AABB7E-3CDB-4724-B606-0D02D13F7FDE}"/>
          </ac:spMkLst>
        </pc:spChg>
        <pc:spChg chg="mod">
          <ac:chgData name="张 鑫" userId="2f2870ad27165835" providerId="LiveId" clId="{829F09B3-F299-40EC-9812-15BB048FACFD}" dt="2022-02-17T10:26:55.822" v="1019" actId="947"/>
          <ac:spMkLst>
            <pc:docMk/>
            <pc:sldMk cId="1610231073" sldId="289"/>
            <ac:spMk id="238" creationId="{35FBFFCB-463C-4283-A2E1-914F37196C91}"/>
          </ac:spMkLst>
        </pc:spChg>
        <pc:spChg chg="mod">
          <ac:chgData name="张 鑫" userId="2f2870ad27165835" providerId="LiveId" clId="{829F09B3-F299-40EC-9812-15BB048FACFD}" dt="2022-02-17T10:26:55.848" v="1032" actId="947"/>
          <ac:spMkLst>
            <pc:docMk/>
            <pc:sldMk cId="1610231073" sldId="289"/>
            <ac:spMk id="239" creationId="{10ECEB03-B308-4794-9B20-FA37AF222AA6}"/>
          </ac:spMkLst>
        </pc:spChg>
        <pc:spChg chg="mod">
          <ac:chgData name="张 鑫" userId="2f2870ad27165835" providerId="LiveId" clId="{829F09B3-F299-40EC-9812-15BB048FACFD}" dt="2022-02-17T10:26:55.758" v="981" actId="947"/>
          <ac:spMkLst>
            <pc:docMk/>
            <pc:sldMk cId="1610231073" sldId="289"/>
            <ac:spMk id="241" creationId="{685877C1-E566-4C84-9E37-A7257B7C133C}"/>
          </ac:spMkLst>
        </pc:spChg>
        <pc:spChg chg="mod">
          <ac:chgData name="张 鑫" userId="2f2870ad27165835" providerId="LiveId" clId="{829F09B3-F299-40EC-9812-15BB048FACFD}" dt="2022-02-17T10:26:55.798" v="1007" actId="947"/>
          <ac:spMkLst>
            <pc:docMk/>
            <pc:sldMk cId="1610231073" sldId="289"/>
            <ac:spMk id="242" creationId="{763871D4-1C86-471B-AD01-A652D553CB03}"/>
          </ac:spMkLst>
        </pc:spChg>
        <pc:spChg chg="mod">
          <ac:chgData name="张 鑫" userId="2f2870ad27165835" providerId="LiveId" clId="{829F09B3-F299-40EC-9812-15BB048FACFD}" dt="2022-02-17T10:26:55.823" v="1020" actId="947"/>
          <ac:spMkLst>
            <pc:docMk/>
            <pc:sldMk cId="1610231073" sldId="289"/>
            <ac:spMk id="243" creationId="{F96886EB-084F-4872-B45B-9ED6FEE7F108}"/>
          </ac:spMkLst>
        </pc:spChg>
        <pc:spChg chg="mod">
          <ac:chgData name="张 鑫" userId="2f2870ad27165835" providerId="LiveId" clId="{829F09B3-F299-40EC-9812-15BB048FACFD}" dt="2022-02-17T10:26:55.847" v="1031" actId="947"/>
          <ac:spMkLst>
            <pc:docMk/>
            <pc:sldMk cId="1610231073" sldId="289"/>
            <ac:spMk id="244" creationId="{9A1FB072-6165-4B06-B026-C4B9EC1A78FB}"/>
          </ac:spMkLst>
        </pc:spChg>
        <pc:spChg chg="mod">
          <ac:chgData name="张 鑫" userId="2f2870ad27165835" providerId="LiveId" clId="{829F09B3-F299-40EC-9812-15BB048FACFD}" dt="2022-02-17T10:26:55.790" v="1000"/>
          <ac:spMkLst>
            <pc:docMk/>
            <pc:sldMk cId="1610231073" sldId="289"/>
            <ac:spMk id="245" creationId="{D88847E7-6F75-4CB1-9A29-8DCF57ADB030}"/>
          </ac:spMkLst>
        </pc:spChg>
        <pc:spChg chg="mod">
          <ac:chgData name="张 鑫" userId="2f2870ad27165835" providerId="LiveId" clId="{829F09B3-F299-40EC-9812-15BB048FACFD}" dt="2022-02-17T10:26:55.713" v="972" actId="947"/>
          <ac:spMkLst>
            <pc:docMk/>
            <pc:sldMk cId="1610231073" sldId="289"/>
            <ac:spMk id="246" creationId="{98826360-C328-4572-9B05-75EBACF859D5}"/>
          </ac:spMkLst>
        </pc:spChg>
      </pc:sldChg>
      <pc:sldChg chg="modSp mod">
        <pc:chgData name="张 鑫" userId="2f2870ad27165835" providerId="LiveId" clId="{829F09B3-F299-40EC-9812-15BB048FACFD}" dt="2022-02-17T10:27:04.102" v="3553" actId="947"/>
        <pc:sldMkLst>
          <pc:docMk/>
          <pc:sldMk cId="2683186694" sldId="290"/>
        </pc:sldMkLst>
        <pc:spChg chg="mod">
          <ac:chgData name="张 鑫" userId="2f2870ad27165835" providerId="LiveId" clId="{829F09B3-F299-40EC-9812-15BB048FACFD}" dt="2022-02-17T10:27:02.630" v="3202" actId="947"/>
          <ac:spMkLst>
            <pc:docMk/>
            <pc:sldMk cId="2683186694" sldId="290"/>
            <ac:spMk id="147" creationId="{FC255566-56F5-437D-AD55-32D91CA05DE6}"/>
          </ac:spMkLst>
        </pc:spChg>
        <pc:spChg chg="mod">
          <ac:chgData name="张 鑫" userId="2f2870ad27165835" providerId="LiveId" clId="{829F09B3-F299-40EC-9812-15BB048FACFD}" dt="2022-02-17T10:27:02.604" v="3190" actId="947"/>
          <ac:spMkLst>
            <pc:docMk/>
            <pc:sldMk cId="2683186694" sldId="290"/>
            <ac:spMk id="149" creationId="{5622A9D1-8157-4866-9275-CFD8694BF3B9}"/>
          </ac:spMkLst>
        </pc:spChg>
        <pc:spChg chg="mod">
          <ac:chgData name="张 鑫" userId="2f2870ad27165835" providerId="LiveId" clId="{829F09B3-F299-40EC-9812-15BB048FACFD}" dt="2022-02-17T10:27:02.645" v="3215" actId="947"/>
          <ac:spMkLst>
            <pc:docMk/>
            <pc:sldMk cId="2683186694" sldId="290"/>
            <ac:spMk id="150" creationId="{21CF1436-7227-468D-9B8C-73625E009389}"/>
          </ac:spMkLst>
        </pc:spChg>
        <pc:spChg chg="mod">
          <ac:chgData name="张 鑫" userId="2f2870ad27165835" providerId="LiveId" clId="{829F09B3-F299-40EC-9812-15BB048FACFD}" dt="2022-02-17T10:27:02.673" v="3229" actId="947"/>
          <ac:spMkLst>
            <pc:docMk/>
            <pc:sldMk cId="2683186694" sldId="290"/>
            <ac:spMk id="151" creationId="{3B287C39-A8DB-4BE5-800D-0337D1BAFCFC}"/>
          </ac:spMkLst>
        </pc:spChg>
        <pc:spChg chg="mod">
          <ac:chgData name="张 鑫" userId="2f2870ad27165835" providerId="LiveId" clId="{829F09B3-F299-40EC-9812-15BB048FACFD}" dt="2022-02-17T10:27:02.700" v="3241" actId="947"/>
          <ac:spMkLst>
            <pc:docMk/>
            <pc:sldMk cId="2683186694" sldId="290"/>
            <ac:spMk id="152" creationId="{C46D9FF7-E572-4BF4-A5F3-8982B99DB845}"/>
          </ac:spMkLst>
        </pc:spChg>
        <pc:spChg chg="mod">
          <ac:chgData name="张 鑫" userId="2f2870ad27165835" providerId="LiveId" clId="{829F09B3-F299-40EC-9812-15BB048FACFD}" dt="2022-02-17T10:27:02.719" v="3245" actId="947"/>
          <ac:spMkLst>
            <pc:docMk/>
            <pc:sldMk cId="2683186694" sldId="290"/>
            <ac:spMk id="153" creationId="{1D9BC5E3-B36D-4210-901F-40FA128AE3C6}"/>
          </ac:spMkLst>
        </pc:spChg>
        <pc:spChg chg="mod">
          <ac:chgData name="张 鑫" userId="2f2870ad27165835" providerId="LiveId" clId="{829F09B3-F299-40EC-9812-15BB048FACFD}" dt="2022-02-17T10:27:02.737" v="3249" actId="947"/>
          <ac:spMkLst>
            <pc:docMk/>
            <pc:sldMk cId="2683186694" sldId="290"/>
            <ac:spMk id="154" creationId="{B00BC448-31DB-43FE-AA95-128504312C1E}"/>
          </ac:spMkLst>
        </pc:spChg>
        <pc:spChg chg="mod">
          <ac:chgData name="张 鑫" userId="2f2870ad27165835" providerId="LiveId" clId="{829F09B3-F299-40EC-9812-15BB048FACFD}" dt="2022-02-17T10:27:02.755" v="3253" actId="947"/>
          <ac:spMkLst>
            <pc:docMk/>
            <pc:sldMk cId="2683186694" sldId="290"/>
            <ac:spMk id="155" creationId="{01DC2C15-A77F-4428-8489-E7F900E2C5A9}"/>
          </ac:spMkLst>
        </pc:spChg>
        <pc:spChg chg="mod">
          <ac:chgData name="张 鑫" userId="2f2870ad27165835" providerId="LiveId" clId="{829F09B3-F299-40EC-9812-15BB048FACFD}" dt="2022-02-17T10:27:02.774" v="3257" actId="947"/>
          <ac:spMkLst>
            <pc:docMk/>
            <pc:sldMk cId="2683186694" sldId="290"/>
            <ac:spMk id="156" creationId="{6FF42AD7-F3D0-489B-838E-F976304321E8}"/>
          </ac:spMkLst>
        </pc:spChg>
        <pc:spChg chg="mod">
          <ac:chgData name="张 鑫" userId="2f2870ad27165835" providerId="LiveId" clId="{829F09B3-F299-40EC-9812-15BB048FACFD}" dt="2022-02-17T10:27:02.792" v="3261" actId="947"/>
          <ac:spMkLst>
            <pc:docMk/>
            <pc:sldMk cId="2683186694" sldId="290"/>
            <ac:spMk id="157" creationId="{C09ACA8D-4BC8-4022-855B-22DEB452033E}"/>
          </ac:spMkLst>
        </pc:spChg>
        <pc:spChg chg="mod">
          <ac:chgData name="张 鑫" userId="2f2870ad27165835" providerId="LiveId" clId="{829F09B3-F299-40EC-9812-15BB048FACFD}" dt="2022-02-17T10:27:02.810" v="3265" actId="947"/>
          <ac:spMkLst>
            <pc:docMk/>
            <pc:sldMk cId="2683186694" sldId="290"/>
            <ac:spMk id="158" creationId="{C71E6E90-4043-4FB0-844F-010C100BB0AD}"/>
          </ac:spMkLst>
        </pc:spChg>
        <pc:spChg chg="mod">
          <ac:chgData name="张 鑫" userId="2f2870ad27165835" providerId="LiveId" clId="{829F09B3-F299-40EC-9812-15BB048FACFD}" dt="2022-02-17T10:27:02.829" v="3269" actId="947"/>
          <ac:spMkLst>
            <pc:docMk/>
            <pc:sldMk cId="2683186694" sldId="290"/>
            <ac:spMk id="159" creationId="{FE5B6914-DFB5-4949-8156-A5E4EF9057CE}"/>
          </ac:spMkLst>
        </pc:spChg>
        <pc:spChg chg="mod">
          <ac:chgData name="张 鑫" userId="2f2870ad27165835" providerId="LiveId" clId="{829F09B3-F299-40EC-9812-15BB048FACFD}" dt="2022-02-17T10:27:02.848" v="3273" actId="947"/>
          <ac:spMkLst>
            <pc:docMk/>
            <pc:sldMk cId="2683186694" sldId="290"/>
            <ac:spMk id="160" creationId="{A88A7F1E-3967-48D3-AD93-852B602AB6C8}"/>
          </ac:spMkLst>
        </pc:spChg>
        <pc:spChg chg="mod">
          <ac:chgData name="张 鑫" userId="2f2870ad27165835" providerId="LiveId" clId="{829F09B3-F299-40EC-9812-15BB048FACFD}" dt="2022-02-17T10:27:02.867" v="3277" actId="947"/>
          <ac:spMkLst>
            <pc:docMk/>
            <pc:sldMk cId="2683186694" sldId="290"/>
            <ac:spMk id="161" creationId="{A6A4A9B7-08B0-413F-9C0C-1CBA203D8D73}"/>
          </ac:spMkLst>
        </pc:spChg>
        <pc:spChg chg="mod">
          <ac:chgData name="张 鑫" userId="2f2870ad27165835" providerId="LiveId" clId="{829F09B3-F299-40EC-9812-15BB048FACFD}" dt="2022-02-17T10:27:02.885" v="3281" actId="947"/>
          <ac:spMkLst>
            <pc:docMk/>
            <pc:sldMk cId="2683186694" sldId="290"/>
            <ac:spMk id="162" creationId="{E5B1AB09-9BC2-4087-8E34-D17F77C8D710}"/>
          </ac:spMkLst>
        </pc:spChg>
        <pc:spChg chg="mod">
          <ac:chgData name="张 鑫" userId="2f2870ad27165835" providerId="LiveId" clId="{829F09B3-F299-40EC-9812-15BB048FACFD}" dt="2022-02-17T10:27:02.903" v="3285" actId="947"/>
          <ac:spMkLst>
            <pc:docMk/>
            <pc:sldMk cId="2683186694" sldId="290"/>
            <ac:spMk id="163" creationId="{C2D9379F-D266-4FCF-ADA5-C8850F89EE2C}"/>
          </ac:spMkLst>
        </pc:spChg>
        <pc:spChg chg="mod">
          <ac:chgData name="张 鑫" userId="2f2870ad27165835" providerId="LiveId" clId="{829F09B3-F299-40EC-9812-15BB048FACFD}" dt="2022-02-17T10:27:02.921" v="3289" actId="947"/>
          <ac:spMkLst>
            <pc:docMk/>
            <pc:sldMk cId="2683186694" sldId="290"/>
            <ac:spMk id="164" creationId="{2A414BEC-9A88-4721-BDA7-F34D463864EE}"/>
          </ac:spMkLst>
        </pc:spChg>
        <pc:spChg chg="mod">
          <ac:chgData name="张 鑫" userId="2f2870ad27165835" providerId="LiveId" clId="{829F09B3-F299-40EC-9812-15BB048FACFD}" dt="2022-02-17T10:27:02.939" v="3293" actId="947"/>
          <ac:spMkLst>
            <pc:docMk/>
            <pc:sldMk cId="2683186694" sldId="290"/>
            <ac:spMk id="165" creationId="{F264A35A-D8EF-405B-BC68-CD470134FF2D}"/>
          </ac:spMkLst>
        </pc:spChg>
        <pc:spChg chg="mod">
          <ac:chgData name="张 鑫" userId="2f2870ad27165835" providerId="LiveId" clId="{829F09B3-F299-40EC-9812-15BB048FACFD}" dt="2022-02-17T10:27:02.955" v="3297" actId="947"/>
          <ac:spMkLst>
            <pc:docMk/>
            <pc:sldMk cId="2683186694" sldId="290"/>
            <ac:spMk id="166" creationId="{3D947A66-5878-41B5-9484-D24CBB295605}"/>
          </ac:spMkLst>
        </pc:spChg>
        <pc:spChg chg="mod">
          <ac:chgData name="张 鑫" userId="2f2870ad27165835" providerId="LiveId" clId="{829F09B3-F299-40EC-9812-15BB048FACFD}" dt="2022-02-17T10:27:02.972" v="3301" actId="947"/>
          <ac:spMkLst>
            <pc:docMk/>
            <pc:sldMk cId="2683186694" sldId="290"/>
            <ac:spMk id="167" creationId="{1C78B8BC-7273-4E75-A714-3974103314E7}"/>
          </ac:spMkLst>
        </pc:spChg>
        <pc:spChg chg="mod">
          <ac:chgData name="张 鑫" userId="2f2870ad27165835" providerId="LiveId" clId="{829F09B3-F299-40EC-9812-15BB048FACFD}" dt="2022-02-17T10:27:02.990" v="3305" actId="947"/>
          <ac:spMkLst>
            <pc:docMk/>
            <pc:sldMk cId="2683186694" sldId="290"/>
            <ac:spMk id="168" creationId="{4F0997D1-37EA-44A5-BE21-86EEBED6E1DB}"/>
          </ac:spMkLst>
        </pc:spChg>
        <pc:spChg chg="mod">
          <ac:chgData name="张 鑫" userId="2f2870ad27165835" providerId="LiveId" clId="{829F09B3-F299-40EC-9812-15BB048FACFD}" dt="2022-02-17T10:27:03.009" v="3309" actId="947"/>
          <ac:spMkLst>
            <pc:docMk/>
            <pc:sldMk cId="2683186694" sldId="290"/>
            <ac:spMk id="169" creationId="{1258F3DE-957F-45C0-8147-98A40BBE0F3D}"/>
          </ac:spMkLst>
        </pc:spChg>
        <pc:spChg chg="mod">
          <ac:chgData name="张 鑫" userId="2f2870ad27165835" providerId="LiveId" clId="{829F09B3-F299-40EC-9812-15BB048FACFD}" dt="2022-02-17T10:27:03.027" v="3313" actId="947"/>
          <ac:spMkLst>
            <pc:docMk/>
            <pc:sldMk cId="2683186694" sldId="290"/>
            <ac:spMk id="170" creationId="{C605510D-574A-4BBD-921B-F60D2FAE1A20}"/>
          </ac:spMkLst>
        </pc:spChg>
        <pc:spChg chg="mod">
          <ac:chgData name="张 鑫" userId="2f2870ad27165835" providerId="LiveId" clId="{829F09B3-F299-40EC-9812-15BB048FACFD}" dt="2022-02-17T10:27:03.046" v="3317" actId="947"/>
          <ac:spMkLst>
            <pc:docMk/>
            <pc:sldMk cId="2683186694" sldId="290"/>
            <ac:spMk id="171" creationId="{1C14C2BA-3681-431A-9069-DC605015CE7A}"/>
          </ac:spMkLst>
        </pc:spChg>
        <pc:spChg chg="mod">
          <ac:chgData name="张 鑫" userId="2f2870ad27165835" providerId="LiveId" clId="{829F09B3-F299-40EC-9812-15BB048FACFD}" dt="2022-02-17T10:27:03.064" v="3321" actId="947"/>
          <ac:spMkLst>
            <pc:docMk/>
            <pc:sldMk cId="2683186694" sldId="290"/>
            <ac:spMk id="172" creationId="{BA610515-7BD9-4BE0-8B7A-3CAB1DC59659}"/>
          </ac:spMkLst>
        </pc:spChg>
        <pc:spChg chg="mod">
          <ac:chgData name="张 鑫" userId="2f2870ad27165835" providerId="LiveId" clId="{829F09B3-F299-40EC-9812-15BB048FACFD}" dt="2022-02-17T10:27:03.081" v="3325" actId="947"/>
          <ac:spMkLst>
            <pc:docMk/>
            <pc:sldMk cId="2683186694" sldId="290"/>
            <ac:spMk id="173" creationId="{6E741A43-5B6C-4AB3-8783-4827798387DA}"/>
          </ac:spMkLst>
        </pc:spChg>
        <pc:spChg chg="mod">
          <ac:chgData name="张 鑫" userId="2f2870ad27165835" providerId="LiveId" clId="{829F09B3-F299-40EC-9812-15BB048FACFD}" dt="2022-02-17T10:27:03.100" v="3329" actId="947"/>
          <ac:spMkLst>
            <pc:docMk/>
            <pc:sldMk cId="2683186694" sldId="290"/>
            <ac:spMk id="174" creationId="{4687A2E9-6944-4892-9FD6-E07FF54745C8}"/>
          </ac:spMkLst>
        </pc:spChg>
        <pc:spChg chg="mod">
          <ac:chgData name="张 鑫" userId="2f2870ad27165835" providerId="LiveId" clId="{829F09B3-F299-40EC-9812-15BB048FACFD}" dt="2022-02-17T10:27:03.118" v="3333" actId="947"/>
          <ac:spMkLst>
            <pc:docMk/>
            <pc:sldMk cId="2683186694" sldId="290"/>
            <ac:spMk id="175" creationId="{2032FED9-0514-4B81-B65C-5AA8D87B9C03}"/>
          </ac:spMkLst>
        </pc:spChg>
        <pc:spChg chg="mod">
          <ac:chgData name="张 鑫" userId="2f2870ad27165835" providerId="LiveId" clId="{829F09B3-F299-40EC-9812-15BB048FACFD}" dt="2022-02-17T10:27:03.136" v="3337" actId="947"/>
          <ac:spMkLst>
            <pc:docMk/>
            <pc:sldMk cId="2683186694" sldId="290"/>
            <ac:spMk id="176" creationId="{7D374299-F007-4C0A-A2EC-EBDE9DBD07DF}"/>
          </ac:spMkLst>
        </pc:spChg>
        <pc:spChg chg="mod">
          <ac:chgData name="张 鑫" userId="2f2870ad27165835" providerId="LiveId" clId="{829F09B3-F299-40EC-9812-15BB048FACFD}" dt="2022-02-17T10:27:03.154" v="3341" actId="947"/>
          <ac:spMkLst>
            <pc:docMk/>
            <pc:sldMk cId="2683186694" sldId="290"/>
            <ac:spMk id="177" creationId="{4317CC5E-92BF-49BC-9A70-16B8247B4BDE}"/>
          </ac:spMkLst>
        </pc:spChg>
        <pc:spChg chg="mod">
          <ac:chgData name="张 鑫" userId="2f2870ad27165835" providerId="LiveId" clId="{829F09B3-F299-40EC-9812-15BB048FACFD}" dt="2022-02-17T10:27:03.171" v="3345" actId="947"/>
          <ac:spMkLst>
            <pc:docMk/>
            <pc:sldMk cId="2683186694" sldId="290"/>
            <ac:spMk id="178" creationId="{9B855791-F3F8-435C-A442-AEC8FCFB4039}"/>
          </ac:spMkLst>
        </pc:spChg>
        <pc:spChg chg="mod">
          <ac:chgData name="张 鑫" userId="2f2870ad27165835" providerId="LiveId" clId="{829F09B3-F299-40EC-9812-15BB048FACFD}" dt="2022-02-17T10:27:03.189" v="3349" actId="947"/>
          <ac:spMkLst>
            <pc:docMk/>
            <pc:sldMk cId="2683186694" sldId="290"/>
            <ac:spMk id="179" creationId="{E7671B3B-B822-48F0-8994-E4DD1F3C972C}"/>
          </ac:spMkLst>
        </pc:spChg>
        <pc:spChg chg="mod">
          <ac:chgData name="张 鑫" userId="2f2870ad27165835" providerId="LiveId" clId="{829F09B3-F299-40EC-9812-15BB048FACFD}" dt="2022-02-17T10:27:03.205" v="3353" actId="947"/>
          <ac:spMkLst>
            <pc:docMk/>
            <pc:sldMk cId="2683186694" sldId="290"/>
            <ac:spMk id="180" creationId="{C71571FE-076F-4C52-B234-5B1056652606}"/>
          </ac:spMkLst>
        </pc:spChg>
        <pc:spChg chg="mod">
          <ac:chgData name="张 鑫" userId="2f2870ad27165835" providerId="LiveId" clId="{829F09B3-F299-40EC-9812-15BB048FACFD}" dt="2022-02-17T10:27:03.223" v="3357" actId="947"/>
          <ac:spMkLst>
            <pc:docMk/>
            <pc:sldMk cId="2683186694" sldId="290"/>
            <ac:spMk id="181" creationId="{59629178-C3AA-4A90-9DE0-8F9D14C1CE65}"/>
          </ac:spMkLst>
        </pc:spChg>
        <pc:spChg chg="mod">
          <ac:chgData name="张 鑫" userId="2f2870ad27165835" providerId="LiveId" clId="{829F09B3-F299-40EC-9812-15BB048FACFD}" dt="2022-02-17T10:27:03.239" v="3361" actId="947"/>
          <ac:spMkLst>
            <pc:docMk/>
            <pc:sldMk cId="2683186694" sldId="290"/>
            <ac:spMk id="182" creationId="{339F8199-F5A0-4AB1-BD4A-3BB64EF9A888}"/>
          </ac:spMkLst>
        </pc:spChg>
        <pc:spChg chg="mod">
          <ac:chgData name="张 鑫" userId="2f2870ad27165835" providerId="LiveId" clId="{829F09B3-F299-40EC-9812-15BB048FACFD}" dt="2022-02-17T10:27:03.257" v="3365" actId="947"/>
          <ac:spMkLst>
            <pc:docMk/>
            <pc:sldMk cId="2683186694" sldId="290"/>
            <ac:spMk id="183" creationId="{14DF54EB-D9C5-4202-A078-D49F2F7273DC}"/>
          </ac:spMkLst>
        </pc:spChg>
        <pc:spChg chg="mod">
          <ac:chgData name="张 鑫" userId="2f2870ad27165835" providerId="LiveId" clId="{829F09B3-F299-40EC-9812-15BB048FACFD}" dt="2022-02-17T10:27:03.275" v="3369" actId="947"/>
          <ac:spMkLst>
            <pc:docMk/>
            <pc:sldMk cId="2683186694" sldId="290"/>
            <ac:spMk id="184" creationId="{643817A3-8D59-46E2-A690-4AA3F5822C3D}"/>
          </ac:spMkLst>
        </pc:spChg>
        <pc:spChg chg="mod">
          <ac:chgData name="张 鑫" userId="2f2870ad27165835" providerId="LiveId" clId="{829F09B3-F299-40EC-9812-15BB048FACFD}" dt="2022-02-17T10:27:03.294" v="3373" actId="947"/>
          <ac:spMkLst>
            <pc:docMk/>
            <pc:sldMk cId="2683186694" sldId="290"/>
            <ac:spMk id="185" creationId="{5B4301F7-A899-4B79-960F-4C3D734B0C73}"/>
          </ac:spMkLst>
        </pc:spChg>
        <pc:spChg chg="mod">
          <ac:chgData name="张 鑫" userId="2f2870ad27165835" providerId="LiveId" clId="{829F09B3-F299-40EC-9812-15BB048FACFD}" dt="2022-02-17T10:27:03.312" v="3377" actId="947"/>
          <ac:spMkLst>
            <pc:docMk/>
            <pc:sldMk cId="2683186694" sldId="290"/>
            <ac:spMk id="186" creationId="{2934A4E0-20B2-44AF-A6E4-D9D58503E227}"/>
          </ac:spMkLst>
        </pc:spChg>
        <pc:spChg chg="mod">
          <ac:chgData name="张 鑫" userId="2f2870ad27165835" providerId="LiveId" clId="{829F09B3-F299-40EC-9812-15BB048FACFD}" dt="2022-02-17T10:27:03.331" v="3381" actId="947"/>
          <ac:spMkLst>
            <pc:docMk/>
            <pc:sldMk cId="2683186694" sldId="290"/>
            <ac:spMk id="187" creationId="{C262A7ED-A499-4566-92AA-5A55E172BF08}"/>
          </ac:spMkLst>
        </pc:spChg>
        <pc:spChg chg="mod">
          <ac:chgData name="张 鑫" userId="2f2870ad27165835" providerId="LiveId" clId="{829F09B3-F299-40EC-9812-15BB048FACFD}" dt="2022-02-17T10:27:03.348" v="3385" actId="947"/>
          <ac:spMkLst>
            <pc:docMk/>
            <pc:sldMk cId="2683186694" sldId="290"/>
            <ac:spMk id="188" creationId="{4EC9B49B-06E4-43F3-AA12-2847F41CA6C7}"/>
          </ac:spMkLst>
        </pc:spChg>
        <pc:spChg chg="mod">
          <ac:chgData name="张 鑫" userId="2f2870ad27165835" providerId="LiveId" clId="{829F09B3-F299-40EC-9812-15BB048FACFD}" dt="2022-02-17T10:27:03.366" v="3389" actId="947"/>
          <ac:spMkLst>
            <pc:docMk/>
            <pc:sldMk cId="2683186694" sldId="290"/>
            <ac:spMk id="189" creationId="{2D360312-3F86-4539-82D2-603128CD046E}"/>
          </ac:spMkLst>
        </pc:spChg>
        <pc:spChg chg="mod">
          <ac:chgData name="张 鑫" userId="2f2870ad27165835" providerId="LiveId" clId="{829F09B3-F299-40EC-9812-15BB048FACFD}" dt="2022-02-17T10:27:03.383" v="3393" actId="947"/>
          <ac:spMkLst>
            <pc:docMk/>
            <pc:sldMk cId="2683186694" sldId="290"/>
            <ac:spMk id="190" creationId="{C0E36E83-2F0A-40AE-8087-B9B8AB7D5E6C}"/>
          </ac:spMkLst>
        </pc:spChg>
        <pc:spChg chg="mod">
          <ac:chgData name="张 鑫" userId="2f2870ad27165835" providerId="LiveId" clId="{829F09B3-F299-40EC-9812-15BB048FACFD}" dt="2022-02-17T10:27:03.401" v="3397" actId="947"/>
          <ac:spMkLst>
            <pc:docMk/>
            <pc:sldMk cId="2683186694" sldId="290"/>
            <ac:spMk id="191" creationId="{C0F623E8-1E8B-4710-9E97-B26108174D64}"/>
          </ac:spMkLst>
        </pc:spChg>
        <pc:spChg chg="mod">
          <ac:chgData name="张 鑫" userId="2f2870ad27165835" providerId="LiveId" clId="{829F09B3-F299-40EC-9812-15BB048FACFD}" dt="2022-02-17T10:27:03.418" v="3401" actId="947"/>
          <ac:spMkLst>
            <pc:docMk/>
            <pc:sldMk cId="2683186694" sldId="290"/>
            <ac:spMk id="192" creationId="{7AE93AA3-73B9-4E57-A11D-67A216FFD1E6}"/>
          </ac:spMkLst>
        </pc:spChg>
        <pc:spChg chg="mod">
          <ac:chgData name="张 鑫" userId="2f2870ad27165835" providerId="LiveId" clId="{829F09B3-F299-40EC-9812-15BB048FACFD}" dt="2022-02-17T10:27:03.436" v="3405" actId="947"/>
          <ac:spMkLst>
            <pc:docMk/>
            <pc:sldMk cId="2683186694" sldId="290"/>
            <ac:spMk id="193" creationId="{F79316DF-7C0B-466B-BA2F-52BF481DE327}"/>
          </ac:spMkLst>
        </pc:spChg>
        <pc:spChg chg="mod">
          <ac:chgData name="张 鑫" userId="2f2870ad27165835" providerId="LiveId" clId="{829F09B3-F299-40EC-9812-15BB048FACFD}" dt="2022-02-17T10:27:03.454" v="3409" actId="947"/>
          <ac:spMkLst>
            <pc:docMk/>
            <pc:sldMk cId="2683186694" sldId="290"/>
            <ac:spMk id="194" creationId="{DB6066D0-2D89-4F52-93F9-A06A939E08F6}"/>
          </ac:spMkLst>
        </pc:spChg>
        <pc:spChg chg="mod">
          <ac:chgData name="张 鑫" userId="2f2870ad27165835" providerId="LiveId" clId="{829F09B3-F299-40EC-9812-15BB048FACFD}" dt="2022-02-17T10:27:03.471" v="3413" actId="947"/>
          <ac:spMkLst>
            <pc:docMk/>
            <pc:sldMk cId="2683186694" sldId="290"/>
            <ac:spMk id="195" creationId="{61F40F58-4FCF-4EA7-9804-D60B214BCC12}"/>
          </ac:spMkLst>
        </pc:spChg>
        <pc:spChg chg="mod">
          <ac:chgData name="张 鑫" userId="2f2870ad27165835" providerId="LiveId" clId="{829F09B3-F299-40EC-9812-15BB048FACFD}" dt="2022-02-17T10:27:03.489" v="3417" actId="947"/>
          <ac:spMkLst>
            <pc:docMk/>
            <pc:sldMk cId="2683186694" sldId="290"/>
            <ac:spMk id="196" creationId="{560FE479-1DA2-4128-901F-00A0211A717A}"/>
          </ac:spMkLst>
        </pc:spChg>
        <pc:spChg chg="mod">
          <ac:chgData name="张 鑫" userId="2f2870ad27165835" providerId="LiveId" clId="{829F09B3-F299-40EC-9812-15BB048FACFD}" dt="2022-02-17T10:27:03.506" v="3421" actId="947"/>
          <ac:spMkLst>
            <pc:docMk/>
            <pc:sldMk cId="2683186694" sldId="290"/>
            <ac:spMk id="197" creationId="{1BD112DC-2935-4D2E-A807-3B041207A080}"/>
          </ac:spMkLst>
        </pc:spChg>
        <pc:spChg chg="mod">
          <ac:chgData name="张 鑫" userId="2f2870ad27165835" providerId="LiveId" clId="{829F09B3-F299-40EC-9812-15BB048FACFD}" dt="2022-02-17T10:27:03.524" v="3425" actId="947"/>
          <ac:spMkLst>
            <pc:docMk/>
            <pc:sldMk cId="2683186694" sldId="290"/>
            <ac:spMk id="198" creationId="{258AB15D-A55B-45AA-B529-E85DB8DDC4E6}"/>
          </ac:spMkLst>
        </pc:spChg>
        <pc:spChg chg="mod">
          <ac:chgData name="张 鑫" userId="2f2870ad27165835" providerId="LiveId" clId="{829F09B3-F299-40EC-9812-15BB048FACFD}" dt="2022-02-17T10:27:03.542" v="3429" actId="947"/>
          <ac:spMkLst>
            <pc:docMk/>
            <pc:sldMk cId="2683186694" sldId="290"/>
            <ac:spMk id="199" creationId="{7233E840-6B42-471E-8E26-8CF83D7FAA92}"/>
          </ac:spMkLst>
        </pc:spChg>
        <pc:spChg chg="mod">
          <ac:chgData name="张 鑫" userId="2f2870ad27165835" providerId="LiveId" clId="{829F09B3-F299-40EC-9812-15BB048FACFD}" dt="2022-02-17T10:27:03.561" v="3433" actId="947"/>
          <ac:spMkLst>
            <pc:docMk/>
            <pc:sldMk cId="2683186694" sldId="290"/>
            <ac:spMk id="200" creationId="{C4E54002-1433-4C13-BCE8-64C449ED4874}"/>
          </ac:spMkLst>
        </pc:spChg>
        <pc:spChg chg="mod">
          <ac:chgData name="张 鑫" userId="2f2870ad27165835" providerId="LiveId" clId="{829F09B3-F299-40EC-9812-15BB048FACFD}" dt="2022-02-17T10:27:03.580" v="3437" actId="947"/>
          <ac:spMkLst>
            <pc:docMk/>
            <pc:sldMk cId="2683186694" sldId="290"/>
            <ac:spMk id="201" creationId="{25C2CFC9-A7D3-4C8D-BDFB-0BB85A43A080}"/>
          </ac:spMkLst>
        </pc:spChg>
        <pc:spChg chg="mod">
          <ac:chgData name="张 鑫" userId="2f2870ad27165835" providerId="LiveId" clId="{829F09B3-F299-40EC-9812-15BB048FACFD}" dt="2022-02-17T10:27:03.598" v="3441" actId="947"/>
          <ac:spMkLst>
            <pc:docMk/>
            <pc:sldMk cId="2683186694" sldId="290"/>
            <ac:spMk id="202" creationId="{B56A2625-5A99-4939-9702-6665C7B67BFC}"/>
          </ac:spMkLst>
        </pc:spChg>
        <pc:spChg chg="mod">
          <ac:chgData name="张 鑫" userId="2f2870ad27165835" providerId="LiveId" clId="{829F09B3-F299-40EC-9812-15BB048FACFD}" dt="2022-02-17T10:27:03.616" v="3445" actId="947"/>
          <ac:spMkLst>
            <pc:docMk/>
            <pc:sldMk cId="2683186694" sldId="290"/>
            <ac:spMk id="203" creationId="{AEA592C2-29C2-470E-9D3D-3C13ECD3F550}"/>
          </ac:spMkLst>
        </pc:spChg>
        <pc:spChg chg="mod">
          <ac:chgData name="张 鑫" userId="2f2870ad27165835" providerId="LiveId" clId="{829F09B3-F299-40EC-9812-15BB048FACFD}" dt="2022-02-17T10:27:03.635" v="3449" actId="947"/>
          <ac:spMkLst>
            <pc:docMk/>
            <pc:sldMk cId="2683186694" sldId="290"/>
            <ac:spMk id="204" creationId="{2CE5A68D-34D6-4BB3-93FD-06901BA11ED8}"/>
          </ac:spMkLst>
        </pc:spChg>
        <pc:spChg chg="mod">
          <ac:chgData name="张 鑫" userId="2f2870ad27165835" providerId="LiveId" clId="{829F09B3-F299-40EC-9812-15BB048FACFD}" dt="2022-02-17T10:27:03.653" v="3453" actId="947"/>
          <ac:spMkLst>
            <pc:docMk/>
            <pc:sldMk cId="2683186694" sldId="290"/>
            <ac:spMk id="205" creationId="{DC06FEC0-A3C3-4CB3-BA73-D35045CDD7A8}"/>
          </ac:spMkLst>
        </pc:spChg>
        <pc:spChg chg="mod">
          <ac:chgData name="张 鑫" userId="2f2870ad27165835" providerId="LiveId" clId="{829F09B3-F299-40EC-9812-15BB048FACFD}" dt="2022-02-17T10:27:03.672" v="3457" actId="947"/>
          <ac:spMkLst>
            <pc:docMk/>
            <pc:sldMk cId="2683186694" sldId="290"/>
            <ac:spMk id="206" creationId="{E39285A4-3827-42C2-9ED0-6172B0AFBDED}"/>
          </ac:spMkLst>
        </pc:spChg>
        <pc:spChg chg="mod">
          <ac:chgData name="张 鑫" userId="2f2870ad27165835" providerId="LiveId" clId="{829F09B3-F299-40EC-9812-15BB048FACFD}" dt="2022-02-17T10:27:03.690" v="3461" actId="947"/>
          <ac:spMkLst>
            <pc:docMk/>
            <pc:sldMk cId="2683186694" sldId="290"/>
            <ac:spMk id="207" creationId="{1E3C440D-3AC6-4C72-893D-C693B30E5B35}"/>
          </ac:spMkLst>
        </pc:spChg>
        <pc:spChg chg="mod">
          <ac:chgData name="张 鑫" userId="2f2870ad27165835" providerId="LiveId" clId="{829F09B3-F299-40EC-9812-15BB048FACFD}" dt="2022-02-17T10:27:03.709" v="3465" actId="947"/>
          <ac:spMkLst>
            <pc:docMk/>
            <pc:sldMk cId="2683186694" sldId="290"/>
            <ac:spMk id="208" creationId="{3C10281F-F35E-4B1F-8F12-3A7C2B6383B1}"/>
          </ac:spMkLst>
        </pc:spChg>
        <pc:spChg chg="mod">
          <ac:chgData name="张 鑫" userId="2f2870ad27165835" providerId="LiveId" clId="{829F09B3-F299-40EC-9812-15BB048FACFD}" dt="2022-02-17T10:27:03.727" v="3469" actId="947"/>
          <ac:spMkLst>
            <pc:docMk/>
            <pc:sldMk cId="2683186694" sldId="290"/>
            <ac:spMk id="209" creationId="{59FFF4DE-D00B-4B31-A9F2-9CDB72F89E86}"/>
          </ac:spMkLst>
        </pc:spChg>
        <pc:spChg chg="mod">
          <ac:chgData name="张 鑫" userId="2f2870ad27165835" providerId="LiveId" clId="{829F09B3-F299-40EC-9812-15BB048FACFD}" dt="2022-02-17T10:27:03.745" v="3473" actId="947"/>
          <ac:spMkLst>
            <pc:docMk/>
            <pc:sldMk cId="2683186694" sldId="290"/>
            <ac:spMk id="210" creationId="{87B23345-6BCF-4242-9047-708C27CAD273}"/>
          </ac:spMkLst>
        </pc:spChg>
        <pc:spChg chg="mod">
          <ac:chgData name="张 鑫" userId="2f2870ad27165835" providerId="LiveId" clId="{829F09B3-F299-40EC-9812-15BB048FACFD}" dt="2022-02-17T10:27:03.766" v="3477" actId="947"/>
          <ac:spMkLst>
            <pc:docMk/>
            <pc:sldMk cId="2683186694" sldId="290"/>
            <ac:spMk id="211" creationId="{B3A6EE51-E9A3-4C9A-83D2-4B2334DE9AAA}"/>
          </ac:spMkLst>
        </pc:spChg>
        <pc:spChg chg="mod">
          <ac:chgData name="张 鑫" userId="2f2870ad27165835" providerId="LiveId" clId="{829F09B3-F299-40EC-9812-15BB048FACFD}" dt="2022-02-17T10:27:03.783" v="3481" actId="947"/>
          <ac:spMkLst>
            <pc:docMk/>
            <pc:sldMk cId="2683186694" sldId="290"/>
            <ac:spMk id="212" creationId="{628105CD-247B-43C8-8058-F8906970EF58}"/>
          </ac:spMkLst>
        </pc:spChg>
        <pc:spChg chg="mod">
          <ac:chgData name="张 鑫" userId="2f2870ad27165835" providerId="LiveId" clId="{829F09B3-F299-40EC-9812-15BB048FACFD}" dt="2022-02-17T10:27:03.800" v="3485" actId="947"/>
          <ac:spMkLst>
            <pc:docMk/>
            <pc:sldMk cId="2683186694" sldId="290"/>
            <ac:spMk id="213" creationId="{92657B39-D9A3-4853-9D7D-802C7BFB98DF}"/>
          </ac:spMkLst>
        </pc:spChg>
        <pc:spChg chg="mod">
          <ac:chgData name="张 鑫" userId="2f2870ad27165835" providerId="LiveId" clId="{829F09B3-F299-40EC-9812-15BB048FACFD}" dt="2022-02-17T10:27:03.818" v="3489" actId="947"/>
          <ac:spMkLst>
            <pc:docMk/>
            <pc:sldMk cId="2683186694" sldId="290"/>
            <ac:spMk id="214" creationId="{48B696F4-B820-4841-B618-2EE5C898D2B7}"/>
          </ac:spMkLst>
        </pc:spChg>
        <pc:spChg chg="mod">
          <ac:chgData name="张 鑫" userId="2f2870ad27165835" providerId="LiveId" clId="{829F09B3-F299-40EC-9812-15BB048FACFD}" dt="2022-02-17T10:27:03.836" v="3493" actId="947"/>
          <ac:spMkLst>
            <pc:docMk/>
            <pc:sldMk cId="2683186694" sldId="290"/>
            <ac:spMk id="215" creationId="{2319A584-D471-4E73-8E63-F4CF9B315810}"/>
          </ac:spMkLst>
        </pc:spChg>
        <pc:spChg chg="mod">
          <ac:chgData name="张 鑫" userId="2f2870ad27165835" providerId="LiveId" clId="{829F09B3-F299-40EC-9812-15BB048FACFD}" dt="2022-02-17T10:27:03.854" v="3497" actId="947"/>
          <ac:spMkLst>
            <pc:docMk/>
            <pc:sldMk cId="2683186694" sldId="290"/>
            <ac:spMk id="216" creationId="{2A33BD02-F1C0-4FEE-A640-7631035BCB24}"/>
          </ac:spMkLst>
        </pc:spChg>
        <pc:spChg chg="mod">
          <ac:chgData name="张 鑫" userId="2f2870ad27165835" providerId="LiveId" clId="{829F09B3-F299-40EC-9812-15BB048FACFD}" dt="2022-02-17T10:27:03.871" v="3501" actId="947"/>
          <ac:spMkLst>
            <pc:docMk/>
            <pc:sldMk cId="2683186694" sldId="290"/>
            <ac:spMk id="217" creationId="{9317F94A-9649-4705-88B3-3B8A3C0D38A4}"/>
          </ac:spMkLst>
        </pc:spChg>
        <pc:spChg chg="mod">
          <ac:chgData name="张 鑫" userId="2f2870ad27165835" providerId="LiveId" clId="{829F09B3-F299-40EC-9812-15BB048FACFD}" dt="2022-02-17T10:27:03.889" v="3505" actId="947"/>
          <ac:spMkLst>
            <pc:docMk/>
            <pc:sldMk cId="2683186694" sldId="290"/>
            <ac:spMk id="218" creationId="{E6BE81E2-FB6B-4E3B-AFA3-24861E86A26A}"/>
          </ac:spMkLst>
        </pc:spChg>
        <pc:spChg chg="mod">
          <ac:chgData name="张 鑫" userId="2f2870ad27165835" providerId="LiveId" clId="{829F09B3-F299-40EC-9812-15BB048FACFD}" dt="2022-02-17T10:27:03.907" v="3509" actId="947"/>
          <ac:spMkLst>
            <pc:docMk/>
            <pc:sldMk cId="2683186694" sldId="290"/>
            <ac:spMk id="219" creationId="{867E0EE4-9839-4E12-9EA2-EF0051C559D6}"/>
          </ac:spMkLst>
        </pc:spChg>
        <pc:spChg chg="mod">
          <ac:chgData name="张 鑫" userId="2f2870ad27165835" providerId="LiveId" clId="{829F09B3-F299-40EC-9812-15BB048FACFD}" dt="2022-02-17T10:27:03.925" v="3513" actId="947"/>
          <ac:spMkLst>
            <pc:docMk/>
            <pc:sldMk cId="2683186694" sldId="290"/>
            <ac:spMk id="220" creationId="{A214581E-C460-4875-8983-39330FCA0447}"/>
          </ac:spMkLst>
        </pc:spChg>
        <pc:spChg chg="mod">
          <ac:chgData name="张 鑫" userId="2f2870ad27165835" providerId="LiveId" clId="{829F09B3-F299-40EC-9812-15BB048FACFD}" dt="2022-02-17T10:27:03.942" v="3517" actId="947"/>
          <ac:spMkLst>
            <pc:docMk/>
            <pc:sldMk cId="2683186694" sldId="290"/>
            <ac:spMk id="221" creationId="{83537793-0AD1-41A5-9BA4-924BE9314393}"/>
          </ac:spMkLst>
        </pc:spChg>
        <pc:spChg chg="mod">
          <ac:chgData name="张 鑫" userId="2f2870ad27165835" providerId="LiveId" clId="{829F09B3-F299-40EC-9812-15BB048FACFD}" dt="2022-02-17T10:27:03.960" v="3521" actId="947"/>
          <ac:spMkLst>
            <pc:docMk/>
            <pc:sldMk cId="2683186694" sldId="290"/>
            <ac:spMk id="222" creationId="{B35B4DA4-7583-4482-BFDE-10C1A04CAD47}"/>
          </ac:spMkLst>
        </pc:spChg>
        <pc:spChg chg="mod">
          <ac:chgData name="张 鑫" userId="2f2870ad27165835" providerId="LiveId" clId="{829F09B3-F299-40EC-9812-15BB048FACFD}" dt="2022-02-17T10:27:03.978" v="3525" actId="947"/>
          <ac:spMkLst>
            <pc:docMk/>
            <pc:sldMk cId="2683186694" sldId="290"/>
            <ac:spMk id="223" creationId="{FED2AB73-40D2-4C15-A2AA-41685B52292E}"/>
          </ac:spMkLst>
        </pc:spChg>
        <pc:spChg chg="mod">
          <ac:chgData name="张 鑫" userId="2f2870ad27165835" providerId="LiveId" clId="{829F09B3-F299-40EC-9812-15BB048FACFD}" dt="2022-02-17T10:27:03.995" v="3529" actId="947"/>
          <ac:spMkLst>
            <pc:docMk/>
            <pc:sldMk cId="2683186694" sldId="290"/>
            <ac:spMk id="224" creationId="{067D123B-254B-4D5C-BFBB-661FBD696938}"/>
          </ac:spMkLst>
        </pc:spChg>
        <pc:spChg chg="mod">
          <ac:chgData name="张 鑫" userId="2f2870ad27165835" providerId="LiveId" clId="{829F09B3-F299-40EC-9812-15BB048FACFD}" dt="2022-02-17T10:27:04.013" v="3533" actId="947"/>
          <ac:spMkLst>
            <pc:docMk/>
            <pc:sldMk cId="2683186694" sldId="290"/>
            <ac:spMk id="225" creationId="{7831ADFF-53D7-4061-AAB6-6C17312F12EE}"/>
          </ac:spMkLst>
        </pc:spChg>
        <pc:spChg chg="mod">
          <ac:chgData name="张 鑫" userId="2f2870ad27165835" providerId="LiveId" clId="{829F09B3-F299-40EC-9812-15BB048FACFD}" dt="2022-02-17T10:27:04.031" v="3537" actId="947"/>
          <ac:spMkLst>
            <pc:docMk/>
            <pc:sldMk cId="2683186694" sldId="290"/>
            <ac:spMk id="226" creationId="{918C7823-EE66-4EFC-964B-4797449B6DBF}"/>
          </ac:spMkLst>
        </pc:spChg>
        <pc:spChg chg="mod">
          <ac:chgData name="张 鑫" userId="2f2870ad27165835" providerId="LiveId" clId="{829F09B3-F299-40EC-9812-15BB048FACFD}" dt="2022-02-17T10:27:04.049" v="3541" actId="947"/>
          <ac:spMkLst>
            <pc:docMk/>
            <pc:sldMk cId="2683186694" sldId="290"/>
            <ac:spMk id="227" creationId="{04662D08-D771-4178-A467-9BD03B8A3D8B}"/>
          </ac:spMkLst>
        </pc:spChg>
        <pc:spChg chg="mod">
          <ac:chgData name="张 鑫" userId="2f2870ad27165835" providerId="LiveId" clId="{829F09B3-F299-40EC-9812-15BB048FACFD}" dt="2022-02-17T10:27:04.066" v="3545" actId="947"/>
          <ac:spMkLst>
            <pc:docMk/>
            <pc:sldMk cId="2683186694" sldId="290"/>
            <ac:spMk id="228" creationId="{27548055-FE3A-4EA0-913E-EC5B908E882E}"/>
          </ac:spMkLst>
        </pc:spChg>
        <pc:spChg chg="mod">
          <ac:chgData name="张 鑫" userId="2f2870ad27165835" providerId="LiveId" clId="{829F09B3-F299-40EC-9812-15BB048FACFD}" dt="2022-02-17T10:27:04.085" v="3549" actId="947"/>
          <ac:spMkLst>
            <pc:docMk/>
            <pc:sldMk cId="2683186694" sldId="290"/>
            <ac:spMk id="229" creationId="{E0E975CA-D32C-43E0-ABFA-CD3EF95BCBBD}"/>
          </ac:spMkLst>
        </pc:spChg>
        <pc:spChg chg="mod">
          <ac:chgData name="张 鑫" userId="2f2870ad27165835" providerId="LiveId" clId="{829F09B3-F299-40EC-9812-15BB048FACFD}" dt="2022-02-17T10:27:04.102" v="3553" actId="947"/>
          <ac:spMkLst>
            <pc:docMk/>
            <pc:sldMk cId="2683186694" sldId="290"/>
            <ac:spMk id="230" creationId="{FF0FCD31-0E38-4BC0-859F-29CF3E69DE29}"/>
          </ac:spMkLst>
        </pc:spChg>
        <pc:spChg chg="mod">
          <ac:chgData name="张 鑫" userId="2f2870ad27165835" providerId="LiveId" clId="{829F09B3-F299-40EC-9812-15BB048FACFD}" dt="2022-02-17T10:27:02.633" v="3204"/>
          <ac:spMkLst>
            <pc:docMk/>
            <pc:sldMk cId="2683186694" sldId="290"/>
            <ac:spMk id="233" creationId="{EAFAF9D2-354D-43AC-8CDF-2994C6342917}"/>
          </ac:spMkLst>
        </pc:spChg>
        <pc:spChg chg="mod">
          <ac:chgData name="张 鑫" userId="2f2870ad27165835" providerId="LiveId" clId="{829F09B3-F299-40EC-9812-15BB048FACFD}" dt="2022-02-17T10:27:02.632" v="3203"/>
          <ac:spMkLst>
            <pc:docMk/>
            <pc:sldMk cId="2683186694" sldId="290"/>
            <ac:spMk id="234" creationId="{EE7CCCD2-B786-4E57-AA89-8006CF18894A}"/>
          </ac:spMkLst>
        </pc:spChg>
        <pc:spChg chg="mod">
          <ac:chgData name="张 鑫" userId="2f2870ad27165835" providerId="LiveId" clId="{829F09B3-F299-40EC-9812-15BB048FACFD}" dt="2022-02-17T10:27:02.605" v="3191" actId="947"/>
          <ac:spMkLst>
            <pc:docMk/>
            <pc:sldMk cId="2683186694" sldId="290"/>
            <ac:spMk id="236" creationId="{173D3E56-20ED-48F2-9711-2A6B862BCAFC}"/>
          </ac:spMkLst>
        </pc:spChg>
        <pc:spChg chg="mod">
          <ac:chgData name="张 鑫" userId="2f2870ad27165835" providerId="LiveId" clId="{829F09B3-F299-40EC-9812-15BB048FACFD}" dt="2022-02-17T10:27:02.646" v="3216" actId="947"/>
          <ac:spMkLst>
            <pc:docMk/>
            <pc:sldMk cId="2683186694" sldId="290"/>
            <ac:spMk id="237" creationId="{89AABB7E-3CDB-4724-B606-0D02D13F7FDE}"/>
          </ac:spMkLst>
        </pc:spChg>
        <pc:spChg chg="mod">
          <ac:chgData name="张 鑫" userId="2f2870ad27165835" providerId="LiveId" clId="{829F09B3-F299-40EC-9812-15BB048FACFD}" dt="2022-02-17T10:27:02.671" v="3228" actId="947"/>
          <ac:spMkLst>
            <pc:docMk/>
            <pc:sldMk cId="2683186694" sldId="290"/>
            <ac:spMk id="238" creationId="{35FBFFCB-463C-4283-A2E1-914F37196C91}"/>
          </ac:spMkLst>
        </pc:spChg>
        <pc:spChg chg="mod">
          <ac:chgData name="张 鑫" userId="2f2870ad27165835" providerId="LiveId" clId="{829F09B3-F299-40EC-9812-15BB048FACFD}" dt="2022-02-17T10:27:02.697" v="3238" actId="947"/>
          <ac:spMkLst>
            <pc:docMk/>
            <pc:sldMk cId="2683186694" sldId="290"/>
            <ac:spMk id="239" creationId="{10ECEB03-B308-4794-9B20-FA37AF222AA6}"/>
          </ac:spMkLst>
        </pc:spChg>
        <pc:spChg chg="mod">
          <ac:chgData name="张 鑫" userId="2f2870ad27165835" providerId="LiveId" clId="{829F09B3-F299-40EC-9812-15BB048FACFD}" dt="2022-02-17T10:27:02.602" v="3188" actId="947"/>
          <ac:spMkLst>
            <pc:docMk/>
            <pc:sldMk cId="2683186694" sldId="290"/>
            <ac:spMk id="241" creationId="{685877C1-E566-4C84-9E37-A7257B7C133C}"/>
          </ac:spMkLst>
        </pc:spChg>
        <pc:spChg chg="mod">
          <ac:chgData name="张 鑫" userId="2f2870ad27165835" providerId="LiveId" clId="{829F09B3-F299-40EC-9812-15BB048FACFD}" dt="2022-02-17T10:27:02.647" v="3217" actId="947"/>
          <ac:spMkLst>
            <pc:docMk/>
            <pc:sldMk cId="2683186694" sldId="290"/>
            <ac:spMk id="242" creationId="{763871D4-1C86-471B-AD01-A652D553CB03}"/>
          </ac:spMkLst>
        </pc:spChg>
        <pc:spChg chg="mod">
          <ac:chgData name="张 鑫" userId="2f2870ad27165835" providerId="LiveId" clId="{829F09B3-F299-40EC-9812-15BB048FACFD}" dt="2022-02-17T10:27:02.670" v="3227" actId="947"/>
          <ac:spMkLst>
            <pc:docMk/>
            <pc:sldMk cId="2683186694" sldId="290"/>
            <ac:spMk id="243" creationId="{F96886EB-084F-4872-B45B-9ED6FEE7F108}"/>
          </ac:spMkLst>
        </pc:spChg>
        <pc:spChg chg="mod">
          <ac:chgData name="张 鑫" userId="2f2870ad27165835" providerId="LiveId" clId="{829F09B3-F299-40EC-9812-15BB048FACFD}" dt="2022-02-17T10:27:02.698" v="3239" actId="947"/>
          <ac:spMkLst>
            <pc:docMk/>
            <pc:sldMk cId="2683186694" sldId="290"/>
            <ac:spMk id="244" creationId="{9A1FB072-6165-4B06-B026-C4B9EC1A78FB}"/>
          </ac:spMkLst>
        </pc:spChg>
        <pc:spChg chg="mod">
          <ac:chgData name="张 鑫" userId="2f2870ad27165835" providerId="LiveId" clId="{829F09B3-F299-40EC-9812-15BB048FACFD}" dt="2022-02-17T10:27:02.636" v="3208"/>
          <ac:spMkLst>
            <pc:docMk/>
            <pc:sldMk cId="2683186694" sldId="290"/>
            <ac:spMk id="245" creationId="{D88847E7-6F75-4CB1-9A29-8DCF57ADB030}"/>
          </ac:spMkLst>
        </pc:spChg>
        <pc:spChg chg="mod">
          <ac:chgData name="张 鑫" userId="2f2870ad27165835" providerId="LiveId" clId="{829F09B3-F299-40EC-9812-15BB048FACFD}" dt="2022-02-17T10:27:02.554" v="3177" actId="947"/>
          <ac:spMkLst>
            <pc:docMk/>
            <pc:sldMk cId="2683186694" sldId="290"/>
            <ac:spMk id="246" creationId="{98826360-C328-4572-9B05-75EBACF859D5}"/>
          </ac:spMkLst>
        </pc:spChg>
      </pc:sldChg>
      <pc:sldChg chg="modSp mod">
        <pc:chgData name="张 鑫" userId="2f2870ad27165835" providerId="LiveId" clId="{829F09B3-F299-40EC-9812-15BB048FACFD}" dt="2022-02-17T10:27:01.287" v="2665" actId="947"/>
        <pc:sldMkLst>
          <pc:docMk/>
          <pc:sldMk cId="3816474841" sldId="291"/>
        </pc:sldMkLst>
        <pc:spChg chg="mod">
          <ac:chgData name="张 鑫" userId="2f2870ad27165835" providerId="LiveId" clId="{829F09B3-F299-40EC-9812-15BB048FACFD}" dt="2022-02-17T10:26:59.683" v="2317" actId="947"/>
          <ac:spMkLst>
            <pc:docMk/>
            <pc:sldMk cId="3816474841" sldId="291"/>
            <ac:spMk id="147" creationId="{FC255566-56F5-437D-AD55-32D91CA05DE6}"/>
          </ac:spMkLst>
        </pc:spChg>
        <pc:spChg chg="mod">
          <ac:chgData name="张 鑫" userId="2f2870ad27165835" providerId="LiveId" clId="{829F09B3-F299-40EC-9812-15BB048FACFD}" dt="2022-02-17T10:26:59.665" v="2307" actId="947"/>
          <ac:spMkLst>
            <pc:docMk/>
            <pc:sldMk cId="3816474841" sldId="291"/>
            <ac:spMk id="149" creationId="{5622A9D1-8157-4866-9275-CFD8694BF3B9}"/>
          </ac:spMkLst>
        </pc:spChg>
        <pc:spChg chg="mod">
          <ac:chgData name="张 鑫" userId="2f2870ad27165835" providerId="LiveId" clId="{829F09B3-F299-40EC-9812-15BB048FACFD}" dt="2022-02-17T10:26:59.696" v="2327" actId="947"/>
          <ac:spMkLst>
            <pc:docMk/>
            <pc:sldMk cId="3816474841" sldId="291"/>
            <ac:spMk id="150" creationId="{21CF1436-7227-468D-9B8C-73625E009389}"/>
          </ac:spMkLst>
        </pc:spChg>
        <pc:spChg chg="mod">
          <ac:chgData name="张 鑫" userId="2f2870ad27165835" providerId="LiveId" clId="{829F09B3-F299-40EC-9812-15BB048FACFD}" dt="2022-02-17T10:26:59.721" v="2337" actId="947"/>
          <ac:spMkLst>
            <pc:docMk/>
            <pc:sldMk cId="3816474841" sldId="291"/>
            <ac:spMk id="151" creationId="{3B287C39-A8DB-4BE5-800D-0337D1BAFCFC}"/>
          </ac:spMkLst>
        </pc:spChg>
        <pc:spChg chg="mod">
          <ac:chgData name="张 鑫" userId="2f2870ad27165835" providerId="LiveId" clId="{829F09B3-F299-40EC-9812-15BB048FACFD}" dt="2022-02-17T10:26:59.745" v="2348" actId="947"/>
          <ac:spMkLst>
            <pc:docMk/>
            <pc:sldMk cId="3816474841" sldId="291"/>
            <ac:spMk id="152" creationId="{C46D9FF7-E572-4BF4-A5F3-8982B99DB845}"/>
          </ac:spMkLst>
        </pc:spChg>
        <pc:spChg chg="mod">
          <ac:chgData name="张 鑫" userId="2f2870ad27165835" providerId="LiveId" clId="{829F09B3-F299-40EC-9812-15BB048FACFD}" dt="2022-02-17T10:26:59.763" v="2357" actId="947"/>
          <ac:spMkLst>
            <pc:docMk/>
            <pc:sldMk cId="3816474841" sldId="291"/>
            <ac:spMk id="153" creationId="{1D9BC5E3-B36D-4210-901F-40FA128AE3C6}"/>
          </ac:spMkLst>
        </pc:spChg>
        <pc:spChg chg="mod">
          <ac:chgData name="张 鑫" userId="2f2870ad27165835" providerId="LiveId" clId="{829F09B3-F299-40EC-9812-15BB048FACFD}" dt="2022-02-17T10:26:59.781" v="2361" actId="947"/>
          <ac:spMkLst>
            <pc:docMk/>
            <pc:sldMk cId="3816474841" sldId="291"/>
            <ac:spMk id="154" creationId="{B00BC448-31DB-43FE-AA95-128504312C1E}"/>
          </ac:spMkLst>
        </pc:spChg>
        <pc:spChg chg="mod">
          <ac:chgData name="张 鑫" userId="2f2870ad27165835" providerId="LiveId" clId="{829F09B3-F299-40EC-9812-15BB048FACFD}" dt="2022-02-17T10:26:59.799" v="2365" actId="947"/>
          <ac:spMkLst>
            <pc:docMk/>
            <pc:sldMk cId="3816474841" sldId="291"/>
            <ac:spMk id="155" creationId="{01DC2C15-A77F-4428-8489-E7F900E2C5A9}"/>
          </ac:spMkLst>
        </pc:spChg>
        <pc:spChg chg="mod">
          <ac:chgData name="张 鑫" userId="2f2870ad27165835" providerId="LiveId" clId="{829F09B3-F299-40EC-9812-15BB048FACFD}" dt="2022-02-17T10:26:59.817" v="2369" actId="947"/>
          <ac:spMkLst>
            <pc:docMk/>
            <pc:sldMk cId="3816474841" sldId="291"/>
            <ac:spMk id="156" creationId="{6FF42AD7-F3D0-489B-838E-F976304321E8}"/>
          </ac:spMkLst>
        </pc:spChg>
        <pc:spChg chg="mod">
          <ac:chgData name="张 鑫" userId="2f2870ad27165835" providerId="LiveId" clId="{829F09B3-F299-40EC-9812-15BB048FACFD}" dt="2022-02-17T10:26:59.834" v="2373" actId="947"/>
          <ac:spMkLst>
            <pc:docMk/>
            <pc:sldMk cId="3816474841" sldId="291"/>
            <ac:spMk id="157" creationId="{C09ACA8D-4BC8-4022-855B-22DEB452033E}"/>
          </ac:spMkLst>
        </pc:spChg>
        <pc:spChg chg="mod">
          <ac:chgData name="张 鑫" userId="2f2870ad27165835" providerId="LiveId" clId="{829F09B3-F299-40EC-9812-15BB048FACFD}" dt="2022-02-17T10:26:59.852" v="2377" actId="947"/>
          <ac:spMkLst>
            <pc:docMk/>
            <pc:sldMk cId="3816474841" sldId="291"/>
            <ac:spMk id="158" creationId="{C71E6E90-4043-4FB0-844F-010C100BB0AD}"/>
          </ac:spMkLst>
        </pc:spChg>
        <pc:spChg chg="mod">
          <ac:chgData name="张 鑫" userId="2f2870ad27165835" providerId="LiveId" clId="{829F09B3-F299-40EC-9812-15BB048FACFD}" dt="2022-02-17T10:26:59.870" v="2381" actId="947"/>
          <ac:spMkLst>
            <pc:docMk/>
            <pc:sldMk cId="3816474841" sldId="291"/>
            <ac:spMk id="159" creationId="{FE5B6914-DFB5-4949-8156-A5E4EF9057CE}"/>
          </ac:spMkLst>
        </pc:spChg>
        <pc:spChg chg="mod">
          <ac:chgData name="张 鑫" userId="2f2870ad27165835" providerId="LiveId" clId="{829F09B3-F299-40EC-9812-15BB048FACFD}" dt="2022-02-17T10:26:59.890" v="2385" actId="947"/>
          <ac:spMkLst>
            <pc:docMk/>
            <pc:sldMk cId="3816474841" sldId="291"/>
            <ac:spMk id="160" creationId="{A88A7F1E-3967-48D3-AD93-852B602AB6C8}"/>
          </ac:spMkLst>
        </pc:spChg>
        <pc:spChg chg="mod">
          <ac:chgData name="张 鑫" userId="2f2870ad27165835" providerId="LiveId" clId="{829F09B3-F299-40EC-9812-15BB048FACFD}" dt="2022-02-17T10:26:59.911" v="2389" actId="947"/>
          <ac:spMkLst>
            <pc:docMk/>
            <pc:sldMk cId="3816474841" sldId="291"/>
            <ac:spMk id="161" creationId="{A6A4A9B7-08B0-413F-9C0C-1CBA203D8D73}"/>
          </ac:spMkLst>
        </pc:spChg>
        <pc:spChg chg="mod">
          <ac:chgData name="张 鑫" userId="2f2870ad27165835" providerId="LiveId" clId="{829F09B3-F299-40EC-9812-15BB048FACFD}" dt="2022-02-17T10:26:59.930" v="2393" actId="947"/>
          <ac:spMkLst>
            <pc:docMk/>
            <pc:sldMk cId="3816474841" sldId="291"/>
            <ac:spMk id="162" creationId="{E5B1AB09-9BC2-4087-8E34-D17F77C8D710}"/>
          </ac:spMkLst>
        </pc:spChg>
        <pc:spChg chg="mod">
          <ac:chgData name="张 鑫" userId="2f2870ad27165835" providerId="LiveId" clId="{829F09B3-F299-40EC-9812-15BB048FACFD}" dt="2022-02-17T10:26:59.950" v="2397" actId="947"/>
          <ac:spMkLst>
            <pc:docMk/>
            <pc:sldMk cId="3816474841" sldId="291"/>
            <ac:spMk id="163" creationId="{C2D9379F-D266-4FCF-ADA5-C8850F89EE2C}"/>
          </ac:spMkLst>
        </pc:spChg>
        <pc:spChg chg="mod">
          <ac:chgData name="张 鑫" userId="2f2870ad27165835" providerId="LiveId" clId="{829F09B3-F299-40EC-9812-15BB048FACFD}" dt="2022-02-17T10:26:59.969" v="2401" actId="947"/>
          <ac:spMkLst>
            <pc:docMk/>
            <pc:sldMk cId="3816474841" sldId="291"/>
            <ac:spMk id="164" creationId="{2A414BEC-9A88-4721-BDA7-F34D463864EE}"/>
          </ac:spMkLst>
        </pc:spChg>
        <pc:spChg chg="mod">
          <ac:chgData name="张 鑫" userId="2f2870ad27165835" providerId="LiveId" clId="{829F09B3-F299-40EC-9812-15BB048FACFD}" dt="2022-02-17T10:26:59.988" v="2405" actId="947"/>
          <ac:spMkLst>
            <pc:docMk/>
            <pc:sldMk cId="3816474841" sldId="291"/>
            <ac:spMk id="165" creationId="{F264A35A-D8EF-405B-BC68-CD470134FF2D}"/>
          </ac:spMkLst>
        </pc:spChg>
        <pc:spChg chg="mod">
          <ac:chgData name="张 鑫" userId="2f2870ad27165835" providerId="LiveId" clId="{829F09B3-F299-40EC-9812-15BB048FACFD}" dt="2022-02-17T10:27:00.008" v="2409" actId="947"/>
          <ac:spMkLst>
            <pc:docMk/>
            <pc:sldMk cId="3816474841" sldId="291"/>
            <ac:spMk id="166" creationId="{3D947A66-5878-41B5-9484-D24CBB295605}"/>
          </ac:spMkLst>
        </pc:spChg>
        <pc:spChg chg="mod">
          <ac:chgData name="张 鑫" userId="2f2870ad27165835" providerId="LiveId" clId="{829F09B3-F299-40EC-9812-15BB048FACFD}" dt="2022-02-17T10:27:00.029" v="2413" actId="947"/>
          <ac:spMkLst>
            <pc:docMk/>
            <pc:sldMk cId="3816474841" sldId="291"/>
            <ac:spMk id="167" creationId="{1C78B8BC-7273-4E75-A714-3974103314E7}"/>
          </ac:spMkLst>
        </pc:spChg>
        <pc:spChg chg="mod">
          <ac:chgData name="张 鑫" userId="2f2870ad27165835" providerId="LiveId" clId="{829F09B3-F299-40EC-9812-15BB048FACFD}" dt="2022-02-17T10:27:00.051" v="2417" actId="947"/>
          <ac:spMkLst>
            <pc:docMk/>
            <pc:sldMk cId="3816474841" sldId="291"/>
            <ac:spMk id="168" creationId="{4F0997D1-37EA-44A5-BE21-86EEBED6E1DB}"/>
          </ac:spMkLst>
        </pc:spChg>
        <pc:spChg chg="mod">
          <ac:chgData name="张 鑫" userId="2f2870ad27165835" providerId="LiveId" clId="{829F09B3-F299-40EC-9812-15BB048FACFD}" dt="2022-02-17T10:27:00.074" v="2421" actId="947"/>
          <ac:spMkLst>
            <pc:docMk/>
            <pc:sldMk cId="3816474841" sldId="291"/>
            <ac:spMk id="169" creationId="{1258F3DE-957F-45C0-8147-98A40BBE0F3D}"/>
          </ac:spMkLst>
        </pc:spChg>
        <pc:spChg chg="mod">
          <ac:chgData name="张 鑫" userId="2f2870ad27165835" providerId="LiveId" clId="{829F09B3-F299-40EC-9812-15BB048FACFD}" dt="2022-02-17T10:27:00.096" v="2425" actId="947"/>
          <ac:spMkLst>
            <pc:docMk/>
            <pc:sldMk cId="3816474841" sldId="291"/>
            <ac:spMk id="170" creationId="{C605510D-574A-4BBD-921B-F60D2FAE1A20}"/>
          </ac:spMkLst>
        </pc:spChg>
        <pc:spChg chg="mod">
          <ac:chgData name="张 鑫" userId="2f2870ad27165835" providerId="LiveId" clId="{829F09B3-F299-40EC-9812-15BB048FACFD}" dt="2022-02-17T10:27:00.117" v="2429" actId="947"/>
          <ac:spMkLst>
            <pc:docMk/>
            <pc:sldMk cId="3816474841" sldId="291"/>
            <ac:spMk id="171" creationId="{1C14C2BA-3681-431A-9069-DC605015CE7A}"/>
          </ac:spMkLst>
        </pc:spChg>
        <pc:spChg chg="mod">
          <ac:chgData name="张 鑫" userId="2f2870ad27165835" providerId="LiveId" clId="{829F09B3-F299-40EC-9812-15BB048FACFD}" dt="2022-02-17T10:27:00.137" v="2433" actId="947"/>
          <ac:spMkLst>
            <pc:docMk/>
            <pc:sldMk cId="3816474841" sldId="291"/>
            <ac:spMk id="172" creationId="{BA610515-7BD9-4BE0-8B7A-3CAB1DC59659}"/>
          </ac:spMkLst>
        </pc:spChg>
        <pc:spChg chg="mod">
          <ac:chgData name="张 鑫" userId="2f2870ad27165835" providerId="LiveId" clId="{829F09B3-F299-40EC-9812-15BB048FACFD}" dt="2022-02-17T10:27:00.157" v="2437" actId="947"/>
          <ac:spMkLst>
            <pc:docMk/>
            <pc:sldMk cId="3816474841" sldId="291"/>
            <ac:spMk id="173" creationId="{6E741A43-5B6C-4AB3-8783-4827798387DA}"/>
          </ac:spMkLst>
        </pc:spChg>
        <pc:spChg chg="mod">
          <ac:chgData name="张 鑫" userId="2f2870ad27165835" providerId="LiveId" clId="{829F09B3-F299-40EC-9812-15BB048FACFD}" dt="2022-02-17T10:27:00.177" v="2441" actId="947"/>
          <ac:spMkLst>
            <pc:docMk/>
            <pc:sldMk cId="3816474841" sldId="291"/>
            <ac:spMk id="174" creationId="{4687A2E9-6944-4892-9FD6-E07FF54745C8}"/>
          </ac:spMkLst>
        </pc:spChg>
        <pc:spChg chg="mod">
          <ac:chgData name="张 鑫" userId="2f2870ad27165835" providerId="LiveId" clId="{829F09B3-F299-40EC-9812-15BB048FACFD}" dt="2022-02-17T10:27:00.196" v="2445" actId="947"/>
          <ac:spMkLst>
            <pc:docMk/>
            <pc:sldMk cId="3816474841" sldId="291"/>
            <ac:spMk id="175" creationId="{2032FED9-0514-4B81-B65C-5AA8D87B9C03}"/>
          </ac:spMkLst>
        </pc:spChg>
        <pc:spChg chg="mod">
          <ac:chgData name="张 鑫" userId="2f2870ad27165835" providerId="LiveId" clId="{829F09B3-F299-40EC-9812-15BB048FACFD}" dt="2022-02-17T10:27:00.216" v="2449" actId="947"/>
          <ac:spMkLst>
            <pc:docMk/>
            <pc:sldMk cId="3816474841" sldId="291"/>
            <ac:spMk id="176" creationId="{7D374299-F007-4C0A-A2EC-EBDE9DBD07DF}"/>
          </ac:spMkLst>
        </pc:spChg>
        <pc:spChg chg="mod">
          <ac:chgData name="张 鑫" userId="2f2870ad27165835" providerId="LiveId" clId="{829F09B3-F299-40EC-9812-15BB048FACFD}" dt="2022-02-17T10:27:00.235" v="2453" actId="947"/>
          <ac:spMkLst>
            <pc:docMk/>
            <pc:sldMk cId="3816474841" sldId="291"/>
            <ac:spMk id="177" creationId="{4317CC5E-92BF-49BC-9A70-16B8247B4BDE}"/>
          </ac:spMkLst>
        </pc:spChg>
        <pc:spChg chg="mod">
          <ac:chgData name="张 鑫" userId="2f2870ad27165835" providerId="LiveId" clId="{829F09B3-F299-40EC-9812-15BB048FACFD}" dt="2022-02-17T10:27:00.257" v="2457" actId="947"/>
          <ac:spMkLst>
            <pc:docMk/>
            <pc:sldMk cId="3816474841" sldId="291"/>
            <ac:spMk id="178" creationId="{9B855791-F3F8-435C-A442-AEC8FCFB4039}"/>
          </ac:spMkLst>
        </pc:spChg>
        <pc:spChg chg="mod">
          <ac:chgData name="张 鑫" userId="2f2870ad27165835" providerId="LiveId" clId="{829F09B3-F299-40EC-9812-15BB048FACFD}" dt="2022-02-17T10:27:00.277" v="2461" actId="947"/>
          <ac:spMkLst>
            <pc:docMk/>
            <pc:sldMk cId="3816474841" sldId="291"/>
            <ac:spMk id="179" creationId="{E7671B3B-B822-48F0-8994-E4DD1F3C972C}"/>
          </ac:spMkLst>
        </pc:spChg>
        <pc:spChg chg="mod">
          <ac:chgData name="张 鑫" userId="2f2870ad27165835" providerId="LiveId" clId="{829F09B3-F299-40EC-9812-15BB048FACFD}" dt="2022-02-17T10:27:00.296" v="2465" actId="947"/>
          <ac:spMkLst>
            <pc:docMk/>
            <pc:sldMk cId="3816474841" sldId="291"/>
            <ac:spMk id="180" creationId="{C71571FE-076F-4C52-B234-5B1056652606}"/>
          </ac:spMkLst>
        </pc:spChg>
        <pc:spChg chg="mod">
          <ac:chgData name="张 鑫" userId="2f2870ad27165835" providerId="LiveId" clId="{829F09B3-F299-40EC-9812-15BB048FACFD}" dt="2022-02-17T10:27:00.316" v="2469" actId="947"/>
          <ac:spMkLst>
            <pc:docMk/>
            <pc:sldMk cId="3816474841" sldId="291"/>
            <ac:spMk id="181" creationId="{59629178-C3AA-4A90-9DE0-8F9D14C1CE65}"/>
          </ac:spMkLst>
        </pc:spChg>
        <pc:spChg chg="mod">
          <ac:chgData name="张 鑫" userId="2f2870ad27165835" providerId="LiveId" clId="{829F09B3-F299-40EC-9812-15BB048FACFD}" dt="2022-02-17T10:27:00.335" v="2473" actId="947"/>
          <ac:spMkLst>
            <pc:docMk/>
            <pc:sldMk cId="3816474841" sldId="291"/>
            <ac:spMk id="182" creationId="{339F8199-F5A0-4AB1-BD4A-3BB64EF9A888}"/>
          </ac:spMkLst>
        </pc:spChg>
        <pc:spChg chg="mod">
          <ac:chgData name="张 鑫" userId="2f2870ad27165835" providerId="LiveId" clId="{829F09B3-F299-40EC-9812-15BB048FACFD}" dt="2022-02-17T10:27:00.355" v="2477" actId="947"/>
          <ac:spMkLst>
            <pc:docMk/>
            <pc:sldMk cId="3816474841" sldId="291"/>
            <ac:spMk id="183" creationId="{14DF54EB-D9C5-4202-A078-D49F2F7273DC}"/>
          </ac:spMkLst>
        </pc:spChg>
        <pc:spChg chg="mod">
          <ac:chgData name="张 鑫" userId="2f2870ad27165835" providerId="LiveId" clId="{829F09B3-F299-40EC-9812-15BB048FACFD}" dt="2022-02-17T10:27:00.376" v="2481" actId="947"/>
          <ac:spMkLst>
            <pc:docMk/>
            <pc:sldMk cId="3816474841" sldId="291"/>
            <ac:spMk id="184" creationId="{643817A3-8D59-46E2-A690-4AA3F5822C3D}"/>
          </ac:spMkLst>
        </pc:spChg>
        <pc:spChg chg="mod">
          <ac:chgData name="张 鑫" userId="2f2870ad27165835" providerId="LiveId" clId="{829F09B3-F299-40EC-9812-15BB048FACFD}" dt="2022-02-17T10:27:00.398" v="2485" actId="947"/>
          <ac:spMkLst>
            <pc:docMk/>
            <pc:sldMk cId="3816474841" sldId="291"/>
            <ac:spMk id="185" creationId="{5B4301F7-A899-4B79-960F-4C3D734B0C73}"/>
          </ac:spMkLst>
        </pc:spChg>
        <pc:spChg chg="mod">
          <ac:chgData name="张 鑫" userId="2f2870ad27165835" providerId="LiveId" clId="{829F09B3-F299-40EC-9812-15BB048FACFD}" dt="2022-02-17T10:27:00.417" v="2489" actId="947"/>
          <ac:spMkLst>
            <pc:docMk/>
            <pc:sldMk cId="3816474841" sldId="291"/>
            <ac:spMk id="186" creationId="{2934A4E0-20B2-44AF-A6E4-D9D58503E227}"/>
          </ac:spMkLst>
        </pc:spChg>
        <pc:spChg chg="mod">
          <ac:chgData name="张 鑫" userId="2f2870ad27165835" providerId="LiveId" clId="{829F09B3-F299-40EC-9812-15BB048FACFD}" dt="2022-02-17T10:27:00.437" v="2493" actId="947"/>
          <ac:spMkLst>
            <pc:docMk/>
            <pc:sldMk cId="3816474841" sldId="291"/>
            <ac:spMk id="187" creationId="{C262A7ED-A499-4566-92AA-5A55E172BF08}"/>
          </ac:spMkLst>
        </pc:spChg>
        <pc:spChg chg="mod">
          <ac:chgData name="张 鑫" userId="2f2870ad27165835" providerId="LiveId" clId="{829F09B3-F299-40EC-9812-15BB048FACFD}" dt="2022-02-17T10:27:00.458" v="2497" actId="947"/>
          <ac:spMkLst>
            <pc:docMk/>
            <pc:sldMk cId="3816474841" sldId="291"/>
            <ac:spMk id="188" creationId="{4EC9B49B-06E4-43F3-AA12-2847F41CA6C7}"/>
          </ac:spMkLst>
        </pc:spChg>
        <pc:spChg chg="mod">
          <ac:chgData name="张 鑫" userId="2f2870ad27165835" providerId="LiveId" clId="{829F09B3-F299-40EC-9812-15BB048FACFD}" dt="2022-02-17T10:27:00.479" v="2501" actId="947"/>
          <ac:spMkLst>
            <pc:docMk/>
            <pc:sldMk cId="3816474841" sldId="291"/>
            <ac:spMk id="189" creationId="{2D360312-3F86-4539-82D2-603128CD046E}"/>
          </ac:spMkLst>
        </pc:spChg>
        <pc:spChg chg="mod">
          <ac:chgData name="张 鑫" userId="2f2870ad27165835" providerId="LiveId" clId="{829F09B3-F299-40EC-9812-15BB048FACFD}" dt="2022-02-17T10:27:00.498" v="2505" actId="947"/>
          <ac:spMkLst>
            <pc:docMk/>
            <pc:sldMk cId="3816474841" sldId="291"/>
            <ac:spMk id="190" creationId="{C0E36E83-2F0A-40AE-8087-B9B8AB7D5E6C}"/>
          </ac:spMkLst>
        </pc:spChg>
        <pc:spChg chg="mod">
          <ac:chgData name="张 鑫" userId="2f2870ad27165835" providerId="LiveId" clId="{829F09B3-F299-40EC-9812-15BB048FACFD}" dt="2022-02-17T10:27:00.517" v="2509" actId="947"/>
          <ac:spMkLst>
            <pc:docMk/>
            <pc:sldMk cId="3816474841" sldId="291"/>
            <ac:spMk id="191" creationId="{C0F623E8-1E8B-4710-9E97-B26108174D64}"/>
          </ac:spMkLst>
        </pc:spChg>
        <pc:spChg chg="mod">
          <ac:chgData name="张 鑫" userId="2f2870ad27165835" providerId="LiveId" clId="{829F09B3-F299-40EC-9812-15BB048FACFD}" dt="2022-02-17T10:27:00.537" v="2513" actId="947"/>
          <ac:spMkLst>
            <pc:docMk/>
            <pc:sldMk cId="3816474841" sldId="291"/>
            <ac:spMk id="192" creationId="{7AE93AA3-73B9-4E57-A11D-67A216FFD1E6}"/>
          </ac:spMkLst>
        </pc:spChg>
        <pc:spChg chg="mod">
          <ac:chgData name="张 鑫" userId="2f2870ad27165835" providerId="LiveId" clId="{829F09B3-F299-40EC-9812-15BB048FACFD}" dt="2022-02-17T10:27:00.557" v="2517" actId="947"/>
          <ac:spMkLst>
            <pc:docMk/>
            <pc:sldMk cId="3816474841" sldId="291"/>
            <ac:spMk id="193" creationId="{F79316DF-7C0B-466B-BA2F-52BF481DE327}"/>
          </ac:spMkLst>
        </pc:spChg>
        <pc:spChg chg="mod">
          <ac:chgData name="张 鑫" userId="2f2870ad27165835" providerId="LiveId" clId="{829F09B3-F299-40EC-9812-15BB048FACFD}" dt="2022-02-17T10:27:00.576" v="2521" actId="947"/>
          <ac:spMkLst>
            <pc:docMk/>
            <pc:sldMk cId="3816474841" sldId="291"/>
            <ac:spMk id="194" creationId="{DB6066D0-2D89-4F52-93F9-A06A939E08F6}"/>
          </ac:spMkLst>
        </pc:spChg>
        <pc:spChg chg="mod">
          <ac:chgData name="张 鑫" userId="2f2870ad27165835" providerId="LiveId" clId="{829F09B3-F299-40EC-9812-15BB048FACFD}" dt="2022-02-17T10:27:00.595" v="2525" actId="947"/>
          <ac:spMkLst>
            <pc:docMk/>
            <pc:sldMk cId="3816474841" sldId="291"/>
            <ac:spMk id="195" creationId="{61F40F58-4FCF-4EA7-9804-D60B214BCC12}"/>
          </ac:spMkLst>
        </pc:spChg>
        <pc:spChg chg="mod">
          <ac:chgData name="张 鑫" userId="2f2870ad27165835" providerId="LiveId" clId="{829F09B3-F299-40EC-9812-15BB048FACFD}" dt="2022-02-17T10:27:00.615" v="2529" actId="947"/>
          <ac:spMkLst>
            <pc:docMk/>
            <pc:sldMk cId="3816474841" sldId="291"/>
            <ac:spMk id="196" creationId="{560FE479-1DA2-4128-901F-00A0211A717A}"/>
          </ac:spMkLst>
        </pc:spChg>
        <pc:spChg chg="mod">
          <ac:chgData name="张 鑫" userId="2f2870ad27165835" providerId="LiveId" clId="{829F09B3-F299-40EC-9812-15BB048FACFD}" dt="2022-02-17T10:27:00.634" v="2533" actId="947"/>
          <ac:spMkLst>
            <pc:docMk/>
            <pc:sldMk cId="3816474841" sldId="291"/>
            <ac:spMk id="197" creationId="{1BD112DC-2935-4D2E-A807-3B041207A080}"/>
          </ac:spMkLst>
        </pc:spChg>
        <pc:spChg chg="mod">
          <ac:chgData name="张 鑫" userId="2f2870ad27165835" providerId="LiveId" clId="{829F09B3-F299-40EC-9812-15BB048FACFD}" dt="2022-02-17T10:27:00.653" v="2537" actId="947"/>
          <ac:spMkLst>
            <pc:docMk/>
            <pc:sldMk cId="3816474841" sldId="291"/>
            <ac:spMk id="198" creationId="{258AB15D-A55B-45AA-B529-E85DB8DDC4E6}"/>
          </ac:spMkLst>
        </pc:spChg>
        <pc:spChg chg="mod">
          <ac:chgData name="张 鑫" userId="2f2870ad27165835" providerId="LiveId" clId="{829F09B3-F299-40EC-9812-15BB048FACFD}" dt="2022-02-17T10:27:00.672" v="2541" actId="947"/>
          <ac:spMkLst>
            <pc:docMk/>
            <pc:sldMk cId="3816474841" sldId="291"/>
            <ac:spMk id="199" creationId="{7233E840-6B42-471E-8E26-8CF83D7FAA92}"/>
          </ac:spMkLst>
        </pc:spChg>
        <pc:spChg chg="mod">
          <ac:chgData name="张 鑫" userId="2f2870ad27165835" providerId="LiveId" clId="{829F09B3-F299-40EC-9812-15BB048FACFD}" dt="2022-02-17T10:27:00.693" v="2545" actId="947"/>
          <ac:spMkLst>
            <pc:docMk/>
            <pc:sldMk cId="3816474841" sldId="291"/>
            <ac:spMk id="200" creationId="{C4E54002-1433-4C13-BCE8-64C449ED4874}"/>
          </ac:spMkLst>
        </pc:spChg>
        <pc:spChg chg="mod">
          <ac:chgData name="张 鑫" userId="2f2870ad27165835" providerId="LiveId" clId="{829F09B3-F299-40EC-9812-15BB048FACFD}" dt="2022-02-17T10:27:00.712" v="2549" actId="947"/>
          <ac:spMkLst>
            <pc:docMk/>
            <pc:sldMk cId="3816474841" sldId="291"/>
            <ac:spMk id="201" creationId="{25C2CFC9-A7D3-4C8D-BDFB-0BB85A43A080}"/>
          </ac:spMkLst>
        </pc:spChg>
        <pc:spChg chg="mod">
          <ac:chgData name="张 鑫" userId="2f2870ad27165835" providerId="LiveId" clId="{829F09B3-F299-40EC-9812-15BB048FACFD}" dt="2022-02-17T10:27:00.731" v="2553" actId="947"/>
          <ac:spMkLst>
            <pc:docMk/>
            <pc:sldMk cId="3816474841" sldId="291"/>
            <ac:spMk id="202" creationId="{B56A2625-5A99-4939-9702-6665C7B67BFC}"/>
          </ac:spMkLst>
        </pc:spChg>
        <pc:spChg chg="mod">
          <ac:chgData name="张 鑫" userId="2f2870ad27165835" providerId="LiveId" clId="{829F09B3-F299-40EC-9812-15BB048FACFD}" dt="2022-02-17T10:27:00.750" v="2557" actId="947"/>
          <ac:spMkLst>
            <pc:docMk/>
            <pc:sldMk cId="3816474841" sldId="291"/>
            <ac:spMk id="203" creationId="{AEA592C2-29C2-470E-9D3D-3C13ECD3F550}"/>
          </ac:spMkLst>
        </pc:spChg>
        <pc:spChg chg="mod">
          <ac:chgData name="张 鑫" userId="2f2870ad27165835" providerId="LiveId" clId="{829F09B3-F299-40EC-9812-15BB048FACFD}" dt="2022-02-17T10:27:00.769" v="2561" actId="947"/>
          <ac:spMkLst>
            <pc:docMk/>
            <pc:sldMk cId="3816474841" sldId="291"/>
            <ac:spMk id="204" creationId="{2CE5A68D-34D6-4BB3-93FD-06901BA11ED8}"/>
          </ac:spMkLst>
        </pc:spChg>
        <pc:spChg chg="mod">
          <ac:chgData name="张 鑫" userId="2f2870ad27165835" providerId="LiveId" clId="{829F09B3-F299-40EC-9812-15BB048FACFD}" dt="2022-02-17T10:27:00.789" v="2565" actId="947"/>
          <ac:spMkLst>
            <pc:docMk/>
            <pc:sldMk cId="3816474841" sldId="291"/>
            <ac:spMk id="205" creationId="{DC06FEC0-A3C3-4CB3-BA73-D35045CDD7A8}"/>
          </ac:spMkLst>
        </pc:spChg>
        <pc:spChg chg="mod">
          <ac:chgData name="张 鑫" userId="2f2870ad27165835" providerId="LiveId" clId="{829F09B3-F299-40EC-9812-15BB048FACFD}" dt="2022-02-17T10:27:00.807" v="2569" actId="947"/>
          <ac:spMkLst>
            <pc:docMk/>
            <pc:sldMk cId="3816474841" sldId="291"/>
            <ac:spMk id="206" creationId="{E39285A4-3827-42C2-9ED0-6172B0AFBDED}"/>
          </ac:spMkLst>
        </pc:spChg>
        <pc:spChg chg="mod">
          <ac:chgData name="张 鑫" userId="2f2870ad27165835" providerId="LiveId" clId="{829F09B3-F299-40EC-9812-15BB048FACFD}" dt="2022-02-17T10:27:00.827" v="2573" actId="947"/>
          <ac:spMkLst>
            <pc:docMk/>
            <pc:sldMk cId="3816474841" sldId="291"/>
            <ac:spMk id="207" creationId="{1E3C440D-3AC6-4C72-893D-C693B30E5B35}"/>
          </ac:spMkLst>
        </pc:spChg>
        <pc:spChg chg="mod">
          <ac:chgData name="张 鑫" userId="2f2870ad27165835" providerId="LiveId" clId="{829F09B3-F299-40EC-9812-15BB048FACFD}" dt="2022-02-17T10:27:00.847" v="2577" actId="947"/>
          <ac:spMkLst>
            <pc:docMk/>
            <pc:sldMk cId="3816474841" sldId="291"/>
            <ac:spMk id="208" creationId="{3C10281F-F35E-4B1F-8F12-3A7C2B6383B1}"/>
          </ac:spMkLst>
        </pc:spChg>
        <pc:spChg chg="mod">
          <ac:chgData name="张 鑫" userId="2f2870ad27165835" providerId="LiveId" clId="{829F09B3-F299-40EC-9812-15BB048FACFD}" dt="2022-02-17T10:27:00.866" v="2581" actId="947"/>
          <ac:spMkLst>
            <pc:docMk/>
            <pc:sldMk cId="3816474841" sldId="291"/>
            <ac:spMk id="209" creationId="{59FFF4DE-D00B-4B31-A9F2-9CDB72F89E86}"/>
          </ac:spMkLst>
        </pc:spChg>
        <pc:spChg chg="mod">
          <ac:chgData name="张 鑫" userId="2f2870ad27165835" providerId="LiveId" clId="{829F09B3-F299-40EC-9812-15BB048FACFD}" dt="2022-02-17T10:27:00.886" v="2585" actId="947"/>
          <ac:spMkLst>
            <pc:docMk/>
            <pc:sldMk cId="3816474841" sldId="291"/>
            <ac:spMk id="210" creationId="{87B23345-6BCF-4242-9047-708C27CAD273}"/>
          </ac:spMkLst>
        </pc:spChg>
        <pc:spChg chg="mod">
          <ac:chgData name="张 鑫" userId="2f2870ad27165835" providerId="LiveId" clId="{829F09B3-F299-40EC-9812-15BB048FACFD}" dt="2022-02-17T10:27:00.906" v="2589" actId="947"/>
          <ac:spMkLst>
            <pc:docMk/>
            <pc:sldMk cId="3816474841" sldId="291"/>
            <ac:spMk id="211" creationId="{B3A6EE51-E9A3-4C9A-83D2-4B2334DE9AAA}"/>
          </ac:spMkLst>
        </pc:spChg>
        <pc:spChg chg="mod">
          <ac:chgData name="张 鑫" userId="2f2870ad27165835" providerId="LiveId" clId="{829F09B3-F299-40EC-9812-15BB048FACFD}" dt="2022-02-17T10:27:00.928" v="2593" actId="947"/>
          <ac:spMkLst>
            <pc:docMk/>
            <pc:sldMk cId="3816474841" sldId="291"/>
            <ac:spMk id="212" creationId="{628105CD-247B-43C8-8058-F8906970EF58}"/>
          </ac:spMkLst>
        </pc:spChg>
        <pc:spChg chg="mod">
          <ac:chgData name="张 鑫" userId="2f2870ad27165835" providerId="LiveId" clId="{829F09B3-F299-40EC-9812-15BB048FACFD}" dt="2022-02-17T10:27:00.947" v="2597" actId="947"/>
          <ac:spMkLst>
            <pc:docMk/>
            <pc:sldMk cId="3816474841" sldId="291"/>
            <ac:spMk id="213" creationId="{92657B39-D9A3-4853-9D7D-802C7BFB98DF}"/>
          </ac:spMkLst>
        </pc:spChg>
        <pc:spChg chg="mod">
          <ac:chgData name="张 鑫" userId="2f2870ad27165835" providerId="LiveId" clId="{829F09B3-F299-40EC-9812-15BB048FACFD}" dt="2022-02-17T10:27:00.966" v="2601" actId="947"/>
          <ac:spMkLst>
            <pc:docMk/>
            <pc:sldMk cId="3816474841" sldId="291"/>
            <ac:spMk id="214" creationId="{48B696F4-B820-4841-B618-2EE5C898D2B7}"/>
          </ac:spMkLst>
        </pc:spChg>
        <pc:spChg chg="mod">
          <ac:chgData name="张 鑫" userId="2f2870ad27165835" providerId="LiveId" clId="{829F09B3-F299-40EC-9812-15BB048FACFD}" dt="2022-02-17T10:27:00.986" v="2605" actId="947"/>
          <ac:spMkLst>
            <pc:docMk/>
            <pc:sldMk cId="3816474841" sldId="291"/>
            <ac:spMk id="215" creationId="{2319A584-D471-4E73-8E63-F4CF9B315810}"/>
          </ac:spMkLst>
        </pc:spChg>
        <pc:spChg chg="mod">
          <ac:chgData name="张 鑫" userId="2f2870ad27165835" providerId="LiveId" clId="{829F09B3-F299-40EC-9812-15BB048FACFD}" dt="2022-02-17T10:27:01.007" v="2609" actId="947"/>
          <ac:spMkLst>
            <pc:docMk/>
            <pc:sldMk cId="3816474841" sldId="291"/>
            <ac:spMk id="216" creationId="{2A33BD02-F1C0-4FEE-A640-7631035BCB24}"/>
          </ac:spMkLst>
        </pc:spChg>
        <pc:spChg chg="mod">
          <ac:chgData name="张 鑫" userId="2f2870ad27165835" providerId="LiveId" clId="{829F09B3-F299-40EC-9812-15BB048FACFD}" dt="2022-02-17T10:27:01.026" v="2613" actId="947"/>
          <ac:spMkLst>
            <pc:docMk/>
            <pc:sldMk cId="3816474841" sldId="291"/>
            <ac:spMk id="217" creationId="{9317F94A-9649-4705-88B3-3B8A3C0D38A4}"/>
          </ac:spMkLst>
        </pc:spChg>
        <pc:spChg chg="mod">
          <ac:chgData name="张 鑫" userId="2f2870ad27165835" providerId="LiveId" clId="{829F09B3-F299-40EC-9812-15BB048FACFD}" dt="2022-02-17T10:27:01.045" v="2617" actId="947"/>
          <ac:spMkLst>
            <pc:docMk/>
            <pc:sldMk cId="3816474841" sldId="291"/>
            <ac:spMk id="218" creationId="{E6BE81E2-FB6B-4E3B-AFA3-24861E86A26A}"/>
          </ac:spMkLst>
        </pc:spChg>
        <pc:spChg chg="mod">
          <ac:chgData name="张 鑫" userId="2f2870ad27165835" providerId="LiveId" clId="{829F09B3-F299-40EC-9812-15BB048FACFD}" dt="2022-02-17T10:27:01.065" v="2621" actId="947"/>
          <ac:spMkLst>
            <pc:docMk/>
            <pc:sldMk cId="3816474841" sldId="291"/>
            <ac:spMk id="219" creationId="{867E0EE4-9839-4E12-9EA2-EF0051C559D6}"/>
          </ac:spMkLst>
        </pc:spChg>
        <pc:spChg chg="mod">
          <ac:chgData name="张 鑫" userId="2f2870ad27165835" providerId="LiveId" clId="{829F09B3-F299-40EC-9812-15BB048FACFD}" dt="2022-02-17T10:27:01.084" v="2625" actId="947"/>
          <ac:spMkLst>
            <pc:docMk/>
            <pc:sldMk cId="3816474841" sldId="291"/>
            <ac:spMk id="220" creationId="{A214581E-C460-4875-8983-39330FCA0447}"/>
          </ac:spMkLst>
        </pc:spChg>
        <pc:spChg chg="mod">
          <ac:chgData name="张 鑫" userId="2f2870ad27165835" providerId="LiveId" clId="{829F09B3-F299-40EC-9812-15BB048FACFD}" dt="2022-02-17T10:27:01.104" v="2629" actId="947"/>
          <ac:spMkLst>
            <pc:docMk/>
            <pc:sldMk cId="3816474841" sldId="291"/>
            <ac:spMk id="221" creationId="{83537793-0AD1-41A5-9BA4-924BE9314393}"/>
          </ac:spMkLst>
        </pc:spChg>
        <pc:spChg chg="mod">
          <ac:chgData name="张 鑫" userId="2f2870ad27165835" providerId="LiveId" clId="{829F09B3-F299-40EC-9812-15BB048FACFD}" dt="2022-02-17T10:27:01.125" v="2633" actId="947"/>
          <ac:spMkLst>
            <pc:docMk/>
            <pc:sldMk cId="3816474841" sldId="291"/>
            <ac:spMk id="222" creationId="{B35B4DA4-7583-4482-BFDE-10C1A04CAD47}"/>
          </ac:spMkLst>
        </pc:spChg>
        <pc:spChg chg="mod">
          <ac:chgData name="张 鑫" userId="2f2870ad27165835" providerId="LiveId" clId="{829F09B3-F299-40EC-9812-15BB048FACFD}" dt="2022-02-17T10:27:01.145" v="2637" actId="947"/>
          <ac:spMkLst>
            <pc:docMk/>
            <pc:sldMk cId="3816474841" sldId="291"/>
            <ac:spMk id="223" creationId="{FED2AB73-40D2-4C15-A2AA-41685B52292E}"/>
          </ac:spMkLst>
        </pc:spChg>
        <pc:spChg chg="mod">
          <ac:chgData name="张 鑫" userId="2f2870ad27165835" providerId="LiveId" clId="{829F09B3-F299-40EC-9812-15BB048FACFD}" dt="2022-02-17T10:27:01.165" v="2641" actId="947"/>
          <ac:spMkLst>
            <pc:docMk/>
            <pc:sldMk cId="3816474841" sldId="291"/>
            <ac:spMk id="224" creationId="{067D123B-254B-4D5C-BFBB-661FBD696938}"/>
          </ac:spMkLst>
        </pc:spChg>
        <pc:spChg chg="mod">
          <ac:chgData name="张 鑫" userId="2f2870ad27165835" providerId="LiveId" clId="{829F09B3-F299-40EC-9812-15BB048FACFD}" dt="2022-02-17T10:27:01.184" v="2645" actId="947"/>
          <ac:spMkLst>
            <pc:docMk/>
            <pc:sldMk cId="3816474841" sldId="291"/>
            <ac:spMk id="225" creationId="{7831ADFF-53D7-4061-AAB6-6C17312F12EE}"/>
          </ac:spMkLst>
        </pc:spChg>
        <pc:spChg chg="mod">
          <ac:chgData name="张 鑫" userId="2f2870ad27165835" providerId="LiveId" clId="{829F09B3-F299-40EC-9812-15BB048FACFD}" dt="2022-02-17T10:27:01.204" v="2649" actId="947"/>
          <ac:spMkLst>
            <pc:docMk/>
            <pc:sldMk cId="3816474841" sldId="291"/>
            <ac:spMk id="226" creationId="{918C7823-EE66-4EFC-964B-4797449B6DBF}"/>
          </ac:spMkLst>
        </pc:spChg>
        <pc:spChg chg="mod">
          <ac:chgData name="张 鑫" userId="2f2870ad27165835" providerId="LiveId" clId="{829F09B3-F299-40EC-9812-15BB048FACFD}" dt="2022-02-17T10:27:01.224" v="2653" actId="947"/>
          <ac:spMkLst>
            <pc:docMk/>
            <pc:sldMk cId="3816474841" sldId="291"/>
            <ac:spMk id="227" creationId="{04662D08-D771-4178-A467-9BD03B8A3D8B}"/>
          </ac:spMkLst>
        </pc:spChg>
        <pc:spChg chg="mod">
          <ac:chgData name="张 鑫" userId="2f2870ad27165835" providerId="LiveId" clId="{829F09B3-F299-40EC-9812-15BB048FACFD}" dt="2022-02-17T10:27:01.245" v="2657" actId="947"/>
          <ac:spMkLst>
            <pc:docMk/>
            <pc:sldMk cId="3816474841" sldId="291"/>
            <ac:spMk id="228" creationId="{27548055-FE3A-4EA0-913E-EC5B908E882E}"/>
          </ac:spMkLst>
        </pc:spChg>
        <pc:spChg chg="mod">
          <ac:chgData name="张 鑫" userId="2f2870ad27165835" providerId="LiveId" clId="{829F09B3-F299-40EC-9812-15BB048FACFD}" dt="2022-02-17T10:27:01.266" v="2661" actId="947"/>
          <ac:spMkLst>
            <pc:docMk/>
            <pc:sldMk cId="3816474841" sldId="291"/>
            <ac:spMk id="229" creationId="{E0E975CA-D32C-43E0-ABFA-CD3EF95BCBBD}"/>
          </ac:spMkLst>
        </pc:spChg>
        <pc:spChg chg="mod">
          <ac:chgData name="张 鑫" userId="2f2870ad27165835" providerId="LiveId" clId="{829F09B3-F299-40EC-9812-15BB048FACFD}" dt="2022-02-17T10:27:01.287" v="2665" actId="947"/>
          <ac:spMkLst>
            <pc:docMk/>
            <pc:sldMk cId="3816474841" sldId="291"/>
            <ac:spMk id="230" creationId="{FF0FCD31-0E38-4BC0-859F-29CF3E69DE29}"/>
          </ac:spMkLst>
        </pc:spChg>
        <pc:spChg chg="mod">
          <ac:chgData name="张 鑫" userId="2f2870ad27165835" providerId="LiveId" clId="{829F09B3-F299-40EC-9812-15BB048FACFD}" dt="2022-02-17T10:26:59.681" v="2316"/>
          <ac:spMkLst>
            <pc:docMk/>
            <pc:sldMk cId="3816474841" sldId="291"/>
            <ac:spMk id="233" creationId="{EAFAF9D2-354D-43AC-8CDF-2994C6342917}"/>
          </ac:spMkLst>
        </pc:spChg>
        <pc:spChg chg="mod">
          <ac:chgData name="张 鑫" userId="2f2870ad27165835" providerId="LiveId" clId="{829F09B3-F299-40EC-9812-15BB048FACFD}" dt="2022-02-17T10:26:59.680" v="2315"/>
          <ac:spMkLst>
            <pc:docMk/>
            <pc:sldMk cId="3816474841" sldId="291"/>
            <ac:spMk id="234" creationId="{EE7CCCD2-B786-4E57-AA89-8006CF18894A}"/>
          </ac:spMkLst>
        </pc:spChg>
        <pc:spChg chg="mod">
          <ac:chgData name="张 鑫" userId="2f2870ad27165835" providerId="LiveId" clId="{829F09B3-F299-40EC-9812-15BB048FACFD}" dt="2022-02-17T10:26:59.662" v="2304" actId="947"/>
          <ac:spMkLst>
            <pc:docMk/>
            <pc:sldMk cId="3816474841" sldId="291"/>
            <ac:spMk id="236" creationId="{173D3E56-20ED-48F2-9711-2A6B862BCAFC}"/>
          </ac:spMkLst>
        </pc:spChg>
        <pc:spChg chg="mod">
          <ac:chgData name="张 鑫" userId="2f2870ad27165835" providerId="LiveId" clId="{829F09B3-F299-40EC-9812-15BB048FACFD}" dt="2022-02-17T10:26:59.694" v="2325" actId="947"/>
          <ac:spMkLst>
            <pc:docMk/>
            <pc:sldMk cId="3816474841" sldId="291"/>
            <ac:spMk id="237" creationId="{89AABB7E-3CDB-4724-B606-0D02D13F7FDE}"/>
          </ac:spMkLst>
        </pc:spChg>
        <pc:spChg chg="mod">
          <ac:chgData name="张 鑫" userId="2f2870ad27165835" providerId="LiveId" clId="{829F09B3-F299-40EC-9812-15BB048FACFD}" dt="2022-02-17T10:26:59.721" v="2338" actId="947"/>
          <ac:spMkLst>
            <pc:docMk/>
            <pc:sldMk cId="3816474841" sldId="291"/>
            <ac:spMk id="238" creationId="{35FBFFCB-463C-4283-A2E1-914F37196C91}"/>
          </ac:spMkLst>
        </pc:spChg>
        <pc:spChg chg="mod">
          <ac:chgData name="张 鑫" userId="2f2870ad27165835" providerId="LiveId" clId="{829F09B3-F299-40EC-9812-15BB048FACFD}" dt="2022-02-17T10:26:59.746" v="2349" actId="947"/>
          <ac:spMkLst>
            <pc:docMk/>
            <pc:sldMk cId="3816474841" sldId="291"/>
            <ac:spMk id="239" creationId="{10ECEB03-B308-4794-9B20-FA37AF222AA6}"/>
          </ac:spMkLst>
        </pc:spChg>
        <pc:spChg chg="mod">
          <ac:chgData name="张 鑫" userId="2f2870ad27165835" providerId="LiveId" clId="{829F09B3-F299-40EC-9812-15BB048FACFD}" dt="2022-02-17T10:26:59.670" v="2310" actId="947"/>
          <ac:spMkLst>
            <pc:docMk/>
            <pc:sldMk cId="3816474841" sldId="291"/>
            <ac:spMk id="241" creationId="{685877C1-E566-4C84-9E37-A7257B7C133C}"/>
          </ac:spMkLst>
        </pc:spChg>
        <pc:spChg chg="mod">
          <ac:chgData name="张 鑫" userId="2f2870ad27165835" providerId="LiveId" clId="{829F09B3-F299-40EC-9812-15BB048FACFD}" dt="2022-02-17T10:26:59.703" v="2329" actId="947"/>
          <ac:spMkLst>
            <pc:docMk/>
            <pc:sldMk cId="3816474841" sldId="291"/>
            <ac:spMk id="242" creationId="{763871D4-1C86-471B-AD01-A652D553CB03}"/>
          </ac:spMkLst>
        </pc:spChg>
        <pc:spChg chg="mod">
          <ac:chgData name="张 鑫" userId="2f2870ad27165835" providerId="LiveId" clId="{829F09B3-F299-40EC-9812-15BB048FACFD}" dt="2022-02-17T10:26:59.730" v="2341" actId="947"/>
          <ac:spMkLst>
            <pc:docMk/>
            <pc:sldMk cId="3816474841" sldId="291"/>
            <ac:spMk id="243" creationId="{F96886EB-084F-4872-B45B-9ED6FEE7F108}"/>
          </ac:spMkLst>
        </pc:spChg>
        <pc:spChg chg="mod">
          <ac:chgData name="张 鑫" userId="2f2870ad27165835" providerId="LiveId" clId="{829F09B3-F299-40EC-9812-15BB048FACFD}" dt="2022-02-17T10:26:59.754" v="2353" actId="947"/>
          <ac:spMkLst>
            <pc:docMk/>
            <pc:sldMk cId="3816474841" sldId="291"/>
            <ac:spMk id="244" creationId="{9A1FB072-6165-4B06-B026-C4B9EC1A78FB}"/>
          </ac:spMkLst>
        </pc:spChg>
        <pc:spChg chg="mod">
          <ac:chgData name="张 鑫" userId="2f2870ad27165835" providerId="LiveId" clId="{829F09B3-F299-40EC-9812-15BB048FACFD}" dt="2022-02-17T10:26:59.678" v="2313"/>
          <ac:spMkLst>
            <pc:docMk/>
            <pc:sldMk cId="3816474841" sldId="291"/>
            <ac:spMk id="245" creationId="{D88847E7-6F75-4CB1-9A29-8DCF57ADB030}"/>
          </ac:spMkLst>
        </pc:spChg>
        <pc:spChg chg="mod">
          <ac:chgData name="张 鑫" userId="2f2870ad27165835" providerId="LiveId" clId="{829F09B3-F299-40EC-9812-15BB048FACFD}" dt="2022-02-17T10:26:59.603" v="2289" actId="947"/>
          <ac:spMkLst>
            <pc:docMk/>
            <pc:sldMk cId="3816474841" sldId="291"/>
            <ac:spMk id="246" creationId="{98826360-C328-4572-9B05-75EBACF859D5}"/>
          </ac:spMkLst>
        </pc:spChg>
      </pc:sldChg>
      <pc:sldChg chg="modSp mod">
        <pc:chgData name="张 鑫" userId="2f2870ad27165835" providerId="LiveId" clId="{829F09B3-F299-40EC-9812-15BB048FACFD}" dt="2022-02-17T10:27:07.042" v="4611" actId="947"/>
        <pc:sldMkLst>
          <pc:docMk/>
          <pc:sldMk cId="2229984379" sldId="292"/>
        </pc:sldMkLst>
        <pc:spChg chg="mod">
          <ac:chgData name="张 鑫" userId="2f2870ad27165835" providerId="LiveId" clId="{829F09B3-F299-40EC-9812-15BB048FACFD}" dt="2022-02-17T10:27:05.216" v="4093" actId="947"/>
          <ac:spMkLst>
            <pc:docMk/>
            <pc:sldMk cId="2229984379" sldId="292"/>
            <ac:spMk id="164" creationId="{D5B55400-47EB-4FFF-8369-1D1A43E3539D}"/>
          </ac:spMkLst>
        </pc:spChg>
        <pc:spChg chg="mod">
          <ac:chgData name="张 鑫" userId="2f2870ad27165835" providerId="LiveId" clId="{829F09B3-F299-40EC-9812-15BB048FACFD}" dt="2022-02-17T10:27:05.218" v="4095"/>
          <ac:spMkLst>
            <pc:docMk/>
            <pc:sldMk cId="2229984379" sldId="292"/>
            <ac:spMk id="413" creationId="{BECA6A3B-140B-4FCD-8F2D-A76C1FC28D37}"/>
          </ac:spMkLst>
        </pc:spChg>
        <pc:spChg chg="mod">
          <ac:chgData name="张 鑫" userId="2f2870ad27165835" providerId="LiveId" clId="{829F09B3-F299-40EC-9812-15BB048FACFD}" dt="2022-02-17T10:27:05.264" v="4127"/>
          <ac:spMkLst>
            <pc:docMk/>
            <pc:sldMk cId="2229984379" sldId="292"/>
            <ac:spMk id="414" creationId="{A615DC57-5C70-4998-9AD7-7E9E66D98444}"/>
          </ac:spMkLst>
        </pc:spChg>
        <pc:spChg chg="mod">
          <ac:chgData name="张 鑫" userId="2f2870ad27165835" providerId="LiveId" clId="{829F09B3-F299-40EC-9812-15BB048FACFD}" dt="2022-02-17T10:27:05.309" v="4147"/>
          <ac:spMkLst>
            <pc:docMk/>
            <pc:sldMk cId="2229984379" sldId="292"/>
            <ac:spMk id="415" creationId="{8CE57AC1-37D2-426C-9EE1-ABBDECCA3157}"/>
          </ac:spMkLst>
        </pc:spChg>
        <pc:spChg chg="mod">
          <ac:chgData name="张 鑫" userId="2f2870ad27165835" providerId="LiveId" clId="{829F09B3-F299-40EC-9812-15BB048FACFD}" dt="2022-02-17T10:27:05.348" v="4165"/>
          <ac:spMkLst>
            <pc:docMk/>
            <pc:sldMk cId="2229984379" sldId="292"/>
            <ac:spMk id="416" creationId="{E16AE397-C5DF-47A1-94F1-C666E10A5FA4}"/>
          </ac:spMkLst>
        </pc:spChg>
        <pc:spChg chg="mod">
          <ac:chgData name="张 鑫" userId="2f2870ad27165835" providerId="LiveId" clId="{829F09B3-F299-40EC-9812-15BB048FACFD}" dt="2022-02-17T10:27:05.377" v="4181"/>
          <ac:spMkLst>
            <pc:docMk/>
            <pc:sldMk cId="2229984379" sldId="292"/>
            <ac:spMk id="417" creationId="{5F0F525D-9C9D-4F25-A1EB-B6C26D49D88D}"/>
          </ac:spMkLst>
        </pc:spChg>
        <pc:spChg chg="mod">
          <ac:chgData name="张 鑫" userId="2f2870ad27165835" providerId="LiveId" clId="{829F09B3-F299-40EC-9812-15BB048FACFD}" dt="2022-02-17T10:27:05.399" v="4191"/>
          <ac:spMkLst>
            <pc:docMk/>
            <pc:sldMk cId="2229984379" sldId="292"/>
            <ac:spMk id="418" creationId="{F24B4766-C0B2-4A37-A6DB-97E9BBF0FB0F}"/>
          </ac:spMkLst>
        </pc:spChg>
        <pc:spChg chg="mod">
          <ac:chgData name="张 鑫" userId="2f2870ad27165835" providerId="LiveId" clId="{829F09B3-F299-40EC-9812-15BB048FACFD}" dt="2022-02-17T10:27:05.419" v="4199"/>
          <ac:spMkLst>
            <pc:docMk/>
            <pc:sldMk cId="2229984379" sldId="292"/>
            <ac:spMk id="419" creationId="{60CBEB88-FB1B-4248-A1FE-6C368E7642B0}"/>
          </ac:spMkLst>
        </pc:spChg>
        <pc:spChg chg="mod">
          <ac:chgData name="张 鑫" userId="2f2870ad27165835" providerId="LiveId" clId="{829F09B3-F299-40EC-9812-15BB048FACFD}" dt="2022-02-17T10:27:05.440" v="4207"/>
          <ac:spMkLst>
            <pc:docMk/>
            <pc:sldMk cId="2229984379" sldId="292"/>
            <ac:spMk id="420" creationId="{E9158A10-4D8C-473D-BBF4-0A8AD8280D58}"/>
          </ac:spMkLst>
        </pc:spChg>
        <pc:spChg chg="mod">
          <ac:chgData name="张 鑫" userId="2f2870ad27165835" providerId="LiveId" clId="{829F09B3-F299-40EC-9812-15BB048FACFD}" dt="2022-02-17T10:27:05.462" v="4215"/>
          <ac:spMkLst>
            <pc:docMk/>
            <pc:sldMk cId="2229984379" sldId="292"/>
            <ac:spMk id="421" creationId="{41B6406A-11A1-4B0B-9D98-49F13E769791}"/>
          </ac:spMkLst>
        </pc:spChg>
        <pc:spChg chg="mod">
          <ac:chgData name="张 鑫" userId="2f2870ad27165835" providerId="LiveId" clId="{829F09B3-F299-40EC-9812-15BB048FACFD}" dt="2022-02-17T10:27:05.481" v="4223"/>
          <ac:spMkLst>
            <pc:docMk/>
            <pc:sldMk cId="2229984379" sldId="292"/>
            <ac:spMk id="422" creationId="{E7790A35-24F3-4F67-9F0D-FB1C62A2ED75}"/>
          </ac:spMkLst>
        </pc:spChg>
        <pc:spChg chg="mod">
          <ac:chgData name="张 鑫" userId="2f2870ad27165835" providerId="LiveId" clId="{829F09B3-F299-40EC-9812-15BB048FACFD}" dt="2022-02-17T10:27:05.502" v="4231"/>
          <ac:spMkLst>
            <pc:docMk/>
            <pc:sldMk cId="2229984379" sldId="292"/>
            <ac:spMk id="423" creationId="{32FC6117-B688-4277-8A4F-88245FDC2D2D}"/>
          </ac:spMkLst>
        </pc:spChg>
        <pc:spChg chg="mod">
          <ac:chgData name="张 鑫" userId="2f2870ad27165835" providerId="LiveId" clId="{829F09B3-F299-40EC-9812-15BB048FACFD}" dt="2022-02-17T10:27:05.523" v="4239"/>
          <ac:spMkLst>
            <pc:docMk/>
            <pc:sldMk cId="2229984379" sldId="292"/>
            <ac:spMk id="424" creationId="{C55FD991-ADDA-4CC7-BE94-FDA2BFE669D6}"/>
          </ac:spMkLst>
        </pc:spChg>
        <pc:spChg chg="mod">
          <ac:chgData name="张 鑫" userId="2f2870ad27165835" providerId="LiveId" clId="{829F09B3-F299-40EC-9812-15BB048FACFD}" dt="2022-02-17T10:27:05.546" v="4247" actId="947"/>
          <ac:spMkLst>
            <pc:docMk/>
            <pc:sldMk cId="2229984379" sldId="292"/>
            <ac:spMk id="425" creationId="{1AFC74AC-51D4-4092-BCF7-08632C6618ED}"/>
          </ac:spMkLst>
        </pc:spChg>
        <pc:spChg chg="mod">
          <ac:chgData name="张 鑫" userId="2f2870ad27165835" providerId="LiveId" clId="{829F09B3-F299-40EC-9812-15BB048FACFD}" dt="2022-02-17T10:27:05.567" v="4255" actId="947"/>
          <ac:spMkLst>
            <pc:docMk/>
            <pc:sldMk cId="2229984379" sldId="292"/>
            <ac:spMk id="426" creationId="{A02B242E-121C-486A-9243-0DA04F38CAD8}"/>
          </ac:spMkLst>
        </pc:spChg>
        <pc:spChg chg="mod">
          <ac:chgData name="张 鑫" userId="2f2870ad27165835" providerId="LiveId" clId="{829F09B3-F299-40EC-9812-15BB048FACFD}" dt="2022-02-17T10:27:05.589" v="4263" actId="947"/>
          <ac:spMkLst>
            <pc:docMk/>
            <pc:sldMk cId="2229984379" sldId="292"/>
            <ac:spMk id="427" creationId="{DC571F08-B22C-47DF-9BD0-EB39EBC82885}"/>
          </ac:spMkLst>
        </pc:spChg>
        <pc:spChg chg="mod">
          <ac:chgData name="张 鑫" userId="2f2870ad27165835" providerId="LiveId" clId="{829F09B3-F299-40EC-9812-15BB048FACFD}" dt="2022-02-17T10:27:05.611" v="4271" actId="947"/>
          <ac:spMkLst>
            <pc:docMk/>
            <pc:sldMk cId="2229984379" sldId="292"/>
            <ac:spMk id="428" creationId="{22B8C5B5-E2B3-4F27-9369-E2014D21E0FB}"/>
          </ac:spMkLst>
        </pc:spChg>
        <pc:spChg chg="mod">
          <ac:chgData name="张 鑫" userId="2f2870ad27165835" providerId="LiveId" clId="{829F09B3-F299-40EC-9812-15BB048FACFD}" dt="2022-02-17T10:27:05.633" v="4279" actId="947"/>
          <ac:spMkLst>
            <pc:docMk/>
            <pc:sldMk cId="2229984379" sldId="292"/>
            <ac:spMk id="429" creationId="{9D503BAB-1CA4-409C-A432-761B8E4A4543}"/>
          </ac:spMkLst>
        </pc:spChg>
        <pc:spChg chg="mod">
          <ac:chgData name="张 鑫" userId="2f2870ad27165835" providerId="LiveId" clId="{829F09B3-F299-40EC-9812-15BB048FACFD}" dt="2022-02-17T10:27:05.653" v="4287"/>
          <ac:spMkLst>
            <pc:docMk/>
            <pc:sldMk cId="2229984379" sldId="292"/>
            <ac:spMk id="430" creationId="{0BE2F138-11F2-483D-A551-C55A10D23177}"/>
          </ac:spMkLst>
        </pc:spChg>
        <pc:spChg chg="mod">
          <ac:chgData name="张 鑫" userId="2f2870ad27165835" providerId="LiveId" clId="{829F09B3-F299-40EC-9812-15BB048FACFD}" dt="2022-02-17T10:27:05.674" v="4295"/>
          <ac:spMkLst>
            <pc:docMk/>
            <pc:sldMk cId="2229984379" sldId="292"/>
            <ac:spMk id="431" creationId="{2DAA2979-D1D7-40E9-830A-F7D07C38C708}"/>
          </ac:spMkLst>
        </pc:spChg>
        <pc:spChg chg="mod">
          <ac:chgData name="张 鑫" userId="2f2870ad27165835" providerId="LiveId" clId="{829F09B3-F299-40EC-9812-15BB048FACFD}" dt="2022-02-17T10:27:05.697" v="4303"/>
          <ac:spMkLst>
            <pc:docMk/>
            <pc:sldMk cId="2229984379" sldId="292"/>
            <ac:spMk id="432" creationId="{1C4B01F6-79A2-4C0C-97DE-5AC82C340F48}"/>
          </ac:spMkLst>
        </pc:spChg>
        <pc:spChg chg="mod">
          <ac:chgData name="张 鑫" userId="2f2870ad27165835" providerId="LiveId" clId="{829F09B3-F299-40EC-9812-15BB048FACFD}" dt="2022-02-17T10:27:05.718" v="4311"/>
          <ac:spMkLst>
            <pc:docMk/>
            <pc:sldMk cId="2229984379" sldId="292"/>
            <ac:spMk id="433" creationId="{4FB36CFD-19DE-4480-A139-07D93A7BC883}"/>
          </ac:spMkLst>
        </pc:spChg>
        <pc:spChg chg="mod">
          <ac:chgData name="张 鑫" userId="2f2870ad27165835" providerId="LiveId" clId="{829F09B3-F299-40EC-9812-15BB048FACFD}" dt="2022-02-17T10:27:05.739" v="4319"/>
          <ac:spMkLst>
            <pc:docMk/>
            <pc:sldMk cId="2229984379" sldId="292"/>
            <ac:spMk id="434" creationId="{7EA50573-BCB7-4367-B6B0-0E2889427B44}"/>
          </ac:spMkLst>
        </pc:spChg>
        <pc:spChg chg="mod">
          <ac:chgData name="张 鑫" userId="2f2870ad27165835" providerId="LiveId" clId="{829F09B3-F299-40EC-9812-15BB048FACFD}" dt="2022-02-17T10:27:05.760" v="4327"/>
          <ac:spMkLst>
            <pc:docMk/>
            <pc:sldMk cId="2229984379" sldId="292"/>
            <ac:spMk id="435" creationId="{9ED8008E-2B45-41CB-9E43-B0B4BDE73E0D}"/>
          </ac:spMkLst>
        </pc:spChg>
        <pc:spChg chg="mod">
          <ac:chgData name="张 鑫" userId="2f2870ad27165835" providerId="LiveId" clId="{829F09B3-F299-40EC-9812-15BB048FACFD}" dt="2022-02-17T10:27:05.780" v="4335"/>
          <ac:spMkLst>
            <pc:docMk/>
            <pc:sldMk cId="2229984379" sldId="292"/>
            <ac:spMk id="436" creationId="{A0BBFDDF-F93A-4201-8A87-F78AC70E5FAD}"/>
          </ac:spMkLst>
        </pc:spChg>
        <pc:spChg chg="mod">
          <ac:chgData name="张 鑫" userId="2f2870ad27165835" providerId="LiveId" clId="{829F09B3-F299-40EC-9812-15BB048FACFD}" dt="2022-02-17T10:27:05.802" v="4343"/>
          <ac:spMkLst>
            <pc:docMk/>
            <pc:sldMk cId="2229984379" sldId="292"/>
            <ac:spMk id="437" creationId="{E56BBC92-44EF-42DA-BF46-0B7B2FDBA3AB}"/>
          </ac:spMkLst>
        </pc:spChg>
        <pc:spChg chg="mod">
          <ac:chgData name="张 鑫" userId="2f2870ad27165835" providerId="LiveId" clId="{829F09B3-F299-40EC-9812-15BB048FACFD}" dt="2022-02-17T10:27:05.213" v="4092" actId="947"/>
          <ac:spMkLst>
            <pc:docMk/>
            <pc:sldMk cId="2229984379" sldId="292"/>
            <ac:spMk id="687" creationId="{83A47D9D-FF09-4683-8C75-3307C6A4E590}"/>
          </ac:spMkLst>
        </pc:spChg>
        <pc:spChg chg="mod">
          <ac:chgData name="张 鑫" userId="2f2870ad27165835" providerId="LiveId" clId="{829F09B3-F299-40EC-9812-15BB048FACFD}" dt="2022-02-17T10:27:05.014" v="4023" actId="947"/>
          <ac:spMkLst>
            <pc:docMk/>
            <pc:sldMk cId="2229984379" sldId="292"/>
            <ac:spMk id="908" creationId="{2A305AB2-A626-4DC4-8937-D6B7258BE2E8}"/>
          </ac:spMkLst>
        </pc:spChg>
        <pc:spChg chg="mod">
          <ac:chgData name="张 鑫" userId="2f2870ad27165835" providerId="LiveId" clId="{829F09B3-F299-40EC-9812-15BB048FACFD}" dt="2022-02-17T10:27:05.226" v="4098" actId="947"/>
          <ac:spMkLst>
            <pc:docMk/>
            <pc:sldMk cId="2229984379" sldId="292"/>
            <ac:spMk id="909" creationId="{76985679-E4DE-4258-B2C4-C8CB74A554EF}"/>
          </ac:spMkLst>
        </pc:spChg>
        <pc:spChg chg="mod">
          <ac:chgData name="张 鑫" userId="2f2870ad27165835" providerId="LiveId" clId="{829F09B3-F299-40EC-9812-15BB048FACFD}" dt="2022-02-17T10:27:05.208" v="4089" actId="947"/>
          <ac:spMkLst>
            <pc:docMk/>
            <pc:sldMk cId="2229984379" sldId="292"/>
            <ac:spMk id="926" creationId="{22BE73D2-FC4B-40D2-93B2-A794C83F605E}"/>
          </ac:spMkLst>
        </pc:spChg>
        <pc:spChg chg="mod">
          <ac:chgData name="张 鑫" userId="2f2870ad27165835" providerId="LiveId" clId="{829F09B3-F299-40EC-9812-15BB048FACFD}" dt="2022-02-17T10:27:05.261" v="4125" actId="947"/>
          <ac:spMkLst>
            <pc:docMk/>
            <pc:sldMk cId="2229984379" sldId="292"/>
            <ac:spMk id="928" creationId="{B8DBA269-CFDD-441C-9C9A-2F6B5D18CE40}"/>
          </ac:spMkLst>
        </pc:spChg>
        <pc:spChg chg="mod">
          <ac:chgData name="张 鑫" userId="2f2870ad27165835" providerId="LiveId" clId="{829F09B3-F299-40EC-9812-15BB048FACFD}" dt="2022-02-17T10:27:07.006" v="4603" actId="947"/>
          <ac:spMkLst>
            <pc:docMk/>
            <pc:sldMk cId="2229984379" sldId="292"/>
            <ac:spMk id="929" creationId="{941D68B7-9ECC-43C3-947F-B24FF6DA26A6}"/>
          </ac:spMkLst>
        </pc:spChg>
        <pc:spChg chg="mod">
          <ac:chgData name="张 鑫" userId="2f2870ad27165835" providerId="LiveId" clId="{829F09B3-F299-40EC-9812-15BB048FACFD}" dt="2022-02-17T10:27:05.299" v="4144" actId="947"/>
          <ac:spMkLst>
            <pc:docMk/>
            <pc:sldMk cId="2229984379" sldId="292"/>
            <ac:spMk id="930" creationId="{D033AB61-21F8-4EF4-834D-BE4A1AF6715E}"/>
          </ac:spMkLst>
        </pc:spChg>
        <pc:spChg chg="mod">
          <ac:chgData name="张 鑫" userId="2f2870ad27165835" providerId="LiveId" clId="{829F09B3-F299-40EC-9812-15BB048FACFD}" dt="2022-02-17T10:27:05.337" v="4160" actId="947"/>
          <ac:spMkLst>
            <pc:docMk/>
            <pc:sldMk cId="2229984379" sldId="292"/>
            <ac:spMk id="931" creationId="{5228FD1C-39F6-4860-9E2F-85E9107973BC}"/>
          </ac:spMkLst>
        </pc:spChg>
        <pc:spChg chg="mod">
          <ac:chgData name="张 鑫" userId="2f2870ad27165835" providerId="LiveId" clId="{829F09B3-F299-40EC-9812-15BB048FACFD}" dt="2022-02-17T10:27:05.368" v="4175" actId="947"/>
          <ac:spMkLst>
            <pc:docMk/>
            <pc:sldMk cId="2229984379" sldId="292"/>
            <ac:spMk id="932" creationId="{875F165A-AF49-4114-9673-B86310DAE890}"/>
          </ac:spMkLst>
        </pc:spChg>
        <pc:spChg chg="mod">
          <ac:chgData name="张 鑫" userId="2f2870ad27165835" providerId="LiveId" clId="{829F09B3-F299-40EC-9812-15BB048FACFD}" dt="2022-02-17T10:27:05.644" v="4283" actId="947"/>
          <ac:spMkLst>
            <pc:docMk/>
            <pc:sldMk cId="2229984379" sldId="292"/>
            <ac:spMk id="935" creationId="{2C118121-A41F-43B8-9B7A-12C2BEF27C1C}"/>
          </ac:spMkLst>
        </pc:spChg>
        <pc:spChg chg="mod">
          <ac:chgData name="张 鑫" userId="2f2870ad27165835" providerId="LiveId" clId="{829F09B3-F299-40EC-9812-15BB048FACFD}" dt="2022-02-17T10:27:05.665" v="4291" actId="947"/>
          <ac:spMkLst>
            <pc:docMk/>
            <pc:sldMk cId="2229984379" sldId="292"/>
            <ac:spMk id="936" creationId="{4C113269-F224-4ADA-A6B7-E62AB9958857}"/>
          </ac:spMkLst>
        </pc:spChg>
        <pc:spChg chg="mod">
          <ac:chgData name="张 鑫" userId="2f2870ad27165835" providerId="LiveId" clId="{829F09B3-F299-40EC-9812-15BB048FACFD}" dt="2022-02-17T10:27:05.686" v="4299" actId="947"/>
          <ac:spMkLst>
            <pc:docMk/>
            <pc:sldMk cId="2229984379" sldId="292"/>
            <ac:spMk id="937" creationId="{080911B8-6162-45B1-B81A-D2B72A4B103A}"/>
          </ac:spMkLst>
        </pc:spChg>
        <pc:spChg chg="mod">
          <ac:chgData name="张 鑫" userId="2f2870ad27165835" providerId="LiveId" clId="{829F09B3-F299-40EC-9812-15BB048FACFD}" dt="2022-02-17T10:27:05.708" v="4307" actId="947"/>
          <ac:spMkLst>
            <pc:docMk/>
            <pc:sldMk cId="2229984379" sldId="292"/>
            <ac:spMk id="938" creationId="{87752FB2-56AE-4A94-9EE7-38DE8A839930}"/>
          </ac:spMkLst>
        </pc:spChg>
        <pc:spChg chg="mod">
          <ac:chgData name="张 鑫" userId="2f2870ad27165835" providerId="LiveId" clId="{829F09B3-F299-40EC-9812-15BB048FACFD}" dt="2022-02-17T10:27:05.731" v="4315" actId="947"/>
          <ac:spMkLst>
            <pc:docMk/>
            <pc:sldMk cId="2229984379" sldId="292"/>
            <ac:spMk id="939" creationId="{36A16ABD-7E66-44A8-8820-2A563DDB763E}"/>
          </ac:spMkLst>
        </pc:spChg>
        <pc:spChg chg="mod">
          <ac:chgData name="张 鑫" userId="2f2870ad27165835" providerId="LiveId" clId="{829F09B3-F299-40EC-9812-15BB048FACFD}" dt="2022-02-17T10:27:05.751" v="4323" actId="947"/>
          <ac:spMkLst>
            <pc:docMk/>
            <pc:sldMk cId="2229984379" sldId="292"/>
            <ac:spMk id="940" creationId="{9DCC90D9-7DE2-4EFE-89CA-BF754577478D}"/>
          </ac:spMkLst>
        </pc:spChg>
        <pc:spChg chg="mod">
          <ac:chgData name="张 鑫" userId="2f2870ad27165835" providerId="LiveId" clId="{829F09B3-F299-40EC-9812-15BB048FACFD}" dt="2022-02-17T10:27:05.772" v="4331" actId="947"/>
          <ac:spMkLst>
            <pc:docMk/>
            <pc:sldMk cId="2229984379" sldId="292"/>
            <ac:spMk id="941" creationId="{0DF23036-D3F2-414A-BC14-6AB6AA6938F4}"/>
          </ac:spMkLst>
        </pc:spChg>
        <pc:spChg chg="mod">
          <ac:chgData name="张 鑫" userId="2f2870ad27165835" providerId="LiveId" clId="{829F09B3-F299-40EC-9812-15BB048FACFD}" dt="2022-02-17T10:27:05.794" v="4339" actId="947"/>
          <ac:spMkLst>
            <pc:docMk/>
            <pc:sldMk cId="2229984379" sldId="292"/>
            <ac:spMk id="942" creationId="{9E657C10-1742-42AD-BB17-B56B14904164}"/>
          </ac:spMkLst>
        </pc:spChg>
        <pc:spChg chg="mod">
          <ac:chgData name="张 鑫" userId="2f2870ad27165835" providerId="LiveId" clId="{829F09B3-F299-40EC-9812-15BB048FACFD}" dt="2022-02-17T10:27:05.812" v="4347" actId="947"/>
          <ac:spMkLst>
            <pc:docMk/>
            <pc:sldMk cId="2229984379" sldId="292"/>
            <ac:spMk id="943" creationId="{753504D5-B2A2-4770-AE61-D98D7184DED8}"/>
          </ac:spMkLst>
        </pc:spChg>
        <pc:spChg chg="mod">
          <ac:chgData name="张 鑫" userId="2f2870ad27165835" providerId="LiveId" clId="{829F09B3-F299-40EC-9812-15BB048FACFD}" dt="2022-02-17T10:27:05.830" v="4351" actId="947"/>
          <ac:spMkLst>
            <pc:docMk/>
            <pc:sldMk cId="2229984379" sldId="292"/>
            <ac:spMk id="944" creationId="{74F174DF-8C3C-4E92-B001-91E9844B46A7}"/>
          </ac:spMkLst>
        </pc:spChg>
        <pc:spChg chg="mod">
          <ac:chgData name="张 鑫" userId="2f2870ad27165835" providerId="LiveId" clId="{829F09B3-F299-40EC-9812-15BB048FACFD}" dt="2022-02-17T10:27:05.848" v="4355" actId="947"/>
          <ac:spMkLst>
            <pc:docMk/>
            <pc:sldMk cId="2229984379" sldId="292"/>
            <ac:spMk id="945" creationId="{07BA845C-01BB-4D78-9FFF-79E3E4086004}"/>
          </ac:spMkLst>
        </pc:spChg>
        <pc:spChg chg="mod">
          <ac:chgData name="张 鑫" userId="2f2870ad27165835" providerId="LiveId" clId="{829F09B3-F299-40EC-9812-15BB048FACFD}" dt="2022-02-17T10:27:05.868" v="4359" actId="947"/>
          <ac:spMkLst>
            <pc:docMk/>
            <pc:sldMk cId="2229984379" sldId="292"/>
            <ac:spMk id="946" creationId="{9D9E6E4C-95E6-4D8E-BD32-6992082DC812}"/>
          </ac:spMkLst>
        </pc:spChg>
        <pc:spChg chg="mod">
          <ac:chgData name="张 鑫" userId="2f2870ad27165835" providerId="LiveId" clId="{829F09B3-F299-40EC-9812-15BB048FACFD}" dt="2022-02-17T10:27:05.886" v="4363" actId="947"/>
          <ac:spMkLst>
            <pc:docMk/>
            <pc:sldMk cId="2229984379" sldId="292"/>
            <ac:spMk id="947" creationId="{945EBED6-923B-4AAB-955D-F436F6D23BFA}"/>
          </ac:spMkLst>
        </pc:spChg>
        <pc:spChg chg="mod">
          <ac:chgData name="张 鑫" userId="2f2870ad27165835" providerId="LiveId" clId="{829F09B3-F299-40EC-9812-15BB048FACFD}" dt="2022-02-17T10:27:05.904" v="4367" actId="947"/>
          <ac:spMkLst>
            <pc:docMk/>
            <pc:sldMk cId="2229984379" sldId="292"/>
            <ac:spMk id="948" creationId="{9A8F3CC0-03C5-44CB-AE95-6834328C3964}"/>
          </ac:spMkLst>
        </pc:spChg>
        <pc:spChg chg="mod">
          <ac:chgData name="张 鑫" userId="2f2870ad27165835" providerId="LiveId" clId="{829F09B3-F299-40EC-9812-15BB048FACFD}" dt="2022-02-17T10:27:05.923" v="4371" actId="947"/>
          <ac:spMkLst>
            <pc:docMk/>
            <pc:sldMk cId="2229984379" sldId="292"/>
            <ac:spMk id="949" creationId="{6EEAD38F-10E6-4D58-BD62-F03C322337DD}"/>
          </ac:spMkLst>
        </pc:spChg>
        <pc:spChg chg="mod">
          <ac:chgData name="张 鑫" userId="2f2870ad27165835" providerId="LiveId" clId="{829F09B3-F299-40EC-9812-15BB048FACFD}" dt="2022-02-17T10:27:05.942" v="4375" actId="947"/>
          <ac:spMkLst>
            <pc:docMk/>
            <pc:sldMk cId="2229984379" sldId="292"/>
            <ac:spMk id="950" creationId="{A6B2F368-E36C-4158-8FB7-87301B2B7BA8}"/>
          </ac:spMkLst>
        </pc:spChg>
        <pc:spChg chg="mod">
          <ac:chgData name="张 鑫" userId="2f2870ad27165835" providerId="LiveId" clId="{829F09B3-F299-40EC-9812-15BB048FACFD}" dt="2022-02-17T10:27:05.961" v="4379" actId="947"/>
          <ac:spMkLst>
            <pc:docMk/>
            <pc:sldMk cId="2229984379" sldId="292"/>
            <ac:spMk id="951" creationId="{FF52F7BF-E4B5-42AE-A2A7-831AC415EB4D}"/>
          </ac:spMkLst>
        </pc:spChg>
        <pc:spChg chg="mod">
          <ac:chgData name="张 鑫" userId="2f2870ad27165835" providerId="LiveId" clId="{829F09B3-F299-40EC-9812-15BB048FACFD}" dt="2022-02-17T10:27:05.979" v="4383" actId="947"/>
          <ac:spMkLst>
            <pc:docMk/>
            <pc:sldMk cId="2229984379" sldId="292"/>
            <ac:spMk id="952" creationId="{64658B3A-330A-450A-A236-8CC17C9DE334}"/>
          </ac:spMkLst>
        </pc:spChg>
        <pc:spChg chg="mod">
          <ac:chgData name="张 鑫" userId="2f2870ad27165835" providerId="LiveId" clId="{829F09B3-F299-40EC-9812-15BB048FACFD}" dt="2022-02-17T10:27:05.998" v="4387" actId="947"/>
          <ac:spMkLst>
            <pc:docMk/>
            <pc:sldMk cId="2229984379" sldId="292"/>
            <ac:spMk id="953" creationId="{6F067EF4-E8AB-497A-99C7-38F163EA8379}"/>
          </ac:spMkLst>
        </pc:spChg>
        <pc:spChg chg="mod">
          <ac:chgData name="张 鑫" userId="2f2870ad27165835" providerId="LiveId" clId="{829F09B3-F299-40EC-9812-15BB048FACFD}" dt="2022-02-17T10:27:06.017" v="4391" actId="947"/>
          <ac:spMkLst>
            <pc:docMk/>
            <pc:sldMk cId="2229984379" sldId="292"/>
            <ac:spMk id="954" creationId="{9E341E81-2B9F-4641-A571-19F24CD4210F}"/>
          </ac:spMkLst>
        </pc:spChg>
        <pc:spChg chg="mod">
          <ac:chgData name="张 鑫" userId="2f2870ad27165835" providerId="LiveId" clId="{829F09B3-F299-40EC-9812-15BB048FACFD}" dt="2022-02-17T10:27:06.036" v="4395" actId="947"/>
          <ac:spMkLst>
            <pc:docMk/>
            <pc:sldMk cId="2229984379" sldId="292"/>
            <ac:spMk id="955" creationId="{8C125DBA-0D1E-4139-9492-8E282B901601}"/>
          </ac:spMkLst>
        </pc:spChg>
        <pc:spChg chg="mod">
          <ac:chgData name="张 鑫" userId="2f2870ad27165835" providerId="LiveId" clId="{829F09B3-F299-40EC-9812-15BB048FACFD}" dt="2022-02-17T10:27:06.055" v="4399" actId="947"/>
          <ac:spMkLst>
            <pc:docMk/>
            <pc:sldMk cId="2229984379" sldId="292"/>
            <ac:spMk id="956" creationId="{1E849B57-FA69-400D-9711-49C326031B21}"/>
          </ac:spMkLst>
        </pc:spChg>
        <pc:spChg chg="mod">
          <ac:chgData name="张 鑫" userId="2f2870ad27165835" providerId="LiveId" clId="{829F09B3-F299-40EC-9812-15BB048FACFD}" dt="2022-02-17T10:27:06.073" v="4403" actId="947"/>
          <ac:spMkLst>
            <pc:docMk/>
            <pc:sldMk cId="2229984379" sldId="292"/>
            <ac:spMk id="957" creationId="{58DD9347-5082-4A15-9EBD-AE6BE85D8098}"/>
          </ac:spMkLst>
        </pc:spChg>
        <pc:spChg chg="mod">
          <ac:chgData name="张 鑫" userId="2f2870ad27165835" providerId="LiveId" clId="{829F09B3-F299-40EC-9812-15BB048FACFD}" dt="2022-02-17T10:27:06.092" v="4407" actId="947"/>
          <ac:spMkLst>
            <pc:docMk/>
            <pc:sldMk cId="2229984379" sldId="292"/>
            <ac:spMk id="958" creationId="{D14D7BE9-0F08-4BE7-BCC8-2BAEE4F2C9D7}"/>
          </ac:spMkLst>
        </pc:spChg>
        <pc:spChg chg="mod">
          <ac:chgData name="张 鑫" userId="2f2870ad27165835" providerId="LiveId" clId="{829F09B3-F299-40EC-9812-15BB048FACFD}" dt="2022-02-17T10:27:06.110" v="4411" actId="947"/>
          <ac:spMkLst>
            <pc:docMk/>
            <pc:sldMk cId="2229984379" sldId="292"/>
            <ac:spMk id="959" creationId="{E157DEF9-F10C-4304-A68C-BD4C51A9D464}"/>
          </ac:spMkLst>
        </pc:spChg>
        <pc:spChg chg="mod">
          <ac:chgData name="张 鑫" userId="2f2870ad27165835" providerId="LiveId" clId="{829F09B3-F299-40EC-9812-15BB048FACFD}" dt="2022-02-17T10:27:06.130" v="4415" actId="947"/>
          <ac:spMkLst>
            <pc:docMk/>
            <pc:sldMk cId="2229984379" sldId="292"/>
            <ac:spMk id="960" creationId="{018FE809-0AF3-4275-8506-BC516304860F}"/>
          </ac:spMkLst>
        </pc:spChg>
        <pc:spChg chg="mod">
          <ac:chgData name="张 鑫" userId="2f2870ad27165835" providerId="LiveId" clId="{829F09B3-F299-40EC-9812-15BB048FACFD}" dt="2022-02-17T10:27:06.148" v="4419" actId="947"/>
          <ac:spMkLst>
            <pc:docMk/>
            <pc:sldMk cId="2229984379" sldId="292"/>
            <ac:spMk id="961" creationId="{493F2DFB-AE84-4F97-AD6F-95F151F58BBC}"/>
          </ac:spMkLst>
        </pc:spChg>
        <pc:spChg chg="mod">
          <ac:chgData name="张 鑫" userId="2f2870ad27165835" providerId="LiveId" clId="{829F09B3-F299-40EC-9812-15BB048FACFD}" dt="2022-02-17T10:27:06.166" v="4423" actId="947"/>
          <ac:spMkLst>
            <pc:docMk/>
            <pc:sldMk cId="2229984379" sldId="292"/>
            <ac:spMk id="962" creationId="{D6648512-5714-4894-B5E1-4FDCEF2B3333}"/>
          </ac:spMkLst>
        </pc:spChg>
        <pc:spChg chg="mod">
          <ac:chgData name="张 鑫" userId="2f2870ad27165835" providerId="LiveId" clId="{829F09B3-F299-40EC-9812-15BB048FACFD}" dt="2022-02-17T10:27:06.185" v="4427" actId="947"/>
          <ac:spMkLst>
            <pc:docMk/>
            <pc:sldMk cId="2229984379" sldId="292"/>
            <ac:spMk id="963" creationId="{F52A9C36-991F-4EA7-92BA-B66ADEB5E3C9}"/>
          </ac:spMkLst>
        </pc:spChg>
        <pc:spChg chg="mod">
          <ac:chgData name="张 鑫" userId="2f2870ad27165835" providerId="LiveId" clId="{829F09B3-F299-40EC-9812-15BB048FACFD}" dt="2022-02-17T10:27:06.202" v="4431" actId="947"/>
          <ac:spMkLst>
            <pc:docMk/>
            <pc:sldMk cId="2229984379" sldId="292"/>
            <ac:spMk id="964" creationId="{D9AF6936-D4FF-469B-A5D6-0CC79D9EAF91}"/>
          </ac:spMkLst>
        </pc:spChg>
        <pc:spChg chg="mod">
          <ac:chgData name="张 鑫" userId="2f2870ad27165835" providerId="LiveId" clId="{829F09B3-F299-40EC-9812-15BB048FACFD}" dt="2022-02-17T10:27:06.221" v="4435" actId="947"/>
          <ac:spMkLst>
            <pc:docMk/>
            <pc:sldMk cId="2229984379" sldId="292"/>
            <ac:spMk id="965" creationId="{4B663DD9-6AAB-4484-9EC5-1735673DF350}"/>
          </ac:spMkLst>
        </pc:spChg>
        <pc:spChg chg="mod">
          <ac:chgData name="张 鑫" userId="2f2870ad27165835" providerId="LiveId" clId="{829F09B3-F299-40EC-9812-15BB048FACFD}" dt="2022-02-17T10:27:06.239" v="4439" actId="947"/>
          <ac:spMkLst>
            <pc:docMk/>
            <pc:sldMk cId="2229984379" sldId="292"/>
            <ac:spMk id="966" creationId="{CB022FC6-5CE6-4C26-9BAC-31D3D8B08C21}"/>
          </ac:spMkLst>
        </pc:spChg>
        <pc:spChg chg="mod">
          <ac:chgData name="张 鑫" userId="2f2870ad27165835" providerId="LiveId" clId="{829F09B3-F299-40EC-9812-15BB048FACFD}" dt="2022-02-17T10:27:06.257" v="4443" actId="947"/>
          <ac:spMkLst>
            <pc:docMk/>
            <pc:sldMk cId="2229984379" sldId="292"/>
            <ac:spMk id="967" creationId="{9DDDAF50-C997-487B-A577-EEA7EE6D629A}"/>
          </ac:spMkLst>
        </pc:spChg>
        <pc:spChg chg="mod">
          <ac:chgData name="张 鑫" userId="2f2870ad27165835" providerId="LiveId" clId="{829F09B3-F299-40EC-9812-15BB048FACFD}" dt="2022-02-17T10:27:06.276" v="4447" actId="947"/>
          <ac:spMkLst>
            <pc:docMk/>
            <pc:sldMk cId="2229984379" sldId="292"/>
            <ac:spMk id="968" creationId="{875DA85D-27A0-49E4-AAD3-C46348ECCB9A}"/>
          </ac:spMkLst>
        </pc:spChg>
        <pc:spChg chg="mod">
          <ac:chgData name="张 鑫" userId="2f2870ad27165835" providerId="LiveId" clId="{829F09B3-F299-40EC-9812-15BB048FACFD}" dt="2022-02-17T10:27:06.294" v="4451" actId="947"/>
          <ac:spMkLst>
            <pc:docMk/>
            <pc:sldMk cId="2229984379" sldId="292"/>
            <ac:spMk id="969" creationId="{260D242E-2FC6-484D-8E0A-5AE2571FB048}"/>
          </ac:spMkLst>
        </pc:spChg>
        <pc:spChg chg="mod">
          <ac:chgData name="张 鑫" userId="2f2870ad27165835" providerId="LiveId" clId="{829F09B3-F299-40EC-9812-15BB048FACFD}" dt="2022-02-17T10:27:06.312" v="4455" actId="947"/>
          <ac:spMkLst>
            <pc:docMk/>
            <pc:sldMk cId="2229984379" sldId="292"/>
            <ac:spMk id="970" creationId="{7D69C28D-2A8A-47C9-9BB8-F3E57DDAA125}"/>
          </ac:spMkLst>
        </pc:spChg>
        <pc:spChg chg="mod">
          <ac:chgData name="张 鑫" userId="2f2870ad27165835" providerId="LiveId" clId="{829F09B3-F299-40EC-9812-15BB048FACFD}" dt="2022-02-17T10:27:06.331" v="4459" actId="947"/>
          <ac:spMkLst>
            <pc:docMk/>
            <pc:sldMk cId="2229984379" sldId="292"/>
            <ac:spMk id="971" creationId="{484F7120-BD49-4590-B246-E5C74C8A2EBA}"/>
          </ac:spMkLst>
        </pc:spChg>
        <pc:spChg chg="mod">
          <ac:chgData name="张 鑫" userId="2f2870ad27165835" providerId="LiveId" clId="{829F09B3-F299-40EC-9812-15BB048FACFD}" dt="2022-02-17T10:27:06.349" v="4463" actId="947"/>
          <ac:spMkLst>
            <pc:docMk/>
            <pc:sldMk cId="2229984379" sldId="292"/>
            <ac:spMk id="972" creationId="{1CD22501-51CE-4AF1-8832-3BB7ED331B7B}"/>
          </ac:spMkLst>
        </pc:spChg>
        <pc:spChg chg="mod">
          <ac:chgData name="张 鑫" userId="2f2870ad27165835" providerId="LiveId" clId="{829F09B3-F299-40EC-9812-15BB048FACFD}" dt="2022-02-17T10:27:06.482" v="4491" actId="947"/>
          <ac:spMkLst>
            <pc:docMk/>
            <pc:sldMk cId="2229984379" sldId="292"/>
            <ac:spMk id="974" creationId="{833A6688-DEF6-4154-90E6-39AC14775530}"/>
          </ac:spMkLst>
        </pc:spChg>
        <pc:spChg chg="mod">
          <ac:chgData name="张 鑫" userId="2f2870ad27165835" providerId="LiveId" clId="{829F09B3-F299-40EC-9812-15BB048FACFD}" dt="2022-02-17T10:27:06.500" v="4495" actId="947"/>
          <ac:spMkLst>
            <pc:docMk/>
            <pc:sldMk cId="2229984379" sldId="292"/>
            <ac:spMk id="975" creationId="{7AF702D7-4402-4459-9EF1-F798690D749A}"/>
          </ac:spMkLst>
        </pc:spChg>
        <pc:spChg chg="mod">
          <ac:chgData name="张 鑫" userId="2f2870ad27165835" providerId="LiveId" clId="{829F09B3-F299-40EC-9812-15BB048FACFD}" dt="2022-02-17T10:27:06.518" v="4499" actId="947"/>
          <ac:spMkLst>
            <pc:docMk/>
            <pc:sldMk cId="2229984379" sldId="292"/>
            <ac:spMk id="976" creationId="{8CEBA067-7268-4771-86E8-88A4A1D629A9}"/>
          </ac:spMkLst>
        </pc:spChg>
        <pc:spChg chg="mod">
          <ac:chgData name="张 鑫" userId="2f2870ad27165835" providerId="LiveId" clId="{829F09B3-F299-40EC-9812-15BB048FACFD}" dt="2022-02-17T10:27:06.537" v="4503" actId="947"/>
          <ac:spMkLst>
            <pc:docMk/>
            <pc:sldMk cId="2229984379" sldId="292"/>
            <ac:spMk id="977" creationId="{1306388D-3607-4ACC-B439-9330114F38A1}"/>
          </ac:spMkLst>
        </pc:spChg>
        <pc:spChg chg="mod">
          <ac:chgData name="张 鑫" userId="2f2870ad27165835" providerId="LiveId" clId="{829F09B3-F299-40EC-9812-15BB048FACFD}" dt="2022-02-17T10:27:06.646" v="4527" actId="947"/>
          <ac:spMkLst>
            <pc:docMk/>
            <pc:sldMk cId="2229984379" sldId="292"/>
            <ac:spMk id="981" creationId="{8AE43936-201F-4A75-95B7-11508E37DD4D}"/>
          </ac:spMkLst>
        </pc:spChg>
        <pc:spChg chg="mod">
          <ac:chgData name="张 鑫" userId="2f2870ad27165835" providerId="LiveId" clId="{829F09B3-F299-40EC-9812-15BB048FACFD}" dt="2022-02-17T10:27:07.042" v="4611" actId="947"/>
          <ac:spMkLst>
            <pc:docMk/>
            <pc:sldMk cId="2229984379" sldId="292"/>
            <ac:spMk id="983" creationId="{7D02C06C-CD8C-4AA3-8DC1-A93EEBD4136A}"/>
          </ac:spMkLst>
        </pc:spChg>
        <pc:spChg chg="mod">
          <ac:chgData name="张 鑫" userId="2f2870ad27165835" providerId="LiveId" clId="{829F09B3-F299-40EC-9812-15BB048FACFD}" dt="2022-02-17T10:27:06.664" v="4531" actId="947"/>
          <ac:spMkLst>
            <pc:docMk/>
            <pc:sldMk cId="2229984379" sldId="292"/>
            <ac:spMk id="984" creationId="{1E2E703A-B71B-45F0-AEEF-219029286E05}"/>
          </ac:spMkLst>
        </pc:spChg>
        <pc:spChg chg="mod">
          <ac:chgData name="张 鑫" userId="2f2870ad27165835" providerId="LiveId" clId="{829F09B3-F299-40EC-9812-15BB048FACFD}" dt="2022-02-17T10:27:06.682" v="4535" actId="947"/>
          <ac:spMkLst>
            <pc:docMk/>
            <pc:sldMk cId="2229984379" sldId="292"/>
            <ac:spMk id="985" creationId="{C6D3211F-E442-4B54-A155-CFB55EB07ABB}"/>
          </ac:spMkLst>
        </pc:spChg>
        <pc:spChg chg="mod">
          <ac:chgData name="张 鑫" userId="2f2870ad27165835" providerId="LiveId" clId="{829F09B3-F299-40EC-9812-15BB048FACFD}" dt="2022-02-17T10:27:06.709" v="4539" actId="947"/>
          <ac:spMkLst>
            <pc:docMk/>
            <pc:sldMk cId="2229984379" sldId="292"/>
            <ac:spMk id="986" creationId="{DAE09B56-92D3-4DF7-A604-265DFA9CE45A}"/>
          </ac:spMkLst>
        </pc:spChg>
        <pc:spChg chg="mod">
          <ac:chgData name="张 鑫" userId="2f2870ad27165835" providerId="LiveId" clId="{829F09B3-F299-40EC-9812-15BB048FACFD}" dt="2022-02-17T10:27:06.729" v="4543" actId="947"/>
          <ac:spMkLst>
            <pc:docMk/>
            <pc:sldMk cId="2229984379" sldId="292"/>
            <ac:spMk id="987" creationId="{281C3CDD-CFEF-40BA-8B9C-2A7F832A4875}"/>
          </ac:spMkLst>
        </pc:spChg>
        <pc:spChg chg="mod">
          <ac:chgData name="张 鑫" userId="2f2870ad27165835" providerId="LiveId" clId="{829F09B3-F299-40EC-9812-15BB048FACFD}" dt="2022-02-17T10:27:06.750" v="4547" actId="947"/>
          <ac:spMkLst>
            <pc:docMk/>
            <pc:sldMk cId="2229984379" sldId="292"/>
            <ac:spMk id="988" creationId="{7EBB8BA4-59D6-4E70-9E21-6BB6910914C7}"/>
          </ac:spMkLst>
        </pc:spChg>
        <pc:spChg chg="mod">
          <ac:chgData name="张 鑫" userId="2f2870ad27165835" providerId="LiveId" clId="{829F09B3-F299-40EC-9812-15BB048FACFD}" dt="2022-02-17T10:27:06.769" v="4551" actId="947"/>
          <ac:spMkLst>
            <pc:docMk/>
            <pc:sldMk cId="2229984379" sldId="292"/>
            <ac:spMk id="989" creationId="{539A5D1C-CFF4-4C84-84B6-15CA5DABA3D9}"/>
          </ac:spMkLst>
        </pc:spChg>
        <pc:spChg chg="mod">
          <ac:chgData name="张 鑫" userId="2f2870ad27165835" providerId="LiveId" clId="{829F09B3-F299-40EC-9812-15BB048FACFD}" dt="2022-02-17T10:27:06.788" v="4555" actId="947"/>
          <ac:spMkLst>
            <pc:docMk/>
            <pc:sldMk cId="2229984379" sldId="292"/>
            <ac:spMk id="990" creationId="{61C41992-8491-46F4-821A-0F167E5D54C7}"/>
          </ac:spMkLst>
        </pc:spChg>
        <pc:spChg chg="mod">
          <ac:chgData name="张 鑫" userId="2f2870ad27165835" providerId="LiveId" clId="{829F09B3-F299-40EC-9812-15BB048FACFD}" dt="2022-02-17T10:27:06.808" v="4559" actId="947"/>
          <ac:spMkLst>
            <pc:docMk/>
            <pc:sldMk cId="2229984379" sldId="292"/>
            <ac:spMk id="991" creationId="{2619809F-E0D4-4C4F-AD84-647601639C94}"/>
          </ac:spMkLst>
        </pc:spChg>
        <pc:spChg chg="mod">
          <ac:chgData name="张 鑫" userId="2f2870ad27165835" providerId="LiveId" clId="{829F09B3-F299-40EC-9812-15BB048FACFD}" dt="2022-02-17T10:27:06.828" v="4563" actId="947"/>
          <ac:spMkLst>
            <pc:docMk/>
            <pc:sldMk cId="2229984379" sldId="292"/>
            <ac:spMk id="992" creationId="{B1F06D19-5E7E-4124-8B06-32E8E0DDEC06}"/>
          </ac:spMkLst>
        </pc:spChg>
        <pc:spChg chg="mod">
          <ac:chgData name="张 鑫" userId="2f2870ad27165835" providerId="LiveId" clId="{829F09B3-F299-40EC-9812-15BB048FACFD}" dt="2022-02-17T10:27:06.556" v="4507" actId="947"/>
          <ac:spMkLst>
            <pc:docMk/>
            <pc:sldMk cId="2229984379" sldId="292"/>
            <ac:spMk id="1003" creationId="{AB363CFD-0CB1-42F1-9DA6-DFA13BC7B477}"/>
          </ac:spMkLst>
        </pc:spChg>
        <pc:spChg chg="mod">
          <ac:chgData name="张 鑫" userId="2f2870ad27165835" providerId="LiveId" clId="{829F09B3-F299-40EC-9812-15BB048FACFD}" dt="2022-02-17T10:27:06.573" v="4511" actId="947"/>
          <ac:spMkLst>
            <pc:docMk/>
            <pc:sldMk cId="2229984379" sldId="292"/>
            <ac:spMk id="1004" creationId="{B137DED3-3A6E-43DD-BE5B-F1C48308B188}"/>
          </ac:spMkLst>
        </pc:spChg>
        <pc:spChg chg="mod">
          <ac:chgData name="张 鑫" userId="2f2870ad27165835" providerId="LiveId" clId="{829F09B3-F299-40EC-9812-15BB048FACFD}" dt="2022-02-17T10:27:06.592" v="4515" actId="947"/>
          <ac:spMkLst>
            <pc:docMk/>
            <pc:sldMk cId="2229984379" sldId="292"/>
            <ac:spMk id="1005" creationId="{CE95C6F1-487B-4022-908A-FB19B4227A20}"/>
          </ac:spMkLst>
        </pc:spChg>
        <pc:spChg chg="mod">
          <ac:chgData name="张 鑫" userId="2f2870ad27165835" providerId="LiveId" clId="{829F09B3-F299-40EC-9812-15BB048FACFD}" dt="2022-02-17T10:27:06.609" v="4519" actId="947"/>
          <ac:spMkLst>
            <pc:docMk/>
            <pc:sldMk cId="2229984379" sldId="292"/>
            <ac:spMk id="1006" creationId="{26A6BA33-71A9-42A4-A2B6-63A282581153}"/>
          </ac:spMkLst>
        </pc:spChg>
        <pc:spChg chg="mod">
          <ac:chgData name="张 鑫" userId="2f2870ad27165835" providerId="LiveId" clId="{829F09B3-F299-40EC-9812-15BB048FACFD}" dt="2022-02-17T10:27:06.628" v="4523" actId="947"/>
          <ac:spMkLst>
            <pc:docMk/>
            <pc:sldMk cId="2229984379" sldId="292"/>
            <ac:spMk id="1007" creationId="{86CED48F-98CE-44C0-A50D-2AA77908F0B7}"/>
          </ac:spMkLst>
        </pc:spChg>
        <pc:spChg chg="mod">
          <ac:chgData name="张 鑫" userId="2f2870ad27165835" providerId="LiveId" clId="{829F09B3-F299-40EC-9812-15BB048FACFD}" dt="2022-02-17T10:27:06.367" v="4467" actId="947"/>
          <ac:spMkLst>
            <pc:docMk/>
            <pc:sldMk cId="2229984379" sldId="292"/>
            <ac:spMk id="1008" creationId="{28F0C9EC-F76C-4B32-9FC5-20E175573502}"/>
          </ac:spMkLst>
        </pc:spChg>
        <pc:spChg chg="mod">
          <ac:chgData name="张 鑫" userId="2f2870ad27165835" providerId="LiveId" clId="{829F09B3-F299-40EC-9812-15BB048FACFD}" dt="2022-02-17T10:27:06.387" v="4471" actId="947"/>
          <ac:spMkLst>
            <pc:docMk/>
            <pc:sldMk cId="2229984379" sldId="292"/>
            <ac:spMk id="1009" creationId="{8105BF6C-AAAC-404E-B459-AD1C429CDE8A}"/>
          </ac:spMkLst>
        </pc:spChg>
        <pc:spChg chg="mod">
          <ac:chgData name="张 鑫" userId="2f2870ad27165835" providerId="LiveId" clId="{829F09B3-F299-40EC-9812-15BB048FACFD}" dt="2022-02-17T10:27:06.406" v="4475" actId="947"/>
          <ac:spMkLst>
            <pc:docMk/>
            <pc:sldMk cId="2229984379" sldId="292"/>
            <ac:spMk id="1010" creationId="{057FEB51-EB3E-44F2-924F-9F17E343F93C}"/>
          </ac:spMkLst>
        </pc:spChg>
        <pc:spChg chg="mod">
          <ac:chgData name="张 鑫" userId="2f2870ad27165835" providerId="LiveId" clId="{829F09B3-F299-40EC-9812-15BB048FACFD}" dt="2022-02-17T10:27:06.425" v="4479" actId="947"/>
          <ac:spMkLst>
            <pc:docMk/>
            <pc:sldMk cId="2229984379" sldId="292"/>
            <ac:spMk id="1011" creationId="{7F8D135E-7EDB-4913-BA3C-A4AED1974D70}"/>
          </ac:spMkLst>
        </pc:spChg>
        <pc:spChg chg="mod">
          <ac:chgData name="张 鑫" userId="2f2870ad27165835" providerId="LiveId" clId="{829F09B3-F299-40EC-9812-15BB048FACFD}" dt="2022-02-17T10:27:06.444" v="4483" actId="947"/>
          <ac:spMkLst>
            <pc:docMk/>
            <pc:sldMk cId="2229984379" sldId="292"/>
            <ac:spMk id="1012" creationId="{A5AA4F66-39AC-471C-B6D3-5F299D7463E1}"/>
          </ac:spMkLst>
        </pc:spChg>
        <pc:spChg chg="mod">
          <ac:chgData name="张 鑫" userId="2f2870ad27165835" providerId="LiveId" clId="{829F09B3-F299-40EC-9812-15BB048FACFD}" dt="2022-02-17T10:27:06.462" v="4487" actId="947"/>
          <ac:spMkLst>
            <pc:docMk/>
            <pc:sldMk cId="2229984379" sldId="292"/>
            <ac:spMk id="1013" creationId="{DA26FE13-6AC8-4695-AB69-298A3F882F4E}"/>
          </ac:spMkLst>
        </pc:spChg>
        <pc:spChg chg="mod">
          <ac:chgData name="张 鑫" userId="2f2870ad27165835" providerId="LiveId" clId="{829F09B3-F299-40EC-9812-15BB048FACFD}" dt="2022-02-17T10:27:05.515" v="4235" actId="947"/>
          <ac:spMkLst>
            <pc:docMk/>
            <pc:sldMk cId="2229984379" sldId="292"/>
            <ac:spMk id="1014" creationId="{90AC1F36-F495-47EC-9195-95C1202CF6B3}"/>
          </ac:spMkLst>
        </pc:spChg>
        <pc:spChg chg="mod">
          <ac:chgData name="张 鑫" userId="2f2870ad27165835" providerId="LiveId" clId="{829F09B3-F299-40EC-9812-15BB048FACFD}" dt="2022-02-17T10:27:05.537" v="4243" actId="947"/>
          <ac:spMkLst>
            <pc:docMk/>
            <pc:sldMk cId="2229984379" sldId="292"/>
            <ac:spMk id="1015" creationId="{15B031D7-1973-405F-BD7D-63CA72365660}"/>
          </ac:spMkLst>
        </pc:spChg>
        <pc:spChg chg="mod">
          <ac:chgData name="张 鑫" userId="2f2870ad27165835" providerId="LiveId" clId="{829F09B3-F299-40EC-9812-15BB048FACFD}" dt="2022-02-17T10:27:05.558" v="4251" actId="947"/>
          <ac:spMkLst>
            <pc:docMk/>
            <pc:sldMk cId="2229984379" sldId="292"/>
            <ac:spMk id="1016" creationId="{47199403-4730-4CB0-87D6-39A20A90FA1E}"/>
          </ac:spMkLst>
        </pc:spChg>
        <pc:spChg chg="mod">
          <ac:chgData name="张 鑫" userId="2f2870ad27165835" providerId="LiveId" clId="{829F09B3-F299-40EC-9812-15BB048FACFD}" dt="2022-02-17T10:27:05.579" v="4259" actId="947"/>
          <ac:spMkLst>
            <pc:docMk/>
            <pc:sldMk cId="2229984379" sldId="292"/>
            <ac:spMk id="1017" creationId="{D58E90D4-E126-44B6-8882-633BA4AD3D7A}"/>
          </ac:spMkLst>
        </pc:spChg>
        <pc:spChg chg="mod">
          <ac:chgData name="张 鑫" userId="2f2870ad27165835" providerId="LiveId" clId="{829F09B3-F299-40EC-9812-15BB048FACFD}" dt="2022-02-17T10:27:05.600" v="4267" actId="947"/>
          <ac:spMkLst>
            <pc:docMk/>
            <pc:sldMk cId="2229984379" sldId="292"/>
            <ac:spMk id="1018" creationId="{9C1A80D0-C885-48DA-A068-16ACB29307D8}"/>
          </ac:spMkLst>
        </pc:spChg>
        <pc:spChg chg="mod">
          <ac:chgData name="张 鑫" userId="2f2870ad27165835" providerId="LiveId" clId="{829F09B3-F299-40EC-9812-15BB048FACFD}" dt="2022-02-17T10:27:05.622" v="4275" actId="947"/>
          <ac:spMkLst>
            <pc:docMk/>
            <pc:sldMk cId="2229984379" sldId="292"/>
            <ac:spMk id="1019" creationId="{63DCF52E-0DC9-43ED-9F3C-C42F6EEAEC44}"/>
          </ac:spMkLst>
        </pc:spChg>
        <pc:spChg chg="mod">
          <ac:chgData name="张 鑫" userId="2f2870ad27165835" providerId="LiveId" clId="{829F09B3-F299-40EC-9812-15BB048FACFD}" dt="2022-02-17T10:27:05.391" v="4187" actId="947"/>
          <ac:spMkLst>
            <pc:docMk/>
            <pc:sldMk cId="2229984379" sldId="292"/>
            <ac:spMk id="1020" creationId="{529FFAF4-F50E-4F51-B154-EFED46FE8922}"/>
          </ac:spMkLst>
        </pc:spChg>
        <pc:spChg chg="mod">
          <ac:chgData name="张 鑫" userId="2f2870ad27165835" providerId="LiveId" clId="{829F09B3-F299-40EC-9812-15BB048FACFD}" dt="2022-02-17T10:27:05.412" v="4195" actId="947"/>
          <ac:spMkLst>
            <pc:docMk/>
            <pc:sldMk cId="2229984379" sldId="292"/>
            <ac:spMk id="1021" creationId="{56BC5B36-5740-488A-9948-5AA7D9D3A94B}"/>
          </ac:spMkLst>
        </pc:spChg>
        <pc:spChg chg="mod">
          <ac:chgData name="张 鑫" userId="2f2870ad27165835" providerId="LiveId" clId="{829F09B3-F299-40EC-9812-15BB048FACFD}" dt="2022-02-17T10:27:05.433" v="4203" actId="947"/>
          <ac:spMkLst>
            <pc:docMk/>
            <pc:sldMk cId="2229984379" sldId="292"/>
            <ac:spMk id="1022" creationId="{DF775259-5BA1-4A88-B6FA-BCAB61C40A2B}"/>
          </ac:spMkLst>
        </pc:spChg>
        <pc:spChg chg="mod">
          <ac:chgData name="张 鑫" userId="2f2870ad27165835" providerId="LiveId" clId="{829F09B3-F299-40EC-9812-15BB048FACFD}" dt="2022-02-17T10:27:05.455" v="4211" actId="947"/>
          <ac:spMkLst>
            <pc:docMk/>
            <pc:sldMk cId="2229984379" sldId="292"/>
            <ac:spMk id="1023" creationId="{C2AA43AA-37A1-4491-B91D-6419D1730AFE}"/>
          </ac:spMkLst>
        </pc:spChg>
        <pc:spChg chg="mod">
          <ac:chgData name="张 鑫" userId="2f2870ad27165835" providerId="LiveId" clId="{829F09B3-F299-40EC-9812-15BB048FACFD}" dt="2022-02-17T10:27:05.475" v="4219" actId="947"/>
          <ac:spMkLst>
            <pc:docMk/>
            <pc:sldMk cId="2229984379" sldId="292"/>
            <ac:spMk id="1024" creationId="{4BF3BD80-99B0-42B8-9C6B-419C3498F8E1}"/>
          </ac:spMkLst>
        </pc:spChg>
        <pc:spChg chg="mod">
          <ac:chgData name="张 鑫" userId="2f2870ad27165835" providerId="LiveId" clId="{829F09B3-F299-40EC-9812-15BB048FACFD}" dt="2022-02-17T10:27:05.494" v="4227" actId="947"/>
          <ac:spMkLst>
            <pc:docMk/>
            <pc:sldMk cId="2229984379" sldId="292"/>
            <ac:spMk id="1025" creationId="{01B75288-D782-4265-94BD-640776ACE045}"/>
          </ac:spMkLst>
        </pc:spChg>
        <pc:spChg chg="mod">
          <ac:chgData name="张 鑫" userId="2f2870ad27165835" providerId="LiveId" clId="{829F09B3-F299-40EC-9812-15BB048FACFD}" dt="2022-02-17T10:27:05.199" v="4083" actId="947"/>
          <ac:spMkLst>
            <pc:docMk/>
            <pc:sldMk cId="2229984379" sldId="292"/>
            <ac:spMk id="1160" creationId="{57BA9F8B-7793-4DDF-A481-AEA9C5C5AB5A}"/>
          </ac:spMkLst>
        </pc:spChg>
        <pc:spChg chg="mod">
          <ac:chgData name="张 鑫" userId="2f2870ad27165835" providerId="LiveId" clId="{829F09B3-F299-40EC-9812-15BB048FACFD}" dt="2022-02-17T10:27:05.229" v="4101" actId="947"/>
          <ac:spMkLst>
            <pc:docMk/>
            <pc:sldMk cId="2229984379" sldId="292"/>
            <ac:spMk id="1161" creationId="{97E29FDC-8DD2-4F22-8359-94319A76F42C}"/>
          </ac:spMkLst>
        </pc:spChg>
        <pc:spChg chg="mod">
          <ac:chgData name="张 鑫" userId="2f2870ad27165835" providerId="LiveId" clId="{829F09B3-F299-40EC-9812-15BB048FACFD}" dt="2022-02-17T10:27:05.224" v="4097" actId="947"/>
          <ac:spMkLst>
            <pc:docMk/>
            <pc:sldMk cId="2229984379" sldId="292"/>
            <ac:spMk id="1164" creationId="{47D8E419-8122-4720-BE01-F77A7A03756E}"/>
          </ac:spMkLst>
        </pc:spChg>
        <pc:spChg chg="mod">
          <ac:chgData name="张 鑫" userId="2f2870ad27165835" providerId="LiveId" clId="{829F09B3-F299-40EC-9812-15BB048FACFD}" dt="2022-02-17T10:27:05.217" v="4094" actId="947"/>
          <ac:spMkLst>
            <pc:docMk/>
            <pc:sldMk cId="2229984379" sldId="292"/>
            <ac:spMk id="1166" creationId="{78A6B9AC-9B24-4A84-9E05-6464174096E8}"/>
          </ac:spMkLst>
        </pc:spChg>
        <pc:spChg chg="mod">
          <ac:chgData name="张 鑫" userId="2f2870ad27165835" providerId="LiveId" clId="{829F09B3-F299-40EC-9812-15BB048FACFD}" dt="2022-02-17T10:27:05.233" v="4104" actId="947"/>
          <ac:spMkLst>
            <pc:docMk/>
            <pc:sldMk cId="2229984379" sldId="292"/>
            <ac:spMk id="1167" creationId="{C8A6D05F-A21A-4365-9C14-6869DA8479F9}"/>
          </ac:spMkLst>
        </pc:spChg>
        <pc:spChg chg="mod">
          <ac:chgData name="张 鑫" userId="2f2870ad27165835" providerId="LiveId" clId="{829F09B3-F299-40EC-9812-15BB048FACFD}" dt="2022-02-17T10:27:05.191" v="4078" actId="947"/>
          <ac:spMkLst>
            <pc:docMk/>
            <pc:sldMk cId="2229984379" sldId="292"/>
            <ac:spMk id="1168" creationId="{5D6DC963-C31E-4367-8326-EB46D7F0AEF2}"/>
          </ac:spMkLst>
        </pc:spChg>
        <pc:spChg chg="mod">
          <ac:chgData name="张 鑫" userId="2f2870ad27165835" providerId="LiveId" clId="{829F09B3-F299-40EC-9812-15BB048FACFD}" dt="2022-02-17T10:27:05.254" v="4120" actId="947"/>
          <ac:spMkLst>
            <pc:docMk/>
            <pc:sldMk cId="2229984379" sldId="292"/>
            <ac:spMk id="1169" creationId="{948FCBB6-4FAC-46E7-BF9D-9D35ED1D9AD9}"/>
          </ac:spMkLst>
        </pc:spChg>
        <pc:spChg chg="mod">
          <ac:chgData name="张 鑫" userId="2f2870ad27165835" providerId="LiveId" clId="{829F09B3-F299-40EC-9812-15BB048FACFD}" dt="2022-02-17T10:27:05.210" v="4090" actId="947"/>
          <ac:spMkLst>
            <pc:docMk/>
            <pc:sldMk cId="2229984379" sldId="292"/>
            <ac:spMk id="1171" creationId="{1B67C196-2BF6-44AB-B241-A5D0BA1096BD}"/>
          </ac:spMkLst>
        </pc:spChg>
        <pc:spChg chg="mod">
          <ac:chgData name="张 鑫" userId="2f2870ad27165835" providerId="LiveId" clId="{829F09B3-F299-40EC-9812-15BB048FACFD}" dt="2022-02-17T10:27:05.212" v="4091"/>
          <ac:spMkLst>
            <pc:docMk/>
            <pc:sldMk cId="2229984379" sldId="292"/>
            <ac:spMk id="1173" creationId="{259A83BF-3A0E-4132-88D3-3BE3C43B585A}"/>
          </ac:spMkLst>
        </pc:spChg>
        <pc:spChg chg="mod">
          <ac:chgData name="张 鑫" userId="2f2870ad27165835" providerId="LiveId" clId="{829F09B3-F299-40EC-9812-15BB048FACFD}" dt="2022-02-17T10:27:05.263" v="4126"/>
          <ac:spMkLst>
            <pc:docMk/>
            <pc:sldMk cId="2229984379" sldId="292"/>
            <ac:spMk id="1174" creationId="{F21C6759-DDFE-4456-959C-4E3A3DF325C3}"/>
          </ac:spMkLst>
        </pc:spChg>
        <pc:spChg chg="mod">
          <ac:chgData name="张 鑫" userId="2f2870ad27165835" providerId="LiveId" clId="{829F09B3-F299-40EC-9812-15BB048FACFD}" dt="2022-02-17T10:27:05.304" v="4146"/>
          <ac:spMkLst>
            <pc:docMk/>
            <pc:sldMk cId="2229984379" sldId="292"/>
            <ac:spMk id="1175" creationId="{6FB0EBC0-48B1-4C61-A586-54D41AD08907}"/>
          </ac:spMkLst>
        </pc:spChg>
        <pc:spChg chg="mod">
          <ac:chgData name="张 鑫" userId="2f2870ad27165835" providerId="LiveId" clId="{829F09B3-F299-40EC-9812-15BB048FACFD}" dt="2022-02-17T10:27:06.845" v="4567"/>
          <ac:spMkLst>
            <pc:docMk/>
            <pc:sldMk cId="2229984379" sldId="292"/>
            <ac:spMk id="1307" creationId="{93B3291D-C242-47B7-8146-4AC35322B837}"/>
          </ac:spMkLst>
        </pc:spChg>
        <pc:spChg chg="mod">
          <ac:chgData name="张 鑫" userId="2f2870ad27165835" providerId="LiveId" clId="{829F09B3-F299-40EC-9812-15BB048FACFD}" dt="2022-02-17T10:27:06.864" v="4571"/>
          <ac:spMkLst>
            <pc:docMk/>
            <pc:sldMk cId="2229984379" sldId="292"/>
            <ac:spMk id="1308" creationId="{9E83AC04-9BC8-4234-9AED-3A753B45BED0}"/>
          </ac:spMkLst>
        </pc:spChg>
        <pc:spChg chg="mod">
          <ac:chgData name="张 鑫" userId="2f2870ad27165835" providerId="LiveId" clId="{829F09B3-F299-40EC-9812-15BB048FACFD}" dt="2022-02-17T10:27:06.880" v="4575"/>
          <ac:spMkLst>
            <pc:docMk/>
            <pc:sldMk cId="2229984379" sldId="292"/>
            <ac:spMk id="1309" creationId="{3E78F650-739B-4C51-9BE8-EC6BAAA00A2F}"/>
          </ac:spMkLst>
        </pc:spChg>
        <pc:spChg chg="mod">
          <ac:chgData name="张 鑫" userId="2f2870ad27165835" providerId="LiveId" clId="{829F09B3-F299-40EC-9812-15BB048FACFD}" dt="2022-02-17T10:27:06.898" v="4579" actId="947"/>
          <ac:spMkLst>
            <pc:docMk/>
            <pc:sldMk cId="2229984379" sldId="292"/>
            <ac:spMk id="1310" creationId="{A7251590-78CC-40D5-BAEA-2800D89EACA0}"/>
          </ac:spMkLst>
        </pc:spChg>
        <pc:spChg chg="mod">
          <ac:chgData name="张 鑫" userId="2f2870ad27165835" providerId="LiveId" clId="{829F09B3-F299-40EC-9812-15BB048FACFD}" dt="2022-02-17T10:27:06.916" v="4583" actId="947"/>
          <ac:spMkLst>
            <pc:docMk/>
            <pc:sldMk cId="2229984379" sldId="292"/>
            <ac:spMk id="1312" creationId="{02B1923B-CD4C-4449-A3C6-83E94C676F39}"/>
          </ac:spMkLst>
        </pc:spChg>
        <pc:spChg chg="mod">
          <ac:chgData name="张 鑫" userId="2f2870ad27165835" providerId="LiveId" clId="{829F09B3-F299-40EC-9812-15BB048FACFD}" dt="2022-02-17T10:27:06.935" v="4587" actId="947"/>
          <ac:spMkLst>
            <pc:docMk/>
            <pc:sldMk cId="2229984379" sldId="292"/>
            <ac:spMk id="1313" creationId="{B23F73DC-C38B-45B3-85DE-E3B4D0C90B56}"/>
          </ac:spMkLst>
        </pc:spChg>
        <pc:spChg chg="mod">
          <ac:chgData name="张 鑫" userId="2f2870ad27165835" providerId="LiveId" clId="{829F09B3-F299-40EC-9812-15BB048FACFD}" dt="2022-02-17T10:27:06.953" v="4591" actId="947"/>
          <ac:spMkLst>
            <pc:docMk/>
            <pc:sldMk cId="2229984379" sldId="292"/>
            <ac:spMk id="1314" creationId="{91063B26-C971-4C46-A5B1-DDEB9293CB2A}"/>
          </ac:spMkLst>
        </pc:spChg>
        <pc:spChg chg="mod">
          <ac:chgData name="张 鑫" userId="2f2870ad27165835" providerId="LiveId" clId="{829F09B3-F299-40EC-9812-15BB048FACFD}" dt="2022-02-17T10:27:06.971" v="4595" actId="947"/>
          <ac:spMkLst>
            <pc:docMk/>
            <pc:sldMk cId="2229984379" sldId="292"/>
            <ac:spMk id="1334" creationId="{A540C6FD-5E12-406B-9B51-B4C2EAABDB93}"/>
          </ac:spMkLst>
        </pc:spChg>
        <pc:spChg chg="mod">
          <ac:chgData name="张 鑫" userId="2f2870ad27165835" providerId="LiveId" clId="{829F09B3-F299-40EC-9812-15BB048FACFD}" dt="2022-02-17T10:27:06.989" v="4599" actId="947"/>
          <ac:spMkLst>
            <pc:docMk/>
            <pc:sldMk cId="2229984379" sldId="292"/>
            <ac:spMk id="1335" creationId="{FB90669F-9F3E-4BB8-9C7B-C54CC6B4BF82}"/>
          </ac:spMkLst>
        </pc:spChg>
        <pc:spChg chg="mod">
          <ac:chgData name="张 鑫" userId="2f2870ad27165835" providerId="LiveId" clId="{829F09B3-F299-40EC-9812-15BB048FACFD}" dt="2022-02-17T10:27:05.160" v="4056" actId="947"/>
          <ac:spMkLst>
            <pc:docMk/>
            <pc:sldMk cId="2229984379" sldId="292"/>
            <ac:spMk id="1346" creationId="{5EAB3859-6225-4C6F-A445-7017BF95E910}"/>
          </ac:spMkLst>
        </pc:spChg>
        <pc:spChg chg="mod">
          <ac:chgData name="张 鑫" userId="2f2870ad27165835" providerId="LiveId" clId="{829F09B3-F299-40EC-9812-15BB048FACFD}" dt="2022-02-17T10:27:05.248" v="4116" actId="947"/>
          <ac:spMkLst>
            <pc:docMk/>
            <pc:sldMk cId="2229984379" sldId="292"/>
            <ac:spMk id="1347" creationId="{8F81587F-DC4F-42C8-BC51-43782919BEB7}"/>
          </ac:spMkLst>
        </pc:spChg>
        <pc:spChg chg="mod">
          <ac:chgData name="张 鑫" userId="2f2870ad27165835" providerId="LiveId" clId="{829F09B3-F299-40EC-9812-15BB048FACFD}" dt="2022-02-17T10:27:05.284" v="4133" actId="947"/>
          <ac:spMkLst>
            <pc:docMk/>
            <pc:sldMk cId="2229984379" sldId="292"/>
            <ac:spMk id="1348" creationId="{0BEAF374-5ECB-45DE-AE08-DA40C2866DEE}"/>
          </ac:spMkLst>
        </pc:spChg>
        <pc:spChg chg="mod">
          <ac:chgData name="张 鑫" userId="2f2870ad27165835" providerId="LiveId" clId="{829F09B3-F299-40EC-9812-15BB048FACFD}" dt="2022-02-17T10:27:05.320" v="4151" actId="947"/>
          <ac:spMkLst>
            <pc:docMk/>
            <pc:sldMk cId="2229984379" sldId="292"/>
            <ac:spMk id="1349" creationId="{8EEC25B2-FFA9-48BE-A5EA-D60F00098BC4}"/>
          </ac:spMkLst>
        </pc:spChg>
        <pc:spChg chg="mod">
          <ac:chgData name="张 鑫" userId="2f2870ad27165835" providerId="LiveId" clId="{829F09B3-F299-40EC-9812-15BB048FACFD}" dt="2022-02-17T10:27:05.354" v="4167" actId="947"/>
          <ac:spMkLst>
            <pc:docMk/>
            <pc:sldMk cId="2229984379" sldId="292"/>
            <ac:spMk id="1350" creationId="{93E9FC54-FF73-47A2-8AB0-AB6B5896E391}"/>
          </ac:spMkLst>
        </pc:spChg>
        <pc:spChg chg="mod">
          <ac:chgData name="张 鑫" userId="2f2870ad27165835" providerId="LiveId" clId="{829F09B3-F299-40EC-9812-15BB048FACFD}" dt="2022-02-17T10:27:05.380" v="4183" actId="947"/>
          <ac:spMkLst>
            <pc:docMk/>
            <pc:sldMk cId="2229984379" sldId="292"/>
            <ac:spMk id="1351" creationId="{80FB35EE-0378-4F80-8CF3-846823D6E476}"/>
          </ac:spMkLst>
        </pc:spChg>
        <pc:spChg chg="mod">
          <ac:chgData name="张 鑫" userId="2f2870ad27165835" providerId="LiveId" clId="{829F09B3-F299-40EC-9812-15BB048FACFD}" dt="2022-02-17T10:27:05.227" v="4099" actId="947"/>
          <ac:spMkLst>
            <pc:docMk/>
            <pc:sldMk cId="2229984379" sldId="292"/>
            <ac:spMk id="1353" creationId="{6A1786B9-4429-4B26-9E30-0C2D065A6529}"/>
          </ac:spMkLst>
        </pc:spChg>
        <pc:spChg chg="mod">
          <ac:chgData name="张 鑫" userId="2f2870ad27165835" providerId="LiveId" clId="{829F09B3-F299-40EC-9812-15BB048FACFD}" dt="2022-02-17T10:27:05.223" v="4096" actId="947"/>
          <ac:spMkLst>
            <pc:docMk/>
            <pc:sldMk cId="2229984379" sldId="292"/>
            <ac:spMk id="1354" creationId="{ABB7D5E3-5441-4276-907B-5A64397CB95F}"/>
          </ac:spMkLst>
        </pc:spChg>
        <pc:spChg chg="mod">
          <ac:chgData name="张 鑫" userId="2f2870ad27165835" providerId="LiveId" clId="{829F09B3-F299-40EC-9812-15BB048FACFD}" dt="2022-02-17T10:27:07.023" v="4607" actId="947"/>
          <ac:spMkLst>
            <pc:docMk/>
            <pc:sldMk cId="2229984379" sldId="292"/>
            <ac:spMk id="1356" creationId="{E855C871-5A38-4F04-BA45-89DE22D582D7}"/>
          </ac:spMkLst>
        </pc:spChg>
        <pc:spChg chg="mod">
          <ac:chgData name="张 鑫" userId="2f2870ad27165835" providerId="LiveId" clId="{829F09B3-F299-40EC-9812-15BB048FACFD}" dt="2022-02-17T10:27:05.179" v="4069" actId="947"/>
          <ac:spMkLst>
            <pc:docMk/>
            <pc:sldMk cId="2229984379" sldId="292"/>
            <ac:spMk id="1362" creationId="{04E066EC-0EFB-40CF-A95F-D3894E554A74}"/>
          </ac:spMkLst>
        </pc:spChg>
        <pc:spChg chg="mod">
          <ac:chgData name="张 鑫" userId="2f2870ad27165835" providerId="LiveId" clId="{829F09B3-F299-40EC-9812-15BB048FACFD}" dt="2022-02-17T10:27:05.231" v="4103" actId="947"/>
          <ac:spMkLst>
            <pc:docMk/>
            <pc:sldMk cId="2229984379" sldId="292"/>
            <ac:spMk id="1363" creationId="{18CF9724-4111-4965-A6C7-11245EC5C465}"/>
          </ac:spMkLst>
        </pc:spChg>
        <pc:spChg chg="mod">
          <ac:chgData name="张 鑫" userId="2f2870ad27165835" providerId="LiveId" clId="{829F09B3-F299-40EC-9812-15BB048FACFD}" dt="2022-02-17T10:27:05.228" v="4100" actId="947"/>
          <ac:spMkLst>
            <pc:docMk/>
            <pc:sldMk cId="2229984379" sldId="292"/>
            <ac:spMk id="1364" creationId="{F6F1A77B-A63C-4522-B14D-0CB812277DCC}"/>
          </ac:spMkLst>
        </pc:spChg>
        <pc:spChg chg="mod">
          <ac:chgData name="张 鑫" userId="2f2870ad27165835" providerId="LiveId" clId="{829F09B3-F299-40EC-9812-15BB048FACFD}" dt="2022-02-17T10:27:05.253" v="4119"/>
          <ac:spMkLst>
            <pc:docMk/>
            <pc:sldMk cId="2229984379" sldId="292"/>
            <ac:spMk id="1395" creationId="{16605630-8515-4A15-97B1-D47A560F900C}"/>
          </ac:spMkLst>
        </pc:spChg>
        <pc:spChg chg="mod">
          <ac:chgData name="张 鑫" userId="2f2870ad27165835" providerId="LiveId" clId="{829F09B3-F299-40EC-9812-15BB048FACFD}" dt="2022-02-17T10:27:05.296" v="4142"/>
          <ac:spMkLst>
            <pc:docMk/>
            <pc:sldMk cId="2229984379" sldId="292"/>
            <ac:spMk id="1396" creationId="{23AAEE47-B941-4897-9893-E0DF3DA1E510}"/>
          </ac:spMkLst>
        </pc:spChg>
        <pc:spChg chg="mod">
          <ac:chgData name="张 鑫" userId="2f2870ad27165835" providerId="LiveId" clId="{829F09B3-F299-40EC-9812-15BB048FACFD}" dt="2022-02-17T10:27:05.335" v="4159" actId="947"/>
          <ac:spMkLst>
            <pc:docMk/>
            <pc:sldMk cId="2229984379" sldId="292"/>
            <ac:spMk id="1397" creationId="{1DBF4C23-331B-46D8-84BF-BFCFFE407572}"/>
          </ac:spMkLst>
        </pc:spChg>
        <pc:spChg chg="mod">
          <ac:chgData name="张 鑫" userId="2f2870ad27165835" providerId="LiveId" clId="{829F09B3-F299-40EC-9812-15BB048FACFD}" dt="2022-02-17T10:27:05.365" v="4173"/>
          <ac:spMkLst>
            <pc:docMk/>
            <pc:sldMk cId="2229984379" sldId="292"/>
            <ac:spMk id="1398" creationId="{272E9851-2981-4672-A873-549C59CEE4F2}"/>
          </ac:spMkLst>
        </pc:spChg>
        <pc:spChg chg="mod">
          <ac:chgData name="张 鑫" userId="2f2870ad27165835" providerId="LiveId" clId="{829F09B3-F299-40EC-9812-15BB048FACFD}" dt="2022-02-17T10:27:05.196" v="4082" actId="947"/>
          <ac:spMkLst>
            <pc:docMk/>
            <pc:sldMk cId="2229984379" sldId="292"/>
            <ac:spMk id="1426" creationId="{6F25F6E8-FA71-43B2-8A6D-32712147E819}"/>
          </ac:spMkLst>
        </pc:spChg>
      </pc:sldChg>
      <pc:sldChg chg="del">
        <pc:chgData name="张 鑫" userId="2f2870ad27165835" providerId="LiveId" clId="{829F09B3-F299-40EC-9812-15BB048FACFD}" dt="2022-02-17T10:25:52.772" v="3" actId="47"/>
        <pc:sldMkLst>
          <pc:docMk/>
          <pc:sldMk cId="3288506711" sldId="418"/>
        </pc:sldMkLst>
      </pc:sldChg>
      <pc:sldChg chg="modSp mod">
        <pc:chgData name="张 鑫" userId="2f2870ad27165835" providerId="LiveId" clId="{829F09B3-F299-40EC-9812-15BB048FACFD}" dt="2022-02-17T10:27:07.984" v="5491" actId="947"/>
        <pc:sldMkLst>
          <pc:docMk/>
          <pc:sldMk cId="2418727539" sldId="419"/>
        </pc:sldMkLst>
        <pc:spChg chg="mod">
          <ac:chgData name="张 鑫" userId="2f2870ad27165835" providerId="LiveId" clId="{829F09B3-F299-40EC-9812-15BB048FACFD}" dt="2022-02-17T10:27:07.060" v="4615" actId="947"/>
          <ac:spMkLst>
            <pc:docMk/>
            <pc:sldMk cId="2418727539" sldId="419"/>
            <ac:spMk id="2" creationId="{3CF084D8-AD28-4340-A6D6-1228FEDBB3DC}"/>
          </ac:spMkLst>
        </pc:spChg>
        <pc:spChg chg="mod">
          <ac:chgData name="张 鑫" userId="2f2870ad27165835" providerId="LiveId" clId="{829F09B3-F299-40EC-9812-15BB048FACFD}" dt="2022-02-17T10:27:07.960" v="5473" actId="947"/>
          <ac:spMkLst>
            <pc:docMk/>
            <pc:sldMk cId="2418727539" sldId="419"/>
            <ac:spMk id="3" creationId="{4469B1B7-746A-4112-9325-11A0C1B78296}"/>
          </ac:spMkLst>
        </pc:spChg>
        <pc:spChg chg="mod">
          <ac:chgData name="张 鑫" userId="2f2870ad27165835" providerId="LiveId" clId="{829F09B3-F299-40EC-9812-15BB048FACFD}" dt="2022-02-17T10:27:07.947" v="5459" actId="947"/>
          <ac:spMkLst>
            <pc:docMk/>
            <pc:sldMk cId="2418727539" sldId="419"/>
            <ac:spMk id="4" creationId="{82D5BAFD-C298-437E-8E9C-23D77CBF6AF2}"/>
          </ac:spMkLst>
        </pc:spChg>
        <pc:spChg chg="mod">
          <ac:chgData name="张 鑫" userId="2f2870ad27165835" providerId="LiveId" clId="{829F09B3-F299-40EC-9812-15BB048FACFD}" dt="2022-02-17T10:27:07.064" v="4619" actId="947"/>
          <ac:spMkLst>
            <pc:docMk/>
            <pc:sldMk cId="2418727539" sldId="419"/>
            <ac:spMk id="5" creationId="{A2B22F8E-F297-4846-ADC9-5F82DCBC24BA}"/>
          </ac:spMkLst>
        </pc:spChg>
        <pc:spChg chg="mod">
          <ac:chgData name="张 鑫" userId="2f2870ad27165835" providerId="LiveId" clId="{829F09B3-F299-40EC-9812-15BB048FACFD}" dt="2022-02-17T10:27:07.067" v="4623" actId="947"/>
          <ac:spMkLst>
            <pc:docMk/>
            <pc:sldMk cId="2418727539" sldId="419"/>
            <ac:spMk id="6" creationId="{BB96AC4D-4AC3-4D81-828D-A0441FD0935F}"/>
          </ac:spMkLst>
        </pc:spChg>
        <pc:spChg chg="mod">
          <ac:chgData name="张 鑫" userId="2f2870ad27165835" providerId="LiveId" clId="{829F09B3-F299-40EC-9812-15BB048FACFD}" dt="2022-02-17T10:27:07.070" v="4627" actId="947"/>
          <ac:spMkLst>
            <pc:docMk/>
            <pc:sldMk cId="2418727539" sldId="419"/>
            <ac:spMk id="7" creationId="{997E6F86-1F18-4384-9248-4E6FD6C463D5}"/>
          </ac:spMkLst>
        </pc:spChg>
        <pc:spChg chg="mod">
          <ac:chgData name="张 鑫" userId="2f2870ad27165835" providerId="LiveId" clId="{829F09B3-F299-40EC-9812-15BB048FACFD}" dt="2022-02-17T10:27:07.073" v="4631" actId="947"/>
          <ac:spMkLst>
            <pc:docMk/>
            <pc:sldMk cId="2418727539" sldId="419"/>
            <ac:spMk id="8" creationId="{3854DD30-F719-486A-8436-2DF7A6D65CBB}"/>
          </ac:spMkLst>
        </pc:spChg>
        <pc:spChg chg="mod">
          <ac:chgData name="张 鑫" userId="2f2870ad27165835" providerId="LiveId" clId="{829F09B3-F299-40EC-9812-15BB048FACFD}" dt="2022-02-17T10:27:07.077" v="4635" actId="947"/>
          <ac:spMkLst>
            <pc:docMk/>
            <pc:sldMk cId="2418727539" sldId="419"/>
            <ac:spMk id="9" creationId="{D80A7D21-5CA1-4DE7-BC43-11321C5041E9}"/>
          </ac:spMkLst>
        </pc:spChg>
        <pc:spChg chg="mod">
          <ac:chgData name="张 鑫" userId="2f2870ad27165835" providerId="LiveId" clId="{829F09B3-F299-40EC-9812-15BB048FACFD}" dt="2022-02-17T10:27:07.080" v="4639" actId="947"/>
          <ac:spMkLst>
            <pc:docMk/>
            <pc:sldMk cId="2418727539" sldId="419"/>
            <ac:spMk id="10" creationId="{992204D5-3592-41B8-A2CA-08B73F2A91AB}"/>
          </ac:spMkLst>
        </pc:spChg>
        <pc:spChg chg="mod">
          <ac:chgData name="张 鑫" userId="2f2870ad27165835" providerId="LiveId" clId="{829F09B3-F299-40EC-9812-15BB048FACFD}" dt="2022-02-17T10:27:07.083" v="4643" actId="947"/>
          <ac:spMkLst>
            <pc:docMk/>
            <pc:sldMk cId="2418727539" sldId="419"/>
            <ac:spMk id="11" creationId="{4C278833-E585-43B6-B0B2-EB44D9DD0755}"/>
          </ac:spMkLst>
        </pc:spChg>
        <pc:spChg chg="mod">
          <ac:chgData name="张 鑫" userId="2f2870ad27165835" providerId="LiveId" clId="{829F09B3-F299-40EC-9812-15BB048FACFD}" dt="2022-02-17T10:27:07.087" v="4647" actId="947"/>
          <ac:spMkLst>
            <pc:docMk/>
            <pc:sldMk cId="2418727539" sldId="419"/>
            <ac:spMk id="12" creationId="{DA156EBE-06CD-4180-B3C1-A7BBE9FD241A}"/>
          </ac:spMkLst>
        </pc:spChg>
        <pc:spChg chg="mod">
          <ac:chgData name="张 鑫" userId="2f2870ad27165835" providerId="LiveId" clId="{829F09B3-F299-40EC-9812-15BB048FACFD}" dt="2022-02-17T10:27:07.090" v="4651" actId="947"/>
          <ac:spMkLst>
            <pc:docMk/>
            <pc:sldMk cId="2418727539" sldId="419"/>
            <ac:spMk id="13" creationId="{5B665A0E-0923-4ED2-BEDB-D07023E11425}"/>
          </ac:spMkLst>
        </pc:spChg>
        <pc:spChg chg="mod">
          <ac:chgData name="张 鑫" userId="2f2870ad27165835" providerId="LiveId" clId="{829F09B3-F299-40EC-9812-15BB048FACFD}" dt="2022-02-17T10:27:07.093" v="4655" actId="947"/>
          <ac:spMkLst>
            <pc:docMk/>
            <pc:sldMk cId="2418727539" sldId="419"/>
            <ac:spMk id="14" creationId="{07051DCE-CA43-4B6C-8D03-8AE66A254C51}"/>
          </ac:spMkLst>
        </pc:spChg>
        <pc:spChg chg="mod">
          <ac:chgData name="张 鑫" userId="2f2870ad27165835" providerId="LiveId" clId="{829F09B3-F299-40EC-9812-15BB048FACFD}" dt="2022-02-17T10:27:07.097" v="4659" actId="947"/>
          <ac:spMkLst>
            <pc:docMk/>
            <pc:sldMk cId="2418727539" sldId="419"/>
            <ac:spMk id="15" creationId="{D4F4DF0C-C4F6-43F6-86BA-36BDAF4FA411}"/>
          </ac:spMkLst>
        </pc:spChg>
        <pc:spChg chg="mod">
          <ac:chgData name="张 鑫" userId="2f2870ad27165835" providerId="LiveId" clId="{829F09B3-F299-40EC-9812-15BB048FACFD}" dt="2022-02-17T10:27:07.100" v="4663" actId="947"/>
          <ac:spMkLst>
            <pc:docMk/>
            <pc:sldMk cId="2418727539" sldId="419"/>
            <ac:spMk id="16" creationId="{C347C5C7-AEB5-478C-8029-8515C2CD7D38}"/>
          </ac:spMkLst>
        </pc:spChg>
        <pc:spChg chg="mod">
          <ac:chgData name="张 鑫" userId="2f2870ad27165835" providerId="LiveId" clId="{829F09B3-F299-40EC-9812-15BB048FACFD}" dt="2022-02-17T10:27:07.103" v="4667" actId="947"/>
          <ac:spMkLst>
            <pc:docMk/>
            <pc:sldMk cId="2418727539" sldId="419"/>
            <ac:spMk id="17" creationId="{5466AB41-60E3-46D6-833E-86702C9EC475}"/>
          </ac:spMkLst>
        </pc:spChg>
        <pc:spChg chg="mod">
          <ac:chgData name="张 鑫" userId="2f2870ad27165835" providerId="LiveId" clId="{829F09B3-F299-40EC-9812-15BB048FACFD}" dt="2022-02-17T10:27:07.965" v="5477" actId="947"/>
          <ac:spMkLst>
            <pc:docMk/>
            <pc:sldMk cId="2418727539" sldId="419"/>
            <ac:spMk id="18" creationId="{A440C403-7FBA-40B3-ABFE-5072EEE5F391}"/>
          </ac:spMkLst>
        </pc:spChg>
        <pc:spChg chg="mod">
          <ac:chgData name="张 鑫" userId="2f2870ad27165835" providerId="LiveId" clId="{829F09B3-F299-40EC-9812-15BB048FACFD}" dt="2022-02-17T10:27:07.947" v="5460" actId="947"/>
          <ac:spMkLst>
            <pc:docMk/>
            <pc:sldMk cId="2418727539" sldId="419"/>
            <ac:spMk id="19" creationId="{264D27D3-0BEF-432B-8C0A-8E111C5F40D5}"/>
          </ac:spMkLst>
        </pc:spChg>
        <pc:spChg chg="mod">
          <ac:chgData name="张 鑫" userId="2f2870ad27165835" providerId="LiveId" clId="{829F09B3-F299-40EC-9812-15BB048FACFD}" dt="2022-02-17T10:27:07.972" v="5484" actId="947"/>
          <ac:spMkLst>
            <pc:docMk/>
            <pc:sldMk cId="2418727539" sldId="419"/>
            <ac:spMk id="20" creationId="{3DA688DA-6FB8-47DF-90D2-098970C44681}"/>
          </ac:spMkLst>
        </pc:spChg>
        <pc:spChg chg="mod">
          <ac:chgData name="张 鑫" userId="2f2870ad27165835" providerId="LiveId" clId="{829F09B3-F299-40EC-9812-15BB048FACFD}" dt="2022-02-17T10:27:07.107" v="4671" actId="947"/>
          <ac:spMkLst>
            <pc:docMk/>
            <pc:sldMk cId="2418727539" sldId="419"/>
            <ac:spMk id="21" creationId="{9C087210-8272-4636-9A18-EAF1B358DEAA}"/>
          </ac:spMkLst>
        </pc:spChg>
        <pc:spChg chg="mod">
          <ac:chgData name="张 鑫" userId="2f2870ad27165835" providerId="LiveId" clId="{829F09B3-F299-40EC-9812-15BB048FACFD}" dt="2022-02-17T10:27:07.110" v="4675" actId="947"/>
          <ac:spMkLst>
            <pc:docMk/>
            <pc:sldMk cId="2418727539" sldId="419"/>
            <ac:spMk id="22" creationId="{6DF67171-ED62-497C-BA9D-76FAF23D0C65}"/>
          </ac:spMkLst>
        </pc:spChg>
        <pc:spChg chg="mod">
          <ac:chgData name="张 鑫" userId="2f2870ad27165835" providerId="LiveId" clId="{829F09B3-F299-40EC-9812-15BB048FACFD}" dt="2022-02-17T10:27:07.113" v="4679" actId="947"/>
          <ac:spMkLst>
            <pc:docMk/>
            <pc:sldMk cId="2418727539" sldId="419"/>
            <ac:spMk id="23" creationId="{922D817F-A18E-48AC-BA39-922E6C634506}"/>
          </ac:spMkLst>
        </pc:spChg>
        <pc:spChg chg="mod">
          <ac:chgData name="张 鑫" userId="2f2870ad27165835" providerId="LiveId" clId="{829F09B3-F299-40EC-9812-15BB048FACFD}" dt="2022-02-17T10:27:07.117" v="4683" actId="947"/>
          <ac:spMkLst>
            <pc:docMk/>
            <pc:sldMk cId="2418727539" sldId="419"/>
            <ac:spMk id="24" creationId="{77FDB6FC-C169-41FA-9C49-EACB7CCB972C}"/>
          </ac:spMkLst>
        </pc:spChg>
        <pc:spChg chg="mod">
          <ac:chgData name="张 鑫" userId="2f2870ad27165835" providerId="LiveId" clId="{829F09B3-F299-40EC-9812-15BB048FACFD}" dt="2022-02-17T10:27:07.120" v="4687" actId="947"/>
          <ac:spMkLst>
            <pc:docMk/>
            <pc:sldMk cId="2418727539" sldId="419"/>
            <ac:spMk id="25" creationId="{001F8997-D5D9-48DA-B620-A4417B147892}"/>
          </ac:spMkLst>
        </pc:spChg>
        <pc:spChg chg="mod">
          <ac:chgData name="张 鑫" userId="2f2870ad27165835" providerId="LiveId" clId="{829F09B3-F299-40EC-9812-15BB048FACFD}" dt="2022-02-17T10:27:07.123" v="4691" actId="947"/>
          <ac:spMkLst>
            <pc:docMk/>
            <pc:sldMk cId="2418727539" sldId="419"/>
            <ac:spMk id="26" creationId="{4312295F-28AB-40D2-BA27-2789988C27DC}"/>
          </ac:spMkLst>
        </pc:spChg>
        <pc:spChg chg="mod">
          <ac:chgData name="张 鑫" userId="2f2870ad27165835" providerId="LiveId" clId="{829F09B3-F299-40EC-9812-15BB048FACFD}" dt="2022-02-17T10:27:07.127" v="4695" actId="947"/>
          <ac:spMkLst>
            <pc:docMk/>
            <pc:sldMk cId="2418727539" sldId="419"/>
            <ac:spMk id="27" creationId="{F5D9ADB9-980B-470B-8C77-1134B870142F}"/>
          </ac:spMkLst>
        </pc:spChg>
        <pc:spChg chg="mod">
          <ac:chgData name="张 鑫" userId="2f2870ad27165835" providerId="LiveId" clId="{829F09B3-F299-40EC-9812-15BB048FACFD}" dt="2022-02-17T10:27:07.130" v="4699" actId="947"/>
          <ac:spMkLst>
            <pc:docMk/>
            <pc:sldMk cId="2418727539" sldId="419"/>
            <ac:spMk id="28" creationId="{0A12858D-4348-4638-90D0-BD139F0E2887}"/>
          </ac:spMkLst>
        </pc:spChg>
        <pc:spChg chg="mod">
          <ac:chgData name="张 鑫" userId="2f2870ad27165835" providerId="LiveId" clId="{829F09B3-F299-40EC-9812-15BB048FACFD}" dt="2022-02-17T10:27:07.134" v="4703" actId="947"/>
          <ac:spMkLst>
            <pc:docMk/>
            <pc:sldMk cId="2418727539" sldId="419"/>
            <ac:spMk id="29" creationId="{D1AB0229-71F2-458D-969D-EB353C63A1A6}"/>
          </ac:spMkLst>
        </pc:spChg>
        <pc:spChg chg="mod">
          <ac:chgData name="张 鑫" userId="2f2870ad27165835" providerId="LiveId" clId="{829F09B3-F299-40EC-9812-15BB048FACFD}" dt="2022-02-17T10:27:07.137" v="4707" actId="947"/>
          <ac:spMkLst>
            <pc:docMk/>
            <pc:sldMk cId="2418727539" sldId="419"/>
            <ac:spMk id="30" creationId="{8D67BFC0-E579-42A5-A341-1F525910C0D9}"/>
          </ac:spMkLst>
        </pc:spChg>
        <pc:spChg chg="mod">
          <ac:chgData name="张 鑫" userId="2f2870ad27165835" providerId="LiveId" clId="{829F09B3-F299-40EC-9812-15BB048FACFD}" dt="2022-02-17T10:27:07.141" v="4711" actId="947"/>
          <ac:spMkLst>
            <pc:docMk/>
            <pc:sldMk cId="2418727539" sldId="419"/>
            <ac:spMk id="31" creationId="{3D132CE7-B10C-40A9-9B77-94ED3E102FCF}"/>
          </ac:spMkLst>
        </pc:spChg>
        <pc:spChg chg="mod">
          <ac:chgData name="张 鑫" userId="2f2870ad27165835" providerId="LiveId" clId="{829F09B3-F299-40EC-9812-15BB048FACFD}" dt="2022-02-17T10:27:07.144" v="4715" actId="947"/>
          <ac:spMkLst>
            <pc:docMk/>
            <pc:sldMk cId="2418727539" sldId="419"/>
            <ac:spMk id="32" creationId="{83C379FC-FD44-410B-823D-4F5259B8CD4B}"/>
          </ac:spMkLst>
        </pc:spChg>
        <pc:spChg chg="mod">
          <ac:chgData name="张 鑫" userId="2f2870ad27165835" providerId="LiveId" clId="{829F09B3-F299-40EC-9812-15BB048FACFD}" dt="2022-02-17T10:27:07.147" v="4719" actId="947"/>
          <ac:spMkLst>
            <pc:docMk/>
            <pc:sldMk cId="2418727539" sldId="419"/>
            <ac:spMk id="33" creationId="{3BAB7B98-7EF7-438F-9C4B-3C277724913A}"/>
          </ac:spMkLst>
        </pc:spChg>
        <pc:spChg chg="mod">
          <ac:chgData name="张 鑫" userId="2f2870ad27165835" providerId="LiveId" clId="{829F09B3-F299-40EC-9812-15BB048FACFD}" dt="2022-02-17T10:27:07.935" v="5446" actId="947"/>
          <ac:spMkLst>
            <pc:docMk/>
            <pc:sldMk cId="2418727539" sldId="419"/>
            <ac:spMk id="34" creationId="{A48EEFEE-693E-4EEF-B271-3F55EA27E555}"/>
          </ac:spMkLst>
        </pc:spChg>
        <pc:spChg chg="mod">
          <ac:chgData name="张 鑫" userId="2f2870ad27165835" providerId="LiveId" clId="{829F09B3-F299-40EC-9812-15BB048FACFD}" dt="2022-02-17T10:27:07.958" v="5471" actId="947"/>
          <ac:spMkLst>
            <pc:docMk/>
            <pc:sldMk cId="2418727539" sldId="419"/>
            <ac:spMk id="36" creationId="{E3015E9C-7013-4B5E-9C43-AE514F60724A}"/>
          </ac:spMkLst>
        </pc:spChg>
        <pc:spChg chg="mod">
          <ac:chgData name="张 鑫" userId="2f2870ad27165835" providerId="LiveId" clId="{829F09B3-F299-40EC-9812-15BB048FACFD}" dt="2022-02-17T10:27:07.984" v="5491" actId="947"/>
          <ac:spMkLst>
            <pc:docMk/>
            <pc:sldMk cId="2418727539" sldId="419"/>
            <ac:spMk id="37" creationId="{B2971DBE-0404-4ECC-B04B-2A762312802F}"/>
          </ac:spMkLst>
        </pc:spChg>
        <pc:spChg chg="mod">
          <ac:chgData name="张 鑫" userId="2f2870ad27165835" providerId="LiveId" clId="{829F09B3-F299-40EC-9812-15BB048FACFD}" dt="2022-02-17T10:27:07.967" v="5479" actId="947"/>
          <ac:spMkLst>
            <pc:docMk/>
            <pc:sldMk cId="2418727539" sldId="419"/>
            <ac:spMk id="38" creationId="{C7328521-EE04-44B9-B492-209E3A6771A4}"/>
          </ac:spMkLst>
        </pc:spChg>
        <pc:spChg chg="mod">
          <ac:chgData name="张 鑫" userId="2f2870ad27165835" providerId="LiveId" clId="{829F09B3-F299-40EC-9812-15BB048FACFD}" dt="2022-02-17T10:27:07.150" v="4723" actId="947"/>
          <ac:spMkLst>
            <pc:docMk/>
            <pc:sldMk cId="2418727539" sldId="419"/>
            <ac:spMk id="39" creationId="{51CC0592-59C3-43E1-8A05-AB3BDE9D0BAC}"/>
          </ac:spMkLst>
        </pc:spChg>
        <pc:spChg chg="mod">
          <ac:chgData name="张 鑫" userId="2f2870ad27165835" providerId="LiveId" clId="{829F09B3-F299-40EC-9812-15BB048FACFD}" dt="2022-02-17T10:27:07.154" v="4727" actId="947"/>
          <ac:spMkLst>
            <pc:docMk/>
            <pc:sldMk cId="2418727539" sldId="419"/>
            <ac:spMk id="40" creationId="{F6B16738-955E-4247-99A2-FFCC6AB00400}"/>
          </ac:spMkLst>
        </pc:spChg>
        <pc:spChg chg="mod">
          <ac:chgData name="张 鑫" userId="2f2870ad27165835" providerId="LiveId" clId="{829F09B3-F299-40EC-9812-15BB048FACFD}" dt="2022-02-17T10:27:07.157" v="4731" actId="947"/>
          <ac:spMkLst>
            <pc:docMk/>
            <pc:sldMk cId="2418727539" sldId="419"/>
            <ac:spMk id="41" creationId="{B1FE98B2-4E9F-422D-B610-EF8282FD8946}"/>
          </ac:spMkLst>
        </pc:spChg>
        <pc:spChg chg="mod">
          <ac:chgData name="张 鑫" userId="2f2870ad27165835" providerId="LiveId" clId="{829F09B3-F299-40EC-9812-15BB048FACFD}" dt="2022-02-17T10:27:07.160" v="4735" actId="947"/>
          <ac:spMkLst>
            <pc:docMk/>
            <pc:sldMk cId="2418727539" sldId="419"/>
            <ac:spMk id="42" creationId="{E96AD17F-0F11-4565-8DA3-E1963561588F}"/>
          </ac:spMkLst>
        </pc:spChg>
        <pc:spChg chg="mod">
          <ac:chgData name="张 鑫" userId="2f2870ad27165835" providerId="LiveId" clId="{829F09B3-F299-40EC-9812-15BB048FACFD}" dt="2022-02-17T10:27:07.164" v="4739" actId="947"/>
          <ac:spMkLst>
            <pc:docMk/>
            <pc:sldMk cId="2418727539" sldId="419"/>
            <ac:spMk id="43" creationId="{79DF0B16-1E58-4CAA-A7B0-EA24664811C4}"/>
          </ac:spMkLst>
        </pc:spChg>
        <pc:spChg chg="mod">
          <ac:chgData name="张 鑫" userId="2f2870ad27165835" providerId="LiveId" clId="{829F09B3-F299-40EC-9812-15BB048FACFD}" dt="2022-02-17T10:27:07.167" v="4743" actId="947"/>
          <ac:spMkLst>
            <pc:docMk/>
            <pc:sldMk cId="2418727539" sldId="419"/>
            <ac:spMk id="44" creationId="{904F3596-362E-4053-8FAA-92F84F708F54}"/>
          </ac:spMkLst>
        </pc:spChg>
        <pc:spChg chg="mod">
          <ac:chgData name="张 鑫" userId="2f2870ad27165835" providerId="LiveId" clId="{829F09B3-F299-40EC-9812-15BB048FACFD}" dt="2022-02-17T10:27:07.170" v="4747" actId="947"/>
          <ac:spMkLst>
            <pc:docMk/>
            <pc:sldMk cId="2418727539" sldId="419"/>
            <ac:spMk id="45" creationId="{8378919F-BCDC-4D29-B580-FBAC66F795A6}"/>
          </ac:spMkLst>
        </pc:spChg>
        <pc:spChg chg="mod">
          <ac:chgData name="张 鑫" userId="2f2870ad27165835" providerId="LiveId" clId="{829F09B3-F299-40EC-9812-15BB048FACFD}" dt="2022-02-17T10:27:07.173" v="4751" actId="947"/>
          <ac:spMkLst>
            <pc:docMk/>
            <pc:sldMk cId="2418727539" sldId="419"/>
            <ac:spMk id="46" creationId="{B1ECF6C1-644A-4E6B-96DD-7323BF426850}"/>
          </ac:spMkLst>
        </pc:spChg>
        <pc:spChg chg="mod">
          <ac:chgData name="张 鑫" userId="2f2870ad27165835" providerId="LiveId" clId="{829F09B3-F299-40EC-9812-15BB048FACFD}" dt="2022-02-17T10:27:07.176" v="4755" actId="947"/>
          <ac:spMkLst>
            <pc:docMk/>
            <pc:sldMk cId="2418727539" sldId="419"/>
            <ac:spMk id="47" creationId="{92D326AA-2454-4A82-9982-B77BF03026CE}"/>
          </ac:spMkLst>
        </pc:spChg>
        <pc:spChg chg="mod">
          <ac:chgData name="张 鑫" userId="2f2870ad27165835" providerId="LiveId" clId="{829F09B3-F299-40EC-9812-15BB048FACFD}" dt="2022-02-17T10:27:07.180" v="4759" actId="947"/>
          <ac:spMkLst>
            <pc:docMk/>
            <pc:sldMk cId="2418727539" sldId="419"/>
            <ac:spMk id="48" creationId="{EBF830C9-23B8-496A-ABB4-129B657FECE0}"/>
          </ac:spMkLst>
        </pc:spChg>
        <pc:spChg chg="mod">
          <ac:chgData name="张 鑫" userId="2f2870ad27165835" providerId="LiveId" clId="{829F09B3-F299-40EC-9812-15BB048FACFD}" dt="2022-02-17T10:27:07.183" v="4763" actId="947"/>
          <ac:spMkLst>
            <pc:docMk/>
            <pc:sldMk cId="2418727539" sldId="419"/>
            <ac:spMk id="49" creationId="{18F83393-1A4C-4BE5-8F2F-5101691FEEEC}"/>
          </ac:spMkLst>
        </pc:spChg>
        <pc:spChg chg="mod">
          <ac:chgData name="张 鑫" userId="2f2870ad27165835" providerId="LiveId" clId="{829F09B3-F299-40EC-9812-15BB048FACFD}" dt="2022-02-17T10:27:07.186" v="4767" actId="947"/>
          <ac:spMkLst>
            <pc:docMk/>
            <pc:sldMk cId="2418727539" sldId="419"/>
            <ac:spMk id="50" creationId="{5D98EAFC-669A-4831-A885-86642A2B1BC5}"/>
          </ac:spMkLst>
        </pc:spChg>
        <pc:spChg chg="mod">
          <ac:chgData name="张 鑫" userId="2f2870ad27165835" providerId="LiveId" clId="{829F09B3-F299-40EC-9812-15BB048FACFD}" dt="2022-02-17T10:27:07.190" v="4771" actId="947"/>
          <ac:spMkLst>
            <pc:docMk/>
            <pc:sldMk cId="2418727539" sldId="419"/>
            <ac:spMk id="51" creationId="{BD5F21E5-CF9E-4F7B-8F35-C769025B540B}"/>
          </ac:spMkLst>
        </pc:spChg>
        <pc:spChg chg="mod">
          <ac:chgData name="张 鑫" userId="2f2870ad27165835" providerId="LiveId" clId="{829F09B3-F299-40EC-9812-15BB048FACFD}" dt="2022-02-17T10:27:07.970" v="5481" actId="947"/>
          <ac:spMkLst>
            <pc:docMk/>
            <pc:sldMk cId="2418727539" sldId="419"/>
            <ac:spMk id="52" creationId="{23BA0505-19FB-4BD1-8F09-B11EA7BCB9BF}"/>
          </ac:spMkLst>
        </pc:spChg>
        <pc:spChg chg="mod">
          <ac:chgData name="张 鑫" userId="2f2870ad27165835" providerId="LiveId" clId="{829F09B3-F299-40EC-9812-15BB048FACFD}" dt="2022-02-17T10:27:07.973" v="5485" actId="947"/>
          <ac:spMkLst>
            <pc:docMk/>
            <pc:sldMk cId="2418727539" sldId="419"/>
            <ac:spMk id="53" creationId="{F13890B4-9FFA-46B0-8018-E35799C9DAC2}"/>
          </ac:spMkLst>
        </pc:spChg>
        <pc:spChg chg="mod">
          <ac:chgData name="张 鑫" userId="2f2870ad27165835" providerId="LiveId" clId="{829F09B3-F299-40EC-9812-15BB048FACFD}" dt="2022-02-17T10:27:07.946" v="5458" actId="947"/>
          <ac:spMkLst>
            <pc:docMk/>
            <pc:sldMk cId="2418727539" sldId="419"/>
            <ac:spMk id="54" creationId="{A7AD3D0C-C020-43EF-B4F1-BE798EFE49FD}"/>
          </ac:spMkLst>
        </pc:spChg>
        <pc:spChg chg="mod">
          <ac:chgData name="张 鑫" userId="2f2870ad27165835" providerId="LiveId" clId="{829F09B3-F299-40EC-9812-15BB048FACFD}" dt="2022-02-17T10:27:07.193" v="4775" actId="947"/>
          <ac:spMkLst>
            <pc:docMk/>
            <pc:sldMk cId="2418727539" sldId="419"/>
            <ac:spMk id="55" creationId="{59BB2148-E34A-47E0-9504-088EC46306E0}"/>
          </ac:spMkLst>
        </pc:spChg>
        <pc:spChg chg="mod">
          <ac:chgData name="张 鑫" userId="2f2870ad27165835" providerId="LiveId" clId="{829F09B3-F299-40EC-9812-15BB048FACFD}" dt="2022-02-17T10:27:07.197" v="4779" actId="947"/>
          <ac:spMkLst>
            <pc:docMk/>
            <pc:sldMk cId="2418727539" sldId="419"/>
            <ac:spMk id="56" creationId="{94CAC8D4-AC4F-42E4-89F5-0B34EDDDE917}"/>
          </ac:spMkLst>
        </pc:spChg>
        <pc:spChg chg="mod">
          <ac:chgData name="张 鑫" userId="2f2870ad27165835" providerId="LiveId" clId="{829F09B3-F299-40EC-9812-15BB048FACFD}" dt="2022-02-17T10:27:07.200" v="4783" actId="947"/>
          <ac:spMkLst>
            <pc:docMk/>
            <pc:sldMk cId="2418727539" sldId="419"/>
            <ac:spMk id="57" creationId="{6D1BF574-2AB3-4F12-89FE-55747C8ABBD6}"/>
          </ac:spMkLst>
        </pc:spChg>
        <pc:spChg chg="mod">
          <ac:chgData name="张 鑫" userId="2f2870ad27165835" providerId="LiveId" clId="{829F09B3-F299-40EC-9812-15BB048FACFD}" dt="2022-02-17T10:27:07.203" v="4787" actId="947"/>
          <ac:spMkLst>
            <pc:docMk/>
            <pc:sldMk cId="2418727539" sldId="419"/>
            <ac:spMk id="58" creationId="{41F93400-F456-4F79-82B5-2C54D0161EB1}"/>
          </ac:spMkLst>
        </pc:spChg>
        <pc:spChg chg="mod">
          <ac:chgData name="张 鑫" userId="2f2870ad27165835" providerId="LiveId" clId="{829F09B3-F299-40EC-9812-15BB048FACFD}" dt="2022-02-17T10:27:07.207" v="4791" actId="947"/>
          <ac:spMkLst>
            <pc:docMk/>
            <pc:sldMk cId="2418727539" sldId="419"/>
            <ac:spMk id="59" creationId="{0A852002-C58D-45C7-B9D9-C2ADA7674F8B}"/>
          </ac:spMkLst>
        </pc:spChg>
        <pc:spChg chg="mod">
          <ac:chgData name="张 鑫" userId="2f2870ad27165835" providerId="LiveId" clId="{829F09B3-F299-40EC-9812-15BB048FACFD}" dt="2022-02-17T10:27:07.210" v="4795" actId="947"/>
          <ac:spMkLst>
            <pc:docMk/>
            <pc:sldMk cId="2418727539" sldId="419"/>
            <ac:spMk id="60" creationId="{6720AB13-7455-4747-A29E-F091CEF0E041}"/>
          </ac:spMkLst>
        </pc:spChg>
        <pc:spChg chg="mod">
          <ac:chgData name="张 鑫" userId="2f2870ad27165835" providerId="LiveId" clId="{829F09B3-F299-40EC-9812-15BB048FACFD}" dt="2022-02-17T10:27:07.213" v="4799" actId="947"/>
          <ac:spMkLst>
            <pc:docMk/>
            <pc:sldMk cId="2418727539" sldId="419"/>
            <ac:spMk id="61" creationId="{8AB2A240-0D05-4386-9411-CC6D00BAFCBA}"/>
          </ac:spMkLst>
        </pc:spChg>
        <pc:spChg chg="mod">
          <ac:chgData name="张 鑫" userId="2f2870ad27165835" providerId="LiveId" clId="{829F09B3-F299-40EC-9812-15BB048FACFD}" dt="2022-02-17T10:27:07.217" v="4803" actId="947"/>
          <ac:spMkLst>
            <pc:docMk/>
            <pc:sldMk cId="2418727539" sldId="419"/>
            <ac:spMk id="62" creationId="{DB2DC765-B774-4626-A47E-6D10097B04FC}"/>
          </ac:spMkLst>
        </pc:spChg>
        <pc:spChg chg="mod">
          <ac:chgData name="张 鑫" userId="2f2870ad27165835" providerId="LiveId" clId="{829F09B3-F299-40EC-9812-15BB048FACFD}" dt="2022-02-17T10:27:07.220" v="4807" actId="947"/>
          <ac:spMkLst>
            <pc:docMk/>
            <pc:sldMk cId="2418727539" sldId="419"/>
            <ac:spMk id="63" creationId="{A40470AB-0BB9-496F-B57F-FBF29B6DEC13}"/>
          </ac:spMkLst>
        </pc:spChg>
        <pc:spChg chg="mod">
          <ac:chgData name="张 鑫" userId="2f2870ad27165835" providerId="LiveId" clId="{829F09B3-F299-40EC-9812-15BB048FACFD}" dt="2022-02-17T10:27:07.223" v="4811" actId="947"/>
          <ac:spMkLst>
            <pc:docMk/>
            <pc:sldMk cId="2418727539" sldId="419"/>
            <ac:spMk id="64" creationId="{EE4DC5E5-58CA-46E7-8DF5-28736A47B401}"/>
          </ac:spMkLst>
        </pc:spChg>
        <pc:spChg chg="mod">
          <ac:chgData name="张 鑫" userId="2f2870ad27165835" providerId="LiveId" clId="{829F09B3-F299-40EC-9812-15BB048FACFD}" dt="2022-02-17T10:27:07.226" v="4815" actId="947"/>
          <ac:spMkLst>
            <pc:docMk/>
            <pc:sldMk cId="2418727539" sldId="419"/>
            <ac:spMk id="65" creationId="{2C12320E-6AD9-4828-AAF2-F7BDA9B76A73}"/>
          </ac:spMkLst>
        </pc:spChg>
        <pc:spChg chg="mod">
          <ac:chgData name="张 鑫" userId="2f2870ad27165835" providerId="LiveId" clId="{829F09B3-F299-40EC-9812-15BB048FACFD}" dt="2022-02-17T10:27:07.230" v="4819" actId="947"/>
          <ac:spMkLst>
            <pc:docMk/>
            <pc:sldMk cId="2418727539" sldId="419"/>
            <ac:spMk id="66" creationId="{C5E8E5F2-43D2-44C2-A8DA-332C85C617D0}"/>
          </ac:spMkLst>
        </pc:spChg>
        <pc:spChg chg="mod">
          <ac:chgData name="张 鑫" userId="2f2870ad27165835" providerId="LiveId" clId="{829F09B3-F299-40EC-9812-15BB048FACFD}" dt="2022-02-17T10:27:07.233" v="4823" actId="947"/>
          <ac:spMkLst>
            <pc:docMk/>
            <pc:sldMk cId="2418727539" sldId="419"/>
            <ac:spMk id="67" creationId="{F6AE63FB-0A29-443D-9507-467E4CA4A954}"/>
          </ac:spMkLst>
        </pc:spChg>
        <pc:spChg chg="mod">
          <ac:chgData name="张 鑫" userId="2f2870ad27165835" providerId="LiveId" clId="{829F09B3-F299-40EC-9812-15BB048FACFD}" dt="2022-02-17T10:27:07.968" v="5480" actId="947"/>
          <ac:spMkLst>
            <pc:docMk/>
            <pc:sldMk cId="2418727539" sldId="419"/>
            <ac:spMk id="68" creationId="{982649F1-22B5-4FEC-8276-404B47FAD93D}"/>
          </ac:spMkLst>
        </pc:spChg>
        <pc:spChg chg="mod">
          <ac:chgData name="张 鑫" userId="2f2870ad27165835" providerId="LiveId" clId="{829F09B3-F299-40EC-9812-15BB048FACFD}" dt="2022-02-17T10:27:07.931" v="5442" actId="947"/>
          <ac:spMkLst>
            <pc:docMk/>
            <pc:sldMk cId="2418727539" sldId="419"/>
            <ac:spMk id="69" creationId="{F5A8599B-24CB-42D7-A0F6-B4133BF6606F}"/>
          </ac:spMkLst>
        </pc:spChg>
        <pc:spChg chg="mod">
          <ac:chgData name="张 鑫" userId="2f2870ad27165835" providerId="LiveId" clId="{829F09B3-F299-40EC-9812-15BB048FACFD}" dt="2022-02-17T10:27:07.955" v="5468" actId="947"/>
          <ac:spMkLst>
            <pc:docMk/>
            <pc:sldMk cId="2418727539" sldId="419"/>
            <ac:spMk id="70" creationId="{3358F377-6CB5-47FE-B7E7-FAD793744B18}"/>
          </ac:spMkLst>
        </pc:spChg>
        <pc:spChg chg="mod">
          <ac:chgData name="张 鑫" userId="2f2870ad27165835" providerId="LiveId" clId="{829F09B3-F299-40EC-9812-15BB048FACFD}" dt="2022-02-17T10:27:07.236" v="4827" actId="947"/>
          <ac:spMkLst>
            <pc:docMk/>
            <pc:sldMk cId="2418727539" sldId="419"/>
            <ac:spMk id="71" creationId="{D5197A76-643C-4420-9E59-A3C0DD9D447A}"/>
          </ac:spMkLst>
        </pc:spChg>
        <pc:spChg chg="mod">
          <ac:chgData name="张 鑫" userId="2f2870ad27165835" providerId="LiveId" clId="{829F09B3-F299-40EC-9812-15BB048FACFD}" dt="2022-02-17T10:27:07.239" v="4831" actId="947"/>
          <ac:spMkLst>
            <pc:docMk/>
            <pc:sldMk cId="2418727539" sldId="419"/>
            <ac:spMk id="72" creationId="{C1268C05-5D5E-443D-B333-94DFA9E3AE28}"/>
          </ac:spMkLst>
        </pc:spChg>
        <pc:spChg chg="mod">
          <ac:chgData name="张 鑫" userId="2f2870ad27165835" providerId="LiveId" clId="{829F09B3-F299-40EC-9812-15BB048FACFD}" dt="2022-02-17T10:27:07.243" v="4835" actId="947"/>
          <ac:spMkLst>
            <pc:docMk/>
            <pc:sldMk cId="2418727539" sldId="419"/>
            <ac:spMk id="73" creationId="{171B4EFE-82DD-4821-B475-F7A1C7BB8171}"/>
          </ac:spMkLst>
        </pc:spChg>
        <pc:spChg chg="mod">
          <ac:chgData name="张 鑫" userId="2f2870ad27165835" providerId="LiveId" clId="{829F09B3-F299-40EC-9812-15BB048FACFD}" dt="2022-02-17T10:27:07.246" v="4839" actId="947"/>
          <ac:spMkLst>
            <pc:docMk/>
            <pc:sldMk cId="2418727539" sldId="419"/>
            <ac:spMk id="74" creationId="{BC2DFE2C-81C7-4898-9286-E02F5C1AFF27}"/>
          </ac:spMkLst>
        </pc:spChg>
        <pc:spChg chg="mod">
          <ac:chgData name="张 鑫" userId="2f2870ad27165835" providerId="LiveId" clId="{829F09B3-F299-40EC-9812-15BB048FACFD}" dt="2022-02-17T10:27:07.249" v="4843" actId="947"/>
          <ac:spMkLst>
            <pc:docMk/>
            <pc:sldMk cId="2418727539" sldId="419"/>
            <ac:spMk id="75" creationId="{5397AE4E-1ECD-4EA7-B7F9-EFC5900586ED}"/>
          </ac:spMkLst>
        </pc:spChg>
        <pc:spChg chg="mod">
          <ac:chgData name="张 鑫" userId="2f2870ad27165835" providerId="LiveId" clId="{829F09B3-F299-40EC-9812-15BB048FACFD}" dt="2022-02-17T10:27:07.253" v="4847" actId="947"/>
          <ac:spMkLst>
            <pc:docMk/>
            <pc:sldMk cId="2418727539" sldId="419"/>
            <ac:spMk id="76" creationId="{53E5C9C9-9661-4902-9ABF-0BB6E21D7B31}"/>
          </ac:spMkLst>
        </pc:spChg>
        <pc:spChg chg="mod">
          <ac:chgData name="张 鑫" userId="2f2870ad27165835" providerId="LiveId" clId="{829F09B3-F299-40EC-9812-15BB048FACFD}" dt="2022-02-17T10:27:07.256" v="4851" actId="947"/>
          <ac:spMkLst>
            <pc:docMk/>
            <pc:sldMk cId="2418727539" sldId="419"/>
            <ac:spMk id="77" creationId="{ED487E91-1200-4A6E-B15B-B10926DD192E}"/>
          </ac:spMkLst>
        </pc:spChg>
        <pc:spChg chg="mod">
          <ac:chgData name="张 鑫" userId="2f2870ad27165835" providerId="LiveId" clId="{829F09B3-F299-40EC-9812-15BB048FACFD}" dt="2022-02-17T10:27:07.260" v="4855" actId="947"/>
          <ac:spMkLst>
            <pc:docMk/>
            <pc:sldMk cId="2418727539" sldId="419"/>
            <ac:spMk id="78" creationId="{E93CFFF8-8461-4BB4-87FA-B2AF6D164904}"/>
          </ac:spMkLst>
        </pc:spChg>
        <pc:spChg chg="mod">
          <ac:chgData name="张 鑫" userId="2f2870ad27165835" providerId="LiveId" clId="{829F09B3-F299-40EC-9812-15BB048FACFD}" dt="2022-02-17T10:27:07.263" v="4859" actId="947"/>
          <ac:spMkLst>
            <pc:docMk/>
            <pc:sldMk cId="2418727539" sldId="419"/>
            <ac:spMk id="79" creationId="{86D0D6BD-4E26-454C-A4D8-CC518BE0AFE9}"/>
          </ac:spMkLst>
        </pc:spChg>
        <pc:spChg chg="mod">
          <ac:chgData name="张 鑫" userId="2f2870ad27165835" providerId="LiveId" clId="{829F09B3-F299-40EC-9812-15BB048FACFD}" dt="2022-02-17T10:27:07.266" v="4863" actId="947"/>
          <ac:spMkLst>
            <pc:docMk/>
            <pc:sldMk cId="2418727539" sldId="419"/>
            <ac:spMk id="80" creationId="{501B0C13-746D-4BE1-899A-84E0469148C4}"/>
          </ac:spMkLst>
        </pc:spChg>
        <pc:spChg chg="mod">
          <ac:chgData name="张 鑫" userId="2f2870ad27165835" providerId="LiveId" clId="{829F09B3-F299-40EC-9812-15BB048FACFD}" dt="2022-02-17T10:27:07.270" v="4867" actId="947"/>
          <ac:spMkLst>
            <pc:docMk/>
            <pc:sldMk cId="2418727539" sldId="419"/>
            <ac:spMk id="81" creationId="{38E2BAE8-DDF4-434E-A21F-1A920D0EAEAE}"/>
          </ac:spMkLst>
        </pc:spChg>
        <pc:spChg chg="mod">
          <ac:chgData name="张 鑫" userId="2f2870ad27165835" providerId="LiveId" clId="{829F09B3-F299-40EC-9812-15BB048FACFD}" dt="2022-02-17T10:27:07.273" v="4871" actId="947"/>
          <ac:spMkLst>
            <pc:docMk/>
            <pc:sldMk cId="2418727539" sldId="419"/>
            <ac:spMk id="83" creationId="{98D307E1-B539-4B72-B018-4DAF3102F274}"/>
          </ac:spMkLst>
        </pc:spChg>
        <pc:spChg chg="mod">
          <ac:chgData name="张 鑫" userId="2f2870ad27165835" providerId="LiveId" clId="{829F09B3-F299-40EC-9812-15BB048FACFD}" dt="2022-02-17T10:27:07.277" v="4875" actId="947"/>
          <ac:spMkLst>
            <pc:docMk/>
            <pc:sldMk cId="2418727539" sldId="419"/>
            <ac:spMk id="84" creationId="{960186A4-C6CF-4AAA-A8D5-3E8AEC51D50E}"/>
          </ac:spMkLst>
        </pc:spChg>
        <pc:spChg chg="mod">
          <ac:chgData name="张 鑫" userId="2f2870ad27165835" providerId="LiveId" clId="{829F09B3-F299-40EC-9812-15BB048FACFD}" dt="2022-02-17T10:27:07.281" v="4879" actId="947"/>
          <ac:spMkLst>
            <pc:docMk/>
            <pc:sldMk cId="2418727539" sldId="419"/>
            <ac:spMk id="85" creationId="{5BC6860F-C15F-4DCA-9B87-FB9CB82D389E}"/>
          </ac:spMkLst>
        </pc:spChg>
        <pc:spChg chg="mod">
          <ac:chgData name="张 鑫" userId="2f2870ad27165835" providerId="LiveId" clId="{829F09B3-F299-40EC-9812-15BB048FACFD}" dt="2022-02-17T10:27:07.284" v="4883" actId="947"/>
          <ac:spMkLst>
            <pc:docMk/>
            <pc:sldMk cId="2418727539" sldId="419"/>
            <ac:spMk id="86" creationId="{5C5A731F-56C3-47FF-8AFE-018085F5926F}"/>
          </ac:spMkLst>
        </pc:spChg>
        <pc:spChg chg="mod">
          <ac:chgData name="张 鑫" userId="2f2870ad27165835" providerId="LiveId" clId="{829F09B3-F299-40EC-9812-15BB048FACFD}" dt="2022-02-17T10:27:07.287" v="4887" actId="947"/>
          <ac:spMkLst>
            <pc:docMk/>
            <pc:sldMk cId="2418727539" sldId="419"/>
            <ac:spMk id="87" creationId="{B83ED309-7CD7-4FAE-8DEC-9AD4A7AFB8EA}"/>
          </ac:spMkLst>
        </pc:spChg>
        <pc:spChg chg="mod">
          <ac:chgData name="张 鑫" userId="2f2870ad27165835" providerId="LiveId" clId="{829F09B3-F299-40EC-9812-15BB048FACFD}" dt="2022-02-17T10:27:07.291" v="4891" actId="947"/>
          <ac:spMkLst>
            <pc:docMk/>
            <pc:sldMk cId="2418727539" sldId="419"/>
            <ac:spMk id="88" creationId="{26FE8122-D0C6-4284-903C-47334DAA1A83}"/>
          </ac:spMkLst>
        </pc:spChg>
        <pc:spChg chg="mod">
          <ac:chgData name="张 鑫" userId="2f2870ad27165835" providerId="LiveId" clId="{829F09B3-F299-40EC-9812-15BB048FACFD}" dt="2022-02-17T10:27:07.294" v="4895" actId="947"/>
          <ac:spMkLst>
            <pc:docMk/>
            <pc:sldMk cId="2418727539" sldId="419"/>
            <ac:spMk id="89" creationId="{F5323FEF-F4E2-4C59-8B99-7C077196F774}"/>
          </ac:spMkLst>
        </pc:spChg>
        <pc:spChg chg="mod">
          <ac:chgData name="张 鑫" userId="2f2870ad27165835" providerId="LiveId" clId="{829F09B3-F299-40EC-9812-15BB048FACFD}" dt="2022-02-17T10:27:07.903" v="5419" actId="947"/>
          <ac:spMkLst>
            <pc:docMk/>
            <pc:sldMk cId="2418727539" sldId="419"/>
            <ac:spMk id="90" creationId="{71A55616-5E5B-4208-9049-EE7B3D169036}"/>
          </ac:spMkLst>
        </pc:spChg>
        <pc:spChg chg="mod">
          <ac:chgData name="张 鑫" userId="2f2870ad27165835" providerId="LiveId" clId="{829F09B3-F299-40EC-9812-15BB048FACFD}" dt="2022-02-17T10:27:07.936" v="5447" actId="947"/>
          <ac:spMkLst>
            <pc:docMk/>
            <pc:sldMk cId="2418727539" sldId="419"/>
            <ac:spMk id="91" creationId="{294E2929-5010-434F-99E1-932E1E1B01C3}"/>
          </ac:spMkLst>
        </pc:spChg>
        <pc:spChg chg="mod">
          <ac:chgData name="张 鑫" userId="2f2870ad27165835" providerId="LiveId" clId="{829F09B3-F299-40EC-9812-15BB048FACFD}" dt="2022-02-17T10:27:07.933" v="5444" actId="947"/>
          <ac:spMkLst>
            <pc:docMk/>
            <pc:sldMk cId="2418727539" sldId="419"/>
            <ac:spMk id="92" creationId="{F97A3415-B96B-43A9-973A-C312F3B50E95}"/>
          </ac:spMkLst>
        </pc:spChg>
        <pc:spChg chg="mod">
          <ac:chgData name="张 鑫" userId="2f2870ad27165835" providerId="LiveId" clId="{829F09B3-F299-40EC-9812-15BB048FACFD}" dt="2022-02-17T10:27:07.298" v="4899" actId="947"/>
          <ac:spMkLst>
            <pc:docMk/>
            <pc:sldMk cId="2418727539" sldId="419"/>
            <ac:spMk id="93" creationId="{5A8FC526-0111-4DE0-A966-DDB033B28372}"/>
          </ac:spMkLst>
        </pc:spChg>
        <pc:spChg chg="mod">
          <ac:chgData name="张 鑫" userId="2f2870ad27165835" providerId="LiveId" clId="{829F09B3-F299-40EC-9812-15BB048FACFD}" dt="2022-02-17T10:27:07.301" v="4903" actId="947"/>
          <ac:spMkLst>
            <pc:docMk/>
            <pc:sldMk cId="2418727539" sldId="419"/>
            <ac:spMk id="94" creationId="{FD56DC7A-F62E-4E82-BB4F-0A08AA390E0F}"/>
          </ac:spMkLst>
        </pc:spChg>
        <pc:spChg chg="mod">
          <ac:chgData name="张 鑫" userId="2f2870ad27165835" providerId="LiveId" clId="{829F09B3-F299-40EC-9812-15BB048FACFD}" dt="2022-02-17T10:27:07.304" v="4907" actId="947"/>
          <ac:spMkLst>
            <pc:docMk/>
            <pc:sldMk cId="2418727539" sldId="419"/>
            <ac:spMk id="95" creationId="{722D74D7-44CC-440E-AD0B-35319E0D57C9}"/>
          </ac:spMkLst>
        </pc:spChg>
        <pc:spChg chg="mod">
          <ac:chgData name="张 鑫" userId="2f2870ad27165835" providerId="LiveId" clId="{829F09B3-F299-40EC-9812-15BB048FACFD}" dt="2022-02-17T10:27:07.308" v="4911" actId="947"/>
          <ac:spMkLst>
            <pc:docMk/>
            <pc:sldMk cId="2418727539" sldId="419"/>
            <ac:spMk id="96" creationId="{0F7DE6DF-F669-4E0B-9035-AE66F638B494}"/>
          </ac:spMkLst>
        </pc:spChg>
        <pc:spChg chg="mod">
          <ac:chgData name="张 鑫" userId="2f2870ad27165835" providerId="LiveId" clId="{829F09B3-F299-40EC-9812-15BB048FACFD}" dt="2022-02-17T10:27:07.311" v="4915" actId="947"/>
          <ac:spMkLst>
            <pc:docMk/>
            <pc:sldMk cId="2418727539" sldId="419"/>
            <ac:spMk id="97" creationId="{1611FE69-9E69-42BC-8648-3B86C5DF9C8E}"/>
          </ac:spMkLst>
        </pc:spChg>
        <pc:spChg chg="mod">
          <ac:chgData name="张 鑫" userId="2f2870ad27165835" providerId="LiveId" clId="{829F09B3-F299-40EC-9812-15BB048FACFD}" dt="2022-02-17T10:27:07.315" v="4919" actId="947"/>
          <ac:spMkLst>
            <pc:docMk/>
            <pc:sldMk cId="2418727539" sldId="419"/>
            <ac:spMk id="98" creationId="{7633BB88-B872-453D-9947-0E7BB6532471}"/>
          </ac:spMkLst>
        </pc:spChg>
        <pc:spChg chg="mod">
          <ac:chgData name="张 鑫" userId="2f2870ad27165835" providerId="LiveId" clId="{829F09B3-F299-40EC-9812-15BB048FACFD}" dt="2022-02-17T10:27:07.318" v="4923" actId="947"/>
          <ac:spMkLst>
            <pc:docMk/>
            <pc:sldMk cId="2418727539" sldId="419"/>
            <ac:spMk id="99" creationId="{901CAF0B-D3B1-449B-A837-1C477A2FC32C}"/>
          </ac:spMkLst>
        </pc:spChg>
        <pc:spChg chg="mod">
          <ac:chgData name="张 鑫" userId="2f2870ad27165835" providerId="LiveId" clId="{829F09B3-F299-40EC-9812-15BB048FACFD}" dt="2022-02-17T10:27:07.321" v="4927" actId="947"/>
          <ac:spMkLst>
            <pc:docMk/>
            <pc:sldMk cId="2418727539" sldId="419"/>
            <ac:spMk id="100" creationId="{7AC80430-16FB-4FD5-B7A5-79C365D44E02}"/>
          </ac:spMkLst>
        </pc:spChg>
        <pc:spChg chg="mod">
          <ac:chgData name="张 鑫" userId="2f2870ad27165835" providerId="LiveId" clId="{829F09B3-F299-40EC-9812-15BB048FACFD}" dt="2022-02-17T10:27:07.325" v="4931" actId="947"/>
          <ac:spMkLst>
            <pc:docMk/>
            <pc:sldMk cId="2418727539" sldId="419"/>
            <ac:spMk id="101" creationId="{AEEDC23B-EF3F-45B9-B5B0-2220EE220C7F}"/>
          </ac:spMkLst>
        </pc:spChg>
        <pc:spChg chg="mod">
          <ac:chgData name="张 鑫" userId="2f2870ad27165835" providerId="LiveId" clId="{829F09B3-F299-40EC-9812-15BB048FACFD}" dt="2022-02-17T10:27:07.328" v="4935" actId="947"/>
          <ac:spMkLst>
            <pc:docMk/>
            <pc:sldMk cId="2418727539" sldId="419"/>
            <ac:spMk id="102" creationId="{4AA1B276-6CE8-45B7-90B5-ADE6EE5480BB}"/>
          </ac:spMkLst>
        </pc:spChg>
        <pc:spChg chg="mod">
          <ac:chgData name="张 鑫" userId="2f2870ad27165835" providerId="LiveId" clId="{829F09B3-F299-40EC-9812-15BB048FACFD}" dt="2022-02-17T10:27:07.332" v="4939" actId="947"/>
          <ac:spMkLst>
            <pc:docMk/>
            <pc:sldMk cId="2418727539" sldId="419"/>
            <ac:spMk id="103" creationId="{A57377BC-4BFF-4DB5-BA2A-C74EB57C3757}"/>
          </ac:spMkLst>
        </pc:spChg>
        <pc:spChg chg="mod">
          <ac:chgData name="张 鑫" userId="2f2870ad27165835" providerId="LiveId" clId="{829F09B3-F299-40EC-9812-15BB048FACFD}" dt="2022-02-17T10:27:07.335" v="4943" actId="947"/>
          <ac:spMkLst>
            <pc:docMk/>
            <pc:sldMk cId="2418727539" sldId="419"/>
            <ac:spMk id="104" creationId="{DA6FE80E-449A-4465-9B13-5DD3E937CD30}"/>
          </ac:spMkLst>
        </pc:spChg>
        <pc:spChg chg="mod">
          <ac:chgData name="张 鑫" userId="2f2870ad27165835" providerId="LiveId" clId="{829F09B3-F299-40EC-9812-15BB048FACFD}" dt="2022-02-17T10:27:07.339" v="4947" actId="947"/>
          <ac:spMkLst>
            <pc:docMk/>
            <pc:sldMk cId="2418727539" sldId="419"/>
            <ac:spMk id="106" creationId="{2CE3E01A-47C4-4251-B51E-69E6F00A676A}"/>
          </ac:spMkLst>
        </pc:spChg>
        <pc:spChg chg="mod">
          <ac:chgData name="张 鑫" userId="2f2870ad27165835" providerId="LiveId" clId="{829F09B3-F299-40EC-9812-15BB048FACFD}" dt="2022-02-17T10:27:07.342" v="4951" actId="947"/>
          <ac:spMkLst>
            <pc:docMk/>
            <pc:sldMk cId="2418727539" sldId="419"/>
            <ac:spMk id="107" creationId="{45BE4F63-B6E7-44A5-84C6-580D527C045B}"/>
          </ac:spMkLst>
        </pc:spChg>
        <pc:spChg chg="mod">
          <ac:chgData name="张 鑫" userId="2f2870ad27165835" providerId="LiveId" clId="{829F09B3-F299-40EC-9812-15BB048FACFD}" dt="2022-02-17T10:27:07.345" v="4955" actId="947"/>
          <ac:spMkLst>
            <pc:docMk/>
            <pc:sldMk cId="2418727539" sldId="419"/>
            <ac:spMk id="108" creationId="{F437A134-1238-4A98-B0EB-56D3276FE9A9}"/>
          </ac:spMkLst>
        </pc:spChg>
        <pc:spChg chg="mod">
          <ac:chgData name="张 鑫" userId="2f2870ad27165835" providerId="LiveId" clId="{829F09B3-F299-40EC-9812-15BB048FACFD}" dt="2022-02-17T10:27:07.349" v="4959" actId="947"/>
          <ac:spMkLst>
            <pc:docMk/>
            <pc:sldMk cId="2418727539" sldId="419"/>
            <ac:spMk id="109" creationId="{1EEE7342-4462-4F2E-957D-21B3472548C2}"/>
          </ac:spMkLst>
        </pc:spChg>
        <pc:spChg chg="mod">
          <ac:chgData name="张 鑫" userId="2f2870ad27165835" providerId="LiveId" clId="{829F09B3-F299-40EC-9812-15BB048FACFD}" dt="2022-02-17T10:27:07.352" v="4963" actId="947"/>
          <ac:spMkLst>
            <pc:docMk/>
            <pc:sldMk cId="2418727539" sldId="419"/>
            <ac:spMk id="110" creationId="{22290EB4-ACD1-4544-A17C-E44114FBE5E4}"/>
          </ac:spMkLst>
        </pc:spChg>
        <pc:spChg chg="mod">
          <ac:chgData name="张 鑫" userId="2f2870ad27165835" providerId="LiveId" clId="{829F09B3-F299-40EC-9812-15BB048FACFD}" dt="2022-02-17T10:27:07.356" v="4967" actId="947"/>
          <ac:spMkLst>
            <pc:docMk/>
            <pc:sldMk cId="2418727539" sldId="419"/>
            <ac:spMk id="111" creationId="{228A696D-BFFF-4441-8401-EF1F4381BA7C}"/>
          </ac:spMkLst>
        </pc:spChg>
        <pc:spChg chg="mod">
          <ac:chgData name="张 鑫" userId="2f2870ad27165835" providerId="LiveId" clId="{829F09B3-F299-40EC-9812-15BB048FACFD}" dt="2022-02-17T10:27:07.359" v="4971" actId="947"/>
          <ac:spMkLst>
            <pc:docMk/>
            <pc:sldMk cId="2418727539" sldId="419"/>
            <ac:spMk id="112" creationId="{0D73D9D9-5ECD-425D-AB0D-70F4D6EF9659}"/>
          </ac:spMkLst>
        </pc:spChg>
        <pc:spChg chg="mod">
          <ac:chgData name="张 鑫" userId="2f2870ad27165835" providerId="LiveId" clId="{829F09B3-F299-40EC-9812-15BB048FACFD}" dt="2022-02-17T10:27:07.362" v="4975" actId="947"/>
          <ac:spMkLst>
            <pc:docMk/>
            <pc:sldMk cId="2418727539" sldId="419"/>
            <ac:spMk id="113" creationId="{C94CBE85-18CD-4B90-9D08-9208B6B650AC}"/>
          </ac:spMkLst>
        </pc:spChg>
        <pc:spChg chg="mod">
          <ac:chgData name="张 鑫" userId="2f2870ad27165835" providerId="LiveId" clId="{829F09B3-F299-40EC-9812-15BB048FACFD}" dt="2022-02-17T10:27:07.366" v="4979" actId="947"/>
          <ac:spMkLst>
            <pc:docMk/>
            <pc:sldMk cId="2418727539" sldId="419"/>
            <ac:spMk id="114" creationId="{416EA9E7-B854-499C-8DB7-E05F2B3C54AC}"/>
          </ac:spMkLst>
        </pc:spChg>
        <pc:spChg chg="mod">
          <ac:chgData name="张 鑫" userId="2f2870ad27165835" providerId="LiveId" clId="{829F09B3-F299-40EC-9812-15BB048FACFD}" dt="2022-02-17T10:27:07.962" v="5475" actId="947"/>
          <ac:spMkLst>
            <pc:docMk/>
            <pc:sldMk cId="2418727539" sldId="419"/>
            <ac:spMk id="115" creationId="{22536A98-98D0-4BC4-A7C7-578885CB4373}"/>
          </ac:spMkLst>
        </pc:spChg>
        <pc:spChg chg="mod">
          <ac:chgData name="张 鑫" userId="2f2870ad27165835" providerId="LiveId" clId="{829F09B3-F299-40EC-9812-15BB048FACFD}" dt="2022-02-17T10:27:07.953" v="5466" actId="947"/>
          <ac:spMkLst>
            <pc:docMk/>
            <pc:sldMk cId="2418727539" sldId="419"/>
            <ac:spMk id="116" creationId="{AB1D3BD1-4DCA-42CC-A7D3-6D596B20A74A}"/>
          </ac:spMkLst>
        </pc:spChg>
        <pc:spChg chg="mod">
          <ac:chgData name="张 鑫" userId="2f2870ad27165835" providerId="LiveId" clId="{829F09B3-F299-40EC-9812-15BB048FACFD}" dt="2022-02-17T10:27:07.938" v="5450" actId="947"/>
          <ac:spMkLst>
            <pc:docMk/>
            <pc:sldMk cId="2418727539" sldId="419"/>
            <ac:spMk id="117" creationId="{10D41D37-714B-47CB-B1DE-6E4502053BD6}"/>
          </ac:spMkLst>
        </pc:spChg>
        <pc:spChg chg="mod">
          <ac:chgData name="张 鑫" userId="2f2870ad27165835" providerId="LiveId" clId="{829F09B3-F299-40EC-9812-15BB048FACFD}" dt="2022-02-17T10:27:07.369" v="4983" actId="947"/>
          <ac:spMkLst>
            <pc:docMk/>
            <pc:sldMk cId="2418727539" sldId="419"/>
            <ac:spMk id="118" creationId="{ADFC7C01-093A-4F08-B266-FEAC0A74D499}"/>
          </ac:spMkLst>
        </pc:spChg>
        <pc:spChg chg="mod">
          <ac:chgData name="张 鑫" userId="2f2870ad27165835" providerId="LiveId" clId="{829F09B3-F299-40EC-9812-15BB048FACFD}" dt="2022-02-17T10:27:07.373" v="4987" actId="947"/>
          <ac:spMkLst>
            <pc:docMk/>
            <pc:sldMk cId="2418727539" sldId="419"/>
            <ac:spMk id="119" creationId="{EC4BD12B-90CA-48B3-B6CE-1DD5B77726FC}"/>
          </ac:spMkLst>
        </pc:spChg>
        <pc:spChg chg="mod">
          <ac:chgData name="张 鑫" userId="2f2870ad27165835" providerId="LiveId" clId="{829F09B3-F299-40EC-9812-15BB048FACFD}" dt="2022-02-17T10:27:07.376" v="4991" actId="947"/>
          <ac:spMkLst>
            <pc:docMk/>
            <pc:sldMk cId="2418727539" sldId="419"/>
            <ac:spMk id="120" creationId="{5A799659-93F8-475A-B4D1-0E928A3432DB}"/>
          </ac:spMkLst>
        </pc:spChg>
        <pc:spChg chg="mod">
          <ac:chgData name="张 鑫" userId="2f2870ad27165835" providerId="LiveId" clId="{829F09B3-F299-40EC-9812-15BB048FACFD}" dt="2022-02-17T10:27:07.379" v="4995" actId="947"/>
          <ac:spMkLst>
            <pc:docMk/>
            <pc:sldMk cId="2418727539" sldId="419"/>
            <ac:spMk id="121" creationId="{FC13F25E-EDA3-4605-92F1-3C4525D9EE1E}"/>
          </ac:spMkLst>
        </pc:spChg>
        <pc:spChg chg="mod">
          <ac:chgData name="张 鑫" userId="2f2870ad27165835" providerId="LiveId" clId="{829F09B3-F299-40EC-9812-15BB048FACFD}" dt="2022-02-17T10:27:07.382" v="4999" actId="947"/>
          <ac:spMkLst>
            <pc:docMk/>
            <pc:sldMk cId="2418727539" sldId="419"/>
            <ac:spMk id="122" creationId="{8BD81BA5-7545-4037-865A-669A02EEC538}"/>
          </ac:spMkLst>
        </pc:spChg>
        <pc:spChg chg="mod">
          <ac:chgData name="张 鑫" userId="2f2870ad27165835" providerId="LiveId" clId="{829F09B3-F299-40EC-9812-15BB048FACFD}" dt="2022-02-17T10:27:07.386" v="5003" actId="947"/>
          <ac:spMkLst>
            <pc:docMk/>
            <pc:sldMk cId="2418727539" sldId="419"/>
            <ac:spMk id="123" creationId="{12C01F4D-C41C-4C1D-85AA-E4FD5980B35F}"/>
          </ac:spMkLst>
        </pc:spChg>
        <pc:spChg chg="mod">
          <ac:chgData name="张 鑫" userId="2f2870ad27165835" providerId="LiveId" clId="{829F09B3-F299-40EC-9812-15BB048FACFD}" dt="2022-02-17T10:27:07.389" v="5007" actId="947"/>
          <ac:spMkLst>
            <pc:docMk/>
            <pc:sldMk cId="2418727539" sldId="419"/>
            <ac:spMk id="124" creationId="{B52A5B82-6D6A-4AFD-952E-5A8D007BCBFE}"/>
          </ac:spMkLst>
        </pc:spChg>
        <pc:spChg chg="mod">
          <ac:chgData name="张 鑫" userId="2f2870ad27165835" providerId="LiveId" clId="{829F09B3-F299-40EC-9812-15BB048FACFD}" dt="2022-02-17T10:27:07.393" v="5011" actId="947"/>
          <ac:spMkLst>
            <pc:docMk/>
            <pc:sldMk cId="2418727539" sldId="419"/>
            <ac:spMk id="125" creationId="{052ED678-C924-4615-9A93-976AA0B1ED55}"/>
          </ac:spMkLst>
        </pc:spChg>
        <pc:spChg chg="mod">
          <ac:chgData name="张 鑫" userId="2f2870ad27165835" providerId="LiveId" clId="{829F09B3-F299-40EC-9812-15BB048FACFD}" dt="2022-02-17T10:27:07.395" v="5015" actId="947"/>
          <ac:spMkLst>
            <pc:docMk/>
            <pc:sldMk cId="2418727539" sldId="419"/>
            <ac:spMk id="126" creationId="{9AA4E625-5ABE-465B-8C42-77B5DB1A3A8D}"/>
          </ac:spMkLst>
        </pc:spChg>
        <pc:spChg chg="mod">
          <ac:chgData name="张 鑫" userId="2f2870ad27165835" providerId="LiveId" clId="{829F09B3-F299-40EC-9812-15BB048FACFD}" dt="2022-02-17T10:27:07.398" v="5019" actId="947"/>
          <ac:spMkLst>
            <pc:docMk/>
            <pc:sldMk cId="2418727539" sldId="419"/>
            <ac:spMk id="127" creationId="{84775CA8-7AA4-4649-834B-C3F81C9D3408}"/>
          </ac:spMkLst>
        </pc:spChg>
        <pc:spChg chg="mod">
          <ac:chgData name="张 鑫" userId="2f2870ad27165835" providerId="LiveId" clId="{829F09B3-F299-40EC-9812-15BB048FACFD}" dt="2022-02-17T10:27:07.402" v="5023" actId="947"/>
          <ac:spMkLst>
            <pc:docMk/>
            <pc:sldMk cId="2418727539" sldId="419"/>
            <ac:spMk id="128" creationId="{2577DEDF-11E2-41CC-B8B6-0B8AEF814FED}"/>
          </ac:spMkLst>
        </pc:spChg>
        <pc:spChg chg="mod">
          <ac:chgData name="张 鑫" userId="2f2870ad27165835" providerId="LiveId" clId="{829F09B3-F299-40EC-9812-15BB048FACFD}" dt="2022-02-17T10:27:07.405" v="5027" actId="947"/>
          <ac:spMkLst>
            <pc:docMk/>
            <pc:sldMk cId="2418727539" sldId="419"/>
            <ac:spMk id="129" creationId="{697E5412-057B-482B-8DAD-CD015F3D6824}"/>
          </ac:spMkLst>
        </pc:spChg>
        <pc:spChg chg="mod">
          <ac:chgData name="张 鑫" userId="2f2870ad27165835" providerId="LiveId" clId="{829F09B3-F299-40EC-9812-15BB048FACFD}" dt="2022-02-17T10:27:07.409" v="5031" actId="947"/>
          <ac:spMkLst>
            <pc:docMk/>
            <pc:sldMk cId="2418727539" sldId="419"/>
            <ac:spMk id="130" creationId="{350C7C12-33F7-4F5C-8855-A4A03394A0CD}"/>
          </ac:spMkLst>
        </pc:spChg>
        <pc:spChg chg="mod">
          <ac:chgData name="张 鑫" userId="2f2870ad27165835" providerId="LiveId" clId="{829F09B3-F299-40EC-9812-15BB048FACFD}" dt="2022-02-17T10:27:07.974" v="5487" actId="947"/>
          <ac:spMkLst>
            <pc:docMk/>
            <pc:sldMk cId="2418727539" sldId="419"/>
            <ac:spMk id="131" creationId="{5D5487F9-30DE-434F-AEBB-2474806CA891}"/>
          </ac:spMkLst>
        </pc:spChg>
        <pc:spChg chg="mod">
          <ac:chgData name="张 鑫" userId="2f2870ad27165835" providerId="LiveId" clId="{829F09B3-F299-40EC-9812-15BB048FACFD}" dt="2022-02-17T10:27:07.939" v="5451" actId="947"/>
          <ac:spMkLst>
            <pc:docMk/>
            <pc:sldMk cId="2418727539" sldId="419"/>
            <ac:spMk id="132" creationId="{4A53C006-16A7-4D72-A6A6-8B0189F2ED58}"/>
          </ac:spMkLst>
        </pc:spChg>
        <pc:spChg chg="mod">
          <ac:chgData name="张 鑫" userId="2f2870ad27165835" providerId="LiveId" clId="{829F09B3-F299-40EC-9812-15BB048FACFD}" dt="2022-02-17T10:27:07.412" v="5035" actId="947"/>
          <ac:spMkLst>
            <pc:docMk/>
            <pc:sldMk cId="2418727539" sldId="419"/>
            <ac:spMk id="133" creationId="{F8C6CCBE-3687-4FC5-8448-656DE9E20D0E}"/>
          </ac:spMkLst>
        </pc:spChg>
        <pc:spChg chg="mod">
          <ac:chgData name="张 鑫" userId="2f2870ad27165835" providerId="LiveId" clId="{829F09B3-F299-40EC-9812-15BB048FACFD}" dt="2022-02-17T10:27:07.415" v="5039" actId="947"/>
          <ac:spMkLst>
            <pc:docMk/>
            <pc:sldMk cId="2418727539" sldId="419"/>
            <ac:spMk id="134" creationId="{CD45E40D-D59A-4739-B956-F17F72097932}"/>
          </ac:spMkLst>
        </pc:spChg>
        <pc:spChg chg="mod">
          <ac:chgData name="张 鑫" userId="2f2870ad27165835" providerId="LiveId" clId="{829F09B3-F299-40EC-9812-15BB048FACFD}" dt="2022-02-17T10:27:07.419" v="5043" actId="947"/>
          <ac:spMkLst>
            <pc:docMk/>
            <pc:sldMk cId="2418727539" sldId="419"/>
            <ac:spMk id="136" creationId="{9881292D-B789-40CC-924C-A513C24AF6F9}"/>
          </ac:spMkLst>
        </pc:spChg>
        <pc:spChg chg="mod">
          <ac:chgData name="张 鑫" userId="2f2870ad27165835" providerId="LiveId" clId="{829F09B3-F299-40EC-9812-15BB048FACFD}" dt="2022-02-17T10:27:07.422" v="5047" actId="947"/>
          <ac:spMkLst>
            <pc:docMk/>
            <pc:sldMk cId="2418727539" sldId="419"/>
            <ac:spMk id="137" creationId="{B169EEBA-7479-47EF-A1C3-D61D9D4BABDA}"/>
          </ac:spMkLst>
        </pc:spChg>
        <pc:spChg chg="mod">
          <ac:chgData name="张 鑫" userId="2f2870ad27165835" providerId="LiveId" clId="{829F09B3-F299-40EC-9812-15BB048FACFD}" dt="2022-02-17T10:27:07.426" v="5051" actId="947"/>
          <ac:spMkLst>
            <pc:docMk/>
            <pc:sldMk cId="2418727539" sldId="419"/>
            <ac:spMk id="138" creationId="{1B879612-B4F2-47C1-BF41-E7C6DB13CCAA}"/>
          </ac:spMkLst>
        </pc:spChg>
        <pc:spChg chg="mod">
          <ac:chgData name="张 鑫" userId="2f2870ad27165835" providerId="LiveId" clId="{829F09B3-F299-40EC-9812-15BB048FACFD}" dt="2022-02-17T10:27:07.429" v="5055" actId="947"/>
          <ac:spMkLst>
            <pc:docMk/>
            <pc:sldMk cId="2418727539" sldId="419"/>
            <ac:spMk id="139" creationId="{6C056800-2323-4D58-B96C-C6F16734C142}"/>
          </ac:spMkLst>
        </pc:spChg>
        <pc:spChg chg="mod">
          <ac:chgData name="张 鑫" userId="2f2870ad27165835" providerId="LiveId" clId="{829F09B3-F299-40EC-9812-15BB048FACFD}" dt="2022-02-17T10:27:07.432" v="5059" actId="947"/>
          <ac:spMkLst>
            <pc:docMk/>
            <pc:sldMk cId="2418727539" sldId="419"/>
            <ac:spMk id="140" creationId="{783A05CB-1036-4F14-8FD1-016796851775}"/>
          </ac:spMkLst>
        </pc:spChg>
        <pc:spChg chg="mod">
          <ac:chgData name="张 鑫" userId="2f2870ad27165835" providerId="LiveId" clId="{829F09B3-F299-40EC-9812-15BB048FACFD}" dt="2022-02-17T10:27:07.435" v="5063" actId="947"/>
          <ac:spMkLst>
            <pc:docMk/>
            <pc:sldMk cId="2418727539" sldId="419"/>
            <ac:spMk id="141" creationId="{329D2AC0-DFDE-4557-A17D-4B69F1CCCD9B}"/>
          </ac:spMkLst>
        </pc:spChg>
        <pc:spChg chg="mod">
          <ac:chgData name="张 鑫" userId="2f2870ad27165835" providerId="LiveId" clId="{829F09B3-F299-40EC-9812-15BB048FACFD}" dt="2022-02-17T10:27:07.439" v="5067" actId="947"/>
          <ac:spMkLst>
            <pc:docMk/>
            <pc:sldMk cId="2418727539" sldId="419"/>
            <ac:spMk id="142" creationId="{0C2D8FC1-9E5F-49F1-9EC4-CEF7B696F7C8}"/>
          </ac:spMkLst>
        </pc:spChg>
        <pc:spChg chg="mod">
          <ac:chgData name="张 鑫" userId="2f2870ad27165835" providerId="LiveId" clId="{829F09B3-F299-40EC-9812-15BB048FACFD}" dt="2022-02-17T10:27:07.442" v="5071" actId="947"/>
          <ac:spMkLst>
            <pc:docMk/>
            <pc:sldMk cId="2418727539" sldId="419"/>
            <ac:spMk id="143" creationId="{30E872D6-A8FC-41DA-A7E6-D13F6837E022}"/>
          </ac:spMkLst>
        </pc:spChg>
        <pc:spChg chg="mod">
          <ac:chgData name="张 鑫" userId="2f2870ad27165835" providerId="LiveId" clId="{829F09B3-F299-40EC-9812-15BB048FACFD}" dt="2022-02-17T10:27:07.445" v="5075" actId="947"/>
          <ac:spMkLst>
            <pc:docMk/>
            <pc:sldMk cId="2418727539" sldId="419"/>
            <ac:spMk id="144" creationId="{78A2E21F-4A28-4628-B136-726BFD834D53}"/>
          </ac:spMkLst>
        </pc:spChg>
        <pc:spChg chg="mod">
          <ac:chgData name="张 鑫" userId="2f2870ad27165835" providerId="LiveId" clId="{829F09B3-F299-40EC-9812-15BB048FACFD}" dt="2022-02-17T10:27:07.449" v="5079" actId="947"/>
          <ac:spMkLst>
            <pc:docMk/>
            <pc:sldMk cId="2418727539" sldId="419"/>
            <ac:spMk id="145" creationId="{211F3BB7-5B94-4D97-B262-E62C5E77392D}"/>
          </ac:spMkLst>
        </pc:spChg>
        <pc:spChg chg="mod">
          <ac:chgData name="张 鑫" userId="2f2870ad27165835" providerId="LiveId" clId="{829F09B3-F299-40EC-9812-15BB048FACFD}" dt="2022-02-17T10:27:07.452" v="5083" actId="947"/>
          <ac:spMkLst>
            <pc:docMk/>
            <pc:sldMk cId="2418727539" sldId="419"/>
            <ac:spMk id="146" creationId="{913DD6E6-9776-422B-8F61-A551E5115428}"/>
          </ac:spMkLst>
        </pc:spChg>
        <pc:spChg chg="mod">
          <ac:chgData name="张 鑫" userId="2f2870ad27165835" providerId="LiveId" clId="{829F09B3-F299-40EC-9812-15BB048FACFD}" dt="2022-02-17T10:27:07.455" v="5087" actId="947"/>
          <ac:spMkLst>
            <pc:docMk/>
            <pc:sldMk cId="2418727539" sldId="419"/>
            <ac:spMk id="147" creationId="{927161DA-E55B-4BF1-AA5E-A2284BFF8D04}"/>
          </ac:spMkLst>
        </pc:spChg>
        <pc:spChg chg="mod">
          <ac:chgData name="张 鑫" userId="2f2870ad27165835" providerId="LiveId" clId="{829F09B3-F299-40EC-9812-15BB048FACFD}" dt="2022-02-17T10:27:07.459" v="5091" actId="947"/>
          <ac:spMkLst>
            <pc:docMk/>
            <pc:sldMk cId="2418727539" sldId="419"/>
            <ac:spMk id="148" creationId="{1D02ABFE-6D80-450A-ABC3-2C0C2F167B05}"/>
          </ac:spMkLst>
        </pc:spChg>
        <pc:spChg chg="mod">
          <ac:chgData name="张 鑫" userId="2f2870ad27165835" providerId="LiveId" clId="{829F09B3-F299-40EC-9812-15BB048FACFD}" dt="2022-02-17T10:27:07.462" v="5095" actId="947"/>
          <ac:spMkLst>
            <pc:docMk/>
            <pc:sldMk cId="2418727539" sldId="419"/>
            <ac:spMk id="149" creationId="{FFDCC603-07F2-4B3A-B86F-7BFAD568663D}"/>
          </ac:spMkLst>
        </pc:spChg>
        <pc:spChg chg="mod">
          <ac:chgData name="张 鑫" userId="2f2870ad27165835" providerId="LiveId" clId="{829F09B3-F299-40EC-9812-15BB048FACFD}" dt="2022-02-17T10:27:07.942" v="5454" actId="947"/>
          <ac:spMkLst>
            <pc:docMk/>
            <pc:sldMk cId="2418727539" sldId="419"/>
            <ac:spMk id="150" creationId="{0582D7AE-A9A2-4EA4-9DE3-FB87D09144E3}"/>
          </ac:spMkLst>
        </pc:spChg>
        <pc:spChg chg="mod">
          <ac:chgData name="张 鑫" userId="2f2870ad27165835" providerId="LiveId" clId="{829F09B3-F299-40EC-9812-15BB048FACFD}" dt="2022-02-17T10:27:07.937" v="5448" actId="947"/>
          <ac:spMkLst>
            <pc:docMk/>
            <pc:sldMk cId="2418727539" sldId="419"/>
            <ac:spMk id="151" creationId="{9412CAA2-23FF-413F-A52B-F3E7CDBE3D6F}"/>
          </ac:spMkLst>
        </pc:spChg>
        <pc:spChg chg="mod">
          <ac:chgData name="张 鑫" userId="2f2870ad27165835" providerId="LiveId" clId="{829F09B3-F299-40EC-9812-15BB048FACFD}" dt="2022-02-17T10:27:07.465" v="5099" actId="947"/>
          <ac:spMkLst>
            <pc:docMk/>
            <pc:sldMk cId="2418727539" sldId="419"/>
            <ac:spMk id="152" creationId="{460610A2-CE80-49AA-B1DF-FD319A18086B}"/>
          </ac:spMkLst>
        </pc:spChg>
        <pc:spChg chg="mod">
          <ac:chgData name="张 鑫" userId="2f2870ad27165835" providerId="LiveId" clId="{829F09B3-F299-40EC-9812-15BB048FACFD}" dt="2022-02-17T10:27:07.469" v="5103" actId="947"/>
          <ac:spMkLst>
            <pc:docMk/>
            <pc:sldMk cId="2418727539" sldId="419"/>
            <ac:spMk id="153" creationId="{ADB292F4-41FD-4957-ABD5-05BA4A2A15E5}"/>
          </ac:spMkLst>
        </pc:spChg>
        <pc:spChg chg="mod">
          <ac:chgData name="张 鑫" userId="2f2870ad27165835" providerId="LiveId" clId="{829F09B3-F299-40EC-9812-15BB048FACFD}" dt="2022-02-17T10:27:07.472" v="5107" actId="947"/>
          <ac:spMkLst>
            <pc:docMk/>
            <pc:sldMk cId="2418727539" sldId="419"/>
            <ac:spMk id="154" creationId="{62F36F68-22D3-458E-B0C1-C78CE50B78C2}"/>
          </ac:spMkLst>
        </pc:spChg>
        <pc:spChg chg="mod">
          <ac:chgData name="张 鑫" userId="2f2870ad27165835" providerId="LiveId" clId="{829F09B3-F299-40EC-9812-15BB048FACFD}" dt="2022-02-17T10:27:07.475" v="5111" actId="947"/>
          <ac:spMkLst>
            <pc:docMk/>
            <pc:sldMk cId="2418727539" sldId="419"/>
            <ac:spMk id="155" creationId="{2B38BF6E-57B8-4D19-8AC5-3731EE4C8EAA}"/>
          </ac:spMkLst>
        </pc:spChg>
        <pc:spChg chg="mod">
          <ac:chgData name="张 鑫" userId="2f2870ad27165835" providerId="LiveId" clId="{829F09B3-F299-40EC-9812-15BB048FACFD}" dt="2022-02-17T10:27:07.479" v="5115" actId="947"/>
          <ac:spMkLst>
            <pc:docMk/>
            <pc:sldMk cId="2418727539" sldId="419"/>
            <ac:spMk id="156" creationId="{AE087D4D-9173-4054-8A42-E348435EAB81}"/>
          </ac:spMkLst>
        </pc:spChg>
        <pc:spChg chg="mod">
          <ac:chgData name="张 鑫" userId="2f2870ad27165835" providerId="LiveId" clId="{829F09B3-F299-40EC-9812-15BB048FACFD}" dt="2022-02-17T10:27:07.482" v="5119" actId="947"/>
          <ac:spMkLst>
            <pc:docMk/>
            <pc:sldMk cId="2418727539" sldId="419"/>
            <ac:spMk id="157" creationId="{50EB7954-7A03-4051-B263-832064770C59}"/>
          </ac:spMkLst>
        </pc:spChg>
        <pc:spChg chg="mod">
          <ac:chgData name="张 鑫" userId="2f2870ad27165835" providerId="LiveId" clId="{829F09B3-F299-40EC-9812-15BB048FACFD}" dt="2022-02-17T10:27:07.485" v="5123" actId="947"/>
          <ac:spMkLst>
            <pc:docMk/>
            <pc:sldMk cId="2418727539" sldId="419"/>
            <ac:spMk id="158" creationId="{9DB4CFB0-E0EE-4364-8B14-8064A88D549F}"/>
          </ac:spMkLst>
        </pc:spChg>
        <pc:spChg chg="mod">
          <ac:chgData name="张 鑫" userId="2f2870ad27165835" providerId="LiveId" clId="{829F09B3-F299-40EC-9812-15BB048FACFD}" dt="2022-02-17T10:27:07.489" v="5127" actId="947"/>
          <ac:spMkLst>
            <pc:docMk/>
            <pc:sldMk cId="2418727539" sldId="419"/>
            <ac:spMk id="159" creationId="{D0E1F22A-FBA5-47CE-831C-549AF1CD47CA}"/>
          </ac:spMkLst>
        </pc:spChg>
        <pc:spChg chg="mod">
          <ac:chgData name="张 鑫" userId="2f2870ad27165835" providerId="LiveId" clId="{829F09B3-F299-40EC-9812-15BB048FACFD}" dt="2022-02-17T10:27:07.492" v="5131" actId="947"/>
          <ac:spMkLst>
            <pc:docMk/>
            <pc:sldMk cId="2418727539" sldId="419"/>
            <ac:spMk id="160" creationId="{02400048-D8A4-4AE1-8C77-7901A114127F}"/>
          </ac:spMkLst>
        </pc:spChg>
        <pc:spChg chg="mod">
          <ac:chgData name="张 鑫" userId="2f2870ad27165835" providerId="LiveId" clId="{829F09B3-F299-40EC-9812-15BB048FACFD}" dt="2022-02-17T10:27:07.496" v="5135" actId="947"/>
          <ac:spMkLst>
            <pc:docMk/>
            <pc:sldMk cId="2418727539" sldId="419"/>
            <ac:spMk id="161" creationId="{EAB6032E-FB38-4C86-A44E-D074C10E7236}"/>
          </ac:spMkLst>
        </pc:spChg>
        <pc:spChg chg="mod">
          <ac:chgData name="张 鑫" userId="2f2870ad27165835" providerId="LiveId" clId="{829F09B3-F299-40EC-9812-15BB048FACFD}" dt="2022-02-17T10:27:07.499" v="5139" actId="947"/>
          <ac:spMkLst>
            <pc:docMk/>
            <pc:sldMk cId="2418727539" sldId="419"/>
            <ac:spMk id="162" creationId="{DECE435F-84C9-4D10-90A8-9A878C221911}"/>
          </ac:spMkLst>
        </pc:spChg>
        <pc:spChg chg="mod">
          <ac:chgData name="张 鑫" userId="2f2870ad27165835" providerId="LiveId" clId="{829F09B3-F299-40EC-9812-15BB048FACFD}" dt="2022-02-17T10:27:07.502" v="5143" actId="947"/>
          <ac:spMkLst>
            <pc:docMk/>
            <pc:sldMk cId="2418727539" sldId="419"/>
            <ac:spMk id="163" creationId="{EF327F9A-5E59-4EB2-A49B-DD6AC4D4B2E8}"/>
          </ac:spMkLst>
        </pc:spChg>
        <pc:spChg chg="mod">
          <ac:chgData name="张 鑫" userId="2f2870ad27165835" providerId="LiveId" clId="{829F09B3-F299-40EC-9812-15BB048FACFD}" dt="2022-02-17T10:27:07.506" v="5147" actId="947"/>
          <ac:spMkLst>
            <pc:docMk/>
            <pc:sldMk cId="2418727539" sldId="419"/>
            <ac:spMk id="164" creationId="{0688CD5D-6DF8-4D06-BFE2-BEA88870BDC5}"/>
          </ac:spMkLst>
        </pc:spChg>
        <pc:spChg chg="mod">
          <ac:chgData name="张 鑫" userId="2f2870ad27165835" providerId="LiveId" clId="{829F09B3-F299-40EC-9812-15BB048FACFD}" dt="2022-02-17T10:27:07.509" v="5151" actId="947"/>
          <ac:spMkLst>
            <pc:docMk/>
            <pc:sldMk cId="2418727539" sldId="419"/>
            <ac:spMk id="166" creationId="{C160DDC5-A75D-4108-82A8-D4785E40D70D}"/>
          </ac:spMkLst>
        </pc:spChg>
        <pc:spChg chg="mod">
          <ac:chgData name="张 鑫" userId="2f2870ad27165835" providerId="LiveId" clId="{829F09B3-F299-40EC-9812-15BB048FACFD}" dt="2022-02-17T10:27:07.513" v="5155" actId="947"/>
          <ac:spMkLst>
            <pc:docMk/>
            <pc:sldMk cId="2418727539" sldId="419"/>
            <ac:spMk id="167" creationId="{150F5382-6DC7-49FF-87B1-B09B2B2F1782}"/>
          </ac:spMkLst>
        </pc:spChg>
        <pc:spChg chg="mod">
          <ac:chgData name="张 鑫" userId="2f2870ad27165835" providerId="LiveId" clId="{829F09B3-F299-40EC-9812-15BB048FACFD}" dt="2022-02-17T10:27:07.516" v="5159" actId="947"/>
          <ac:spMkLst>
            <pc:docMk/>
            <pc:sldMk cId="2418727539" sldId="419"/>
            <ac:spMk id="168" creationId="{F2AB92C4-DB0B-4B1A-A0D9-68153EA50FAE}"/>
          </ac:spMkLst>
        </pc:spChg>
        <pc:spChg chg="mod">
          <ac:chgData name="张 鑫" userId="2f2870ad27165835" providerId="LiveId" clId="{829F09B3-F299-40EC-9812-15BB048FACFD}" dt="2022-02-17T10:27:07.940" v="5452" actId="947"/>
          <ac:spMkLst>
            <pc:docMk/>
            <pc:sldMk cId="2418727539" sldId="419"/>
            <ac:spMk id="169" creationId="{1FF53AE5-9C71-4241-A58A-9B610D3639D6}"/>
          </ac:spMkLst>
        </pc:spChg>
        <pc:spChg chg="mod">
          <ac:chgData name="张 鑫" userId="2f2870ad27165835" providerId="LiveId" clId="{829F09B3-F299-40EC-9812-15BB048FACFD}" dt="2022-02-17T10:27:07.957" v="5470" actId="947"/>
          <ac:spMkLst>
            <pc:docMk/>
            <pc:sldMk cId="2418727539" sldId="419"/>
            <ac:spMk id="170" creationId="{5DCEA6EF-AB0D-4B42-B141-9F2EE9A44341}"/>
          </ac:spMkLst>
        </pc:spChg>
        <pc:spChg chg="mod">
          <ac:chgData name="张 鑫" userId="2f2870ad27165835" providerId="LiveId" clId="{829F09B3-F299-40EC-9812-15BB048FACFD}" dt="2022-02-17T10:27:07.519" v="5163" actId="947"/>
          <ac:spMkLst>
            <pc:docMk/>
            <pc:sldMk cId="2418727539" sldId="419"/>
            <ac:spMk id="171" creationId="{64FA6EC3-A2E9-4AEB-80BF-B99288B30920}"/>
          </ac:spMkLst>
        </pc:spChg>
        <pc:spChg chg="mod">
          <ac:chgData name="张 鑫" userId="2f2870ad27165835" providerId="LiveId" clId="{829F09B3-F299-40EC-9812-15BB048FACFD}" dt="2022-02-17T10:27:07.523" v="5167" actId="947"/>
          <ac:spMkLst>
            <pc:docMk/>
            <pc:sldMk cId="2418727539" sldId="419"/>
            <ac:spMk id="172" creationId="{EBA3B231-8EF3-415C-89CB-4CBDDB9D982C}"/>
          </ac:spMkLst>
        </pc:spChg>
        <pc:spChg chg="mod">
          <ac:chgData name="张 鑫" userId="2f2870ad27165835" providerId="LiveId" clId="{829F09B3-F299-40EC-9812-15BB048FACFD}" dt="2022-02-17T10:27:07.526" v="5171" actId="947"/>
          <ac:spMkLst>
            <pc:docMk/>
            <pc:sldMk cId="2418727539" sldId="419"/>
            <ac:spMk id="173" creationId="{0C0A238E-D132-4D36-B208-BC2F5ECB88DF}"/>
          </ac:spMkLst>
        </pc:spChg>
        <pc:spChg chg="mod">
          <ac:chgData name="张 鑫" userId="2f2870ad27165835" providerId="LiveId" clId="{829F09B3-F299-40EC-9812-15BB048FACFD}" dt="2022-02-17T10:27:07.529" v="5175" actId="947"/>
          <ac:spMkLst>
            <pc:docMk/>
            <pc:sldMk cId="2418727539" sldId="419"/>
            <ac:spMk id="174" creationId="{A08D6CE3-C75E-4D99-B838-D0FF2D093759}"/>
          </ac:spMkLst>
        </pc:spChg>
        <pc:spChg chg="mod">
          <ac:chgData name="张 鑫" userId="2f2870ad27165835" providerId="LiveId" clId="{829F09B3-F299-40EC-9812-15BB048FACFD}" dt="2022-02-17T10:27:07.533" v="5179" actId="947"/>
          <ac:spMkLst>
            <pc:docMk/>
            <pc:sldMk cId="2418727539" sldId="419"/>
            <ac:spMk id="175" creationId="{CFC6A176-F318-4695-8C5E-6C29A54FAC2F}"/>
          </ac:spMkLst>
        </pc:spChg>
        <pc:spChg chg="mod">
          <ac:chgData name="张 鑫" userId="2f2870ad27165835" providerId="LiveId" clId="{829F09B3-F299-40EC-9812-15BB048FACFD}" dt="2022-02-17T10:27:07.536" v="5183" actId="947"/>
          <ac:spMkLst>
            <pc:docMk/>
            <pc:sldMk cId="2418727539" sldId="419"/>
            <ac:spMk id="176" creationId="{5D2B82B2-6200-4E18-B645-FFFE19F560F3}"/>
          </ac:spMkLst>
        </pc:spChg>
        <pc:spChg chg="mod">
          <ac:chgData name="张 鑫" userId="2f2870ad27165835" providerId="LiveId" clId="{829F09B3-F299-40EC-9812-15BB048FACFD}" dt="2022-02-17T10:27:07.539" v="5187" actId="947"/>
          <ac:spMkLst>
            <pc:docMk/>
            <pc:sldMk cId="2418727539" sldId="419"/>
            <ac:spMk id="177" creationId="{AC72E161-CDCA-49B1-AEF1-DF0548C4F904}"/>
          </ac:spMkLst>
        </pc:spChg>
        <pc:spChg chg="mod">
          <ac:chgData name="张 鑫" userId="2f2870ad27165835" providerId="LiveId" clId="{829F09B3-F299-40EC-9812-15BB048FACFD}" dt="2022-02-17T10:27:07.543" v="5191" actId="947"/>
          <ac:spMkLst>
            <pc:docMk/>
            <pc:sldMk cId="2418727539" sldId="419"/>
            <ac:spMk id="178" creationId="{665477EC-F9CE-448A-9A8C-C5D9D1BE490D}"/>
          </ac:spMkLst>
        </pc:spChg>
        <pc:spChg chg="mod">
          <ac:chgData name="张 鑫" userId="2f2870ad27165835" providerId="LiveId" clId="{829F09B3-F299-40EC-9812-15BB048FACFD}" dt="2022-02-17T10:27:07.546" v="5195" actId="947"/>
          <ac:spMkLst>
            <pc:docMk/>
            <pc:sldMk cId="2418727539" sldId="419"/>
            <ac:spMk id="179" creationId="{0C31FEDA-3666-4962-8BB5-F1B3D3ADD668}"/>
          </ac:spMkLst>
        </pc:spChg>
        <pc:spChg chg="mod">
          <ac:chgData name="张 鑫" userId="2f2870ad27165835" providerId="LiveId" clId="{829F09B3-F299-40EC-9812-15BB048FACFD}" dt="2022-02-17T10:27:07.550" v="5199" actId="947"/>
          <ac:spMkLst>
            <pc:docMk/>
            <pc:sldMk cId="2418727539" sldId="419"/>
            <ac:spMk id="180" creationId="{D585C03E-5A84-47D7-B5CF-7D6102E18400}"/>
          </ac:spMkLst>
        </pc:spChg>
        <pc:spChg chg="mod">
          <ac:chgData name="张 鑫" userId="2f2870ad27165835" providerId="LiveId" clId="{829F09B3-F299-40EC-9812-15BB048FACFD}" dt="2022-02-17T10:27:07.553" v="5203" actId="947"/>
          <ac:spMkLst>
            <pc:docMk/>
            <pc:sldMk cId="2418727539" sldId="419"/>
            <ac:spMk id="181" creationId="{D0EAC76A-A7C0-410A-BE98-8E05D874AF09}"/>
          </ac:spMkLst>
        </pc:spChg>
        <pc:spChg chg="mod">
          <ac:chgData name="张 鑫" userId="2f2870ad27165835" providerId="LiveId" clId="{829F09B3-F299-40EC-9812-15BB048FACFD}" dt="2022-02-17T10:27:07.556" v="5207" actId="947"/>
          <ac:spMkLst>
            <pc:docMk/>
            <pc:sldMk cId="2418727539" sldId="419"/>
            <ac:spMk id="182" creationId="{CD038CFA-F1D2-46AE-8271-DD746EC5D408}"/>
          </ac:spMkLst>
        </pc:spChg>
        <pc:spChg chg="mod">
          <ac:chgData name="张 鑫" userId="2f2870ad27165835" providerId="LiveId" clId="{829F09B3-F299-40EC-9812-15BB048FACFD}" dt="2022-02-17T10:27:07.560" v="5211" actId="947"/>
          <ac:spMkLst>
            <pc:docMk/>
            <pc:sldMk cId="2418727539" sldId="419"/>
            <ac:spMk id="183" creationId="{07BCCEE6-8372-44D5-B5D3-2EB3525798C1}"/>
          </ac:spMkLst>
        </pc:spChg>
        <pc:spChg chg="mod">
          <ac:chgData name="张 鑫" userId="2f2870ad27165835" providerId="LiveId" clId="{829F09B3-F299-40EC-9812-15BB048FACFD}" dt="2022-02-17T10:27:07.564" v="5215" actId="947"/>
          <ac:spMkLst>
            <pc:docMk/>
            <pc:sldMk cId="2418727539" sldId="419"/>
            <ac:spMk id="184" creationId="{8992D230-BFD4-4226-8B3D-BC9A4CC4BF9B}"/>
          </ac:spMkLst>
        </pc:spChg>
        <pc:spChg chg="mod">
          <ac:chgData name="张 鑫" userId="2f2870ad27165835" providerId="LiveId" clId="{829F09B3-F299-40EC-9812-15BB048FACFD}" dt="2022-02-17T10:27:07.961" v="5474" actId="947"/>
          <ac:spMkLst>
            <pc:docMk/>
            <pc:sldMk cId="2418727539" sldId="419"/>
            <ac:spMk id="185" creationId="{B8B685C4-50D6-4314-A3FE-313A4A7EF152}"/>
          </ac:spMkLst>
        </pc:spChg>
        <pc:spChg chg="mod">
          <ac:chgData name="张 鑫" userId="2f2870ad27165835" providerId="LiveId" clId="{829F09B3-F299-40EC-9812-15BB048FACFD}" dt="2022-02-17T10:27:07.948" v="5461" actId="947"/>
          <ac:spMkLst>
            <pc:docMk/>
            <pc:sldMk cId="2418727539" sldId="419"/>
            <ac:spMk id="186" creationId="{8AA3E781-A431-42D3-81F5-0D71BAB8D204}"/>
          </ac:spMkLst>
        </pc:spChg>
        <pc:spChg chg="mod">
          <ac:chgData name="张 鑫" userId="2f2870ad27165835" providerId="LiveId" clId="{829F09B3-F299-40EC-9812-15BB048FACFD}" dt="2022-02-17T10:27:07.567" v="5219" actId="947"/>
          <ac:spMkLst>
            <pc:docMk/>
            <pc:sldMk cId="2418727539" sldId="419"/>
            <ac:spMk id="187" creationId="{642A834F-ABDE-41FD-A93E-3F528330A8D6}"/>
          </ac:spMkLst>
        </pc:spChg>
        <pc:spChg chg="mod">
          <ac:chgData name="张 鑫" userId="2f2870ad27165835" providerId="LiveId" clId="{829F09B3-F299-40EC-9812-15BB048FACFD}" dt="2022-02-17T10:27:07.570" v="5223" actId="947"/>
          <ac:spMkLst>
            <pc:docMk/>
            <pc:sldMk cId="2418727539" sldId="419"/>
            <ac:spMk id="188" creationId="{4854E353-2CF2-4C43-A348-04BDECC3C016}"/>
          </ac:spMkLst>
        </pc:spChg>
        <pc:spChg chg="mod">
          <ac:chgData name="张 鑫" userId="2f2870ad27165835" providerId="LiveId" clId="{829F09B3-F299-40EC-9812-15BB048FACFD}" dt="2022-02-17T10:27:07.574" v="5227" actId="947"/>
          <ac:spMkLst>
            <pc:docMk/>
            <pc:sldMk cId="2418727539" sldId="419"/>
            <ac:spMk id="189" creationId="{6307DD1D-F91C-4A98-8171-681274F653F3}"/>
          </ac:spMkLst>
        </pc:spChg>
        <pc:spChg chg="mod">
          <ac:chgData name="张 鑫" userId="2f2870ad27165835" providerId="LiveId" clId="{829F09B3-F299-40EC-9812-15BB048FACFD}" dt="2022-02-17T10:27:07.577" v="5231" actId="947"/>
          <ac:spMkLst>
            <pc:docMk/>
            <pc:sldMk cId="2418727539" sldId="419"/>
            <ac:spMk id="190" creationId="{B12E9B7C-FD2F-4673-A7A0-D73C5E1BAAEE}"/>
          </ac:spMkLst>
        </pc:spChg>
        <pc:spChg chg="mod">
          <ac:chgData name="张 鑫" userId="2f2870ad27165835" providerId="LiveId" clId="{829F09B3-F299-40EC-9812-15BB048FACFD}" dt="2022-02-17T10:27:07.581" v="5235" actId="947"/>
          <ac:spMkLst>
            <pc:docMk/>
            <pc:sldMk cId="2418727539" sldId="419"/>
            <ac:spMk id="191" creationId="{94100AB4-383E-4E2F-841A-6197E66E44BA}"/>
          </ac:spMkLst>
        </pc:spChg>
        <pc:spChg chg="mod">
          <ac:chgData name="张 鑫" userId="2f2870ad27165835" providerId="LiveId" clId="{829F09B3-F299-40EC-9812-15BB048FACFD}" dt="2022-02-17T10:27:07.584" v="5239" actId="947"/>
          <ac:spMkLst>
            <pc:docMk/>
            <pc:sldMk cId="2418727539" sldId="419"/>
            <ac:spMk id="192" creationId="{A7BCCD96-F775-4AFE-AA33-E2A04E34725F}"/>
          </ac:spMkLst>
        </pc:spChg>
        <pc:spChg chg="mod">
          <ac:chgData name="张 鑫" userId="2f2870ad27165835" providerId="LiveId" clId="{829F09B3-F299-40EC-9812-15BB048FACFD}" dt="2022-02-17T10:27:07.588" v="5243" actId="947"/>
          <ac:spMkLst>
            <pc:docMk/>
            <pc:sldMk cId="2418727539" sldId="419"/>
            <ac:spMk id="193" creationId="{F74ACE89-07CC-4C3C-B420-E92F30BE06EC}"/>
          </ac:spMkLst>
        </pc:spChg>
        <pc:spChg chg="mod">
          <ac:chgData name="张 鑫" userId="2f2870ad27165835" providerId="LiveId" clId="{829F09B3-F299-40EC-9812-15BB048FACFD}" dt="2022-02-17T10:27:07.592" v="5247" actId="947"/>
          <ac:spMkLst>
            <pc:docMk/>
            <pc:sldMk cId="2418727539" sldId="419"/>
            <ac:spMk id="195" creationId="{EF31E465-346E-4EA6-A0B8-387C71BA2935}"/>
          </ac:spMkLst>
        </pc:spChg>
        <pc:spChg chg="mod">
          <ac:chgData name="张 鑫" userId="2f2870ad27165835" providerId="LiveId" clId="{829F09B3-F299-40EC-9812-15BB048FACFD}" dt="2022-02-17T10:27:07.597" v="5251" actId="947"/>
          <ac:spMkLst>
            <pc:docMk/>
            <pc:sldMk cId="2418727539" sldId="419"/>
            <ac:spMk id="196" creationId="{72CAB0F1-7F62-4F7B-96C8-3AF69BCB5C7F}"/>
          </ac:spMkLst>
        </pc:spChg>
        <pc:spChg chg="mod">
          <ac:chgData name="张 鑫" userId="2f2870ad27165835" providerId="LiveId" clId="{829F09B3-F299-40EC-9812-15BB048FACFD}" dt="2022-02-17T10:27:07.600" v="5255" actId="947"/>
          <ac:spMkLst>
            <pc:docMk/>
            <pc:sldMk cId="2418727539" sldId="419"/>
            <ac:spMk id="197" creationId="{DF901853-7814-4365-87D5-AA2DB081CF0C}"/>
          </ac:spMkLst>
        </pc:spChg>
        <pc:spChg chg="mod">
          <ac:chgData name="张 鑫" userId="2f2870ad27165835" providerId="LiveId" clId="{829F09B3-F299-40EC-9812-15BB048FACFD}" dt="2022-02-17T10:27:07.604" v="5259" actId="947"/>
          <ac:spMkLst>
            <pc:docMk/>
            <pc:sldMk cId="2418727539" sldId="419"/>
            <ac:spMk id="198" creationId="{44F54074-7975-4474-86E3-B90112D80677}"/>
          </ac:spMkLst>
        </pc:spChg>
        <pc:spChg chg="mod">
          <ac:chgData name="张 鑫" userId="2f2870ad27165835" providerId="LiveId" clId="{829F09B3-F299-40EC-9812-15BB048FACFD}" dt="2022-02-17T10:27:07.607" v="5263" actId="947"/>
          <ac:spMkLst>
            <pc:docMk/>
            <pc:sldMk cId="2418727539" sldId="419"/>
            <ac:spMk id="199" creationId="{BE3E422E-8D48-4366-A4B8-CAE623E34F7B}"/>
          </ac:spMkLst>
        </pc:spChg>
        <pc:spChg chg="mod">
          <ac:chgData name="张 鑫" userId="2f2870ad27165835" providerId="LiveId" clId="{829F09B3-F299-40EC-9812-15BB048FACFD}" dt="2022-02-17T10:27:07.611" v="5267" actId="947"/>
          <ac:spMkLst>
            <pc:docMk/>
            <pc:sldMk cId="2418727539" sldId="419"/>
            <ac:spMk id="200" creationId="{8DDABF9C-90EA-4AC9-94A9-4AA0E9BCF982}"/>
          </ac:spMkLst>
        </pc:spChg>
        <pc:spChg chg="mod">
          <ac:chgData name="张 鑫" userId="2f2870ad27165835" providerId="LiveId" clId="{829F09B3-F299-40EC-9812-15BB048FACFD}" dt="2022-02-17T10:27:07.615" v="5271" actId="947"/>
          <ac:spMkLst>
            <pc:docMk/>
            <pc:sldMk cId="2418727539" sldId="419"/>
            <ac:spMk id="201" creationId="{F5D53D9D-FE18-435A-899A-E86A3AE8706A}"/>
          </ac:spMkLst>
        </pc:spChg>
        <pc:spChg chg="mod">
          <ac:chgData name="张 鑫" userId="2f2870ad27165835" providerId="LiveId" clId="{829F09B3-F299-40EC-9812-15BB048FACFD}" dt="2022-02-17T10:27:07.618" v="5275" actId="947"/>
          <ac:spMkLst>
            <pc:docMk/>
            <pc:sldMk cId="2418727539" sldId="419"/>
            <ac:spMk id="202" creationId="{C3911130-E970-4EAE-AE61-41782DFE3140}"/>
          </ac:spMkLst>
        </pc:spChg>
        <pc:spChg chg="mod">
          <ac:chgData name="张 鑫" userId="2f2870ad27165835" providerId="LiveId" clId="{829F09B3-F299-40EC-9812-15BB048FACFD}" dt="2022-02-17T10:27:07.973" v="5486" actId="947"/>
          <ac:spMkLst>
            <pc:docMk/>
            <pc:sldMk cId="2418727539" sldId="419"/>
            <ac:spMk id="203" creationId="{D019BA17-DC5F-4D09-95B2-4B491C02DFEE}"/>
          </ac:spMkLst>
        </pc:spChg>
        <pc:spChg chg="mod">
          <ac:chgData name="张 鑫" userId="2f2870ad27165835" providerId="LiveId" clId="{829F09B3-F299-40EC-9812-15BB048FACFD}" dt="2022-02-17T10:27:07.971" v="5482" actId="947"/>
          <ac:spMkLst>
            <pc:docMk/>
            <pc:sldMk cId="2418727539" sldId="419"/>
            <ac:spMk id="204" creationId="{DE08FF79-6E0E-462D-9EBB-21CCE733FD4E}"/>
          </ac:spMkLst>
        </pc:spChg>
        <pc:spChg chg="mod">
          <ac:chgData name="张 鑫" userId="2f2870ad27165835" providerId="LiveId" clId="{829F09B3-F299-40EC-9812-15BB048FACFD}" dt="2022-02-17T10:27:07.621" v="5279" actId="947"/>
          <ac:spMkLst>
            <pc:docMk/>
            <pc:sldMk cId="2418727539" sldId="419"/>
            <ac:spMk id="205" creationId="{21DF88A1-9742-432A-B450-2CAC6EFC3F13}"/>
          </ac:spMkLst>
        </pc:spChg>
        <pc:spChg chg="mod">
          <ac:chgData name="张 鑫" userId="2f2870ad27165835" providerId="LiveId" clId="{829F09B3-F299-40EC-9812-15BB048FACFD}" dt="2022-02-17T10:27:07.625" v="5283" actId="947"/>
          <ac:spMkLst>
            <pc:docMk/>
            <pc:sldMk cId="2418727539" sldId="419"/>
            <ac:spMk id="206" creationId="{380B5C8A-3647-48DF-98ED-D2684ACB7DC7}"/>
          </ac:spMkLst>
        </pc:spChg>
        <pc:spChg chg="mod">
          <ac:chgData name="张 鑫" userId="2f2870ad27165835" providerId="LiveId" clId="{829F09B3-F299-40EC-9812-15BB048FACFD}" dt="2022-02-17T10:27:07.629" v="5287" actId="947"/>
          <ac:spMkLst>
            <pc:docMk/>
            <pc:sldMk cId="2418727539" sldId="419"/>
            <ac:spMk id="207" creationId="{06C5239A-3B39-49BC-9272-77E043F6D263}"/>
          </ac:spMkLst>
        </pc:spChg>
        <pc:spChg chg="mod">
          <ac:chgData name="张 鑫" userId="2f2870ad27165835" providerId="LiveId" clId="{829F09B3-F299-40EC-9812-15BB048FACFD}" dt="2022-02-17T10:27:07.632" v="5291" actId="947"/>
          <ac:spMkLst>
            <pc:docMk/>
            <pc:sldMk cId="2418727539" sldId="419"/>
            <ac:spMk id="208" creationId="{632A8DDF-47FF-456B-B30F-3073609A1C76}"/>
          </ac:spMkLst>
        </pc:spChg>
        <pc:spChg chg="mod">
          <ac:chgData name="张 鑫" userId="2f2870ad27165835" providerId="LiveId" clId="{829F09B3-F299-40EC-9812-15BB048FACFD}" dt="2022-02-17T10:27:07.635" v="5295" actId="947"/>
          <ac:spMkLst>
            <pc:docMk/>
            <pc:sldMk cId="2418727539" sldId="419"/>
            <ac:spMk id="209" creationId="{12577680-3D1C-4F7C-9D13-719009390786}"/>
          </ac:spMkLst>
        </pc:spChg>
        <pc:spChg chg="mod">
          <ac:chgData name="张 鑫" userId="2f2870ad27165835" providerId="LiveId" clId="{829F09B3-F299-40EC-9812-15BB048FACFD}" dt="2022-02-17T10:27:07.639" v="5299" actId="947"/>
          <ac:spMkLst>
            <pc:docMk/>
            <pc:sldMk cId="2418727539" sldId="419"/>
            <ac:spMk id="210" creationId="{D40CDC90-8493-4AA9-B74C-7527A3B60113}"/>
          </ac:spMkLst>
        </pc:spChg>
        <pc:spChg chg="mod">
          <ac:chgData name="张 鑫" userId="2f2870ad27165835" providerId="LiveId" clId="{829F09B3-F299-40EC-9812-15BB048FACFD}" dt="2022-02-17T10:27:07.642" v="5303" actId="947"/>
          <ac:spMkLst>
            <pc:docMk/>
            <pc:sldMk cId="2418727539" sldId="419"/>
            <ac:spMk id="212" creationId="{EB86ED7B-0D91-4211-B8F5-728999E36BF4}"/>
          </ac:spMkLst>
        </pc:spChg>
        <pc:spChg chg="mod">
          <ac:chgData name="张 鑫" userId="2f2870ad27165835" providerId="LiveId" clId="{829F09B3-F299-40EC-9812-15BB048FACFD}" dt="2022-02-17T10:27:07.646" v="5307" actId="947"/>
          <ac:spMkLst>
            <pc:docMk/>
            <pc:sldMk cId="2418727539" sldId="419"/>
            <ac:spMk id="213" creationId="{86079D5F-AC71-4B76-9906-1ED78ACEC881}"/>
          </ac:spMkLst>
        </pc:spChg>
        <pc:spChg chg="mod">
          <ac:chgData name="张 鑫" userId="2f2870ad27165835" providerId="LiveId" clId="{829F09B3-F299-40EC-9812-15BB048FACFD}" dt="2022-02-17T10:27:07.655" v="5311" actId="947"/>
          <ac:spMkLst>
            <pc:docMk/>
            <pc:sldMk cId="2418727539" sldId="419"/>
            <ac:spMk id="214" creationId="{D609A267-D853-457A-8B44-3FFA1FA33970}"/>
          </ac:spMkLst>
        </pc:spChg>
        <pc:spChg chg="mod">
          <ac:chgData name="张 鑫" userId="2f2870ad27165835" providerId="LiveId" clId="{829F09B3-F299-40EC-9812-15BB048FACFD}" dt="2022-02-17T10:27:07.658" v="5315" actId="947"/>
          <ac:spMkLst>
            <pc:docMk/>
            <pc:sldMk cId="2418727539" sldId="419"/>
            <ac:spMk id="216" creationId="{B77CAF27-34CD-48D9-AF78-C822AAEA297F}"/>
          </ac:spMkLst>
        </pc:spChg>
        <pc:spChg chg="mod">
          <ac:chgData name="张 鑫" userId="2f2870ad27165835" providerId="LiveId" clId="{829F09B3-F299-40EC-9812-15BB048FACFD}" dt="2022-02-17T10:27:07.662" v="5319" actId="947"/>
          <ac:spMkLst>
            <pc:docMk/>
            <pc:sldMk cId="2418727539" sldId="419"/>
            <ac:spMk id="217" creationId="{B9D950BC-5452-4229-A598-694D4B624301}"/>
          </ac:spMkLst>
        </pc:spChg>
        <pc:spChg chg="mod">
          <ac:chgData name="张 鑫" userId="2f2870ad27165835" providerId="LiveId" clId="{829F09B3-F299-40EC-9812-15BB048FACFD}" dt="2022-02-17T10:27:07.666" v="5323" actId="947"/>
          <ac:spMkLst>
            <pc:docMk/>
            <pc:sldMk cId="2418727539" sldId="419"/>
            <ac:spMk id="218" creationId="{A2B674ED-BDBC-4BC2-A766-84D7D5010C05}"/>
          </ac:spMkLst>
        </pc:spChg>
        <pc:spChg chg="mod">
          <ac:chgData name="张 鑫" userId="2f2870ad27165835" providerId="LiveId" clId="{829F09B3-F299-40EC-9812-15BB048FACFD}" dt="2022-02-17T10:27:07.669" v="5327" actId="947"/>
          <ac:spMkLst>
            <pc:docMk/>
            <pc:sldMk cId="2418727539" sldId="419"/>
            <ac:spMk id="219" creationId="{0D010E7D-6F08-45B0-BCD4-A59C83DC26F8}"/>
          </ac:spMkLst>
        </pc:spChg>
        <pc:spChg chg="mod">
          <ac:chgData name="张 鑫" userId="2f2870ad27165835" providerId="LiveId" clId="{829F09B3-F299-40EC-9812-15BB048FACFD}" dt="2022-02-17T10:27:07.673" v="5331" actId="947"/>
          <ac:spMkLst>
            <pc:docMk/>
            <pc:sldMk cId="2418727539" sldId="419"/>
            <ac:spMk id="220" creationId="{9D161FD7-34F8-4FF5-AC06-15F67533C1A2}"/>
          </ac:spMkLst>
        </pc:spChg>
        <pc:spChg chg="mod">
          <ac:chgData name="张 鑫" userId="2f2870ad27165835" providerId="LiveId" clId="{829F09B3-F299-40EC-9812-15BB048FACFD}" dt="2022-02-17T10:27:07.676" v="5335" actId="947"/>
          <ac:spMkLst>
            <pc:docMk/>
            <pc:sldMk cId="2418727539" sldId="419"/>
            <ac:spMk id="221" creationId="{8CBF7B3C-CB2F-4E0B-B499-06CD704D661F}"/>
          </ac:spMkLst>
        </pc:spChg>
        <pc:spChg chg="mod">
          <ac:chgData name="张 鑫" userId="2f2870ad27165835" providerId="LiveId" clId="{829F09B3-F299-40EC-9812-15BB048FACFD}" dt="2022-02-17T10:27:07.680" v="5339" actId="947"/>
          <ac:spMkLst>
            <pc:docMk/>
            <pc:sldMk cId="2418727539" sldId="419"/>
            <ac:spMk id="222" creationId="{DA9BE37B-5C12-4076-A1A2-A1DEDF1928D8}"/>
          </ac:spMkLst>
        </pc:spChg>
        <pc:spChg chg="mod">
          <ac:chgData name="张 鑫" userId="2f2870ad27165835" providerId="LiveId" clId="{829F09B3-F299-40EC-9812-15BB048FACFD}" dt="2022-02-17T10:27:07.683" v="5343" actId="947"/>
          <ac:spMkLst>
            <pc:docMk/>
            <pc:sldMk cId="2418727539" sldId="419"/>
            <ac:spMk id="223" creationId="{19D804B1-963A-43C2-92DD-6A7315410EBF}"/>
          </ac:spMkLst>
        </pc:spChg>
        <pc:spChg chg="mod">
          <ac:chgData name="张 鑫" userId="2f2870ad27165835" providerId="LiveId" clId="{829F09B3-F299-40EC-9812-15BB048FACFD}" dt="2022-02-17T10:27:07.686" v="5347" actId="947"/>
          <ac:spMkLst>
            <pc:docMk/>
            <pc:sldMk cId="2418727539" sldId="419"/>
            <ac:spMk id="224" creationId="{7AFEC15E-EA3A-48E2-A468-023DE9E478E0}"/>
          </ac:spMkLst>
        </pc:spChg>
        <pc:spChg chg="mod">
          <ac:chgData name="张 鑫" userId="2f2870ad27165835" providerId="LiveId" clId="{829F09B3-F299-40EC-9812-15BB048FACFD}" dt="2022-02-17T10:27:07.944" v="5456" actId="947"/>
          <ac:spMkLst>
            <pc:docMk/>
            <pc:sldMk cId="2418727539" sldId="419"/>
            <ac:spMk id="225" creationId="{69F92911-32FB-49C3-9700-6D2D0154019E}"/>
          </ac:spMkLst>
        </pc:spChg>
        <pc:spChg chg="mod">
          <ac:chgData name="张 鑫" userId="2f2870ad27165835" providerId="LiveId" clId="{829F09B3-F299-40EC-9812-15BB048FACFD}" dt="2022-02-17T10:27:07.971" v="5483" actId="947"/>
          <ac:spMkLst>
            <pc:docMk/>
            <pc:sldMk cId="2418727539" sldId="419"/>
            <ac:spMk id="226" creationId="{5A9B377E-B077-42F4-BD00-8A81EAB2255B}"/>
          </ac:spMkLst>
        </pc:spChg>
        <pc:spChg chg="mod">
          <ac:chgData name="张 鑫" userId="2f2870ad27165835" providerId="LiveId" clId="{829F09B3-F299-40EC-9812-15BB048FACFD}" dt="2022-02-17T10:27:07.690" v="5351" actId="947"/>
          <ac:spMkLst>
            <pc:docMk/>
            <pc:sldMk cId="2418727539" sldId="419"/>
            <ac:spMk id="227" creationId="{8CCE8D8B-CCCE-4630-BA26-CA608CDF2C35}"/>
          </ac:spMkLst>
        </pc:spChg>
        <pc:spChg chg="mod">
          <ac:chgData name="张 鑫" userId="2f2870ad27165835" providerId="LiveId" clId="{829F09B3-F299-40EC-9812-15BB048FACFD}" dt="2022-02-17T10:27:07.694" v="5355" actId="947"/>
          <ac:spMkLst>
            <pc:docMk/>
            <pc:sldMk cId="2418727539" sldId="419"/>
            <ac:spMk id="228" creationId="{64ADC697-4DCC-473C-AEBE-9FD02DE4BE75}"/>
          </ac:spMkLst>
        </pc:spChg>
        <pc:spChg chg="mod">
          <ac:chgData name="张 鑫" userId="2f2870ad27165835" providerId="LiveId" clId="{829F09B3-F299-40EC-9812-15BB048FACFD}" dt="2022-02-17T10:27:07.698" v="5359" actId="947"/>
          <ac:spMkLst>
            <pc:docMk/>
            <pc:sldMk cId="2418727539" sldId="419"/>
            <ac:spMk id="229" creationId="{4CF44927-F79A-44CC-A616-09365F94429F}"/>
          </ac:spMkLst>
        </pc:spChg>
      </pc:sldChg>
      <pc:sldChg chg="del">
        <pc:chgData name="张 鑫" userId="2f2870ad27165835" providerId="LiveId" clId="{829F09B3-F299-40EC-9812-15BB048FACFD}" dt="2022-02-17T10:25:50.640" v="2" actId="47"/>
        <pc:sldMkLst>
          <pc:docMk/>
          <pc:sldMk cId="338888228" sldId="420"/>
        </pc:sldMkLst>
      </pc:sldChg>
      <pc:sldChg chg="del">
        <pc:chgData name="张 鑫" userId="2f2870ad27165835" providerId="LiveId" clId="{829F09B3-F299-40EC-9812-15BB048FACFD}" dt="2022-02-17T10:25:46.517" v="1" actId="47"/>
        <pc:sldMkLst>
          <pc:docMk/>
          <pc:sldMk cId="20171266" sldId="421"/>
        </pc:sldMkLst>
      </pc:sldChg>
      <pc:sldChg chg="del">
        <pc:chgData name="张 鑫" userId="2f2870ad27165835" providerId="LiveId" clId="{829F09B3-F299-40EC-9812-15BB048FACFD}" dt="2022-02-17T10:25:46.360" v="0" actId="47"/>
        <pc:sldMkLst>
          <pc:docMk/>
          <pc:sldMk cId="1077115444" sldId="422"/>
        </pc:sldMkLst>
      </pc:sldChg>
      <pc:sldMasterChg chg="del">
        <pc:chgData name="张 鑫" userId="2f2870ad27165835" providerId="LiveId" clId="{829F09B3-F299-40EC-9812-15BB048FACFD}" dt="2022-02-18T04:58:49.468" v="5573" actId="2696"/>
        <pc:sldMasterMkLst>
          <pc:docMk/>
          <pc:sldMasterMk cId="3210733018" sldId="2147483648"/>
        </pc:sldMasterMkLst>
      </pc:sldMasterChg>
      <pc:sldMasterChg chg="delSp mod modSldLayout">
        <pc:chgData name="张 鑫" userId="2f2870ad27165835" providerId="LiveId" clId="{829F09B3-F299-40EC-9812-15BB048FACFD}" dt="2022-02-18T06:28:17.135" v="5578" actId="21"/>
        <pc:sldMasterMkLst>
          <pc:docMk/>
          <pc:sldMasterMk cId="544401098" sldId="2147483660"/>
        </pc:sldMasterMkLst>
        <pc:spChg chg="del">
          <ac:chgData name="张 鑫" userId="2f2870ad27165835" providerId="LiveId" clId="{829F09B3-F299-40EC-9812-15BB048FACFD}" dt="2022-02-18T04:58:51.563" v="5574" actId="478"/>
          <ac:spMkLst>
            <pc:docMk/>
            <pc:sldMasterMk cId="544401098" sldId="2147483660"/>
            <ac:spMk id="2" creationId="{A9A00A1C-A517-4219-9E5D-6B407815FABB}"/>
          </ac:spMkLst>
        </pc:spChg>
        <pc:spChg chg="del">
          <ac:chgData name="张 鑫" userId="2f2870ad27165835" providerId="LiveId" clId="{829F09B3-F299-40EC-9812-15BB048FACFD}" dt="2022-02-18T04:58:51.563" v="5574" actId="478"/>
          <ac:spMkLst>
            <pc:docMk/>
            <pc:sldMasterMk cId="544401098" sldId="2147483660"/>
            <ac:spMk id="3" creationId="{71C9E89A-D2F7-4417-B20F-2D08D7A844EE}"/>
          </ac:spMkLst>
        </pc:spChg>
        <pc:spChg chg="del">
          <ac:chgData name="张 鑫" userId="2f2870ad27165835" providerId="LiveId" clId="{829F09B3-F299-40EC-9812-15BB048FACFD}" dt="2022-02-18T04:58:51.563" v="5574" actId="478"/>
          <ac:spMkLst>
            <pc:docMk/>
            <pc:sldMasterMk cId="544401098" sldId="2147483660"/>
            <ac:spMk id="4" creationId="{513B31C3-61D1-42B3-89C4-7984F55E58BC}"/>
          </ac:spMkLst>
        </pc:spChg>
        <pc:spChg chg="del">
          <ac:chgData name="张 鑫" userId="2f2870ad27165835" providerId="LiveId" clId="{829F09B3-F299-40EC-9812-15BB048FACFD}" dt="2022-02-18T04:58:51.563" v="5574" actId="478"/>
          <ac:spMkLst>
            <pc:docMk/>
            <pc:sldMasterMk cId="544401098" sldId="2147483660"/>
            <ac:spMk id="5" creationId="{04CD687B-B130-4421-A526-774C72EBBA50}"/>
          </ac:spMkLst>
        </pc:spChg>
        <pc:spChg chg="del">
          <ac:chgData name="张 鑫" userId="2f2870ad27165835" providerId="LiveId" clId="{829F09B3-F299-40EC-9812-15BB048FACFD}" dt="2022-02-18T04:58:51.563" v="5574" actId="478"/>
          <ac:spMkLst>
            <pc:docMk/>
            <pc:sldMasterMk cId="544401098" sldId="2147483660"/>
            <ac:spMk id="6" creationId="{E9723ED9-CBBF-4A96-82DD-472E47168E3E}"/>
          </ac:spMkLst>
        </pc:spChg>
        <pc:sldLayoutChg chg="addSp delSp modSp mod">
          <pc:chgData name="张 鑫" userId="2f2870ad27165835" providerId="LiveId" clId="{829F09B3-F299-40EC-9812-15BB048FACFD}" dt="2022-02-18T06:28:17.135" v="5578" actId="21"/>
          <pc:sldLayoutMkLst>
            <pc:docMk/>
            <pc:sldMasterMk cId="544401098" sldId="2147483660"/>
            <pc:sldLayoutMk cId="2688872727" sldId="2147483667"/>
          </pc:sldLayoutMkLst>
          <pc:spChg chg="del">
            <ac:chgData name="张 鑫" userId="2f2870ad27165835" providerId="LiveId" clId="{829F09B3-F299-40EC-9812-15BB048FACFD}" dt="2022-02-18T04:58:53.081" v="5575" actId="478"/>
            <ac:spMkLst>
              <pc:docMk/>
              <pc:sldMasterMk cId="544401098" sldId="2147483660"/>
              <pc:sldLayoutMk cId="2688872727" sldId="2147483667"/>
              <ac:spMk id="2" creationId="{BFDA56B5-2884-4473-84FD-1B421704A1E4}"/>
            </ac:spMkLst>
          </pc:spChg>
          <pc:spChg chg="del">
            <ac:chgData name="张 鑫" userId="2f2870ad27165835" providerId="LiveId" clId="{829F09B3-F299-40EC-9812-15BB048FACFD}" dt="2022-02-18T04:58:53.081" v="5575" actId="478"/>
            <ac:spMkLst>
              <pc:docMk/>
              <pc:sldMasterMk cId="544401098" sldId="2147483660"/>
              <pc:sldLayoutMk cId="2688872727" sldId="2147483667"/>
              <ac:spMk id="3" creationId="{6CD6ECDE-D70C-40AA-9D17-02C519510950}"/>
            </ac:spMkLst>
          </pc:spChg>
          <pc:spChg chg="del">
            <ac:chgData name="张 鑫" userId="2f2870ad27165835" providerId="LiveId" clId="{829F09B3-F299-40EC-9812-15BB048FACFD}" dt="2022-02-18T04:58:53.081" v="5575" actId="478"/>
            <ac:spMkLst>
              <pc:docMk/>
              <pc:sldMasterMk cId="544401098" sldId="2147483660"/>
              <pc:sldLayoutMk cId="2688872727" sldId="2147483667"/>
              <ac:spMk id="4" creationId="{4C1CF116-CA0B-4D5F-9605-4D571808C16A}"/>
            </ac:spMkLst>
          </pc:spChg>
          <pc:spChg chg="add 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5" creationId="{DD820063-B456-4A67-BFDB-D9E5124BE3D5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" creationId="{8F6ED7C8-5A83-4454-AF19-05793F0DF33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" creationId="{87DB8F3C-C621-4B43-B103-03C52517AD6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" creationId="{99E86B48-CE37-4437-B683-4F319AAEB83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" creationId="{A097F0BE-2BF2-46B4-9EF0-7A417F416013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" creationId="{A5E88458-B3C5-4A50-90F3-30BC373683E0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" creationId="{556250BD-14B2-4E57-998F-0151F1665558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4" creationId="{8E7C713D-9041-476A-B3D0-E391FE06AC17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5" creationId="{C6EA429E-CEBC-4280-975A-9BC9408823D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6" creationId="{BE11D115-EF69-492E-83FB-6A33C5BAE56F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7" creationId="{5DF53238-060D-412F-A474-FEB00C2B22A1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8" creationId="{012FD335-55B2-407A-8052-0C644E809FC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9" creationId="{0DCAB85B-8732-4A13-9907-E0196809A94F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0" creationId="{C67BF124-2746-40C2-B3DB-3C933D5CF89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1" creationId="{1ECEB163-E9F2-419E-84FC-73B51863A46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2" creationId="{41A75486-D0B9-4E0D-8D50-3AA198676AC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3" creationId="{1B051798-916E-470C-A4E9-AEA5879D9D83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4" creationId="{F87E8CB1-6E23-46BF-AFDD-115254BEEF8E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5" creationId="{5ED6431F-02D1-4F5C-9B29-07D45AFB7AEE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6" creationId="{3C9E313B-2D35-491F-B581-239E7F987E1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7" creationId="{19B1A8AA-5643-4190-A220-7836DD5DC09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8" creationId="{4650C39D-AA96-4A93-883F-4E6F9670593E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29" creationId="{49388C7C-26AD-4044-BA94-33875A74D50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30" creationId="{0A7DAEAE-818B-4D69-A360-B5AF0CE74E8C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31" creationId="{7974AD51-B6F5-4150-AA08-471ECA4398EC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32" creationId="{6F50AEFB-EDD8-49A8-B359-9F6617DBFA5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33" creationId="{D33D5E1A-5178-4F94-BA2D-4F8FA6DB585F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34" creationId="{19F3B9C5-FE91-490B-BA8E-52F11F1BCF1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35" creationId="{64AD8E10-14D5-4B9F-B4C4-EFE8AC786C94}"/>
            </ac:spMkLst>
          </pc:spChg>
          <pc:spChg chg="add 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36" creationId="{A67A5F54-AC97-4E4C-A817-37465736900E}"/>
            </ac:spMkLst>
          </pc:spChg>
          <pc:spChg chg="add 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37" creationId="{3ED2E341-F8C0-48F1-82FF-6D83DB8008C1}"/>
            </ac:spMkLst>
          </pc:spChg>
          <pc:spChg chg="add 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38" creationId="{007FD786-9C1D-4C18-931A-C50F994FD374}"/>
            </ac:spMkLst>
          </pc:spChg>
          <pc:spChg chg="add del mod">
            <ac:chgData name="张 鑫" userId="2f2870ad27165835" providerId="LiveId" clId="{829F09B3-F299-40EC-9812-15BB048FACFD}" dt="2022-02-18T06:28:17.135" v="5578" actId="21"/>
            <ac:spMkLst>
              <pc:docMk/>
              <pc:sldMasterMk cId="544401098" sldId="2147483660"/>
              <pc:sldLayoutMk cId="2688872727" sldId="2147483667"/>
              <ac:spMk id="39" creationId="{E0160C71-3A91-45DA-B2D0-CE2B67151AD0}"/>
            </ac:spMkLst>
          </pc:spChg>
          <pc:spChg chg="add del mod">
            <ac:chgData name="张 鑫" userId="2f2870ad27165835" providerId="LiveId" clId="{829F09B3-F299-40EC-9812-15BB048FACFD}" dt="2022-02-18T06:28:17.135" v="5578" actId="21"/>
            <ac:spMkLst>
              <pc:docMk/>
              <pc:sldMasterMk cId="544401098" sldId="2147483660"/>
              <pc:sldLayoutMk cId="2688872727" sldId="2147483667"/>
              <ac:spMk id="40" creationId="{7CEA03B4-813B-4AD0-9480-792B176D14C3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42" creationId="{83158AB6-08D2-434E-9E48-0C1E47EF884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44" creationId="{DFC09F34-E372-4510-AC3D-F0B45B5AD05B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45" creationId="{C9AF947A-E2AF-46ED-9AA2-0C7F2F4BE0A5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46" creationId="{969124B9-875B-484A-AE31-52C9B79903F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47" creationId="{5F1D05C1-07A2-4463-B8FA-75387F3D6779}"/>
            </ac:spMkLst>
          </pc:spChg>
          <pc:spChg chg="add 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48" creationId="{3BE6ED55-B276-4F09-BCA5-87A6A1B8EE31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50" creationId="{7BE73168-6005-43BE-939A-C18D4CF2E1C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51" creationId="{E015A371-05FE-42FD-A84E-E9EFE8D6472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52" creationId="{384EC7CC-1C8C-44C3-8A17-879FA5AB963F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53" creationId="{7408C998-6265-4EB0-BAF2-F69906F6D73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54" creationId="{5554E717-D452-4645-9791-87460F84931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57" creationId="{7B013276-FDE1-41A9-810D-F10DD4302174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58" creationId="{4E957C26-58F8-4E5E-B849-DE31D021DCC8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59" creationId="{9E736C61-DC86-4B52-9EC1-9EE35CA321B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0" creationId="{5A16EF3B-6A74-4795-A4DC-7FCB8558CBE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1" creationId="{DE0777F2-F86F-4E05-A7F4-7995D033C5A8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2" creationId="{2AE80A43-18F7-4C8C-9EB6-58DABEF44B9C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3" creationId="{AB23E016-355A-4E40-ACAC-30F59F095990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4" creationId="{5CC41ED8-634E-4FC4-8643-150E2673E4D3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5" creationId="{06AAFCB8-83E3-4E5D-A37F-DB4716660015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6" creationId="{B3836718-F968-4C87-9065-E610597D4D41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7" creationId="{3E79CFB3-3041-435E-A3E7-69BE951246B1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8" creationId="{4CC3FF1E-9B62-493D-AB0F-60C4E0412E7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69" creationId="{3F394F88-B349-4C29-BCFC-DC6D53130953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0" creationId="{8AA7B03C-5E78-495E-A339-FEE62566537E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1" creationId="{1EB39949-CA04-45FB-8AB7-5153835B8DA8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2" creationId="{0E9E12FA-0466-4DB8-A1A4-6D509B7A5FB3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3" creationId="{E4AB929C-00F3-4C00-927F-3526AE74481C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4" creationId="{91F6B085-2718-47EB-89DE-9101B8A65FBB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5" creationId="{6AC91B1F-1602-4187-A631-69A07FF57694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6" creationId="{7F724CB4-AF4D-4D63-B9B4-341F1366A9A5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7" creationId="{05ABBC75-2281-4F44-94AF-E3616399961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8" creationId="{4E46C653-D72A-45AF-B783-B9F9C6B985B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79" creationId="{3613993B-9E53-4FB1-B73D-B0AC79863CAF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0" creationId="{26438B9F-AD2B-4FCB-B7F3-10A9AC8B6B9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1" creationId="{58367924-B52A-4670-9391-057D9708ED0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2" creationId="{36336763-0160-489D-B444-33EFBA7BC5C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3" creationId="{ED587FEC-CA72-4369-A01F-474048EB220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4" creationId="{0A2BBBCB-48F0-4FCE-8B7C-89883F9076DB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5" creationId="{04B5783B-49C8-4532-A03C-89BFCC495A57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6" creationId="{D22ED2EF-C957-4A09-99E2-F371540848A0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7" creationId="{C545ED49-E0BE-42D2-B360-ED606F362704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8" creationId="{54CBDD1C-CD22-49DD-81CB-344985EE17F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89" creationId="{E491B763-3444-41C4-A506-43B53055C0A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0" creationId="{76B2D0BC-E9C0-4774-AC2E-24058E0704DE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1" creationId="{3844314E-34A0-4302-A718-961641C346FC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2" creationId="{FB8DF2C4-343B-4BE8-9ED1-FAABA4C3EAA5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3" creationId="{C5735296-4BD2-4EFE-A3B2-D698662656F8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4" creationId="{84FE2354-E455-440F-B3B1-D54B387F2D5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6" creationId="{1EBFE5FA-6F32-42B8-86A7-237A5459FE5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7" creationId="{BD475612-145A-4CC9-8136-684E8506C3A1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8" creationId="{81FD6553-FD44-4D35-85B7-5851040B1C7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99" creationId="{578E722E-F43B-419E-B1CA-C07FC94227FE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01" creationId="{C1575EF0-5D25-4543-A274-6183B50F2F0E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02" creationId="{463DC174-FE2C-4652-B2FD-6B1A2B5FA7DB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03" creationId="{323329CA-1083-4405-B632-3F23251082D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04" creationId="{B17BF9A4-3EAC-4623-AB15-6E416D308EF4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05" creationId="{65A8533E-4C52-45E2-8AAC-1A7F8F36199F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06" creationId="{DA702970-28BA-4588-831E-93D37040A90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07" creationId="{D2BBEF30-2149-44F6-90D4-D4A5DEC32133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08" creationId="{8D8C3649-8948-443C-A476-8BA4BBE9D13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09" creationId="{62077814-E4FC-4629-8556-860BC9A515F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0" creationId="{73AEC26E-2C45-47BA-B092-E05AB97962DC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2" creationId="{B112AE4D-CEF7-436A-8AE4-61F0CE126DA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3" creationId="{9C238267-5A8D-4696-BF69-4569067776D7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4" creationId="{8CC0D187-F7AA-4D57-8883-130BDEEAA62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5" creationId="{CF2390D8-7BDE-406C-AD04-12AB8A3E7798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6" creationId="{7D750D38-20D2-4E47-BE96-D72042AE2F97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7" creationId="{4D7D709F-FD4A-4279-BE4A-610D4EF8448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8" creationId="{DEC61232-0C5C-4055-8F17-022E7BB5F5F5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19" creationId="{E95E29C2-4895-43A5-A733-B9776ED44BAB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0" creationId="{1A43DEF0-FED8-41C0-B53F-EFC6BD9A93F1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1" creationId="{9FC9FC8E-5C0B-462D-92A4-4B5F0AA1469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2" creationId="{E699F3E2-01C3-4D9E-94DD-68237DF21E5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3" creationId="{CFA5043F-E641-409A-A5D0-BFE42F3202E0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4" creationId="{6AC63316-8E17-4D92-98AD-47D20FAA5579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5" creationId="{E46CC901-945B-4EC8-B3AD-A9AF18F70AC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6" creationId="{71196774-516A-4FF0-ABCB-BB6154A9B06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7" creationId="{D7729068-3759-4EC0-B5F8-61BDC269E4F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8" creationId="{BD84756F-B021-4D44-81A7-60EFD1362D1F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29" creationId="{8B674C9E-80A7-4910-BF05-89773100855B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0" creationId="{995E15AC-D63F-4665-9BB3-010D9C8CF58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1" creationId="{3B205700-128B-426D-9D5F-17CD7A2C5AF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2" creationId="{EE032A7C-5F5D-4094-8267-0663546815A7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3" creationId="{D2491D2F-4B06-4BE4-81E0-ADA9BBABFE75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4" creationId="{AD7FEFD7-8195-4B35-B796-C2727D4865D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5" creationId="{DFA3785E-B285-498B-A608-8400197491E7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6" creationId="{DFE76C37-F9DD-4F45-8592-3FA32E27BC7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7" creationId="{2254A0F4-F2C3-49E0-82B6-85936E12AFBD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8" creationId="{5CF9C7ED-235D-4DC6-9A76-8A611AEF5506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39" creationId="{63A1D104-1313-4801-88AA-177534425E00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40" creationId="{E6AA201B-CFEB-47A6-9783-4E73C70AAB18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41" creationId="{5C5BB1C0-693F-42B6-8D3E-CFCBEA81966B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42" creationId="{AD9E6E6E-ACC2-463C-B1D6-8E16287CB3A3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43" creationId="{A86567ED-7DA8-4FA8-A854-99A632B099DC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44" creationId="{02A53344-99B6-4C9F-9AAA-171703B9CFDA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45" creationId="{8DC4960B-5F42-46A5-BE1E-6EF624A51592}"/>
            </ac:spMkLst>
          </pc:spChg>
          <pc:spChg chg="mod">
            <ac:chgData name="张 鑫" userId="2f2870ad27165835" providerId="LiveId" clId="{829F09B3-F299-40EC-9812-15BB048FACFD}" dt="2022-02-18T04:59:03.073" v="5577"/>
            <ac:spMkLst>
              <pc:docMk/>
              <pc:sldMasterMk cId="544401098" sldId="2147483660"/>
              <pc:sldLayoutMk cId="2688872727" sldId="2147483667"/>
              <ac:spMk id="146" creationId="{2DDB747B-457A-4AB5-87EA-E48E9859AE2A}"/>
            </ac:spMkLst>
          </pc:spChg>
          <pc:grpChg chg="add 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6" creationId="{10AFEFD1-1771-4612-8226-201EA14A1D0E}"/>
            </ac:grpSpMkLst>
          </pc:grpChg>
          <pc:grpChg chg="add 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10" creationId="{4F03A0FF-3E25-4142-879E-64709C3BE498}"/>
            </ac:grpSpMkLst>
          </pc:grpChg>
          <pc:grpChg chg="add 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41" creationId="{11ACA32B-4831-42F5-9710-1CD09BAD30AC}"/>
            </ac:grpSpMkLst>
          </pc:grpChg>
          <pc:grpChg chg="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43" creationId="{AA3DC530-09C5-4CE3-BE79-552187AC66A8}"/>
            </ac:grpSpMkLst>
          </pc:grpChg>
          <pc:grpChg chg="add 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49" creationId="{12E7DB57-78F3-40FC-9889-79F17F03E62D}"/>
            </ac:grpSpMkLst>
          </pc:grpChg>
          <pc:grpChg chg="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55" creationId="{13D4106C-421A-4CD2-A09E-F4DC0DC4A1B5}"/>
            </ac:grpSpMkLst>
          </pc:grpChg>
          <pc:grpChg chg="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56" creationId="{63DA7E7C-47E5-4EBE-A04D-EAD268028B23}"/>
            </ac:grpSpMkLst>
          </pc:grpChg>
          <pc:grpChg chg="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95" creationId="{F3131701-39F8-45E2-9438-D7A42200BE66}"/>
            </ac:grpSpMkLst>
          </pc:grpChg>
          <pc:grpChg chg="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100" creationId="{2F92973C-49D5-40D8-A0EB-9A0EBE3A27C5}"/>
            </ac:grpSpMkLst>
          </pc:grpChg>
          <pc:grpChg chg="mod">
            <ac:chgData name="张 鑫" userId="2f2870ad27165835" providerId="LiveId" clId="{829F09B3-F299-40EC-9812-15BB048FACFD}" dt="2022-02-18T04:59:03.073" v="5577"/>
            <ac:grpSpMkLst>
              <pc:docMk/>
              <pc:sldMasterMk cId="544401098" sldId="2147483660"/>
              <pc:sldLayoutMk cId="2688872727" sldId="2147483667"/>
              <ac:grpSpMk id="111" creationId="{72DBB1BB-70ED-40AF-A3F1-2DCEAD55C562}"/>
            </ac:grpSpMkLst>
          </pc:grpChg>
        </pc:sldLayoutChg>
        <pc:sldLayoutChg chg="delSp mod">
          <pc:chgData name="张 鑫" userId="2f2870ad27165835" providerId="LiveId" clId="{829F09B3-F299-40EC-9812-15BB048FACFD}" dt="2022-02-18T04:58:56.993" v="5576" actId="478"/>
          <pc:sldLayoutMkLst>
            <pc:docMk/>
            <pc:sldMasterMk cId="544401098" sldId="2147483660"/>
            <pc:sldLayoutMk cId="464711700" sldId="2147483677"/>
          </pc:sldLayoutMkLst>
          <pc:spChg chg="del">
            <ac:chgData name="张 鑫" userId="2f2870ad27165835" providerId="LiveId" clId="{829F09B3-F299-40EC-9812-15BB048FACFD}" dt="2022-02-18T04:58:56.993" v="5576" actId="478"/>
            <ac:spMkLst>
              <pc:docMk/>
              <pc:sldMasterMk cId="544401098" sldId="2147483660"/>
              <pc:sldLayoutMk cId="464711700" sldId="2147483677"/>
              <ac:spMk id="7" creationId="{D54C63B5-04B1-4E53-9BFD-FA57D8FE5B12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2827AD0C-C6D1-462C-98B2-B778CE17889D}" type="datetimeFigureOut">
              <a:rPr lang="zh-CN" altLang="en-US" smtClean="0"/>
              <a:pPr/>
              <a:t>2022/2/19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483BA52-1315-44B4-BD99-CB58025F7C5A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9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3BA52-1315-44B4-BD99-CB58025F7C5A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988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椭圆 105">
            <a:extLst>
              <a:ext uri="{FF2B5EF4-FFF2-40B4-BE49-F238E27FC236}">
                <a16:creationId xmlns:a16="http://schemas.microsoft.com/office/drawing/2014/main" id="{5DA9F4A4-AC8C-4EE6-B257-DD3200D96E9C}"/>
              </a:ext>
            </a:extLst>
          </p:cNvPr>
          <p:cNvSpPr/>
          <p:nvPr userDrawn="1"/>
        </p:nvSpPr>
        <p:spPr>
          <a:xfrm>
            <a:off x="8105822" y="5284747"/>
            <a:ext cx="5295060" cy="514129"/>
          </a:xfrm>
          <a:prstGeom prst="ellipse">
            <a:avLst/>
          </a:prstGeom>
          <a:solidFill>
            <a:srgbClr val="A5B4F1">
              <a:alpha val="72000"/>
            </a:srgb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7" name="PA-安全-284120">
            <a:extLst>
              <a:ext uri="{FF2B5EF4-FFF2-40B4-BE49-F238E27FC236}">
                <a16:creationId xmlns:a16="http://schemas.microsoft.com/office/drawing/2014/main" id="{B7AA503C-D1B8-4116-B816-45D716623F8B}"/>
              </a:ext>
            </a:extLst>
          </p:cNvPr>
          <p:cNvGrpSpPr>
            <a:grpSpLocks noChangeAspect="1"/>
          </p:cNvGrpSpPr>
          <p:nvPr userDrawn="1">
            <p:custDataLst>
              <p:tags r:id="rId1"/>
            </p:custDataLst>
          </p:nvPr>
        </p:nvGrpSpPr>
        <p:grpSpPr bwMode="auto">
          <a:xfrm>
            <a:off x="8208834" y="509485"/>
            <a:ext cx="4667133" cy="5196106"/>
            <a:chOff x="3340" y="1605"/>
            <a:chExt cx="997" cy="1110"/>
          </a:xfrm>
        </p:grpSpPr>
        <p:sp>
          <p:nvSpPr>
            <p:cNvPr id="108" name="PA-任意多边形 38">
              <a:extLst>
                <a:ext uri="{FF2B5EF4-FFF2-40B4-BE49-F238E27FC236}">
                  <a16:creationId xmlns:a16="http://schemas.microsoft.com/office/drawing/2014/main" id="{9B04124B-80F0-4C01-8FD2-683E5EE29D81}"/>
                </a:ext>
              </a:extLst>
            </p:cNvPr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3367" y="1633"/>
              <a:ext cx="943" cy="1055"/>
            </a:xfrm>
            <a:custGeom>
              <a:avLst/>
              <a:gdLst>
                <a:gd name="T0" fmla="*/ 0 w 2498"/>
                <a:gd name="T1" fmla="*/ 249 h 2795"/>
                <a:gd name="T2" fmla="*/ 0 w 2498"/>
                <a:gd name="T3" fmla="*/ 1755 h 2795"/>
                <a:gd name="T4" fmla="*/ 1272 w 2498"/>
                <a:gd name="T5" fmla="*/ 2795 h 2795"/>
                <a:gd name="T6" fmla="*/ 2498 w 2498"/>
                <a:gd name="T7" fmla="*/ 1775 h 2795"/>
                <a:gd name="T8" fmla="*/ 2498 w 2498"/>
                <a:gd name="T9" fmla="*/ 249 h 2795"/>
                <a:gd name="T10" fmla="*/ 1276 w 2498"/>
                <a:gd name="T11" fmla="*/ 0 h 2795"/>
                <a:gd name="T12" fmla="*/ 0 w 2498"/>
                <a:gd name="T13" fmla="*/ 249 h 2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8" h="2795">
                  <a:moveTo>
                    <a:pt x="0" y="249"/>
                  </a:moveTo>
                  <a:lnTo>
                    <a:pt x="0" y="1755"/>
                  </a:lnTo>
                  <a:cubicBezTo>
                    <a:pt x="0" y="1755"/>
                    <a:pt x="33" y="2456"/>
                    <a:pt x="1272" y="2795"/>
                  </a:cubicBezTo>
                  <a:cubicBezTo>
                    <a:pt x="1272" y="2795"/>
                    <a:pt x="2290" y="2571"/>
                    <a:pt x="2498" y="1775"/>
                  </a:cubicBezTo>
                  <a:cubicBezTo>
                    <a:pt x="2498" y="1774"/>
                    <a:pt x="2498" y="249"/>
                    <a:pt x="2498" y="249"/>
                  </a:cubicBezTo>
                  <a:lnTo>
                    <a:pt x="1276" y="0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B4C4FC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PA-任意多边形 39">
              <a:extLst>
                <a:ext uri="{FF2B5EF4-FFF2-40B4-BE49-F238E27FC236}">
                  <a16:creationId xmlns:a16="http://schemas.microsoft.com/office/drawing/2014/main" id="{756C36AC-F12D-4328-8BFC-8CB6220F244E}"/>
                </a:ext>
              </a:extLst>
            </p:cNvPr>
            <p:cNvSpPr>
              <a:spLocks noEditPoints="1"/>
            </p:cNvSpPr>
            <p:nvPr>
              <p:custDataLst>
                <p:tags r:id="rId3"/>
              </p:custDataLst>
            </p:nvPr>
          </p:nvSpPr>
          <p:spPr bwMode="auto">
            <a:xfrm>
              <a:off x="3340" y="1605"/>
              <a:ext cx="997" cy="1110"/>
            </a:xfrm>
            <a:custGeom>
              <a:avLst/>
              <a:gdLst>
                <a:gd name="T0" fmla="*/ 1341 w 2640"/>
                <a:gd name="T1" fmla="*/ 2941 h 2941"/>
                <a:gd name="T2" fmla="*/ 1324 w 2640"/>
                <a:gd name="T3" fmla="*/ 2937 h 2941"/>
                <a:gd name="T4" fmla="*/ 0 w 2640"/>
                <a:gd name="T5" fmla="*/ 1831 h 2941"/>
                <a:gd name="T6" fmla="*/ 0 w 2640"/>
                <a:gd name="T7" fmla="*/ 1828 h 2941"/>
                <a:gd name="T8" fmla="*/ 0 w 2640"/>
                <a:gd name="T9" fmla="*/ 263 h 2941"/>
                <a:gd name="T10" fmla="*/ 1347 w 2640"/>
                <a:gd name="T11" fmla="*/ 0 h 2941"/>
                <a:gd name="T12" fmla="*/ 2640 w 2640"/>
                <a:gd name="T13" fmla="*/ 264 h 2941"/>
                <a:gd name="T14" fmla="*/ 2640 w 2640"/>
                <a:gd name="T15" fmla="*/ 322 h 2941"/>
                <a:gd name="T16" fmla="*/ 2639 w 2640"/>
                <a:gd name="T17" fmla="*/ 1860 h 2941"/>
                <a:gd name="T18" fmla="*/ 2638 w 2640"/>
                <a:gd name="T19" fmla="*/ 1866 h 2941"/>
                <a:gd name="T20" fmla="*/ 1913 w 2640"/>
                <a:gd name="T21" fmla="*/ 2719 h 2941"/>
                <a:gd name="T22" fmla="*/ 1358 w 2640"/>
                <a:gd name="T23" fmla="*/ 2938 h 2941"/>
                <a:gd name="T24" fmla="*/ 1341 w 2640"/>
                <a:gd name="T25" fmla="*/ 2941 h 2941"/>
                <a:gd name="T26" fmla="*/ 142 w 2640"/>
                <a:gd name="T27" fmla="*/ 1826 h 2941"/>
                <a:gd name="T28" fmla="*/ 306 w 2640"/>
                <a:gd name="T29" fmla="*/ 2188 h 2941"/>
                <a:gd name="T30" fmla="*/ 1344 w 2640"/>
                <a:gd name="T31" fmla="*/ 2795 h 2941"/>
                <a:gd name="T32" fmla="*/ 2498 w 2640"/>
                <a:gd name="T33" fmla="*/ 1839 h 2941"/>
                <a:gd name="T34" fmla="*/ 2498 w 2640"/>
                <a:gd name="T35" fmla="*/ 379 h 2941"/>
                <a:gd name="T36" fmla="*/ 1347 w 2640"/>
                <a:gd name="T37" fmla="*/ 145 h 2941"/>
                <a:gd name="T38" fmla="*/ 142 w 2640"/>
                <a:gd name="T39" fmla="*/ 380 h 2941"/>
                <a:gd name="T40" fmla="*/ 142 w 2640"/>
                <a:gd name="T41" fmla="*/ 1826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40" h="2941">
                  <a:moveTo>
                    <a:pt x="1341" y="2941"/>
                  </a:moveTo>
                  <a:lnTo>
                    <a:pt x="1324" y="2937"/>
                  </a:lnTo>
                  <a:cubicBezTo>
                    <a:pt x="50" y="2588"/>
                    <a:pt x="2" y="1862"/>
                    <a:pt x="0" y="1831"/>
                  </a:cubicBezTo>
                  <a:lnTo>
                    <a:pt x="0" y="1828"/>
                  </a:lnTo>
                  <a:lnTo>
                    <a:pt x="0" y="263"/>
                  </a:lnTo>
                  <a:lnTo>
                    <a:pt x="1347" y="0"/>
                  </a:lnTo>
                  <a:lnTo>
                    <a:pt x="2640" y="264"/>
                  </a:lnTo>
                  <a:lnTo>
                    <a:pt x="2640" y="322"/>
                  </a:lnTo>
                  <a:cubicBezTo>
                    <a:pt x="2640" y="1853"/>
                    <a:pt x="2640" y="1853"/>
                    <a:pt x="2639" y="1860"/>
                  </a:cubicBezTo>
                  <a:lnTo>
                    <a:pt x="2638" y="1866"/>
                  </a:lnTo>
                  <a:cubicBezTo>
                    <a:pt x="2548" y="2211"/>
                    <a:pt x="2297" y="2505"/>
                    <a:pt x="1913" y="2719"/>
                  </a:cubicBezTo>
                  <a:cubicBezTo>
                    <a:pt x="1626" y="2877"/>
                    <a:pt x="1369" y="2935"/>
                    <a:pt x="1358" y="2938"/>
                  </a:cubicBezTo>
                  <a:lnTo>
                    <a:pt x="1341" y="2941"/>
                  </a:lnTo>
                  <a:close/>
                  <a:moveTo>
                    <a:pt x="142" y="1826"/>
                  </a:moveTo>
                  <a:cubicBezTo>
                    <a:pt x="143" y="1839"/>
                    <a:pt x="160" y="1997"/>
                    <a:pt x="306" y="2188"/>
                  </a:cubicBezTo>
                  <a:cubicBezTo>
                    <a:pt x="448" y="2372"/>
                    <a:pt x="743" y="2627"/>
                    <a:pt x="1344" y="2795"/>
                  </a:cubicBezTo>
                  <a:cubicBezTo>
                    <a:pt x="1473" y="2762"/>
                    <a:pt x="2313" y="2522"/>
                    <a:pt x="2498" y="1839"/>
                  </a:cubicBezTo>
                  <a:cubicBezTo>
                    <a:pt x="2498" y="1744"/>
                    <a:pt x="2498" y="886"/>
                    <a:pt x="2498" y="379"/>
                  </a:cubicBezTo>
                  <a:lnTo>
                    <a:pt x="1347" y="145"/>
                  </a:lnTo>
                  <a:lnTo>
                    <a:pt x="142" y="380"/>
                  </a:lnTo>
                  <a:lnTo>
                    <a:pt x="142" y="1826"/>
                  </a:lnTo>
                  <a:close/>
                </a:path>
              </a:pathLst>
            </a:custGeom>
            <a:solidFill>
              <a:srgbClr val="8595F2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PA-任意多边形 40">
              <a:extLst>
                <a:ext uri="{FF2B5EF4-FFF2-40B4-BE49-F238E27FC236}">
                  <a16:creationId xmlns:a16="http://schemas.microsoft.com/office/drawing/2014/main" id="{82A68E17-1E66-44A0-9795-061E2417D8D2}"/>
                </a:ext>
              </a:extLst>
            </p:cNvPr>
            <p:cNvSpPr>
              <a:spLocks noEditPoints="1"/>
            </p:cNvSpPr>
            <p:nvPr>
              <p:custDataLst>
                <p:tags r:id="rId4"/>
              </p:custDataLst>
            </p:nvPr>
          </p:nvSpPr>
          <p:spPr bwMode="auto">
            <a:xfrm>
              <a:off x="3441" y="1694"/>
              <a:ext cx="798" cy="925"/>
            </a:xfrm>
            <a:custGeom>
              <a:avLst/>
              <a:gdLst>
                <a:gd name="T0" fmla="*/ 0 w 2115"/>
                <a:gd name="T1" fmla="*/ 209 h 2451"/>
                <a:gd name="T2" fmla="*/ 1053 w 2115"/>
                <a:gd name="T3" fmla="*/ 0 h 2451"/>
                <a:gd name="T4" fmla="*/ 1053 w 2115"/>
                <a:gd name="T5" fmla="*/ 1107 h 2451"/>
                <a:gd name="T6" fmla="*/ 0 w 2115"/>
                <a:gd name="T7" fmla="*/ 1107 h 2451"/>
                <a:gd name="T8" fmla="*/ 0 w 2115"/>
                <a:gd name="T9" fmla="*/ 209 h 2451"/>
                <a:gd name="T10" fmla="*/ 1061 w 2115"/>
                <a:gd name="T11" fmla="*/ 1107 h 2451"/>
                <a:gd name="T12" fmla="*/ 2115 w 2115"/>
                <a:gd name="T13" fmla="*/ 1107 h 2451"/>
                <a:gd name="T14" fmla="*/ 2115 w 2115"/>
                <a:gd name="T15" fmla="*/ 1612 h 2451"/>
                <a:gd name="T16" fmla="*/ 1061 w 2115"/>
                <a:gd name="T17" fmla="*/ 2451 h 2451"/>
                <a:gd name="T18" fmla="*/ 1061 w 2115"/>
                <a:gd name="T19" fmla="*/ 1107 h 2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5" h="2451">
                  <a:moveTo>
                    <a:pt x="0" y="209"/>
                  </a:moveTo>
                  <a:lnTo>
                    <a:pt x="1053" y="0"/>
                  </a:lnTo>
                  <a:lnTo>
                    <a:pt x="1053" y="1107"/>
                  </a:lnTo>
                  <a:lnTo>
                    <a:pt x="0" y="1107"/>
                  </a:lnTo>
                  <a:lnTo>
                    <a:pt x="0" y="209"/>
                  </a:lnTo>
                  <a:close/>
                  <a:moveTo>
                    <a:pt x="1061" y="1107"/>
                  </a:moveTo>
                  <a:lnTo>
                    <a:pt x="2115" y="1107"/>
                  </a:lnTo>
                  <a:lnTo>
                    <a:pt x="2115" y="1612"/>
                  </a:lnTo>
                  <a:cubicBezTo>
                    <a:pt x="2115" y="1612"/>
                    <a:pt x="2062" y="2174"/>
                    <a:pt x="1061" y="2451"/>
                  </a:cubicBezTo>
                  <a:lnTo>
                    <a:pt x="1061" y="1107"/>
                  </a:lnTo>
                  <a:close/>
                </a:path>
              </a:pathLst>
            </a:custGeom>
            <a:solidFill>
              <a:srgbClr val="C0D4FD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2B6E962C-941E-453E-A621-2FDB876420AA}"/>
              </a:ext>
            </a:extLst>
          </p:cNvPr>
          <p:cNvGrpSpPr/>
          <p:nvPr userDrawn="1"/>
        </p:nvGrpSpPr>
        <p:grpSpPr>
          <a:xfrm>
            <a:off x="949338" y="1923691"/>
            <a:ext cx="4350695" cy="3084788"/>
            <a:chOff x="9811166" y="2469932"/>
            <a:chExt cx="4350695" cy="3084788"/>
          </a:xfrm>
        </p:grpSpPr>
        <p:sp>
          <p:nvSpPr>
            <p:cNvPr id="112" name="î$1ïďé">
              <a:extLst>
                <a:ext uri="{FF2B5EF4-FFF2-40B4-BE49-F238E27FC236}">
                  <a16:creationId xmlns:a16="http://schemas.microsoft.com/office/drawing/2014/main" id="{1ED5DF22-B812-423C-8005-1E8D41BE1E71}"/>
                </a:ext>
              </a:extLst>
            </p:cNvPr>
            <p:cNvSpPr/>
            <p:nvPr/>
          </p:nvSpPr>
          <p:spPr bwMode="auto">
            <a:xfrm>
              <a:off x="9829446" y="4949188"/>
              <a:ext cx="4298138" cy="294769"/>
            </a:xfrm>
            <a:prstGeom prst="rect">
              <a:avLst/>
            </a:prstGeom>
            <a:solidFill>
              <a:srgbClr val="B6C7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îṧḻiḋê">
              <a:extLst>
                <a:ext uri="{FF2B5EF4-FFF2-40B4-BE49-F238E27FC236}">
                  <a16:creationId xmlns:a16="http://schemas.microsoft.com/office/drawing/2014/main" id="{CBB1A208-EC5B-4BCF-8ACD-6132BB734BE6}"/>
                </a:ext>
              </a:extLst>
            </p:cNvPr>
            <p:cNvSpPr/>
            <p:nvPr/>
          </p:nvSpPr>
          <p:spPr bwMode="auto">
            <a:xfrm>
              <a:off x="11550073" y="4681839"/>
              <a:ext cx="699219" cy="255923"/>
            </a:xfrm>
            <a:prstGeom prst="rect">
              <a:avLst/>
            </a:prstGeom>
            <a:solidFill>
              <a:srgbClr val="859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4" name="î$ḻîḍe">
              <a:extLst>
                <a:ext uri="{FF2B5EF4-FFF2-40B4-BE49-F238E27FC236}">
                  <a16:creationId xmlns:a16="http://schemas.microsoft.com/office/drawing/2014/main" id="{43FAB2BD-A927-4762-953F-43503FEB2700}"/>
                </a:ext>
              </a:extLst>
            </p:cNvPr>
            <p:cNvSpPr/>
            <p:nvPr/>
          </p:nvSpPr>
          <p:spPr bwMode="auto">
            <a:xfrm>
              <a:off x="10345863" y="2469932"/>
              <a:ext cx="3105354" cy="1816598"/>
            </a:xfrm>
            <a:custGeom>
              <a:avLst/>
              <a:gdLst>
                <a:gd name="T0" fmla="*/ 0 w 841"/>
                <a:gd name="T1" fmla="*/ 491 h 491"/>
                <a:gd name="T2" fmla="*/ 841 w 841"/>
                <a:gd name="T3" fmla="*/ 491 h 491"/>
                <a:gd name="T4" fmla="*/ 841 w 841"/>
                <a:gd name="T5" fmla="*/ 6 h 491"/>
                <a:gd name="T6" fmla="*/ 829 w 841"/>
                <a:gd name="T7" fmla="*/ 2 h 491"/>
                <a:gd name="T8" fmla="*/ 13 w 841"/>
                <a:gd name="T9" fmla="*/ 2 h 491"/>
                <a:gd name="T10" fmla="*/ 0 w 841"/>
                <a:gd name="T11" fmla="*/ 10 h 491"/>
                <a:gd name="T12" fmla="*/ 0 w 841"/>
                <a:gd name="T13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1" h="491">
                  <a:moveTo>
                    <a:pt x="0" y="491"/>
                  </a:moveTo>
                  <a:cubicBezTo>
                    <a:pt x="841" y="491"/>
                    <a:pt x="841" y="491"/>
                    <a:pt x="841" y="491"/>
                  </a:cubicBezTo>
                  <a:cubicBezTo>
                    <a:pt x="841" y="6"/>
                    <a:pt x="841" y="6"/>
                    <a:pt x="841" y="6"/>
                  </a:cubicBezTo>
                  <a:cubicBezTo>
                    <a:pt x="841" y="0"/>
                    <a:pt x="835" y="2"/>
                    <a:pt x="829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7" y="2"/>
                    <a:pt x="0" y="4"/>
                    <a:pt x="0" y="10"/>
                  </a:cubicBezTo>
                  <a:cubicBezTo>
                    <a:pt x="0" y="491"/>
                    <a:pt x="0" y="491"/>
                    <a:pt x="0" y="491"/>
                  </a:cubicBezTo>
                </a:path>
              </a:pathLst>
            </a:custGeom>
            <a:solidFill>
              <a:srgbClr val="ABB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5" name="iŝľíḍé">
              <a:extLst>
                <a:ext uri="{FF2B5EF4-FFF2-40B4-BE49-F238E27FC236}">
                  <a16:creationId xmlns:a16="http://schemas.microsoft.com/office/drawing/2014/main" id="{03F28780-95D9-4BB5-8549-688DF1BE317C}"/>
                </a:ext>
              </a:extLst>
            </p:cNvPr>
            <p:cNvSpPr/>
            <p:nvPr/>
          </p:nvSpPr>
          <p:spPr bwMode="auto">
            <a:xfrm>
              <a:off x="10345863" y="4286530"/>
              <a:ext cx="3105354" cy="395310"/>
            </a:xfrm>
            <a:custGeom>
              <a:avLst/>
              <a:gdLst>
                <a:gd name="T0" fmla="*/ 840 w 841"/>
                <a:gd name="T1" fmla="*/ 0 h 107"/>
                <a:gd name="T2" fmla="*/ 0 w 841"/>
                <a:gd name="T3" fmla="*/ 0 h 107"/>
                <a:gd name="T4" fmla="*/ 0 w 841"/>
                <a:gd name="T5" fmla="*/ 93 h 107"/>
                <a:gd name="T6" fmla="*/ 6 w 841"/>
                <a:gd name="T7" fmla="*/ 103 h 107"/>
                <a:gd name="T8" fmla="*/ 14 w 841"/>
                <a:gd name="T9" fmla="*/ 107 h 107"/>
                <a:gd name="T10" fmla="*/ 332 w 841"/>
                <a:gd name="T11" fmla="*/ 107 h 107"/>
                <a:gd name="T12" fmla="*/ 513 w 841"/>
                <a:gd name="T13" fmla="*/ 107 h 107"/>
                <a:gd name="T14" fmla="*/ 831 w 841"/>
                <a:gd name="T15" fmla="*/ 107 h 107"/>
                <a:gd name="T16" fmla="*/ 841 w 841"/>
                <a:gd name="T17" fmla="*/ 93 h 107"/>
                <a:gd name="T18" fmla="*/ 841 w 841"/>
                <a:gd name="T19" fmla="*/ 0 h 107"/>
                <a:gd name="T20" fmla="*/ 840 w 841"/>
                <a:gd name="T2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1" h="107">
                  <a:moveTo>
                    <a:pt x="8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7"/>
                    <a:pt x="3" y="101"/>
                    <a:pt x="6" y="103"/>
                  </a:cubicBezTo>
                  <a:cubicBezTo>
                    <a:pt x="8" y="105"/>
                    <a:pt x="12" y="107"/>
                    <a:pt x="14" y="107"/>
                  </a:cubicBezTo>
                  <a:cubicBezTo>
                    <a:pt x="332" y="107"/>
                    <a:pt x="332" y="107"/>
                    <a:pt x="332" y="107"/>
                  </a:cubicBezTo>
                  <a:cubicBezTo>
                    <a:pt x="513" y="107"/>
                    <a:pt x="513" y="107"/>
                    <a:pt x="513" y="107"/>
                  </a:cubicBezTo>
                  <a:cubicBezTo>
                    <a:pt x="831" y="107"/>
                    <a:pt x="831" y="107"/>
                    <a:pt x="831" y="107"/>
                  </a:cubicBezTo>
                  <a:cubicBezTo>
                    <a:pt x="837" y="107"/>
                    <a:pt x="841" y="100"/>
                    <a:pt x="841" y="93"/>
                  </a:cubicBezTo>
                  <a:cubicBezTo>
                    <a:pt x="841" y="0"/>
                    <a:pt x="841" y="0"/>
                    <a:pt x="841" y="0"/>
                  </a:cubicBezTo>
                  <a:lnTo>
                    <a:pt x="840" y="0"/>
                  </a:lnTo>
                  <a:close/>
                </a:path>
              </a:pathLst>
            </a:custGeom>
            <a:solidFill>
              <a:srgbClr val="96A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6" name="íS1íḍê">
              <a:extLst>
                <a:ext uri="{FF2B5EF4-FFF2-40B4-BE49-F238E27FC236}">
                  <a16:creationId xmlns:a16="http://schemas.microsoft.com/office/drawing/2014/main" id="{00EEF835-7200-452E-B331-D64C622A144C}"/>
                </a:ext>
              </a:extLst>
            </p:cNvPr>
            <p:cNvSpPr/>
            <p:nvPr/>
          </p:nvSpPr>
          <p:spPr bwMode="auto">
            <a:xfrm>
              <a:off x="11842557" y="4334514"/>
              <a:ext cx="127962" cy="269633"/>
            </a:xfrm>
            <a:custGeom>
              <a:avLst/>
              <a:gdLst>
                <a:gd name="T0" fmla="*/ 30 w 35"/>
                <a:gd name="T1" fmla="*/ 48 h 73"/>
                <a:gd name="T2" fmla="*/ 25 w 35"/>
                <a:gd name="T3" fmla="*/ 39 h 73"/>
                <a:gd name="T4" fmla="*/ 23 w 35"/>
                <a:gd name="T5" fmla="*/ 27 h 73"/>
                <a:gd name="T6" fmla="*/ 18 w 35"/>
                <a:gd name="T7" fmla="*/ 22 h 73"/>
                <a:gd name="T8" fmla="*/ 16 w 35"/>
                <a:gd name="T9" fmla="*/ 16 h 73"/>
                <a:gd name="T10" fmla="*/ 22 w 35"/>
                <a:gd name="T11" fmla="*/ 16 h 73"/>
                <a:gd name="T12" fmla="*/ 27 w 35"/>
                <a:gd name="T13" fmla="*/ 12 h 73"/>
                <a:gd name="T14" fmla="*/ 27 w 35"/>
                <a:gd name="T15" fmla="*/ 7 h 73"/>
                <a:gd name="T16" fmla="*/ 26 w 35"/>
                <a:gd name="T17" fmla="*/ 7 h 73"/>
                <a:gd name="T18" fmla="*/ 19 w 35"/>
                <a:gd name="T19" fmla="*/ 10 h 73"/>
                <a:gd name="T20" fmla="*/ 16 w 35"/>
                <a:gd name="T21" fmla="*/ 13 h 73"/>
                <a:gd name="T22" fmla="*/ 17 w 35"/>
                <a:gd name="T23" fmla="*/ 1 h 73"/>
                <a:gd name="T24" fmla="*/ 16 w 35"/>
                <a:gd name="T25" fmla="*/ 1 h 73"/>
                <a:gd name="T26" fmla="*/ 15 w 35"/>
                <a:gd name="T27" fmla="*/ 22 h 73"/>
                <a:gd name="T28" fmla="*/ 14 w 35"/>
                <a:gd name="T29" fmla="*/ 22 h 73"/>
                <a:gd name="T30" fmla="*/ 12 w 35"/>
                <a:gd name="T31" fmla="*/ 23 h 73"/>
                <a:gd name="T32" fmla="*/ 9 w 35"/>
                <a:gd name="T33" fmla="*/ 26 h 73"/>
                <a:gd name="T34" fmla="*/ 4 w 35"/>
                <a:gd name="T35" fmla="*/ 52 h 73"/>
                <a:gd name="T36" fmla="*/ 19 w 35"/>
                <a:gd name="T37" fmla="*/ 72 h 73"/>
                <a:gd name="T38" fmla="*/ 30 w 35"/>
                <a:gd name="T3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73">
                  <a:moveTo>
                    <a:pt x="30" y="48"/>
                  </a:moveTo>
                  <a:cubicBezTo>
                    <a:pt x="29" y="45"/>
                    <a:pt x="27" y="42"/>
                    <a:pt x="25" y="39"/>
                  </a:cubicBezTo>
                  <a:cubicBezTo>
                    <a:pt x="24" y="35"/>
                    <a:pt x="25" y="31"/>
                    <a:pt x="23" y="27"/>
                  </a:cubicBezTo>
                  <a:cubicBezTo>
                    <a:pt x="22" y="24"/>
                    <a:pt x="20" y="22"/>
                    <a:pt x="18" y="22"/>
                  </a:cubicBezTo>
                  <a:cubicBezTo>
                    <a:pt x="17" y="20"/>
                    <a:pt x="17" y="18"/>
                    <a:pt x="16" y="16"/>
                  </a:cubicBezTo>
                  <a:cubicBezTo>
                    <a:pt x="18" y="17"/>
                    <a:pt x="20" y="17"/>
                    <a:pt x="22" y="16"/>
                  </a:cubicBezTo>
                  <a:cubicBezTo>
                    <a:pt x="24" y="16"/>
                    <a:pt x="26" y="14"/>
                    <a:pt x="27" y="12"/>
                  </a:cubicBezTo>
                  <a:cubicBezTo>
                    <a:pt x="28" y="10"/>
                    <a:pt x="28" y="8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4" y="7"/>
                    <a:pt x="20" y="9"/>
                    <a:pt x="19" y="10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5" y="9"/>
                    <a:pt x="15" y="5"/>
                    <a:pt x="17" y="1"/>
                  </a:cubicBezTo>
                  <a:cubicBezTo>
                    <a:pt x="17" y="1"/>
                    <a:pt x="16" y="0"/>
                    <a:pt x="16" y="1"/>
                  </a:cubicBezTo>
                  <a:cubicBezTo>
                    <a:pt x="12" y="7"/>
                    <a:pt x="13" y="15"/>
                    <a:pt x="15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1" y="23"/>
                    <a:pt x="10" y="24"/>
                    <a:pt x="9" y="26"/>
                  </a:cubicBezTo>
                  <a:cubicBezTo>
                    <a:pt x="7" y="35"/>
                    <a:pt x="6" y="44"/>
                    <a:pt x="4" y="52"/>
                  </a:cubicBezTo>
                  <a:cubicBezTo>
                    <a:pt x="0" y="63"/>
                    <a:pt x="6" y="73"/>
                    <a:pt x="19" y="72"/>
                  </a:cubicBezTo>
                  <a:cubicBezTo>
                    <a:pt x="32" y="71"/>
                    <a:pt x="35" y="58"/>
                    <a:pt x="30" y="48"/>
                  </a:cubicBezTo>
                  <a:close/>
                </a:path>
              </a:pathLst>
            </a:custGeom>
            <a:solidFill>
              <a:srgbClr val="859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7" name="işľïḍè">
              <a:extLst>
                <a:ext uri="{FF2B5EF4-FFF2-40B4-BE49-F238E27FC236}">
                  <a16:creationId xmlns:a16="http://schemas.microsoft.com/office/drawing/2014/main" id="{88850238-E4CA-4606-B352-A85EDB8D826E}"/>
                </a:ext>
              </a:extLst>
            </p:cNvPr>
            <p:cNvSpPr/>
            <p:nvPr/>
          </p:nvSpPr>
          <p:spPr bwMode="auto">
            <a:xfrm>
              <a:off x="10487534" y="2593323"/>
              <a:ext cx="2847145" cy="1553819"/>
            </a:xfrm>
            <a:prstGeom prst="rect">
              <a:avLst/>
            </a:prstGeom>
            <a:solidFill>
              <a:srgbClr val="C0D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8" name="îṧļiďê">
              <a:extLst>
                <a:ext uri="{FF2B5EF4-FFF2-40B4-BE49-F238E27FC236}">
                  <a16:creationId xmlns:a16="http://schemas.microsoft.com/office/drawing/2014/main" id="{6C684108-D81D-403D-A6E4-ED3D8CC8F8B5}"/>
                </a:ext>
              </a:extLst>
            </p:cNvPr>
            <p:cNvSpPr/>
            <p:nvPr/>
          </p:nvSpPr>
          <p:spPr bwMode="auto">
            <a:xfrm>
              <a:off x="10487534" y="2593323"/>
              <a:ext cx="2847145" cy="1553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9" name="íşlîḓe">
              <a:extLst>
                <a:ext uri="{FF2B5EF4-FFF2-40B4-BE49-F238E27FC236}">
                  <a16:creationId xmlns:a16="http://schemas.microsoft.com/office/drawing/2014/main" id="{6A5CF093-4487-4B32-B2E5-63BF45BA181B}"/>
                </a:ext>
              </a:extLst>
            </p:cNvPr>
            <p:cNvSpPr/>
            <p:nvPr/>
          </p:nvSpPr>
          <p:spPr bwMode="auto">
            <a:xfrm>
              <a:off x="10837144" y="2593323"/>
              <a:ext cx="1844018" cy="1553819"/>
            </a:xfrm>
            <a:custGeom>
              <a:avLst/>
              <a:gdLst>
                <a:gd name="T0" fmla="*/ 807 w 807"/>
                <a:gd name="T1" fmla="*/ 0 h 680"/>
                <a:gd name="T2" fmla="*/ 735 w 807"/>
                <a:gd name="T3" fmla="*/ 0 h 680"/>
                <a:gd name="T4" fmla="*/ 0 w 807"/>
                <a:gd name="T5" fmla="*/ 680 h 680"/>
                <a:gd name="T6" fmla="*/ 70 w 807"/>
                <a:gd name="T7" fmla="*/ 680 h 680"/>
                <a:gd name="T8" fmla="*/ 807 w 807"/>
                <a:gd name="T9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7" h="680">
                  <a:moveTo>
                    <a:pt x="807" y="0"/>
                  </a:moveTo>
                  <a:lnTo>
                    <a:pt x="735" y="0"/>
                  </a:lnTo>
                  <a:lnTo>
                    <a:pt x="0" y="680"/>
                  </a:lnTo>
                  <a:lnTo>
                    <a:pt x="70" y="680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A2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0" name="îṥ1ïde">
              <a:extLst>
                <a:ext uri="{FF2B5EF4-FFF2-40B4-BE49-F238E27FC236}">
                  <a16:creationId xmlns:a16="http://schemas.microsoft.com/office/drawing/2014/main" id="{7DF44C62-AE41-4FC0-AF66-105E9791D5FB}"/>
                </a:ext>
              </a:extLst>
            </p:cNvPr>
            <p:cNvSpPr/>
            <p:nvPr/>
          </p:nvSpPr>
          <p:spPr bwMode="auto">
            <a:xfrm>
              <a:off x="10837144" y="2593323"/>
              <a:ext cx="1844018" cy="1553819"/>
            </a:xfrm>
            <a:custGeom>
              <a:avLst/>
              <a:gdLst>
                <a:gd name="T0" fmla="*/ 807 w 807"/>
                <a:gd name="T1" fmla="*/ 0 h 680"/>
                <a:gd name="T2" fmla="*/ 735 w 807"/>
                <a:gd name="T3" fmla="*/ 0 h 680"/>
                <a:gd name="T4" fmla="*/ 0 w 807"/>
                <a:gd name="T5" fmla="*/ 680 h 680"/>
                <a:gd name="T6" fmla="*/ 70 w 807"/>
                <a:gd name="T7" fmla="*/ 680 h 680"/>
                <a:gd name="T8" fmla="*/ 807 w 807"/>
                <a:gd name="T9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7" h="680">
                  <a:moveTo>
                    <a:pt x="807" y="0"/>
                  </a:moveTo>
                  <a:lnTo>
                    <a:pt x="735" y="0"/>
                  </a:lnTo>
                  <a:lnTo>
                    <a:pt x="0" y="680"/>
                  </a:lnTo>
                  <a:lnTo>
                    <a:pt x="70" y="680"/>
                  </a:lnTo>
                  <a:lnTo>
                    <a:pt x="807" y="0"/>
                  </a:lnTo>
                </a:path>
              </a:pathLst>
            </a:custGeom>
            <a:solidFill>
              <a:srgbClr val="DFE9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1" name="ï$ḻîḍê">
              <a:extLst>
                <a:ext uri="{FF2B5EF4-FFF2-40B4-BE49-F238E27FC236}">
                  <a16:creationId xmlns:a16="http://schemas.microsoft.com/office/drawing/2014/main" id="{2234071B-6F52-4B13-B1CB-6AE2EE4E868A}"/>
                </a:ext>
              </a:extLst>
            </p:cNvPr>
            <p:cNvSpPr/>
            <p:nvPr/>
          </p:nvSpPr>
          <p:spPr bwMode="auto">
            <a:xfrm>
              <a:off x="11166188" y="2593323"/>
              <a:ext cx="1757187" cy="1553819"/>
            </a:xfrm>
            <a:custGeom>
              <a:avLst/>
              <a:gdLst>
                <a:gd name="T0" fmla="*/ 769 w 769"/>
                <a:gd name="T1" fmla="*/ 0 h 680"/>
                <a:gd name="T2" fmla="*/ 735 w 769"/>
                <a:gd name="T3" fmla="*/ 0 h 680"/>
                <a:gd name="T4" fmla="*/ 0 w 769"/>
                <a:gd name="T5" fmla="*/ 680 h 680"/>
                <a:gd name="T6" fmla="*/ 32 w 769"/>
                <a:gd name="T7" fmla="*/ 680 h 680"/>
                <a:gd name="T8" fmla="*/ 769 w 769"/>
                <a:gd name="T9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9" h="680">
                  <a:moveTo>
                    <a:pt x="769" y="0"/>
                  </a:moveTo>
                  <a:lnTo>
                    <a:pt x="735" y="0"/>
                  </a:lnTo>
                  <a:lnTo>
                    <a:pt x="0" y="680"/>
                  </a:lnTo>
                  <a:lnTo>
                    <a:pt x="32" y="680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A2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2" name="îsliďè">
              <a:extLst>
                <a:ext uri="{FF2B5EF4-FFF2-40B4-BE49-F238E27FC236}">
                  <a16:creationId xmlns:a16="http://schemas.microsoft.com/office/drawing/2014/main" id="{F1BA8350-15AB-4426-B3CF-4B3578AF8136}"/>
                </a:ext>
              </a:extLst>
            </p:cNvPr>
            <p:cNvSpPr/>
            <p:nvPr/>
          </p:nvSpPr>
          <p:spPr bwMode="auto">
            <a:xfrm>
              <a:off x="11166188" y="2593323"/>
              <a:ext cx="1757187" cy="1553819"/>
            </a:xfrm>
            <a:custGeom>
              <a:avLst/>
              <a:gdLst>
                <a:gd name="T0" fmla="*/ 769 w 769"/>
                <a:gd name="T1" fmla="*/ 0 h 680"/>
                <a:gd name="T2" fmla="*/ 735 w 769"/>
                <a:gd name="T3" fmla="*/ 0 h 680"/>
                <a:gd name="T4" fmla="*/ 0 w 769"/>
                <a:gd name="T5" fmla="*/ 680 h 680"/>
                <a:gd name="T6" fmla="*/ 32 w 769"/>
                <a:gd name="T7" fmla="*/ 680 h 680"/>
                <a:gd name="T8" fmla="*/ 769 w 769"/>
                <a:gd name="T9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9" h="680">
                  <a:moveTo>
                    <a:pt x="769" y="0"/>
                  </a:moveTo>
                  <a:lnTo>
                    <a:pt x="735" y="0"/>
                  </a:lnTo>
                  <a:lnTo>
                    <a:pt x="0" y="680"/>
                  </a:lnTo>
                  <a:lnTo>
                    <a:pt x="32" y="680"/>
                  </a:lnTo>
                  <a:lnTo>
                    <a:pt x="769" y="0"/>
                  </a:lnTo>
                </a:path>
              </a:pathLst>
            </a:custGeom>
            <a:solidFill>
              <a:srgbClr val="DFE9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3" name="íşḷîdé">
              <a:extLst>
                <a:ext uri="{FF2B5EF4-FFF2-40B4-BE49-F238E27FC236}">
                  <a16:creationId xmlns:a16="http://schemas.microsoft.com/office/drawing/2014/main" id="{697296FE-5F76-4F4E-8548-E41753026111}"/>
                </a:ext>
              </a:extLst>
            </p:cNvPr>
            <p:cNvSpPr/>
            <p:nvPr/>
          </p:nvSpPr>
          <p:spPr bwMode="auto">
            <a:xfrm>
              <a:off x="11458672" y="4908057"/>
              <a:ext cx="877451" cy="43416"/>
            </a:xfrm>
            <a:custGeom>
              <a:avLst/>
              <a:gdLst>
                <a:gd name="T0" fmla="*/ 238 w 238"/>
                <a:gd name="T1" fmla="*/ 12 h 12"/>
                <a:gd name="T2" fmla="*/ 223 w 238"/>
                <a:gd name="T3" fmla="*/ 0 h 12"/>
                <a:gd name="T4" fmla="*/ 15 w 238"/>
                <a:gd name="T5" fmla="*/ 0 h 12"/>
                <a:gd name="T6" fmla="*/ 0 w 238"/>
                <a:gd name="T7" fmla="*/ 12 h 12"/>
                <a:gd name="T8" fmla="*/ 238 w 23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12">
                  <a:moveTo>
                    <a:pt x="238" y="12"/>
                  </a:moveTo>
                  <a:cubicBezTo>
                    <a:pt x="236" y="5"/>
                    <a:pt x="230" y="0"/>
                    <a:pt x="22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1" y="5"/>
                    <a:pt x="0" y="12"/>
                  </a:cubicBezTo>
                  <a:lnTo>
                    <a:pt x="238" y="12"/>
                  </a:lnTo>
                  <a:close/>
                </a:path>
              </a:pathLst>
            </a:custGeom>
            <a:solidFill>
              <a:srgbClr val="6970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4" name="îşḷîdè">
              <a:extLst>
                <a:ext uri="{FF2B5EF4-FFF2-40B4-BE49-F238E27FC236}">
                  <a16:creationId xmlns:a16="http://schemas.microsoft.com/office/drawing/2014/main" id="{25B16A5C-D82A-44A9-85B9-4D9E083D90E3}"/>
                </a:ext>
              </a:extLst>
            </p:cNvPr>
            <p:cNvSpPr/>
            <p:nvPr/>
          </p:nvSpPr>
          <p:spPr bwMode="auto">
            <a:xfrm>
              <a:off x="13835101" y="3591881"/>
              <a:ext cx="130247" cy="806615"/>
            </a:xfrm>
            <a:custGeom>
              <a:avLst/>
              <a:gdLst>
                <a:gd name="T0" fmla="*/ 0 w 57"/>
                <a:gd name="T1" fmla="*/ 348 h 353"/>
                <a:gd name="T2" fmla="*/ 33 w 57"/>
                <a:gd name="T3" fmla="*/ 51 h 353"/>
                <a:gd name="T4" fmla="*/ 33 w 57"/>
                <a:gd name="T5" fmla="*/ 51 h 353"/>
                <a:gd name="T6" fmla="*/ 33 w 57"/>
                <a:gd name="T7" fmla="*/ 50 h 353"/>
                <a:gd name="T8" fmla="*/ 57 w 57"/>
                <a:gd name="T9" fmla="*/ 0 h 353"/>
                <a:gd name="T10" fmla="*/ 41 w 57"/>
                <a:gd name="T11" fmla="*/ 53 h 353"/>
                <a:gd name="T12" fmla="*/ 42 w 57"/>
                <a:gd name="T13" fmla="*/ 51 h 353"/>
                <a:gd name="T14" fmla="*/ 18 w 57"/>
                <a:gd name="T15" fmla="*/ 353 h 353"/>
                <a:gd name="T16" fmla="*/ 0 w 57"/>
                <a:gd name="T17" fmla="*/ 348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53">
                  <a:moveTo>
                    <a:pt x="0" y="348"/>
                  </a:moveTo>
                  <a:lnTo>
                    <a:pt x="33" y="51"/>
                  </a:lnTo>
                  <a:lnTo>
                    <a:pt x="33" y="51"/>
                  </a:lnTo>
                  <a:lnTo>
                    <a:pt x="33" y="50"/>
                  </a:lnTo>
                  <a:lnTo>
                    <a:pt x="57" y="0"/>
                  </a:lnTo>
                  <a:lnTo>
                    <a:pt x="41" y="53"/>
                  </a:lnTo>
                  <a:lnTo>
                    <a:pt x="42" y="51"/>
                  </a:lnTo>
                  <a:lnTo>
                    <a:pt x="18" y="353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C0D4FD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5" name="iṧlïḓê">
              <a:extLst>
                <a:ext uri="{FF2B5EF4-FFF2-40B4-BE49-F238E27FC236}">
                  <a16:creationId xmlns:a16="http://schemas.microsoft.com/office/drawing/2014/main" id="{5C9C9283-B9D5-473B-858C-FAED28570489}"/>
                </a:ext>
              </a:extLst>
            </p:cNvPr>
            <p:cNvSpPr/>
            <p:nvPr/>
          </p:nvSpPr>
          <p:spPr bwMode="auto">
            <a:xfrm>
              <a:off x="13654583" y="3971196"/>
              <a:ext cx="233073" cy="207938"/>
            </a:xfrm>
            <a:custGeom>
              <a:avLst/>
              <a:gdLst>
                <a:gd name="T0" fmla="*/ 96 w 102"/>
                <a:gd name="T1" fmla="*/ 91 h 91"/>
                <a:gd name="T2" fmla="*/ 0 w 102"/>
                <a:gd name="T3" fmla="*/ 0 h 91"/>
                <a:gd name="T4" fmla="*/ 102 w 102"/>
                <a:gd name="T5" fmla="*/ 85 h 91"/>
                <a:gd name="T6" fmla="*/ 96 w 102"/>
                <a:gd name="T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91">
                  <a:moveTo>
                    <a:pt x="96" y="91"/>
                  </a:moveTo>
                  <a:lnTo>
                    <a:pt x="0" y="0"/>
                  </a:lnTo>
                  <a:lnTo>
                    <a:pt x="102" y="85"/>
                  </a:lnTo>
                  <a:lnTo>
                    <a:pt x="96" y="91"/>
                  </a:lnTo>
                  <a:close/>
                </a:path>
              </a:pathLst>
            </a:custGeom>
            <a:solidFill>
              <a:srgbClr val="C0D4FD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6" name="îṡḻíďe">
              <a:extLst>
                <a:ext uri="{FF2B5EF4-FFF2-40B4-BE49-F238E27FC236}">
                  <a16:creationId xmlns:a16="http://schemas.microsoft.com/office/drawing/2014/main" id="{5EE2525B-48EF-4E85-B60D-85BC740ED389}"/>
                </a:ext>
              </a:extLst>
            </p:cNvPr>
            <p:cNvSpPr/>
            <p:nvPr/>
          </p:nvSpPr>
          <p:spPr bwMode="auto">
            <a:xfrm>
              <a:off x="13739130" y="3694707"/>
              <a:ext cx="166808" cy="322190"/>
            </a:xfrm>
            <a:custGeom>
              <a:avLst/>
              <a:gdLst>
                <a:gd name="T0" fmla="*/ 65 w 73"/>
                <a:gd name="T1" fmla="*/ 141 h 141"/>
                <a:gd name="T2" fmla="*/ 0 w 73"/>
                <a:gd name="T3" fmla="*/ 0 h 141"/>
                <a:gd name="T4" fmla="*/ 73 w 73"/>
                <a:gd name="T5" fmla="*/ 136 h 141"/>
                <a:gd name="T6" fmla="*/ 65 w 73"/>
                <a:gd name="T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141">
                  <a:moveTo>
                    <a:pt x="65" y="141"/>
                  </a:moveTo>
                  <a:lnTo>
                    <a:pt x="0" y="0"/>
                  </a:lnTo>
                  <a:lnTo>
                    <a:pt x="73" y="136"/>
                  </a:lnTo>
                  <a:lnTo>
                    <a:pt x="65" y="141"/>
                  </a:lnTo>
                  <a:close/>
                </a:path>
              </a:pathLst>
            </a:custGeom>
            <a:solidFill>
              <a:srgbClr val="C0D4FD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7" name="íşľîḑê">
              <a:extLst>
                <a:ext uri="{FF2B5EF4-FFF2-40B4-BE49-F238E27FC236}">
                  <a16:creationId xmlns:a16="http://schemas.microsoft.com/office/drawing/2014/main" id="{85D59F8F-EC88-4E6E-8334-5F8130316983}"/>
                </a:ext>
              </a:extLst>
            </p:cNvPr>
            <p:cNvSpPr/>
            <p:nvPr/>
          </p:nvSpPr>
          <p:spPr bwMode="auto">
            <a:xfrm>
              <a:off x="13787115" y="3502764"/>
              <a:ext cx="141672" cy="226218"/>
            </a:xfrm>
            <a:custGeom>
              <a:avLst/>
              <a:gdLst>
                <a:gd name="T0" fmla="*/ 55 w 62"/>
                <a:gd name="T1" fmla="*/ 99 h 99"/>
                <a:gd name="T2" fmla="*/ 0 w 62"/>
                <a:gd name="T3" fmla="*/ 0 h 99"/>
                <a:gd name="T4" fmla="*/ 62 w 62"/>
                <a:gd name="T5" fmla="*/ 94 h 99"/>
                <a:gd name="T6" fmla="*/ 55 w 62"/>
                <a:gd name="T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99">
                  <a:moveTo>
                    <a:pt x="55" y="99"/>
                  </a:moveTo>
                  <a:lnTo>
                    <a:pt x="0" y="0"/>
                  </a:lnTo>
                  <a:lnTo>
                    <a:pt x="62" y="94"/>
                  </a:lnTo>
                  <a:lnTo>
                    <a:pt x="55" y="99"/>
                  </a:lnTo>
                  <a:close/>
                </a:path>
              </a:pathLst>
            </a:custGeom>
            <a:solidFill>
              <a:srgbClr val="C0D4FD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8" name="îś1ïḋê">
              <a:extLst>
                <a:ext uri="{FF2B5EF4-FFF2-40B4-BE49-F238E27FC236}">
                  <a16:creationId xmlns:a16="http://schemas.microsoft.com/office/drawing/2014/main" id="{B493ACEF-9B98-43D0-BD3B-5B54FF338C86}"/>
                </a:ext>
              </a:extLst>
            </p:cNvPr>
            <p:cNvSpPr/>
            <p:nvPr/>
          </p:nvSpPr>
          <p:spPr bwMode="auto">
            <a:xfrm>
              <a:off x="13887656" y="3902645"/>
              <a:ext cx="118821" cy="191942"/>
            </a:xfrm>
            <a:custGeom>
              <a:avLst/>
              <a:gdLst>
                <a:gd name="T0" fmla="*/ 0 w 52"/>
                <a:gd name="T1" fmla="*/ 73 h 84"/>
                <a:gd name="T2" fmla="*/ 52 w 52"/>
                <a:gd name="T3" fmla="*/ 0 h 84"/>
                <a:gd name="T4" fmla="*/ 3 w 52"/>
                <a:gd name="T5" fmla="*/ 84 h 84"/>
                <a:gd name="T6" fmla="*/ 0 w 52"/>
                <a:gd name="T7" fmla="*/ 7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4">
                  <a:moveTo>
                    <a:pt x="0" y="73"/>
                  </a:moveTo>
                  <a:lnTo>
                    <a:pt x="52" y="0"/>
                  </a:lnTo>
                  <a:lnTo>
                    <a:pt x="3" y="8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C0D4FD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9" name="íşľîḋe">
              <a:extLst>
                <a:ext uri="{FF2B5EF4-FFF2-40B4-BE49-F238E27FC236}">
                  <a16:creationId xmlns:a16="http://schemas.microsoft.com/office/drawing/2014/main" id="{7E0D3402-7848-45F6-9F17-96429A21505E}"/>
                </a:ext>
              </a:extLst>
            </p:cNvPr>
            <p:cNvSpPr/>
            <p:nvPr/>
          </p:nvSpPr>
          <p:spPr bwMode="auto">
            <a:xfrm>
              <a:off x="13732274" y="4327660"/>
              <a:ext cx="255923" cy="621527"/>
            </a:xfrm>
            <a:custGeom>
              <a:avLst/>
              <a:gdLst>
                <a:gd name="T0" fmla="*/ 112 w 112"/>
                <a:gd name="T1" fmla="*/ 272 h 272"/>
                <a:gd name="T2" fmla="*/ 0 w 112"/>
                <a:gd name="T3" fmla="*/ 272 h 272"/>
                <a:gd name="T4" fmla="*/ 34 w 112"/>
                <a:gd name="T5" fmla="*/ 0 h 272"/>
                <a:gd name="T6" fmla="*/ 76 w 112"/>
                <a:gd name="T7" fmla="*/ 0 h 272"/>
                <a:gd name="T8" fmla="*/ 112 w 112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72">
                  <a:moveTo>
                    <a:pt x="112" y="272"/>
                  </a:moveTo>
                  <a:lnTo>
                    <a:pt x="0" y="272"/>
                  </a:lnTo>
                  <a:lnTo>
                    <a:pt x="34" y="0"/>
                  </a:lnTo>
                  <a:lnTo>
                    <a:pt x="76" y="0"/>
                  </a:lnTo>
                  <a:lnTo>
                    <a:pt x="112" y="272"/>
                  </a:lnTo>
                  <a:close/>
                </a:path>
              </a:pathLst>
            </a:custGeom>
            <a:solidFill>
              <a:srgbClr val="6970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0" name="íś1îḍé">
              <a:extLst>
                <a:ext uri="{FF2B5EF4-FFF2-40B4-BE49-F238E27FC236}">
                  <a16:creationId xmlns:a16="http://schemas.microsoft.com/office/drawing/2014/main" id="{14296A93-F254-4243-959A-E673B625FA2F}"/>
                </a:ext>
              </a:extLst>
            </p:cNvPr>
            <p:cNvSpPr/>
            <p:nvPr/>
          </p:nvSpPr>
          <p:spPr bwMode="auto">
            <a:xfrm>
              <a:off x="9811166" y="4944617"/>
              <a:ext cx="73121" cy="610103"/>
            </a:xfrm>
            <a:prstGeom prst="rect">
              <a:avLst/>
            </a:prstGeom>
            <a:solidFill>
              <a:srgbClr val="8EA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1" name="îŝlíḋé">
              <a:extLst>
                <a:ext uri="{FF2B5EF4-FFF2-40B4-BE49-F238E27FC236}">
                  <a16:creationId xmlns:a16="http://schemas.microsoft.com/office/drawing/2014/main" id="{84DBB5E0-6FAD-481A-B56D-E9F85F6584E9}"/>
                </a:ext>
              </a:extLst>
            </p:cNvPr>
            <p:cNvSpPr/>
            <p:nvPr/>
          </p:nvSpPr>
          <p:spPr bwMode="auto">
            <a:xfrm>
              <a:off x="11908822" y="4944617"/>
              <a:ext cx="73121" cy="377030"/>
            </a:xfrm>
            <a:prstGeom prst="rect">
              <a:avLst/>
            </a:prstGeom>
            <a:solidFill>
              <a:srgbClr val="8EA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2" name="ís1îḋe">
              <a:extLst>
                <a:ext uri="{FF2B5EF4-FFF2-40B4-BE49-F238E27FC236}">
                  <a16:creationId xmlns:a16="http://schemas.microsoft.com/office/drawing/2014/main" id="{F2CACEE9-047E-4B63-9A60-661A0C492035}"/>
                </a:ext>
              </a:extLst>
            </p:cNvPr>
            <p:cNvSpPr/>
            <p:nvPr/>
          </p:nvSpPr>
          <p:spPr bwMode="auto">
            <a:xfrm>
              <a:off x="9834016" y="4944617"/>
              <a:ext cx="4327843" cy="75407"/>
            </a:xfrm>
            <a:prstGeom prst="rect">
              <a:avLst/>
            </a:prstGeom>
            <a:solidFill>
              <a:srgbClr val="8EA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3" name="išľïḋê">
              <a:extLst>
                <a:ext uri="{FF2B5EF4-FFF2-40B4-BE49-F238E27FC236}">
                  <a16:creationId xmlns:a16="http://schemas.microsoft.com/office/drawing/2014/main" id="{723BBC20-917E-4EBC-B45A-D13711390253}"/>
                </a:ext>
              </a:extLst>
            </p:cNvPr>
            <p:cNvSpPr/>
            <p:nvPr/>
          </p:nvSpPr>
          <p:spPr bwMode="auto">
            <a:xfrm>
              <a:off x="9834016" y="5253095"/>
              <a:ext cx="4327843" cy="68551"/>
            </a:xfrm>
            <a:prstGeom prst="rect">
              <a:avLst/>
            </a:prstGeom>
            <a:solidFill>
              <a:srgbClr val="8EA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4" name="íśļîḍê">
              <a:extLst>
                <a:ext uri="{FF2B5EF4-FFF2-40B4-BE49-F238E27FC236}">
                  <a16:creationId xmlns:a16="http://schemas.microsoft.com/office/drawing/2014/main" id="{6C7D2751-6E39-4F9B-AB9F-175F9A5FD08A}"/>
                </a:ext>
              </a:extLst>
            </p:cNvPr>
            <p:cNvSpPr/>
            <p:nvPr/>
          </p:nvSpPr>
          <p:spPr bwMode="auto">
            <a:xfrm>
              <a:off x="14086454" y="4944617"/>
              <a:ext cx="75407" cy="610103"/>
            </a:xfrm>
            <a:prstGeom prst="rect">
              <a:avLst/>
            </a:prstGeom>
            <a:solidFill>
              <a:srgbClr val="8EA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5" name="ís1ïďé">
              <a:extLst>
                <a:ext uri="{FF2B5EF4-FFF2-40B4-BE49-F238E27FC236}">
                  <a16:creationId xmlns:a16="http://schemas.microsoft.com/office/drawing/2014/main" id="{0AA1A0FD-EFED-46BD-A425-5E0078779B74}"/>
                </a:ext>
              </a:extLst>
            </p:cNvPr>
            <p:cNvSpPr/>
            <p:nvPr/>
          </p:nvSpPr>
          <p:spPr bwMode="auto">
            <a:xfrm>
              <a:off x="10613212" y="5097714"/>
              <a:ext cx="354180" cy="73121"/>
            </a:xfrm>
            <a:prstGeom prst="rect">
              <a:avLst/>
            </a:prstGeom>
            <a:solidFill>
              <a:srgbClr val="8EA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6" name="išļïdê">
              <a:extLst>
                <a:ext uri="{FF2B5EF4-FFF2-40B4-BE49-F238E27FC236}">
                  <a16:creationId xmlns:a16="http://schemas.microsoft.com/office/drawing/2014/main" id="{957DA72E-6495-4650-B90E-87427B4EE064}"/>
                </a:ext>
              </a:extLst>
            </p:cNvPr>
            <p:cNvSpPr/>
            <p:nvPr/>
          </p:nvSpPr>
          <p:spPr bwMode="auto">
            <a:xfrm>
              <a:off x="12959935" y="5097714"/>
              <a:ext cx="383885" cy="73121"/>
            </a:xfrm>
            <a:prstGeom prst="rect">
              <a:avLst/>
            </a:prstGeom>
            <a:solidFill>
              <a:srgbClr val="8EA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7" name="矩形 136">
            <a:extLst>
              <a:ext uri="{FF2B5EF4-FFF2-40B4-BE49-F238E27FC236}">
                <a16:creationId xmlns:a16="http://schemas.microsoft.com/office/drawing/2014/main" id="{00B43E8A-E2AB-4F57-9151-90EC49045DAB}"/>
              </a:ext>
            </a:extLst>
          </p:cNvPr>
          <p:cNvSpPr/>
          <p:nvPr userDrawn="1"/>
        </p:nvSpPr>
        <p:spPr>
          <a:xfrm>
            <a:off x="0" y="0"/>
            <a:ext cx="8704570" cy="6857999"/>
          </a:xfrm>
          <a:prstGeom prst="rect">
            <a:avLst/>
          </a:prstGeom>
          <a:gradFill>
            <a:gsLst>
              <a:gs pos="0">
                <a:srgbClr val="C9D5FF"/>
              </a:gs>
              <a:gs pos="91000">
                <a:srgbClr val="C9D5FF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8" name="椭圆 137">
            <a:extLst>
              <a:ext uri="{FF2B5EF4-FFF2-40B4-BE49-F238E27FC236}">
                <a16:creationId xmlns:a16="http://schemas.microsoft.com/office/drawing/2014/main" id="{C77FF71E-A321-4E42-99B8-3EC97B84EDBA}"/>
              </a:ext>
            </a:extLst>
          </p:cNvPr>
          <p:cNvSpPr/>
          <p:nvPr userDrawn="1"/>
        </p:nvSpPr>
        <p:spPr>
          <a:xfrm>
            <a:off x="336093" y="4877294"/>
            <a:ext cx="5560364" cy="351801"/>
          </a:xfrm>
          <a:prstGeom prst="ellipse">
            <a:avLst/>
          </a:prstGeom>
          <a:solidFill>
            <a:srgbClr val="A5B4F1"/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9" name="任意多边形: 形状 138">
            <a:extLst>
              <a:ext uri="{FF2B5EF4-FFF2-40B4-BE49-F238E27FC236}">
                <a16:creationId xmlns:a16="http://schemas.microsoft.com/office/drawing/2014/main" id="{CB0BF2DB-7844-4F9A-93A2-B8E040C470C7}"/>
              </a:ext>
            </a:extLst>
          </p:cNvPr>
          <p:cNvSpPr/>
          <p:nvPr userDrawn="1"/>
        </p:nvSpPr>
        <p:spPr>
          <a:xfrm>
            <a:off x="0" y="4708854"/>
            <a:ext cx="12192000" cy="2149146"/>
          </a:xfrm>
          <a:custGeom>
            <a:avLst/>
            <a:gdLst>
              <a:gd name="connsiteX0" fmla="*/ 0 w 12192000"/>
              <a:gd name="connsiteY0" fmla="*/ 0 h 2149146"/>
              <a:gd name="connsiteX1" fmla="*/ 72038 w 12192000"/>
              <a:gd name="connsiteY1" fmla="*/ 36813 h 2149146"/>
              <a:gd name="connsiteX2" fmla="*/ 8628185 w 12192000"/>
              <a:gd name="connsiteY2" fmla="*/ 1713140 h 2149146"/>
              <a:gd name="connsiteX3" fmla="*/ 12065465 w 12192000"/>
              <a:gd name="connsiteY3" fmla="*/ 1483106 h 2149146"/>
              <a:gd name="connsiteX4" fmla="*/ 12192000 w 12192000"/>
              <a:gd name="connsiteY4" fmla="*/ 1464154 h 2149146"/>
              <a:gd name="connsiteX5" fmla="*/ 12192000 w 12192000"/>
              <a:gd name="connsiteY5" fmla="*/ 2149146 h 2149146"/>
              <a:gd name="connsiteX6" fmla="*/ 0 w 12192000"/>
              <a:gd name="connsiteY6" fmla="*/ 2149146 h 214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2149146">
                <a:moveTo>
                  <a:pt x="0" y="0"/>
                </a:moveTo>
                <a:lnTo>
                  <a:pt x="72038" y="36813"/>
                </a:lnTo>
                <a:cubicBezTo>
                  <a:pt x="2186493" y="1066616"/>
                  <a:pt x="5236774" y="1713140"/>
                  <a:pt x="8628185" y="1713140"/>
                </a:cubicBezTo>
                <a:cubicBezTo>
                  <a:pt x="9825154" y="1713140"/>
                  <a:pt x="10979629" y="1632604"/>
                  <a:pt x="12065465" y="1483106"/>
                </a:cubicBezTo>
                <a:lnTo>
                  <a:pt x="12192000" y="1464154"/>
                </a:lnTo>
                <a:lnTo>
                  <a:pt x="12192000" y="2149146"/>
                </a:lnTo>
                <a:lnTo>
                  <a:pt x="0" y="2149146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A3BBC15D-95EA-4EFF-BF52-29200BEB4BF2}"/>
              </a:ext>
            </a:extLst>
          </p:cNvPr>
          <p:cNvGrpSpPr/>
          <p:nvPr userDrawn="1"/>
        </p:nvGrpSpPr>
        <p:grpSpPr>
          <a:xfrm>
            <a:off x="634064" y="4939803"/>
            <a:ext cx="1337390" cy="1527390"/>
            <a:chOff x="467928" y="4408953"/>
            <a:chExt cx="1868340" cy="2133771"/>
          </a:xfrm>
        </p:grpSpPr>
        <p:sp>
          <p:nvSpPr>
            <p:cNvPr id="141" name="椭圆 140">
              <a:extLst>
                <a:ext uri="{FF2B5EF4-FFF2-40B4-BE49-F238E27FC236}">
                  <a16:creationId xmlns:a16="http://schemas.microsoft.com/office/drawing/2014/main" id="{BB12F90A-054E-4F53-BD30-B93080A8B5E3}"/>
                </a:ext>
              </a:extLst>
            </p:cNvPr>
            <p:cNvSpPr/>
            <p:nvPr/>
          </p:nvSpPr>
          <p:spPr>
            <a:xfrm>
              <a:off x="1073353" y="6202865"/>
              <a:ext cx="1262915" cy="339859"/>
            </a:xfrm>
            <a:prstGeom prst="ellipse">
              <a:avLst/>
            </a:prstGeom>
            <a:solidFill>
              <a:schemeClr val="tx1">
                <a:lumMod val="50000"/>
                <a:lumOff val="50000"/>
                <a:alpha val="27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42" name="组合 141">
              <a:extLst>
                <a:ext uri="{FF2B5EF4-FFF2-40B4-BE49-F238E27FC236}">
                  <a16:creationId xmlns:a16="http://schemas.microsoft.com/office/drawing/2014/main" id="{2D8FAB4D-E285-48A4-B161-5F4A63928D2C}"/>
                </a:ext>
              </a:extLst>
            </p:cNvPr>
            <p:cNvGrpSpPr/>
            <p:nvPr/>
          </p:nvGrpSpPr>
          <p:grpSpPr>
            <a:xfrm>
              <a:off x="467928" y="4408953"/>
              <a:ext cx="1617663" cy="2052638"/>
              <a:chOff x="1067488" y="-2252799"/>
              <a:chExt cx="1617663" cy="2052638"/>
            </a:xfrm>
          </p:grpSpPr>
          <p:sp>
            <p:nvSpPr>
              <p:cNvPr id="143" name="ísľîḑé">
                <a:extLst>
                  <a:ext uri="{FF2B5EF4-FFF2-40B4-BE49-F238E27FC236}">
                    <a16:creationId xmlns:a16="http://schemas.microsoft.com/office/drawing/2014/main" id="{06DF7378-5497-429A-BD31-87AFCCF85C51}"/>
                  </a:ext>
                </a:extLst>
              </p:cNvPr>
              <p:cNvSpPr/>
              <p:nvPr/>
            </p:nvSpPr>
            <p:spPr bwMode="auto">
              <a:xfrm>
                <a:off x="1067488" y="-1955936"/>
                <a:ext cx="741363" cy="1185863"/>
              </a:xfrm>
              <a:custGeom>
                <a:avLst/>
                <a:gdLst>
                  <a:gd name="T0" fmla="*/ 65 w 65"/>
                  <a:gd name="T1" fmla="*/ 104 h 104"/>
                  <a:gd name="T2" fmla="*/ 20 w 65"/>
                  <a:gd name="T3" fmla="*/ 0 h 104"/>
                  <a:gd name="T4" fmla="*/ 65 w 65"/>
                  <a:gd name="T5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104">
                    <a:moveTo>
                      <a:pt x="65" y="104"/>
                    </a:moveTo>
                    <a:cubicBezTo>
                      <a:pt x="65" y="104"/>
                      <a:pt x="0" y="59"/>
                      <a:pt x="20" y="0"/>
                    </a:cubicBezTo>
                    <a:cubicBezTo>
                      <a:pt x="20" y="0"/>
                      <a:pt x="63" y="48"/>
                      <a:pt x="65" y="104"/>
                    </a:cubicBezTo>
                    <a:close/>
                  </a:path>
                </a:pathLst>
              </a:custGeom>
              <a:solidFill>
                <a:srgbClr val="68A4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4" name="îśḻîḓe">
                <a:extLst>
                  <a:ext uri="{FF2B5EF4-FFF2-40B4-BE49-F238E27FC236}">
                    <a16:creationId xmlns:a16="http://schemas.microsoft.com/office/drawing/2014/main" id="{D1968ABC-B84B-40F2-8CEE-40A88AB179D2}"/>
                  </a:ext>
                </a:extLst>
              </p:cNvPr>
              <p:cNvSpPr/>
              <p:nvPr/>
            </p:nvSpPr>
            <p:spPr bwMode="auto">
              <a:xfrm>
                <a:off x="1819963" y="-2208349"/>
                <a:ext cx="865188" cy="1495425"/>
              </a:xfrm>
              <a:custGeom>
                <a:avLst/>
                <a:gdLst>
                  <a:gd name="T0" fmla="*/ 8 w 76"/>
                  <a:gd name="T1" fmla="*/ 131 h 131"/>
                  <a:gd name="T2" fmla="*/ 42 w 76"/>
                  <a:gd name="T3" fmla="*/ 0 h 131"/>
                  <a:gd name="T4" fmla="*/ 8 w 76"/>
                  <a:gd name="T5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31">
                    <a:moveTo>
                      <a:pt x="8" y="131"/>
                    </a:moveTo>
                    <a:cubicBezTo>
                      <a:pt x="8" y="131"/>
                      <a:pt x="76" y="66"/>
                      <a:pt x="42" y="0"/>
                    </a:cubicBezTo>
                    <a:cubicBezTo>
                      <a:pt x="42" y="0"/>
                      <a:pt x="0" y="64"/>
                      <a:pt x="8" y="131"/>
                    </a:cubicBezTo>
                    <a:close/>
                  </a:path>
                </a:pathLst>
              </a:custGeom>
              <a:solidFill>
                <a:srgbClr val="8595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5" name="i$ḻïďê">
                <a:extLst>
                  <a:ext uri="{FF2B5EF4-FFF2-40B4-BE49-F238E27FC236}">
                    <a16:creationId xmlns:a16="http://schemas.microsoft.com/office/drawing/2014/main" id="{69393D3C-1D2E-4776-9E3B-5D90D99EAE56}"/>
                  </a:ext>
                </a:extLst>
              </p:cNvPr>
              <p:cNvSpPr/>
              <p:nvPr/>
            </p:nvSpPr>
            <p:spPr bwMode="auto">
              <a:xfrm>
                <a:off x="1546913" y="-2252799"/>
                <a:ext cx="854075" cy="1539875"/>
              </a:xfrm>
              <a:custGeom>
                <a:avLst/>
                <a:gdLst>
                  <a:gd name="T0" fmla="*/ 20 w 75"/>
                  <a:gd name="T1" fmla="*/ 135 h 135"/>
                  <a:gd name="T2" fmla="*/ 30 w 75"/>
                  <a:gd name="T3" fmla="*/ 0 h 135"/>
                  <a:gd name="T4" fmla="*/ 20 w 75"/>
                  <a:gd name="T5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35">
                    <a:moveTo>
                      <a:pt x="20" y="135"/>
                    </a:moveTo>
                    <a:cubicBezTo>
                      <a:pt x="20" y="135"/>
                      <a:pt x="75" y="59"/>
                      <a:pt x="30" y="0"/>
                    </a:cubicBezTo>
                    <a:cubicBezTo>
                      <a:pt x="30" y="0"/>
                      <a:pt x="0" y="70"/>
                      <a:pt x="20" y="135"/>
                    </a:cubicBezTo>
                    <a:close/>
                  </a:path>
                </a:pathLst>
              </a:custGeom>
              <a:solidFill>
                <a:srgbClr val="3E49E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6" name="îṡľíďe">
                <a:extLst>
                  <a:ext uri="{FF2B5EF4-FFF2-40B4-BE49-F238E27FC236}">
                    <a16:creationId xmlns:a16="http://schemas.microsoft.com/office/drawing/2014/main" id="{FAC9C1D2-D713-4861-9FB7-E63A8546A480}"/>
                  </a:ext>
                </a:extLst>
              </p:cNvPr>
              <p:cNvSpPr/>
              <p:nvPr/>
            </p:nvSpPr>
            <p:spPr bwMode="auto">
              <a:xfrm>
                <a:off x="1443725" y="-895486"/>
                <a:ext cx="900113" cy="695325"/>
              </a:xfrm>
              <a:custGeom>
                <a:avLst/>
                <a:gdLst>
                  <a:gd name="T0" fmla="*/ 459 w 567"/>
                  <a:gd name="T1" fmla="*/ 438 h 438"/>
                  <a:gd name="T2" fmla="*/ 108 w 567"/>
                  <a:gd name="T3" fmla="*/ 431 h 438"/>
                  <a:gd name="T4" fmla="*/ 0 w 567"/>
                  <a:gd name="T5" fmla="*/ 0 h 438"/>
                  <a:gd name="T6" fmla="*/ 567 w 567"/>
                  <a:gd name="T7" fmla="*/ 0 h 438"/>
                  <a:gd name="T8" fmla="*/ 459 w 567"/>
                  <a:gd name="T9" fmla="*/ 438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7" h="438">
                    <a:moveTo>
                      <a:pt x="459" y="438"/>
                    </a:moveTo>
                    <a:lnTo>
                      <a:pt x="108" y="431"/>
                    </a:lnTo>
                    <a:lnTo>
                      <a:pt x="0" y="0"/>
                    </a:lnTo>
                    <a:lnTo>
                      <a:pt x="567" y="0"/>
                    </a:lnTo>
                    <a:lnTo>
                      <a:pt x="459" y="43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29FF8"/>
                  </a:gs>
                  <a:gs pos="88000">
                    <a:srgbClr val="4C50EE"/>
                  </a:gs>
                </a:gsLst>
                <a:lin ang="27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47" name="news-reporters_21851">
            <a:extLst>
              <a:ext uri="{FF2B5EF4-FFF2-40B4-BE49-F238E27FC236}">
                <a16:creationId xmlns:a16="http://schemas.microsoft.com/office/drawing/2014/main" id="{4675014D-164A-41DE-8683-6BCD3FE95FF4}"/>
              </a:ext>
            </a:extLst>
          </p:cNvPr>
          <p:cNvSpPr>
            <a:spLocks/>
          </p:cNvSpPr>
          <p:nvPr userDrawn="1"/>
        </p:nvSpPr>
        <p:spPr bwMode="auto">
          <a:xfrm>
            <a:off x="9161259" y="1692864"/>
            <a:ext cx="2878686" cy="2476380"/>
          </a:xfrm>
          <a:custGeom>
            <a:avLst/>
            <a:gdLst>
              <a:gd name="T0" fmla="*/ 10575 w 11292"/>
              <a:gd name="T1" fmla="*/ 1504 h 10505"/>
              <a:gd name="T2" fmla="*/ 9215 w 11292"/>
              <a:gd name="T3" fmla="*/ 266 h 10505"/>
              <a:gd name="T4" fmla="*/ 6598 w 11292"/>
              <a:gd name="T5" fmla="*/ 775 h 10505"/>
              <a:gd name="T6" fmla="*/ 5521 w 11292"/>
              <a:gd name="T7" fmla="*/ 1418 h 10505"/>
              <a:gd name="T8" fmla="*/ 2322 w 11292"/>
              <a:gd name="T9" fmla="*/ 189 h 10505"/>
              <a:gd name="T10" fmla="*/ 572 w 11292"/>
              <a:gd name="T11" fmla="*/ 1466 h 10505"/>
              <a:gd name="T12" fmla="*/ 241 w 11292"/>
              <a:gd name="T13" fmla="*/ 3959 h 10505"/>
              <a:gd name="T14" fmla="*/ 1500 w 11292"/>
              <a:gd name="T15" fmla="*/ 5863 h 10505"/>
              <a:gd name="T16" fmla="*/ 1571 w 11292"/>
              <a:gd name="T17" fmla="*/ 5921 h 10505"/>
              <a:gd name="T18" fmla="*/ 1761 w 11292"/>
              <a:gd name="T19" fmla="*/ 6896 h 10505"/>
              <a:gd name="T20" fmla="*/ 2209 w 11292"/>
              <a:gd name="T21" fmla="*/ 8108 h 10505"/>
              <a:gd name="T22" fmla="*/ 2272 w 11292"/>
              <a:gd name="T23" fmla="*/ 8196 h 10505"/>
              <a:gd name="T24" fmla="*/ 1931 w 11292"/>
              <a:gd name="T25" fmla="*/ 9110 h 10505"/>
              <a:gd name="T26" fmla="*/ 3326 w 11292"/>
              <a:gd name="T27" fmla="*/ 10505 h 10505"/>
              <a:gd name="T28" fmla="*/ 4721 w 11292"/>
              <a:gd name="T29" fmla="*/ 9110 h 10505"/>
              <a:gd name="T30" fmla="*/ 3325 w 11292"/>
              <a:gd name="T31" fmla="*/ 7713 h 10505"/>
              <a:gd name="T32" fmla="*/ 2823 w 11292"/>
              <a:gd name="T33" fmla="*/ 7806 h 10505"/>
              <a:gd name="T34" fmla="*/ 2416 w 11292"/>
              <a:gd name="T35" fmla="*/ 6700 h 10505"/>
              <a:gd name="T36" fmla="*/ 2338 w 11292"/>
              <a:gd name="T37" fmla="*/ 6391 h 10505"/>
              <a:gd name="T38" fmla="*/ 4267 w 11292"/>
              <a:gd name="T39" fmla="*/ 6254 h 10505"/>
              <a:gd name="T40" fmla="*/ 4738 w 11292"/>
              <a:gd name="T41" fmla="*/ 5370 h 10505"/>
              <a:gd name="T42" fmla="*/ 4557 w 11292"/>
              <a:gd name="T43" fmla="*/ 4430 h 10505"/>
              <a:gd name="T44" fmla="*/ 3844 w 11292"/>
              <a:gd name="T45" fmla="*/ 3789 h 10505"/>
              <a:gd name="T46" fmla="*/ 2734 w 11292"/>
              <a:gd name="T47" fmla="*/ 3767 h 10505"/>
              <a:gd name="T48" fmla="*/ 1726 w 11292"/>
              <a:gd name="T49" fmla="*/ 4650 h 10505"/>
              <a:gd name="T50" fmla="*/ 1608 w 11292"/>
              <a:gd name="T51" fmla="*/ 5024 h 10505"/>
              <a:gd name="T52" fmla="*/ 899 w 11292"/>
              <a:gd name="T53" fmla="*/ 3775 h 10505"/>
              <a:gd name="T54" fmla="*/ 1162 w 11292"/>
              <a:gd name="T55" fmla="*/ 1815 h 10505"/>
              <a:gd name="T56" fmla="*/ 2418 w 11292"/>
              <a:gd name="T57" fmla="*/ 867 h 10505"/>
              <a:gd name="T58" fmla="*/ 5268 w 11292"/>
              <a:gd name="T59" fmla="*/ 2105 h 10505"/>
              <a:gd name="T60" fmla="*/ 5711 w 11292"/>
              <a:gd name="T61" fmla="*/ 2126 h 10505"/>
              <a:gd name="T62" fmla="*/ 6906 w 11292"/>
              <a:gd name="T63" fmla="*/ 1387 h 10505"/>
              <a:gd name="T64" fmla="*/ 9045 w 11292"/>
              <a:gd name="T65" fmla="*/ 930 h 10505"/>
              <a:gd name="T66" fmla="*/ 9947 w 11292"/>
              <a:gd name="T67" fmla="*/ 1777 h 10505"/>
              <a:gd name="T68" fmla="*/ 10032 w 11292"/>
              <a:gd name="T69" fmla="*/ 4070 h 10505"/>
              <a:gd name="T70" fmla="*/ 8756 w 11292"/>
              <a:gd name="T71" fmla="*/ 5934 h 10505"/>
              <a:gd name="T72" fmla="*/ 6353 w 11292"/>
              <a:gd name="T73" fmla="*/ 7645 h 10505"/>
              <a:gd name="T74" fmla="*/ 6194 w 11292"/>
              <a:gd name="T75" fmla="*/ 8101 h 10505"/>
              <a:gd name="T76" fmla="*/ 6651 w 11292"/>
              <a:gd name="T77" fmla="*/ 8260 h 10505"/>
              <a:gd name="T78" fmla="*/ 9222 w 11292"/>
              <a:gd name="T79" fmla="*/ 6432 h 10505"/>
              <a:gd name="T80" fmla="*/ 10575 w 11292"/>
              <a:gd name="T81" fmla="*/ 1504 h 10505"/>
              <a:gd name="T82" fmla="*/ 2352 w 11292"/>
              <a:gd name="T83" fmla="*/ 4920 h 10505"/>
              <a:gd name="T84" fmla="*/ 2935 w 11292"/>
              <a:gd name="T85" fmla="*/ 4419 h 10505"/>
              <a:gd name="T86" fmla="*/ 3958 w 11292"/>
              <a:gd name="T87" fmla="*/ 4759 h 10505"/>
              <a:gd name="T88" fmla="*/ 3821 w 11292"/>
              <a:gd name="T89" fmla="*/ 5735 h 10505"/>
              <a:gd name="T90" fmla="*/ 3019 w 11292"/>
              <a:gd name="T91" fmla="*/ 5895 h 10505"/>
              <a:gd name="T92" fmla="*/ 2237 w 11292"/>
              <a:gd name="T93" fmla="*/ 5560 h 10505"/>
              <a:gd name="T94" fmla="*/ 2352 w 11292"/>
              <a:gd name="T95" fmla="*/ 4920 h 10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292" h="10505">
                <a:moveTo>
                  <a:pt x="10575" y="1504"/>
                </a:moveTo>
                <a:cubicBezTo>
                  <a:pt x="10288" y="841"/>
                  <a:pt x="9831" y="425"/>
                  <a:pt x="9215" y="266"/>
                </a:cubicBezTo>
                <a:cubicBezTo>
                  <a:pt x="8508" y="85"/>
                  <a:pt x="7628" y="256"/>
                  <a:pt x="6598" y="775"/>
                </a:cubicBezTo>
                <a:cubicBezTo>
                  <a:pt x="6136" y="1008"/>
                  <a:pt x="5751" y="1259"/>
                  <a:pt x="5521" y="1418"/>
                </a:cubicBezTo>
                <a:cubicBezTo>
                  <a:pt x="5003" y="990"/>
                  <a:pt x="3641" y="0"/>
                  <a:pt x="2322" y="189"/>
                </a:cubicBezTo>
                <a:cubicBezTo>
                  <a:pt x="1600" y="291"/>
                  <a:pt x="1011" y="721"/>
                  <a:pt x="572" y="1466"/>
                </a:cubicBezTo>
                <a:cubicBezTo>
                  <a:pt x="115" y="2244"/>
                  <a:pt x="0" y="3105"/>
                  <a:pt x="241" y="3959"/>
                </a:cubicBezTo>
                <a:cubicBezTo>
                  <a:pt x="445" y="4678"/>
                  <a:pt x="891" y="5354"/>
                  <a:pt x="1500" y="5863"/>
                </a:cubicBezTo>
                <a:cubicBezTo>
                  <a:pt x="1523" y="5883"/>
                  <a:pt x="1547" y="5901"/>
                  <a:pt x="1571" y="5921"/>
                </a:cubicBezTo>
                <a:cubicBezTo>
                  <a:pt x="1600" y="6220"/>
                  <a:pt x="1662" y="6545"/>
                  <a:pt x="1761" y="6896"/>
                </a:cubicBezTo>
                <a:cubicBezTo>
                  <a:pt x="1949" y="7568"/>
                  <a:pt x="2199" y="8085"/>
                  <a:pt x="2209" y="8108"/>
                </a:cubicBezTo>
                <a:cubicBezTo>
                  <a:pt x="2226" y="8141"/>
                  <a:pt x="2247" y="8170"/>
                  <a:pt x="2272" y="8196"/>
                </a:cubicBezTo>
                <a:cubicBezTo>
                  <a:pt x="2059" y="8441"/>
                  <a:pt x="1931" y="8760"/>
                  <a:pt x="1931" y="9110"/>
                </a:cubicBezTo>
                <a:cubicBezTo>
                  <a:pt x="1931" y="9880"/>
                  <a:pt x="2556" y="10505"/>
                  <a:pt x="3326" y="10505"/>
                </a:cubicBezTo>
                <a:cubicBezTo>
                  <a:pt x="4096" y="10505"/>
                  <a:pt x="4721" y="9880"/>
                  <a:pt x="4721" y="9110"/>
                </a:cubicBezTo>
                <a:cubicBezTo>
                  <a:pt x="4721" y="8340"/>
                  <a:pt x="4095" y="7713"/>
                  <a:pt x="3325" y="7713"/>
                </a:cubicBezTo>
                <a:cubicBezTo>
                  <a:pt x="3148" y="7713"/>
                  <a:pt x="2978" y="7746"/>
                  <a:pt x="2823" y="7806"/>
                </a:cubicBezTo>
                <a:cubicBezTo>
                  <a:pt x="2808" y="7774"/>
                  <a:pt x="2582" y="7296"/>
                  <a:pt x="2416" y="6700"/>
                </a:cubicBezTo>
                <a:cubicBezTo>
                  <a:pt x="2386" y="6594"/>
                  <a:pt x="2361" y="6491"/>
                  <a:pt x="2338" y="6391"/>
                </a:cubicBezTo>
                <a:cubicBezTo>
                  <a:pt x="3064" y="6710"/>
                  <a:pt x="3778" y="6674"/>
                  <a:pt x="4267" y="6254"/>
                </a:cubicBezTo>
                <a:cubicBezTo>
                  <a:pt x="4527" y="6030"/>
                  <a:pt x="4694" y="5716"/>
                  <a:pt x="4738" y="5370"/>
                </a:cubicBezTo>
                <a:cubicBezTo>
                  <a:pt x="4780" y="5050"/>
                  <a:pt x="4715" y="4716"/>
                  <a:pt x="4557" y="4430"/>
                </a:cubicBezTo>
                <a:cubicBezTo>
                  <a:pt x="4393" y="4134"/>
                  <a:pt x="4147" y="3912"/>
                  <a:pt x="3844" y="3789"/>
                </a:cubicBezTo>
                <a:cubicBezTo>
                  <a:pt x="3513" y="3654"/>
                  <a:pt x="3129" y="3646"/>
                  <a:pt x="2734" y="3767"/>
                </a:cubicBezTo>
                <a:cubicBezTo>
                  <a:pt x="2256" y="3915"/>
                  <a:pt x="1917" y="4211"/>
                  <a:pt x="1726" y="4650"/>
                </a:cubicBezTo>
                <a:cubicBezTo>
                  <a:pt x="1676" y="4766"/>
                  <a:pt x="1636" y="4890"/>
                  <a:pt x="1608" y="5024"/>
                </a:cubicBezTo>
                <a:cubicBezTo>
                  <a:pt x="1273" y="4657"/>
                  <a:pt x="1027" y="4225"/>
                  <a:pt x="899" y="3775"/>
                </a:cubicBezTo>
                <a:cubicBezTo>
                  <a:pt x="709" y="3105"/>
                  <a:pt x="801" y="2427"/>
                  <a:pt x="1162" y="1815"/>
                </a:cubicBezTo>
                <a:cubicBezTo>
                  <a:pt x="1494" y="1251"/>
                  <a:pt x="1904" y="941"/>
                  <a:pt x="2418" y="867"/>
                </a:cubicBezTo>
                <a:cubicBezTo>
                  <a:pt x="3731" y="679"/>
                  <a:pt x="5253" y="2091"/>
                  <a:pt x="5268" y="2105"/>
                </a:cubicBezTo>
                <a:cubicBezTo>
                  <a:pt x="5391" y="2220"/>
                  <a:pt x="5578" y="2229"/>
                  <a:pt x="5711" y="2126"/>
                </a:cubicBezTo>
                <a:cubicBezTo>
                  <a:pt x="5716" y="2122"/>
                  <a:pt x="6224" y="1731"/>
                  <a:pt x="6906" y="1387"/>
                </a:cubicBezTo>
                <a:cubicBezTo>
                  <a:pt x="7772" y="951"/>
                  <a:pt x="8511" y="792"/>
                  <a:pt x="9045" y="930"/>
                </a:cubicBezTo>
                <a:cubicBezTo>
                  <a:pt x="9451" y="1035"/>
                  <a:pt x="9746" y="1311"/>
                  <a:pt x="9947" y="1777"/>
                </a:cubicBezTo>
                <a:cubicBezTo>
                  <a:pt x="10277" y="2539"/>
                  <a:pt x="10306" y="3310"/>
                  <a:pt x="10032" y="4070"/>
                </a:cubicBezTo>
                <a:cubicBezTo>
                  <a:pt x="9807" y="4697"/>
                  <a:pt x="9377" y="5324"/>
                  <a:pt x="8756" y="5934"/>
                </a:cubicBezTo>
                <a:cubicBezTo>
                  <a:pt x="7670" y="7000"/>
                  <a:pt x="6366" y="7639"/>
                  <a:pt x="6353" y="7645"/>
                </a:cubicBezTo>
                <a:cubicBezTo>
                  <a:pt x="6183" y="7728"/>
                  <a:pt x="6113" y="7931"/>
                  <a:pt x="6194" y="8101"/>
                </a:cubicBezTo>
                <a:cubicBezTo>
                  <a:pt x="6277" y="8271"/>
                  <a:pt x="6481" y="8342"/>
                  <a:pt x="6651" y="8260"/>
                </a:cubicBezTo>
                <a:cubicBezTo>
                  <a:pt x="6707" y="8232"/>
                  <a:pt x="8056" y="7573"/>
                  <a:pt x="9222" y="6432"/>
                </a:cubicBezTo>
                <a:cubicBezTo>
                  <a:pt x="10825" y="4865"/>
                  <a:pt x="11292" y="3161"/>
                  <a:pt x="10575" y="1504"/>
                </a:cubicBezTo>
                <a:close/>
                <a:moveTo>
                  <a:pt x="2352" y="4920"/>
                </a:moveTo>
                <a:cubicBezTo>
                  <a:pt x="2461" y="4670"/>
                  <a:pt x="2652" y="4506"/>
                  <a:pt x="2935" y="4419"/>
                </a:cubicBezTo>
                <a:cubicBezTo>
                  <a:pt x="3580" y="4220"/>
                  <a:pt x="3866" y="4590"/>
                  <a:pt x="3958" y="4759"/>
                </a:cubicBezTo>
                <a:cubicBezTo>
                  <a:pt x="4118" y="5048"/>
                  <a:pt x="4122" y="5476"/>
                  <a:pt x="3821" y="5735"/>
                </a:cubicBezTo>
                <a:cubicBezTo>
                  <a:pt x="3573" y="5947"/>
                  <a:pt x="3250" y="5939"/>
                  <a:pt x="3019" y="5895"/>
                </a:cubicBezTo>
                <a:cubicBezTo>
                  <a:pt x="2767" y="5846"/>
                  <a:pt x="2498" y="5730"/>
                  <a:pt x="2237" y="5560"/>
                </a:cubicBezTo>
                <a:cubicBezTo>
                  <a:pt x="2238" y="5307"/>
                  <a:pt x="2276" y="5093"/>
                  <a:pt x="2352" y="49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48" name="组合 147">
            <a:extLst>
              <a:ext uri="{FF2B5EF4-FFF2-40B4-BE49-F238E27FC236}">
                <a16:creationId xmlns:a16="http://schemas.microsoft.com/office/drawing/2014/main" id="{2BAE11EB-08BC-4F04-9F49-6BCF0CE6739E}"/>
              </a:ext>
            </a:extLst>
          </p:cNvPr>
          <p:cNvGrpSpPr/>
          <p:nvPr userDrawn="1"/>
        </p:nvGrpSpPr>
        <p:grpSpPr>
          <a:xfrm>
            <a:off x="5092095" y="2879622"/>
            <a:ext cx="7025336" cy="3861341"/>
            <a:chOff x="5145832" y="2435844"/>
            <a:chExt cx="7864030" cy="4322313"/>
          </a:xfrm>
        </p:grpSpPr>
        <p:sp>
          <p:nvSpPr>
            <p:cNvPr id="149" name="îS1iḋé">
              <a:extLst>
                <a:ext uri="{FF2B5EF4-FFF2-40B4-BE49-F238E27FC236}">
                  <a16:creationId xmlns:a16="http://schemas.microsoft.com/office/drawing/2014/main" id="{2A89FD7E-17F6-44A7-93AB-D486493A6454}"/>
                </a:ext>
              </a:extLst>
            </p:cNvPr>
            <p:cNvSpPr/>
            <p:nvPr/>
          </p:nvSpPr>
          <p:spPr>
            <a:xfrm flipH="1">
              <a:off x="7993331" y="2784543"/>
              <a:ext cx="266656" cy="552442"/>
            </a:xfrm>
            <a:custGeom>
              <a:avLst/>
              <a:gdLst>
                <a:gd name="connsiteX0" fmla="*/ 92068 w 131524"/>
                <a:gd name="connsiteY0" fmla="*/ 272485 h 272484"/>
                <a:gd name="connsiteX1" fmla="*/ 0 w 131524"/>
                <a:gd name="connsiteY1" fmla="*/ 198620 h 272484"/>
                <a:gd name="connsiteX2" fmla="*/ 35144 w 131524"/>
                <a:gd name="connsiteY2" fmla="*/ 19639 h 272484"/>
                <a:gd name="connsiteX3" fmla="*/ 42720 w 131524"/>
                <a:gd name="connsiteY3" fmla="*/ 102132 h 272484"/>
                <a:gd name="connsiteX4" fmla="*/ 77127 w 131524"/>
                <a:gd name="connsiteY4" fmla="*/ 173 h 272484"/>
                <a:gd name="connsiteX5" fmla="*/ 80915 w 131524"/>
                <a:gd name="connsiteY5" fmla="*/ 104658 h 272484"/>
                <a:gd name="connsiteX6" fmla="*/ 129316 w 131524"/>
                <a:gd name="connsiteY6" fmla="*/ 16167 h 272484"/>
                <a:gd name="connsiteX7" fmla="*/ 118058 w 131524"/>
                <a:gd name="connsiteY7" fmla="*/ 163686 h 272484"/>
                <a:gd name="connsiteX8" fmla="*/ 92068 w 131524"/>
                <a:gd name="connsiteY8" fmla="*/ 272485 h 27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524" h="272484">
                  <a:moveTo>
                    <a:pt x="92068" y="272485"/>
                  </a:moveTo>
                  <a:lnTo>
                    <a:pt x="0" y="198620"/>
                  </a:lnTo>
                  <a:cubicBezTo>
                    <a:pt x="0" y="198620"/>
                    <a:pt x="17151" y="22691"/>
                    <a:pt x="35144" y="19639"/>
                  </a:cubicBezTo>
                  <a:cubicBezTo>
                    <a:pt x="53137" y="16588"/>
                    <a:pt x="42720" y="102132"/>
                    <a:pt x="42720" y="102132"/>
                  </a:cubicBezTo>
                  <a:cubicBezTo>
                    <a:pt x="42720" y="102132"/>
                    <a:pt x="70077" y="-4877"/>
                    <a:pt x="77127" y="173"/>
                  </a:cubicBezTo>
                  <a:cubicBezTo>
                    <a:pt x="89648" y="9222"/>
                    <a:pt x="80915" y="104658"/>
                    <a:pt x="80915" y="104658"/>
                  </a:cubicBezTo>
                  <a:cubicBezTo>
                    <a:pt x="80915" y="104658"/>
                    <a:pt x="120583" y="7960"/>
                    <a:pt x="129316" y="16167"/>
                  </a:cubicBezTo>
                  <a:cubicBezTo>
                    <a:pt x="138050" y="24479"/>
                    <a:pt x="118058" y="163686"/>
                    <a:pt x="118058" y="163686"/>
                  </a:cubicBezTo>
                  <a:lnTo>
                    <a:pt x="92068" y="272485"/>
                  </a:lnTo>
                  <a:close/>
                </a:path>
              </a:pathLst>
            </a:custGeom>
            <a:solidFill>
              <a:srgbClr val="FFD3D1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0" name="iṣ1íďè">
              <a:extLst>
                <a:ext uri="{FF2B5EF4-FFF2-40B4-BE49-F238E27FC236}">
                  <a16:creationId xmlns:a16="http://schemas.microsoft.com/office/drawing/2014/main" id="{4CEEAE0C-1F1F-444E-88F4-9757C239AA99}"/>
                </a:ext>
              </a:extLst>
            </p:cNvPr>
            <p:cNvSpPr/>
            <p:nvPr/>
          </p:nvSpPr>
          <p:spPr>
            <a:xfrm flipH="1">
              <a:off x="7962645" y="2904323"/>
              <a:ext cx="438283" cy="848434"/>
            </a:xfrm>
            <a:custGeom>
              <a:avLst/>
              <a:gdLst>
                <a:gd name="connsiteX0" fmla="*/ 140749 w 216176"/>
                <a:gd name="connsiteY0" fmla="*/ 148692 h 418478"/>
                <a:gd name="connsiteX1" fmla="*/ 182311 w 216176"/>
                <a:gd name="connsiteY1" fmla="*/ 76300 h 418478"/>
                <a:gd name="connsiteX2" fmla="*/ 211247 w 216176"/>
                <a:gd name="connsiteY2" fmla="*/ 15 h 418478"/>
                <a:gd name="connsiteX3" fmla="*/ 209563 w 216176"/>
                <a:gd name="connsiteY3" fmla="*/ 89137 h 418478"/>
                <a:gd name="connsiteX4" fmla="*/ 170211 w 216176"/>
                <a:gd name="connsiteY4" fmla="*/ 241812 h 418478"/>
                <a:gd name="connsiteX5" fmla="*/ 125913 w 216176"/>
                <a:gd name="connsiteY5" fmla="*/ 418478 h 418478"/>
                <a:gd name="connsiteX6" fmla="*/ 69 w 216176"/>
                <a:gd name="connsiteY6" fmla="*/ 348401 h 418478"/>
                <a:gd name="connsiteX7" fmla="*/ 90454 w 216176"/>
                <a:gd name="connsiteY7" fmla="*/ 140380 h 41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176" h="418478">
                  <a:moveTo>
                    <a:pt x="140749" y="148692"/>
                  </a:moveTo>
                  <a:cubicBezTo>
                    <a:pt x="136224" y="113022"/>
                    <a:pt x="163056" y="89768"/>
                    <a:pt x="182311" y="76300"/>
                  </a:cubicBezTo>
                  <a:cubicBezTo>
                    <a:pt x="183890" y="65673"/>
                    <a:pt x="200935" y="1172"/>
                    <a:pt x="211247" y="15"/>
                  </a:cubicBezTo>
                  <a:cubicBezTo>
                    <a:pt x="221559" y="-1142"/>
                    <a:pt x="213036" y="65042"/>
                    <a:pt x="209563" y="89137"/>
                  </a:cubicBezTo>
                  <a:cubicBezTo>
                    <a:pt x="206091" y="113233"/>
                    <a:pt x="170211" y="241812"/>
                    <a:pt x="170211" y="241812"/>
                  </a:cubicBezTo>
                  <a:lnTo>
                    <a:pt x="125913" y="418478"/>
                  </a:lnTo>
                  <a:cubicBezTo>
                    <a:pt x="125913" y="418478"/>
                    <a:pt x="-3403" y="351874"/>
                    <a:pt x="69" y="348401"/>
                  </a:cubicBezTo>
                  <a:cubicBezTo>
                    <a:pt x="3541" y="344929"/>
                    <a:pt x="90454" y="140380"/>
                    <a:pt x="90454" y="140380"/>
                  </a:cubicBezTo>
                </a:path>
              </a:pathLst>
            </a:custGeom>
            <a:solidFill>
              <a:srgbClr val="FFD3D1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1" name="ïṡḷíḓé">
              <a:extLst>
                <a:ext uri="{FF2B5EF4-FFF2-40B4-BE49-F238E27FC236}">
                  <a16:creationId xmlns:a16="http://schemas.microsoft.com/office/drawing/2014/main" id="{B53C8DDB-56A0-4969-A490-A8600BE144B6}"/>
                </a:ext>
              </a:extLst>
            </p:cNvPr>
            <p:cNvSpPr/>
            <p:nvPr/>
          </p:nvSpPr>
          <p:spPr>
            <a:xfrm flipH="1">
              <a:off x="8031300" y="3059021"/>
              <a:ext cx="116264" cy="158929"/>
            </a:xfrm>
            <a:custGeom>
              <a:avLst/>
              <a:gdLst>
                <a:gd name="connsiteX0" fmla="*/ 57345 w 57345"/>
                <a:gd name="connsiteY0" fmla="*/ 0 h 78389"/>
                <a:gd name="connsiteX1" fmla="*/ 0 w 57345"/>
                <a:gd name="connsiteY1" fmla="*/ 78389 h 78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345" h="78389">
                  <a:moveTo>
                    <a:pt x="57345" y="0"/>
                  </a:moveTo>
                  <a:cubicBezTo>
                    <a:pt x="57345" y="0"/>
                    <a:pt x="0" y="35670"/>
                    <a:pt x="0" y="78389"/>
                  </a:cubicBezTo>
                </a:path>
              </a:pathLst>
            </a:custGeom>
            <a:noFill/>
            <a:ln w="7889" cap="flat">
              <a:solidFill>
                <a:srgbClr val="E07A6C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2" name="ísľidê">
              <a:extLst>
                <a:ext uri="{FF2B5EF4-FFF2-40B4-BE49-F238E27FC236}">
                  <a16:creationId xmlns:a16="http://schemas.microsoft.com/office/drawing/2014/main" id="{5AB30C20-CF1A-4F9A-BA07-7816B2498F1F}"/>
                </a:ext>
              </a:extLst>
            </p:cNvPr>
            <p:cNvSpPr/>
            <p:nvPr/>
          </p:nvSpPr>
          <p:spPr>
            <a:xfrm flipH="1">
              <a:off x="8158017" y="3095713"/>
              <a:ext cx="58876" cy="122448"/>
            </a:xfrm>
            <a:custGeom>
              <a:avLst/>
              <a:gdLst>
                <a:gd name="connsiteX0" fmla="*/ 29041 w 29040"/>
                <a:gd name="connsiteY0" fmla="*/ 421 h 60396"/>
                <a:gd name="connsiteX1" fmla="*/ 0 w 29040"/>
                <a:gd name="connsiteY1" fmla="*/ 0 h 60396"/>
                <a:gd name="connsiteX2" fmla="*/ 23359 w 29040"/>
                <a:gd name="connsiteY2" fmla="*/ 60397 h 60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40" h="60396">
                  <a:moveTo>
                    <a:pt x="29041" y="421"/>
                  </a:moveTo>
                  <a:lnTo>
                    <a:pt x="0" y="0"/>
                  </a:lnTo>
                  <a:cubicBezTo>
                    <a:pt x="0" y="0"/>
                    <a:pt x="23359" y="38616"/>
                    <a:pt x="23359" y="60397"/>
                  </a:cubicBezTo>
                </a:path>
              </a:pathLst>
            </a:custGeom>
            <a:noFill/>
            <a:ln w="7889" cap="flat">
              <a:solidFill>
                <a:srgbClr val="E07A6C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3" name="íSḻïďe">
              <a:extLst>
                <a:ext uri="{FF2B5EF4-FFF2-40B4-BE49-F238E27FC236}">
                  <a16:creationId xmlns:a16="http://schemas.microsoft.com/office/drawing/2014/main" id="{F05BDF0A-4729-45E2-AE76-DDCAD7AFA18E}"/>
                </a:ext>
              </a:extLst>
            </p:cNvPr>
            <p:cNvSpPr/>
            <p:nvPr/>
          </p:nvSpPr>
          <p:spPr>
            <a:xfrm flipH="1">
              <a:off x="7962867" y="3421245"/>
              <a:ext cx="1986081" cy="1261026"/>
            </a:xfrm>
            <a:custGeom>
              <a:avLst/>
              <a:gdLst>
                <a:gd name="connsiteX0" fmla="*/ 0 w 979606"/>
                <a:gd name="connsiteY0" fmla="*/ 85545 h 621983"/>
                <a:gd name="connsiteX1" fmla="*/ 258212 w 979606"/>
                <a:gd name="connsiteY1" fmla="*/ 78916 h 621983"/>
                <a:gd name="connsiteX2" fmla="*/ 620277 w 979606"/>
                <a:gd name="connsiteY2" fmla="*/ 292619 h 621983"/>
                <a:gd name="connsiteX3" fmla="*/ 778108 w 979606"/>
                <a:gd name="connsiteY3" fmla="*/ 0 h 621983"/>
                <a:gd name="connsiteX4" fmla="*/ 979606 w 979606"/>
                <a:gd name="connsiteY4" fmla="*/ 125002 h 621983"/>
                <a:gd name="connsiteX5" fmla="*/ 724656 w 979606"/>
                <a:gd name="connsiteY5" fmla="*/ 603862 h 621983"/>
                <a:gd name="connsiteX6" fmla="*/ 206128 w 979606"/>
                <a:gd name="connsiteY6" fmla="*/ 502850 h 62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9606" h="621983">
                  <a:moveTo>
                    <a:pt x="0" y="85545"/>
                  </a:moveTo>
                  <a:cubicBezTo>
                    <a:pt x="0" y="85545"/>
                    <a:pt x="104695" y="-8523"/>
                    <a:pt x="258212" y="78916"/>
                  </a:cubicBezTo>
                  <a:cubicBezTo>
                    <a:pt x="416780" y="169195"/>
                    <a:pt x="561774" y="313663"/>
                    <a:pt x="620277" y="292619"/>
                  </a:cubicBezTo>
                  <a:cubicBezTo>
                    <a:pt x="678780" y="271575"/>
                    <a:pt x="778108" y="0"/>
                    <a:pt x="778108" y="0"/>
                  </a:cubicBezTo>
                  <a:lnTo>
                    <a:pt x="979606" y="125002"/>
                  </a:lnTo>
                  <a:cubicBezTo>
                    <a:pt x="979606" y="125002"/>
                    <a:pt x="871755" y="551568"/>
                    <a:pt x="724656" y="603862"/>
                  </a:cubicBezTo>
                  <a:cubicBezTo>
                    <a:pt x="517371" y="677517"/>
                    <a:pt x="206128" y="502850"/>
                    <a:pt x="206128" y="502850"/>
                  </a:cubicBezTo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C0D4FD"/>
                </a:gs>
              </a:gsLst>
              <a:lin ang="5400000" scaled="0"/>
            </a:gra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54" name="ïṩ1iďe">
              <a:extLst>
                <a:ext uri="{FF2B5EF4-FFF2-40B4-BE49-F238E27FC236}">
                  <a16:creationId xmlns:a16="http://schemas.microsoft.com/office/drawing/2014/main" id="{C7F557E4-943D-4BD0-9CC6-24C2C2017969}"/>
                </a:ext>
              </a:extLst>
            </p:cNvPr>
            <p:cNvGrpSpPr/>
            <p:nvPr/>
          </p:nvGrpSpPr>
          <p:grpSpPr>
            <a:xfrm flipH="1">
              <a:off x="7962869" y="3421197"/>
              <a:ext cx="408521" cy="284151"/>
              <a:chOff x="13882583" y="4160079"/>
              <a:chExt cx="201497" cy="140154"/>
            </a:xfrm>
          </p:grpSpPr>
          <p:sp>
            <p:nvSpPr>
              <p:cNvPr id="240" name="îṣḷidé">
                <a:extLst>
                  <a:ext uri="{FF2B5EF4-FFF2-40B4-BE49-F238E27FC236}">
                    <a16:creationId xmlns:a16="http://schemas.microsoft.com/office/drawing/2014/main" id="{9A9503EF-BDE4-4307-AAF4-AB700EDCDD6E}"/>
                  </a:ext>
                </a:extLst>
              </p:cNvPr>
              <p:cNvSpPr/>
              <p:nvPr/>
            </p:nvSpPr>
            <p:spPr>
              <a:xfrm>
                <a:off x="13882583" y="4160079"/>
                <a:ext cx="201497" cy="125002"/>
              </a:xfrm>
              <a:custGeom>
                <a:avLst/>
                <a:gdLst>
                  <a:gd name="connsiteX0" fmla="*/ 0 w 201497"/>
                  <a:gd name="connsiteY0" fmla="*/ 0 h 125002"/>
                  <a:gd name="connsiteX1" fmla="*/ 201498 w 201497"/>
                  <a:gd name="connsiteY1" fmla="*/ 125002 h 125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1497" h="125002">
                    <a:moveTo>
                      <a:pt x="0" y="0"/>
                    </a:moveTo>
                    <a:lnTo>
                      <a:pt x="201498" y="125002"/>
                    </a:lnTo>
                  </a:path>
                </a:pathLst>
              </a:custGeom>
              <a:ln w="7889" cap="flat">
                <a:solidFill>
                  <a:srgbClr val="4B60D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1" name="îsḷiḑé">
                <a:extLst>
                  <a:ext uri="{FF2B5EF4-FFF2-40B4-BE49-F238E27FC236}">
                    <a16:creationId xmlns:a16="http://schemas.microsoft.com/office/drawing/2014/main" id="{AD90B9C2-F406-4F75-B9EE-55CA4759CE9C}"/>
                  </a:ext>
                </a:extLst>
              </p:cNvPr>
              <p:cNvSpPr/>
              <p:nvPr/>
            </p:nvSpPr>
            <p:spPr>
              <a:xfrm>
                <a:off x="13897524" y="4179861"/>
                <a:ext cx="17045" cy="39457"/>
              </a:xfrm>
              <a:custGeom>
                <a:avLst/>
                <a:gdLst>
                  <a:gd name="connsiteX0" fmla="*/ 17046 w 17045"/>
                  <a:gd name="connsiteY0" fmla="*/ 0 h 39457"/>
                  <a:gd name="connsiteX1" fmla="*/ 0 w 17045"/>
                  <a:gd name="connsiteY1" fmla="*/ 39458 h 3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045" h="39457">
                    <a:moveTo>
                      <a:pt x="17046" y="0"/>
                    </a:moveTo>
                    <a:lnTo>
                      <a:pt x="0" y="39458"/>
                    </a:lnTo>
                  </a:path>
                </a:pathLst>
              </a:custGeom>
              <a:ln w="7889" cap="flat">
                <a:solidFill>
                  <a:srgbClr val="4B60D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2" name="iṥlïḓê">
                <a:extLst>
                  <a:ext uri="{FF2B5EF4-FFF2-40B4-BE49-F238E27FC236}">
                    <a16:creationId xmlns:a16="http://schemas.microsoft.com/office/drawing/2014/main" id="{46A9DDA9-AC39-4334-94A0-69B0F9DEBC68}"/>
                  </a:ext>
                </a:extLst>
              </p:cNvPr>
              <p:cNvSpPr/>
              <p:nvPr/>
            </p:nvSpPr>
            <p:spPr>
              <a:xfrm>
                <a:off x="13931300" y="4199642"/>
                <a:ext cx="17045" cy="39352"/>
              </a:xfrm>
              <a:custGeom>
                <a:avLst/>
                <a:gdLst>
                  <a:gd name="connsiteX0" fmla="*/ 17046 w 17045"/>
                  <a:gd name="connsiteY0" fmla="*/ 0 h 39352"/>
                  <a:gd name="connsiteX1" fmla="*/ 0 w 17045"/>
                  <a:gd name="connsiteY1" fmla="*/ 39353 h 39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045" h="39352">
                    <a:moveTo>
                      <a:pt x="17046" y="0"/>
                    </a:moveTo>
                    <a:lnTo>
                      <a:pt x="0" y="39353"/>
                    </a:lnTo>
                  </a:path>
                </a:pathLst>
              </a:custGeom>
              <a:ln w="7889" cap="flat">
                <a:solidFill>
                  <a:srgbClr val="4B60D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3" name="íṩľiḋé">
                <a:extLst>
                  <a:ext uri="{FF2B5EF4-FFF2-40B4-BE49-F238E27FC236}">
                    <a16:creationId xmlns:a16="http://schemas.microsoft.com/office/drawing/2014/main" id="{9F89C50F-9B16-4713-B31D-2536043536EB}"/>
                  </a:ext>
                </a:extLst>
              </p:cNvPr>
              <p:cNvSpPr/>
              <p:nvPr/>
            </p:nvSpPr>
            <p:spPr>
              <a:xfrm>
                <a:off x="13965076" y="4219319"/>
                <a:ext cx="17045" cy="39457"/>
              </a:xfrm>
              <a:custGeom>
                <a:avLst/>
                <a:gdLst>
                  <a:gd name="connsiteX0" fmla="*/ 17046 w 17045"/>
                  <a:gd name="connsiteY0" fmla="*/ 0 h 39457"/>
                  <a:gd name="connsiteX1" fmla="*/ 0 w 17045"/>
                  <a:gd name="connsiteY1" fmla="*/ 39458 h 3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045" h="39457">
                    <a:moveTo>
                      <a:pt x="17046" y="0"/>
                    </a:moveTo>
                    <a:lnTo>
                      <a:pt x="0" y="39458"/>
                    </a:lnTo>
                  </a:path>
                </a:pathLst>
              </a:custGeom>
              <a:ln w="7889" cap="flat">
                <a:solidFill>
                  <a:srgbClr val="4B60D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4" name="işľíďê">
                <a:extLst>
                  <a:ext uri="{FF2B5EF4-FFF2-40B4-BE49-F238E27FC236}">
                    <a16:creationId xmlns:a16="http://schemas.microsoft.com/office/drawing/2014/main" id="{B37CAC4C-68EE-4758-8E3E-D861516DA8CE}"/>
                  </a:ext>
                </a:extLst>
              </p:cNvPr>
              <p:cNvSpPr/>
              <p:nvPr/>
            </p:nvSpPr>
            <p:spPr>
              <a:xfrm>
                <a:off x="13998852" y="4238995"/>
                <a:ext cx="17045" cy="39457"/>
              </a:xfrm>
              <a:custGeom>
                <a:avLst/>
                <a:gdLst>
                  <a:gd name="connsiteX0" fmla="*/ 17046 w 17045"/>
                  <a:gd name="connsiteY0" fmla="*/ 0 h 39457"/>
                  <a:gd name="connsiteX1" fmla="*/ 0 w 17045"/>
                  <a:gd name="connsiteY1" fmla="*/ 39458 h 3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045" h="39457">
                    <a:moveTo>
                      <a:pt x="17046" y="0"/>
                    </a:moveTo>
                    <a:lnTo>
                      <a:pt x="0" y="39458"/>
                    </a:lnTo>
                  </a:path>
                </a:pathLst>
              </a:custGeom>
              <a:ln w="7889" cap="flat">
                <a:solidFill>
                  <a:srgbClr val="4B60D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5" name="íś1iḋê">
                <a:extLst>
                  <a:ext uri="{FF2B5EF4-FFF2-40B4-BE49-F238E27FC236}">
                    <a16:creationId xmlns:a16="http://schemas.microsoft.com/office/drawing/2014/main" id="{BAF213CF-44D9-44BB-83A5-2D1FF62DD308}"/>
                  </a:ext>
                </a:extLst>
              </p:cNvPr>
              <p:cNvSpPr/>
              <p:nvPr/>
            </p:nvSpPr>
            <p:spPr>
              <a:xfrm>
                <a:off x="14031786" y="4260776"/>
                <a:ext cx="17045" cy="39457"/>
              </a:xfrm>
              <a:custGeom>
                <a:avLst/>
                <a:gdLst>
                  <a:gd name="connsiteX0" fmla="*/ 17046 w 17045"/>
                  <a:gd name="connsiteY0" fmla="*/ 0 h 39457"/>
                  <a:gd name="connsiteX1" fmla="*/ 0 w 17045"/>
                  <a:gd name="connsiteY1" fmla="*/ 39458 h 3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045" h="39457">
                    <a:moveTo>
                      <a:pt x="17046" y="0"/>
                    </a:moveTo>
                    <a:lnTo>
                      <a:pt x="0" y="39458"/>
                    </a:lnTo>
                  </a:path>
                </a:pathLst>
              </a:custGeom>
              <a:ln w="7889" cap="flat">
                <a:solidFill>
                  <a:srgbClr val="4B60D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55" name="íS1ïḋè">
              <a:extLst>
                <a:ext uri="{FF2B5EF4-FFF2-40B4-BE49-F238E27FC236}">
                  <a16:creationId xmlns:a16="http://schemas.microsoft.com/office/drawing/2014/main" id="{7F18524A-1BEB-4DA4-A611-4BF68A594FE7}"/>
                </a:ext>
              </a:extLst>
            </p:cNvPr>
            <p:cNvGrpSpPr/>
            <p:nvPr/>
          </p:nvGrpSpPr>
          <p:grpSpPr>
            <a:xfrm flipH="1">
              <a:off x="5145832" y="5684870"/>
              <a:ext cx="1386670" cy="894962"/>
              <a:chOff x="14789586" y="5276578"/>
              <a:chExt cx="683955" cy="441427"/>
            </a:xfrm>
          </p:grpSpPr>
          <p:sp>
            <p:nvSpPr>
              <p:cNvPr id="234" name="îṥliḑé">
                <a:extLst>
                  <a:ext uri="{FF2B5EF4-FFF2-40B4-BE49-F238E27FC236}">
                    <a16:creationId xmlns:a16="http://schemas.microsoft.com/office/drawing/2014/main" id="{0EEB2097-4276-4C8F-902A-A4B65DF312DD}"/>
                  </a:ext>
                </a:extLst>
              </p:cNvPr>
              <p:cNvSpPr/>
              <p:nvPr/>
            </p:nvSpPr>
            <p:spPr>
              <a:xfrm>
                <a:off x="15165645" y="5389795"/>
                <a:ext cx="307896" cy="328210"/>
              </a:xfrm>
              <a:custGeom>
                <a:avLst/>
                <a:gdLst>
                  <a:gd name="connsiteX0" fmla="*/ 16415 w 307896"/>
                  <a:gd name="connsiteY0" fmla="*/ 325869 h 328210"/>
                  <a:gd name="connsiteX1" fmla="*/ 0 w 307896"/>
                  <a:gd name="connsiteY1" fmla="*/ 309455 h 328210"/>
                  <a:gd name="connsiteX2" fmla="*/ 267472 w 307896"/>
                  <a:gd name="connsiteY2" fmla="*/ 41983 h 328210"/>
                  <a:gd name="connsiteX3" fmla="*/ 278415 w 307896"/>
                  <a:gd name="connsiteY3" fmla="*/ 2210 h 328210"/>
                  <a:gd name="connsiteX4" fmla="*/ 279888 w 307896"/>
                  <a:gd name="connsiteY4" fmla="*/ 0 h 328210"/>
                  <a:gd name="connsiteX5" fmla="*/ 306298 w 307896"/>
                  <a:gd name="connsiteY5" fmla="*/ 26411 h 328210"/>
                  <a:gd name="connsiteX6" fmla="*/ 307876 w 307896"/>
                  <a:gd name="connsiteY6" fmla="*/ 30093 h 328210"/>
                  <a:gd name="connsiteX7" fmla="*/ 307876 w 307896"/>
                  <a:gd name="connsiteY7" fmla="*/ 31356 h 328210"/>
                  <a:gd name="connsiteX8" fmla="*/ 298512 w 307896"/>
                  <a:gd name="connsiteY8" fmla="*/ 55136 h 328210"/>
                  <a:gd name="connsiteX9" fmla="*/ 27989 w 307896"/>
                  <a:gd name="connsiteY9" fmla="*/ 325659 h 328210"/>
                  <a:gd name="connsiteX10" fmla="*/ 16415 w 307896"/>
                  <a:gd name="connsiteY10" fmla="*/ 325869 h 328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7896" h="328210">
                    <a:moveTo>
                      <a:pt x="16415" y="325869"/>
                    </a:moveTo>
                    <a:lnTo>
                      <a:pt x="0" y="309455"/>
                    </a:lnTo>
                    <a:lnTo>
                      <a:pt x="267472" y="41983"/>
                    </a:lnTo>
                    <a:cubicBezTo>
                      <a:pt x="277888" y="31566"/>
                      <a:pt x="281992" y="16520"/>
                      <a:pt x="278415" y="2210"/>
                    </a:cubicBezTo>
                    <a:lnTo>
                      <a:pt x="279888" y="0"/>
                    </a:lnTo>
                    <a:lnTo>
                      <a:pt x="306298" y="26411"/>
                    </a:lnTo>
                    <a:cubicBezTo>
                      <a:pt x="307245" y="27357"/>
                      <a:pt x="307876" y="28725"/>
                      <a:pt x="307876" y="30093"/>
                    </a:cubicBezTo>
                    <a:lnTo>
                      <a:pt x="307876" y="31356"/>
                    </a:lnTo>
                    <a:cubicBezTo>
                      <a:pt x="308192" y="40194"/>
                      <a:pt x="304720" y="48823"/>
                      <a:pt x="298512" y="55136"/>
                    </a:cubicBezTo>
                    <a:lnTo>
                      <a:pt x="27989" y="325659"/>
                    </a:lnTo>
                    <a:cubicBezTo>
                      <a:pt x="24832" y="329026"/>
                      <a:pt x="19571" y="329026"/>
                      <a:pt x="16415" y="325869"/>
                    </a:cubicBezTo>
                    <a:close/>
                  </a:path>
                </a:pathLst>
              </a:custGeom>
              <a:solidFill>
                <a:srgbClr val="3E49E1"/>
              </a:solidFill>
              <a:ln w="105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5" name="ïṡļïďé">
                <a:extLst>
                  <a:ext uri="{FF2B5EF4-FFF2-40B4-BE49-F238E27FC236}">
                    <a16:creationId xmlns:a16="http://schemas.microsoft.com/office/drawing/2014/main" id="{094A09FA-1018-46C7-9820-FFE9F94C189B}"/>
                  </a:ext>
                </a:extLst>
              </p:cNvPr>
              <p:cNvSpPr/>
              <p:nvPr/>
            </p:nvSpPr>
            <p:spPr>
              <a:xfrm>
                <a:off x="14789586" y="5276578"/>
                <a:ext cx="649501" cy="402048"/>
              </a:xfrm>
              <a:custGeom>
                <a:avLst/>
                <a:gdLst>
                  <a:gd name="connsiteX0" fmla="*/ 0 w 649501"/>
                  <a:gd name="connsiteY0" fmla="*/ 194027 h 402048"/>
                  <a:gd name="connsiteX1" fmla="*/ 306508 w 649501"/>
                  <a:gd name="connsiteY1" fmla="*/ 337443 h 402048"/>
                  <a:gd name="connsiteX2" fmla="*/ 385108 w 649501"/>
                  <a:gd name="connsiteY2" fmla="*/ 402049 h 402048"/>
                  <a:gd name="connsiteX3" fmla="*/ 644372 w 649501"/>
                  <a:gd name="connsiteY3" fmla="*/ 142784 h 402048"/>
                  <a:gd name="connsiteX4" fmla="*/ 644372 w 649501"/>
                  <a:gd name="connsiteY4" fmla="*/ 117952 h 402048"/>
                  <a:gd name="connsiteX5" fmla="*/ 644372 w 649501"/>
                  <a:gd name="connsiteY5" fmla="*/ 117952 h 402048"/>
                  <a:gd name="connsiteX6" fmla="*/ 624801 w 649501"/>
                  <a:gd name="connsiteY6" fmla="*/ 114375 h 402048"/>
                  <a:gd name="connsiteX7" fmla="*/ 406994 w 649501"/>
                  <a:gd name="connsiteY7" fmla="*/ 178244 h 402048"/>
                  <a:gd name="connsiteX8" fmla="*/ 68709 w 649501"/>
                  <a:gd name="connsiteY8" fmla="*/ 0 h 402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9501" h="402048">
                    <a:moveTo>
                      <a:pt x="0" y="194027"/>
                    </a:moveTo>
                    <a:lnTo>
                      <a:pt x="306508" y="337443"/>
                    </a:lnTo>
                    <a:lnTo>
                      <a:pt x="385108" y="402049"/>
                    </a:lnTo>
                    <a:lnTo>
                      <a:pt x="644372" y="142784"/>
                    </a:lnTo>
                    <a:cubicBezTo>
                      <a:pt x="651212" y="135945"/>
                      <a:pt x="651212" y="124792"/>
                      <a:pt x="644372" y="117952"/>
                    </a:cubicBezTo>
                    <a:lnTo>
                      <a:pt x="644372" y="117952"/>
                    </a:lnTo>
                    <a:cubicBezTo>
                      <a:pt x="639217" y="112797"/>
                      <a:pt x="631430" y="111429"/>
                      <a:pt x="624801" y="114375"/>
                    </a:cubicBezTo>
                    <a:lnTo>
                      <a:pt x="406994" y="178244"/>
                    </a:lnTo>
                    <a:lnTo>
                      <a:pt x="68709" y="0"/>
                    </a:lnTo>
                  </a:path>
                </a:pathLst>
              </a:custGeom>
              <a:solidFill>
                <a:srgbClr val="FFD3D1"/>
              </a:solidFill>
              <a:ln w="105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6" name="îṥľiḍè">
                <a:extLst>
                  <a:ext uri="{FF2B5EF4-FFF2-40B4-BE49-F238E27FC236}">
                    <a16:creationId xmlns:a16="http://schemas.microsoft.com/office/drawing/2014/main" id="{76497B17-733B-4D80-8794-B66682549725}"/>
                  </a:ext>
                </a:extLst>
              </p:cNvPr>
              <p:cNvSpPr/>
              <p:nvPr/>
            </p:nvSpPr>
            <p:spPr>
              <a:xfrm>
                <a:off x="15095989" y="5381989"/>
                <a:ext cx="354295" cy="317261"/>
              </a:xfrm>
              <a:custGeom>
                <a:avLst/>
                <a:gdLst>
                  <a:gd name="connsiteX0" fmla="*/ 100591 w 354295"/>
                  <a:gd name="connsiteY0" fmla="*/ 72833 h 317261"/>
                  <a:gd name="connsiteX1" fmla="*/ 325343 w 354295"/>
                  <a:gd name="connsiteY1" fmla="*/ 1283 h 317261"/>
                  <a:gd name="connsiteX2" fmla="*/ 348597 w 354295"/>
                  <a:gd name="connsiteY2" fmla="*/ 7070 h 317261"/>
                  <a:gd name="connsiteX3" fmla="*/ 348597 w 354295"/>
                  <a:gd name="connsiteY3" fmla="*/ 7070 h 317261"/>
                  <a:gd name="connsiteX4" fmla="*/ 347755 w 354295"/>
                  <a:gd name="connsiteY4" fmla="*/ 39057 h 317261"/>
                  <a:gd name="connsiteX5" fmla="*/ 69551 w 354295"/>
                  <a:gd name="connsiteY5" fmla="*/ 317261 h 317261"/>
                  <a:gd name="connsiteX6" fmla="*/ 0 w 354295"/>
                  <a:gd name="connsiteY6" fmla="*/ 232138 h 317261"/>
                  <a:gd name="connsiteX7" fmla="*/ 100591 w 354295"/>
                  <a:gd name="connsiteY7" fmla="*/ 72833 h 317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4295" h="317261">
                    <a:moveTo>
                      <a:pt x="100591" y="72833"/>
                    </a:moveTo>
                    <a:lnTo>
                      <a:pt x="325343" y="1283"/>
                    </a:lnTo>
                    <a:cubicBezTo>
                      <a:pt x="332919" y="-1663"/>
                      <a:pt x="342178" y="546"/>
                      <a:pt x="348597" y="7070"/>
                    </a:cubicBezTo>
                    <a:lnTo>
                      <a:pt x="348597" y="7070"/>
                    </a:lnTo>
                    <a:cubicBezTo>
                      <a:pt x="357225" y="15698"/>
                      <a:pt x="355331" y="31481"/>
                      <a:pt x="347755" y="39057"/>
                    </a:cubicBezTo>
                    <a:lnTo>
                      <a:pt x="69551" y="317261"/>
                    </a:lnTo>
                    <a:lnTo>
                      <a:pt x="0" y="232138"/>
                    </a:lnTo>
                    <a:cubicBezTo>
                      <a:pt x="105" y="232032"/>
                      <a:pt x="75338" y="163113"/>
                      <a:pt x="100591" y="72833"/>
                    </a:cubicBezTo>
                    <a:close/>
                  </a:path>
                </a:pathLst>
              </a:custGeom>
              <a:solidFill>
                <a:srgbClr val="2D2D71"/>
              </a:solidFill>
              <a:ln w="105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7" name="ïṩľide">
                <a:extLst>
                  <a:ext uri="{FF2B5EF4-FFF2-40B4-BE49-F238E27FC236}">
                    <a16:creationId xmlns:a16="http://schemas.microsoft.com/office/drawing/2014/main" id="{7A36D789-AC02-4439-8930-4344CC87527C}"/>
                  </a:ext>
                </a:extLst>
              </p:cNvPr>
              <p:cNvSpPr/>
              <p:nvPr/>
            </p:nvSpPr>
            <p:spPr>
              <a:xfrm>
                <a:off x="15268131" y="5425781"/>
                <a:ext cx="11995" cy="48506"/>
              </a:xfrm>
              <a:custGeom>
                <a:avLst/>
                <a:gdLst>
                  <a:gd name="connsiteX0" fmla="*/ 0 w 11995"/>
                  <a:gd name="connsiteY0" fmla="*/ 0 h 48506"/>
                  <a:gd name="connsiteX1" fmla="*/ 11995 w 11995"/>
                  <a:gd name="connsiteY1" fmla="*/ 48507 h 48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95" h="48506">
                    <a:moveTo>
                      <a:pt x="0" y="0"/>
                    </a:moveTo>
                    <a:cubicBezTo>
                      <a:pt x="2104" y="16520"/>
                      <a:pt x="6103" y="32934"/>
                      <a:pt x="11995" y="48507"/>
                    </a:cubicBezTo>
                  </a:path>
                </a:pathLst>
              </a:custGeom>
              <a:noFill/>
              <a:ln w="10519" cap="rnd">
                <a:solidFill>
                  <a:srgbClr val="3E49E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8" name="iṡlïḑè">
                <a:extLst>
                  <a:ext uri="{FF2B5EF4-FFF2-40B4-BE49-F238E27FC236}">
                    <a16:creationId xmlns:a16="http://schemas.microsoft.com/office/drawing/2014/main" id="{67735AB1-2794-444D-9731-A0CA16E8D524}"/>
                  </a:ext>
                </a:extLst>
              </p:cNvPr>
              <p:cNvSpPr/>
              <p:nvPr/>
            </p:nvSpPr>
            <p:spPr>
              <a:xfrm>
                <a:off x="15294015" y="5419468"/>
                <a:ext cx="10732" cy="40720"/>
              </a:xfrm>
              <a:custGeom>
                <a:avLst/>
                <a:gdLst>
                  <a:gd name="connsiteX0" fmla="*/ 0 w 10732"/>
                  <a:gd name="connsiteY0" fmla="*/ 0 h 40720"/>
                  <a:gd name="connsiteX1" fmla="*/ 10732 w 10732"/>
                  <a:gd name="connsiteY1" fmla="*/ 40720 h 40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732" h="40720">
                    <a:moveTo>
                      <a:pt x="0" y="0"/>
                    </a:moveTo>
                    <a:cubicBezTo>
                      <a:pt x="2736" y="17782"/>
                      <a:pt x="5682" y="26726"/>
                      <a:pt x="10732" y="40720"/>
                    </a:cubicBezTo>
                  </a:path>
                </a:pathLst>
              </a:custGeom>
              <a:noFill/>
              <a:ln w="10519" cap="rnd">
                <a:solidFill>
                  <a:srgbClr val="3E49E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9" name="í$líde">
                <a:extLst>
                  <a:ext uri="{FF2B5EF4-FFF2-40B4-BE49-F238E27FC236}">
                    <a16:creationId xmlns:a16="http://schemas.microsoft.com/office/drawing/2014/main" id="{1293506C-D40A-4D9E-8792-E9499CFB7572}"/>
                  </a:ext>
                </a:extLst>
              </p:cNvPr>
              <p:cNvSpPr/>
              <p:nvPr/>
            </p:nvSpPr>
            <p:spPr>
              <a:xfrm>
                <a:off x="15314743" y="5412944"/>
                <a:ext cx="9996" cy="37248"/>
              </a:xfrm>
              <a:custGeom>
                <a:avLst/>
                <a:gdLst>
                  <a:gd name="connsiteX0" fmla="*/ 0 w 9996"/>
                  <a:gd name="connsiteY0" fmla="*/ 0 h 37248"/>
                  <a:gd name="connsiteX1" fmla="*/ 9996 w 9996"/>
                  <a:gd name="connsiteY1" fmla="*/ 37248 h 3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96" h="37248">
                    <a:moveTo>
                      <a:pt x="0" y="0"/>
                    </a:moveTo>
                    <a:cubicBezTo>
                      <a:pt x="1684" y="11890"/>
                      <a:pt x="6524" y="25779"/>
                      <a:pt x="9996" y="37248"/>
                    </a:cubicBezTo>
                  </a:path>
                </a:pathLst>
              </a:custGeom>
              <a:noFill/>
              <a:ln w="10519" cap="rnd">
                <a:solidFill>
                  <a:srgbClr val="3E49E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56" name="îśḷîḍê">
              <a:extLst>
                <a:ext uri="{FF2B5EF4-FFF2-40B4-BE49-F238E27FC236}">
                  <a16:creationId xmlns:a16="http://schemas.microsoft.com/office/drawing/2014/main" id="{CEF64EA0-CBEF-4619-8A5E-2DFA15DB5C0E}"/>
                </a:ext>
              </a:extLst>
            </p:cNvPr>
            <p:cNvSpPr/>
            <p:nvPr/>
          </p:nvSpPr>
          <p:spPr>
            <a:xfrm flipH="1">
              <a:off x="5981263" y="5027642"/>
              <a:ext cx="4170267" cy="1531197"/>
            </a:xfrm>
            <a:custGeom>
              <a:avLst/>
              <a:gdLst>
                <a:gd name="connsiteX0" fmla="*/ 315309 w 2056924"/>
                <a:gd name="connsiteY0" fmla="*/ 199794 h 755242"/>
                <a:gd name="connsiteX1" fmla="*/ 1214316 w 2056924"/>
                <a:gd name="connsiteY1" fmla="*/ 3031 h 755242"/>
                <a:gd name="connsiteX2" fmla="*/ 2056924 w 2056924"/>
                <a:gd name="connsiteY2" fmla="*/ 427071 h 755242"/>
                <a:gd name="connsiteX3" fmla="*/ 1886467 w 2056924"/>
                <a:gd name="connsiteY3" fmla="*/ 726109 h 755242"/>
                <a:gd name="connsiteX4" fmla="*/ 1193903 w 2056924"/>
                <a:gd name="connsiteY4" fmla="*/ 425388 h 755242"/>
                <a:gd name="connsiteX5" fmla="*/ 426212 w 2056924"/>
                <a:gd name="connsiteY5" fmla="*/ 752309 h 755242"/>
                <a:gd name="connsiteX6" fmla="*/ 274273 w 2056924"/>
                <a:gd name="connsiteY6" fmla="*/ 746206 h 755242"/>
                <a:gd name="connsiteX7" fmla="*/ 8275 w 2056924"/>
                <a:gd name="connsiteY7" fmla="*/ 220944 h 75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6924" h="755242">
                  <a:moveTo>
                    <a:pt x="315309" y="199794"/>
                  </a:moveTo>
                  <a:cubicBezTo>
                    <a:pt x="315309" y="199794"/>
                    <a:pt x="1084263" y="-28745"/>
                    <a:pt x="1214316" y="3031"/>
                  </a:cubicBezTo>
                  <a:cubicBezTo>
                    <a:pt x="1431281" y="56063"/>
                    <a:pt x="2056924" y="427071"/>
                    <a:pt x="2056924" y="427071"/>
                  </a:cubicBezTo>
                  <a:lnTo>
                    <a:pt x="1886467" y="726109"/>
                  </a:lnTo>
                  <a:cubicBezTo>
                    <a:pt x="1886467" y="726109"/>
                    <a:pt x="1287129" y="425388"/>
                    <a:pt x="1193903" y="425388"/>
                  </a:cubicBezTo>
                  <a:cubicBezTo>
                    <a:pt x="1113935" y="425388"/>
                    <a:pt x="743768" y="706327"/>
                    <a:pt x="426212" y="752309"/>
                  </a:cubicBezTo>
                  <a:cubicBezTo>
                    <a:pt x="373812" y="759885"/>
                    <a:pt x="321938" y="750941"/>
                    <a:pt x="274273" y="746206"/>
                  </a:cubicBezTo>
                  <a:cubicBezTo>
                    <a:pt x="-73061" y="711588"/>
                    <a:pt x="8275" y="220944"/>
                    <a:pt x="8275" y="220944"/>
                  </a:cubicBezTo>
                </a:path>
              </a:pathLst>
            </a:custGeom>
            <a:solidFill>
              <a:srgbClr val="2D2D71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7" name="iś1ïḓè">
              <a:extLst>
                <a:ext uri="{FF2B5EF4-FFF2-40B4-BE49-F238E27FC236}">
                  <a16:creationId xmlns:a16="http://schemas.microsoft.com/office/drawing/2014/main" id="{739F94DD-0D21-4752-A0EE-7516E4F090B1}"/>
                </a:ext>
              </a:extLst>
            </p:cNvPr>
            <p:cNvSpPr/>
            <p:nvPr/>
          </p:nvSpPr>
          <p:spPr>
            <a:xfrm flipH="1">
              <a:off x="6237898" y="5637505"/>
              <a:ext cx="3364818" cy="705260"/>
            </a:xfrm>
            <a:custGeom>
              <a:avLst/>
              <a:gdLst>
                <a:gd name="connsiteX0" fmla="*/ 1659648 w 1659648"/>
                <a:gd name="connsiteY0" fmla="*/ 347860 h 347860"/>
                <a:gd name="connsiteX1" fmla="*/ 923208 w 1659648"/>
                <a:gd name="connsiteY1" fmla="*/ 0 h 347860"/>
                <a:gd name="connsiteX2" fmla="*/ 0 w 1659648"/>
                <a:gd name="connsiteY2" fmla="*/ 334287 h 347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9648" h="347860">
                  <a:moveTo>
                    <a:pt x="1659648" y="347860"/>
                  </a:moveTo>
                  <a:cubicBezTo>
                    <a:pt x="1659648" y="347860"/>
                    <a:pt x="1016433" y="0"/>
                    <a:pt x="923208" y="0"/>
                  </a:cubicBezTo>
                  <a:cubicBezTo>
                    <a:pt x="829982" y="0"/>
                    <a:pt x="336917" y="367747"/>
                    <a:pt x="0" y="334287"/>
                  </a:cubicBezTo>
                </a:path>
              </a:pathLst>
            </a:custGeom>
            <a:noFill/>
            <a:ln w="10519" cap="flat">
              <a:solidFill>
                <a:srgbClr val="3E49E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îṡḻîḋé">
              <a:extLst>
                <a:ext uri="{FF2B5EF4-FFF2-40B4-BE49-F238E27FC236}">
                  <a16:creationId xmlns:a16="http://schemas.microsoft.com/office/drawing/2014/main" id="{2EA0457C-51A7-41AF-93EE-2CB9F7C20297}"/>
                </a:ext>
              </a:extLst>
            </p:cNvPr>
            <p:cNvSpPr/>
            <p:nvPr/>
          </p:nvSpPr>
          <p:spPr>
            <a:xfrm flipH="1">
              <a:off x="6209737" y="5584812"/>
              <a:ext cx="3392765" cy="708673"/>
            </a:xfrm>
            <a:custGeom>
              <a:avLst/>
              <a:gdLst>
                <a:gd name="connsiteX0" fmla="*/ 1673432 w 1673432"/>
                <a:gd name="connsiteY0" fmla="*/ 349544 h 349543"/>
                <a:gd name="connsiteX1" fmla="*/ 923208 w 1673432"/>
                <a:gd name="connsiteY1" fmla="*/ 0 h 349543"/>
                <a:gd name="connsiteX2" fmla="*/ 0 w 1673432"/>
                <a:gd name="connsiteY2" fmla="*/ 334287 h 34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3432" h="349543">
                  <a:moveTo>
                    <a:pt x="1673432" y="349544"/>
                  </a:moveTo>
                  <a:cubicBezTo>
                    <a:pt x="1673432" y="349544"/>
                    <a:pt x="1016433" y="0"/>
                    <a:pt x="923208" y="0"/>
                  </a:cubicBezTo>
                  <a:cubicBezTo>
                    <a:pt x="829982" y="0"/>
                    <a:pt x="336917" y="367747"/>
                    <a:pt x="0" y="334287"/>
                  </a:cubicBezTo>
                </a:path>
              </a:pathLst>
            </a:custGeom>
            <a:noFill/>
            <a:ln w="5260" cap="flat">
              <a:solidFill>
                <a:srgbClr val="3E49E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íṥľiďè">
              <a:extLst>
                <a:ext uri="{FF2B5EF4-FFF2-40B4-BE49-F238E27FC236}">
                  <a16:creationId xmlns:a16="http://schemas.microsoft.com/office/drawing/2014/main" id="{C402A56E-552F-4239-8D96-0E7AFB0D04E7}"/>
                </a:ext>
              </a:extLst>
            </p:cNvPr>
            <p:cNvSpPr/>
            <p:nvPr/>
          </p:nvSpPr>
          <p:spPr>
            <a:xfrm flipH="1">
              <a:off x="9670262" y="3154161"/>
              <a:ext cx="278686" cy="408948"/>
            </a:xfrm>
            <a:custGeom>
              <a:avLst/>
              <a:gdLst>
                <a:gd name="connsiteX0" fmla="*/ 23780 w 137458"/>
                <a:gd name="connsiteY0" fmla="*/ 105 h 201708"/>
                <a:gd name="connsiteX1" fmla="*/ 0 w 137458"/>
                <a:gd name="connsiteY1" fmla="*/ 146257 h 201708"/>
                <a:gd name="connsiteX2" fmla="*/ 89753 w 137458"/>
                <a:gd name="connsiteY2" fmla="*/ 201708 h 201708"/>
                <a:gd name="connsiteX3" fmla="*/ 137313 w 137458"/>
                <a:gd name="connsiteY3" fmla="*/ 148887 h 201708"/>
                <a:gd name="connsiteX4" fmla="*/ 116164 w 137458"/>
                <a:gd name="connsiteY4" fmla="*/ 0 h 20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458" h="201708">
                  <a:moveTo>
                    <a:pt x="23780" y="105"/>
                  </a:moveTo>
                  <a:lnTo>
                    <a:pt x="0" y="146257"/>
                  </a:lnTo>
                  <a:cubicBezTo>
                    <a:pt x="0" y="146257"/>
                    <a:pt x="15678" y="201708"/>
                    <a:pt x="89753" y="201708"/>
                  </a:cubicBezTo>
                  <a:cubicBezTo>
                    <a:pt x="142574" y="201708"/>
                    <a:pt x="137313" y="148887"/>
                    <a:pt x="137313" y="148887"/>
                  </a:cubicBezTo>
                  <a:lnTo>
                    <a:pt x="116164" y="0"/>
                  </a:lnTo>
                </a:path>
              </a:pathLst>
            </a:custGeom>
            <a:solidFill>
              <a:srgbClr val="FFD3D1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0" name="íṧḷíḍé">
              <a:extLst>
                <a:ext uri="{FF2B5EF4-FFF2-40B4-BE49-F238E27FC236}">
                  <a16:creationId xmlns:a16="http://schemas.microsoft.com/office/drawing/2014/main" id="{B742BF70-10B2-4F93-BD72-EF60EA6D0E8F}"/>
                </a:ext>
              </a:extLst>
            </p:cNvPr>
            <p:cNvSpPr/>
            <p:nvPr/>
          </p:nvSpPr>
          <p:spPr>
            <a:xfrm flipH="1">
              <a:off x="9490424" y="2700525"/>
              <a:ext cx="506625" cy="566021"/>
            </a:xfrm>
            <a:custGeom>
              <a:avLst/>
              <a:gdLst>
                <a:gd name="connsiteX0" fmla="*/ 140941 w 249885"/>
                <a:gd name="connsiteY0" fmla="*/ 12570 h 279182"/>
                <a:gd name="connsiteX1" fmla="*/ 203758 w 249885"/>
                <a:gd name="connsiteY1" fmla="*/ 269414 h 279182"/>
                <a:gd name="connsiteX2" fmla="*/ 12256 w 249885"/>
                <a:gd name="connsiteY2" fmla="*/ 193760 h 279182"/>
                <a:gd name="connsiteX3" fmla="*/ 140941 w 249885"/>
                <a:gd name="connsiteY3" fmla="*/ 12570 h 279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885" h="279182">
                  <a:moveTo>
                    <a:pt x="140941" y="12570"/>
                  </a:moveTo>
                  <a:cubicBezTo>
                    <a:pt x="218173" y="68337"/>
                    <a:pt x="305507" y="232166"/>
                    <a:pt x="203758" y="269414"/>
                  </a:cubicBezTo>
                  <a:cubicBezTo>
                    <a:pt x="122948" y="299086"/>
                    <a:pt x="44243" y="257524"/>
                    <a:pt x="12256" y="193760"/>
                  </a:cubicBezTo>
                  <a:cubicBezTo>
                    <a:pt x="-34883" y="99693"/>
                    <a:pt x="63814" y="-43302"/>
                    <a:pt x="140941" y="12570"/>
                  </a:cubicBezTo>
                  <a:close/>
                </a:path>
              </a:pathLst>
            </a:custGeom>
            <a:solidFill>
              <a:srgbClr val="FFD3D1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1" name="í$ľiḋe">
              <a:extLst>
                <a:ext uri="{FF2B5EF4-FFF2-40B4-BE49-F238E27FC236}">
                  <a16:creationId xmlns:a16="http://schemas.microsoft.com/office/drawing/2014/main" id="{C7C9D110-9E7D-4140-B362-6B80B2DF05E8}"/>
                </a:ext>
              </a:extLst>
            </p:cNvPr>
            <p:cNvSpPr/>
            <p:nvPr/>
          </p:nvSpPr>
          <p:spPr>
            <a:xfrm flipH="1">
              <a:off x="9697436" y="3218159"/>
              <a:ext cx="157009" cy="48425"/>
            </a:xfrm>
            <a:custGeom>
              <a:avLst/>
              <a:gdLst>
                <a:gd name="connsiteX0" fmla="*/ 77443 w 77442"/>
                <a:gd name="connsiteY0" fmla="*/ 23885 h 23885"/>
                <a:gd name="connsiteX1" fmla="*/ 0 w 77442"/>
                <a:gd name="connsiteY1" fmla="*/ 0 h 2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7442" h="23885">
                  <a:moveTo>
                    <a:pt x="77443" y="23885"/>
                  </a:moveTo>
                  <a:cubicBezTo>
                    <a:pt x="77443" y="23885"/>
                    <a:pt x="43246" y="23885"/>
                    <a:pt x="0" y="0"/>
                  </a:cubicBezTo>
                </a:path>
              </a:pathLst>
            </a:custGeom>
            <a:noFill/>
            <a:ln w="7889" cap="flat">
              <a:solidFill>
                <a:srgbClr val="E07A6C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2" name="îS1îdê">
              <a:extLst>
                <a:ext uri="{FF2B5EF4-FFF2-40B4-BE49-F238E27FC236}">
                  <a16:creationId xmlns:a16="http://schemas.microsoft.com/office/drawing/2014/main" id="{EE209A1A-CC8F-433B-A3DB-F59401B4766F}"/>
                </a:ext>
              </a:extLst>
            </p:cNvPr>
            <p:cNvSpPr/>
            <p:nvPr/>
          </p:nvSpPr>
          <p:spPr>
            <a:xfrm flipH="1">
              <a:off x="9630635" y="2916059"/>
              <a:ext cx="39528" cy="39524"/>
            </a:xfrm>
            <a:custGeom>
              <a:avLst/>
              <a:gdLst>
                <a:gd name="connsiteX0" fmla="*/ 123 w 19497"/>
                <a:gd name="connsiteY0" fmla="*/ 11273 h 19495"/>
                <a:gd name="connsiteX1" fmla="*/ 11276 w 19497"/>
                <a:gd name="connsiteY1" fmla="*/ 19375 h 19495"/>
                <a:gd name="connsiteX2" fmla="*/ 19378 w 19497"/>
                <a:gd name="connsiteY2" fmla="*/ 8222 h 19495"/>
                <a:gd name="connsiteX3" fmla="*/ 8225 w 19497"/>
                <a:gd name="connsiteY3" fmla="*/ 120 h 19495"/>
                <a:gd name="connsiteX4" fmla="*/ 123 w 19497"/>
                <a:gd name="connsiteY4" fmla="*/ 11273 h 1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7" h="19495">
                  <a:moveTo>
                    <a:pt x="123" y="11273"/>
                  </a:moveTo>
                  <a:cubicBezTo>
                    <a:pt x="964" y="16534"/>
                    <a:pt x="6015" y="20217"/>
                    <a:pt x="11276" y="19375"/>
                  </a:cubicBezTo>
                  <a:cubicBezTo>
                    <a:pt x="16537" y="18534"/>
                    <a:pt x="20220" y="13483"/>
                    <a:pt x="19378" y="8222"/>
                  </a:cubicBezTo>
                  <a:cubicBezTo>
                    <a:pt x="18536" y="2961"/>
                    <a:pt x="13486" y="-722"/>
                    <a:pt x="8225" y="120"/>
                  </a:cubicBezTo>
                  <a:cubicBezTo>
                    <a:pt x="2858" y="962"/>
                    <a:pt x="-719" y="5907"/>
                    <a:pt x="123" y="11273"/>
                  </a:cubicBezTo>
                  <a:close/>
                </a:path>
              </a:pathLst>
            </a:custGeom>
            <a:solidFill>
              <a:srgbClr val="33002C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3" name="iśļîḍe">
              <a:extLst>
                <a:ext uri="{FF2B5EF4-FFF2-40B4-BE49-F238E27FC236}">
                  <a16:creationId xmlns:a16="http://schemas.microsoft.com/office/drawing/2014/main" id="{12A34FFA-7C35-434E-8B63-0E49DAF1A20B}"/>
                </a:ext>
              </a:extLst>
            </p:cNvPr>
            <p:cNvSpPr/>
            <p:nvPr/>
          </p:nvSpPr>
          <p:spPr>
            <a:xfrm flipH="1">
              <a:off x="9635012" y="2865698"/>
              <a:ext cx="104019" cy="77418"/>
            </a:xfrm>
            <a:custGeom>
              <a:avLst/>
              <a:gdLst>
                <a:gd name="connsiteX0" fmla="*/ 50190 w 51306"/>
                <a:gd name="connsiteY0" fmla="*/ 1073 h 38185"/>
                <a:gd name="connsiteX1" fmla="*/ 0 w 51306"/>
                <a:gd name="connsiteY1" fmla="*/ 36953 h 38185"/>
                <a:gd name="connsiteX2" fmla="*/ 2525 w 51306"/>
                <a:gd name="connsiteY2" fmla="*/ 37268 h 38185"/>
                <a:gd name="connsiteX3" fmla="*/ 49875 w 51306"/>
                <a:gd name="connsiteY3" fmla="*/ 4019 h 38185"/>
                <a:gd name="connsiteX4" fmla="*/ 50190 w 51306"/>
                <a:gd name="connsiteY4" fmla="*/ 1073 h 38185"/>
                <a:gd name="connsiteX5" fmla="*/ 50190 w 51306"/>
                <a:gd name="connsiteY5" fmla="*/ 1073 h 38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06" h="38185">
                  <a:moveTo>
                    <a:pt x="50190" y="1073"/>
                  </a:moveTo>
                  <a:cubicBezTo>
                    <a:pt x="26937" y="-4399"/>
                    <a:pt x="526" y="11595"/>
                    <a:pt x="0" y="36953"/>
                  </a:cubicBezTo>
                  <a:cubicBezTo>
                    <a:pt x="0" y="38426"/>
                    <a:pt x="2104" y="38636"/>
                    <a:pt x="2525" y="37268"/>
                  </a:cubicBezTo>
                  <a:cubicBezTo>
                    <a:pt x="9470" y="15277"/>
                    <a:pt x="25884" y="1388"/>
                    <a:pt x="49875" y="4019"/>
                  </a:cubicBezTo>
                  <a:cubicBezTo>
                    <a:pt x="51558" y="4229"/>
                    <a:pt x="51874" y="1493"/>
                    <a:pt x="50190" y="1073"/>
                  </a:cubicBezTo>
                  <a:lnTo>
                    <a:pt x="50190" y="1073"/>
                  </a:lnTo>
                  <a:close/>
                </a:path>
              </a:pathLst>
            </a:custGeom>
            <a:solidFill>
              <a:srgbClr val="33002C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4" name="íŝḻîďè">
              <a:extLst>
                <a:ext uri="{FF2B5EF4-FFF2-40B4-BE49-F238E27FC236}">
                  <a16:creationId xmlns:a16="http://schemas.microsoft.com/office/drawing/2014/main" id="{061F5FE6-C9BB-4624-8ED1-7935F454213D}"/>
                </a:ext>
              </a:extLst>
            </p:cNvPr>
            <p:cNvSpPr/>
            <p:nvPr/>
          </p:nvSpPr>
          <p:spPr>
            <a:xfrm flipH="1">
              <a:off x="9470939" y="2888353"/>
              <a:ext cx="119830" cy="147621"/>
            </a:xfrm>
            <a:custGeom>
              <a:avLst/>
              <a:gdLst>
                <a:gd name="connsiteX0" fmla="*/ 0 w 59104"/>
                <a:gd name="connsiteY0" fmla="*/ 0 h 72812"/>
                <a:gd name="connsiteX1" fmla="*/ 59029 w 59104"/>
                <a:gd name="connsiteY1" fmla="*/ 53242 h 72812"/>
                <a:gd name="connsiteX2" fmla="*/ 32618 w 59104"/>
                <a:gd name="connsiteY2" fmla="*/ 72813 h 72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104" h="72812">
                  <a:moveTo>
                    <a:pt x="0" y="0"/>
                  </a:moveTo>
                  <a:cubicBezTo>
                    <a:pt x="0" y="0"/>
                    <a:pt x="61554" y="43561"/>
                    <a:pt x="59029" y="53242"/>
                  </a:cubicBezTo>
                  <a:cubicBezTo>
                    <a:pt x="54925" y="69235"/>
                    <a:pt x="32618" y="72813"/>
                    <a:pt x="32618" y="72813"/>
                  </a:cubicBezTo>
                </a:path>
              </a:pathLst>
            </a:custGeom>
            <a:solidFill>
              <a:srgbClr val="FFD3D1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5" name="îṣľíḋé">
              <a:extLst>
                <a:ext uri="{FF2B5EF4-FFF2-40B4-BE49-F238E27FC236}">
                  <a16:creationId xmlns:a16="http://schemas.microsoft.com/office/drawing/2014/main" id="{A0625537-C3C5-4894-9544-BEE30FEFC947}"/>
                </a:ext>
              </a:extLst>
            </p:cNvPr>
            <p:cNvSpPr/>
            <p:nvPr/>
          </p:nvSpPr>
          <p:spPr>
            <a:xfrm flipH="1">
              <a:off x="9512257" y="3056883"/>
              <a:ext cx="114566" cy="114406"/>
            </a:xfrm>
            <a:custGeom>
              <a:avLst/>
              <a:gdLst>
                <a:gd name="connsiteX0" fmla="*/ 0 w 56507"/>
                <a:gd name="connsiteY0" fmla="*/ 28094 h 56429"/>
                <a:gd name="connsiteX1" fmla="*/ 50927 w 56507"/>
                <a:gd name="connsiteY1" fmla="*/ 0 h 56429"/>
                <a:gd name="connsiteX2" fmla="*/ 48402 w 56507"/>
                <a:gd name="connsiteY2" fmla="*/ 51769 h 56429"/>
                <a:gd name="connsiteX3" fmla="*/ 0 w 56507"/>
                <a:gd name="connsiteY3" fmla="*/ 28094 h 56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07" h="56429">
                  <a:moveTo>
                    <a:pt x="0" y="28094"/>
                  </a:moveTo>
                  <a:lnTo>
                    <a:pt x="50927" y="0"/>
                  </a:lnTo>
                  <a:cubicBezTo>
                    <a:pt x="50927" y="0"/>
                    <a:pt x="65026" y="42299"/>
                    <a:pt x="48402" y="51769"/>
                  </a:cubicBezTo>
                  <a:cubicBezTo>
                    <a:pt x="16204" y="70182"/>
                    <a:pt x="0" y="28094"/>
                    <a:pt x="0" y="28094"/>
                  </a:cubicBezTo>
                  <a:close/>
                </a:path>
              </a:pathLst>
            </a:custGeom>
            <a:solidFill>
              <a:srgbClr val="FFFFFF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6" name="ïŝḷíḑé">
              <a:extLst>
                <a:ext uri="{FF2B5EF4-FFF2-40B4-BE49-F238E27FC236}">
                  <a16:creationId xmlns:a16="http://schemas.microsoft.com/office/drawing/2014/main" id="{F49243A6-5094-4B33-92E5-AE4D20A337D1}"/>
                </a:ext>
              </a:extLst>
            </p:cNvPr>
            <p:cNvSpPr/>
            <p:nvPr/>
          </p:nvSpPr>
          <p:spPr>
            <a:xfrm flipH="1">
              <a:off x="9569651" y="3378151"/>
              <a:ext cx="565106" cy="216637"/>
            </a:xfrm>
            <a:custGeom>
              <a:avLst/>
              <a:gdLst>
                <a:gd name="connsiteX0" fmla="*/ 0 w 278730"/>
                <a:gd name="connsiteY0" fmla="*/ 101643 h 106853"/>
                <a:gd name="connsiteX1" fmla="*/ 32724 w 278730"/>
                <a:gd name="connsiteY1" fmla="*/ 0 h 106853"/>
                <a:gd name="connsiteX2" fmla="*/ 278730 w 278730"/>
                <a:gd name="connsiteY2" fmla="*/ 22202 h 106853"/>
                <a:gd name="connsiteX3" fmla="*/ 278730 w 278730"/>
                <a:gd name="connsiteY3" fmla="*/ 77653 h 106853"/>
                <a:gd name="connsiteX4" fmla="*/ 0 w 278730"/>
                <a:gd name="connsiteY4" fmla="*/ 101643 h 1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730" h="106853">
                  <a:moveTo>
                    <a:pt x="0" y="101643"/>
                  </a:moveTo>
                  <a:lnTo>
                    <a:pt x="32724" y="0"/>
                  </a:lnTo>
                  <a:lnTo>
                    <a:pt x="278730" y="22202"/>
                  </a:lnTo>
                  <a:lnTo>
                    <a:pt x="278730" y="77653"/>
                  </a:lnTo>
                  <a:cubicBezTo>
                    <a:pt x="278835" y="77653"/>
                    <a:pt x="135735" y="121635"/>
                    <a:pt x="0" y="101643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C0D4FD"/>
                </a:gs>
              </a:gsLst>
              <a:lin ang="5400000" scaled="0"/>
            </a:gra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7" name="ïṡ1îďe">
              <a:extLst>
                <a:ext uri="{FF2B5EF4-FFF2-40B4-BE49-F238E27FC236}">
                  <a16:creationId xmlns:a16="http://schemas.microsoft.com/office/drawing/2014/main" id="{2CA38253-C536-4906-8243-19C86297716B}"/>
                </a:ext>
              </a:extLst>
            </p:cNvPr>
            <p:cNvSpPr/>
            <p:nvPr/>
          </p:nvSpPr>
          <p:spPr>
            <a:xfrm flipH="1">
              <a:off x="8754527" y="3535588"/>
              <a:ext cx="1695955" cy="2506810"/>
            </a:xfrm>
            <a:custGeom>
              <a:avLst/>
              <a:gdLst>
                <a:gd name="connsiteX0" fmla="*/ 434562 w 836505"/>
                <a:gd name="connsiteY0" fmla="*/ 0 h 1236450"/>
                <a:gd name="connsiteX1" fmla="*/ 836506 w 836505"/>
                <a:gd name="connsiteY1" fmla="*/ 806097 h 1236450"/>
                <a:gd name="connsiteX2" fmla="*/ 88491 w 836505"/>
                <a:gd name="connsiteY2" fmla="*/ 1236450 h 1236450"/>
                <a:gd name="connsiteX3" fmla="*/ 0 w 836505"/>
                <a:gd name="connsiteY3" fmla="*/ 478439 h 1236450"/>
                <a:gd name="connsiteX4" fmla="*/ 155727 w 836505"/>
                <a:gd name="connsiteY4" fmla="*/ 23990 h 123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505" h="1236450">
                  <a:moveTo>
                    <a:pt x="434562" y="0"/>
                  </a:moveTo>
                  <a:cubicBezTo>
                    <a:pt x="633219" y="144784"/>
                    <a:pt x="836506" y="806097"/>
                    <a:pt x="836506" y="806097"/>
                  </a:cubicBezTo>
                  <a:cubicBezTo>
                    <a:pt x="652685" y="1009173"/>
                    <a:pt x="88491" y="1236450"/>
                    <a:pt x="88491" y="1236450"/>
                  </a:cubicBezTo>
                  <a:cubicBezTo>
                    <a:pt x="88491" y="1236450"/>
                    <a:pt x="0" y="753592"/>
                    <a:pt x="0" y="478439"/>
                  </a:cubicBezTo>
                  <a:cubicBezTo>
                    <a:pt x="0" y="203287"/>
                    <a:pt x="155727" y="23990"/>
                    <a:pt x="155727" y="23990"/>
                  </a:cubicBezTo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C0D4FD"/>
                </a:gs>
              </a:gsLst>
              <a:lin ang="5400000" scaled="0"/>
            </a:gra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8" name="îṧľîďé">
              <a:extLst>
                <a:ext uri="{FF2B5EF4-FFF2-40B4-BE49-F238E27FC236}">
                  <a16:creationId xmlns:a16="http://schemas.microsoft.com/office/drawing/2014/main" id="{DC5FE1A2-C36B-4379-B64B-B3EA8A87D3AC}"/>
                </a:ext>
              </a:extLst>
            </p:cNvPr>
            <p:cNvSpPr/>
            <p:nvPr/>
          </p:nvSpPr>
          <p:spPr>
            <a:xfrm flipH="1">
              <a:off x="8936067" y="3741020"/>
              <a:ext cx="445428" cy="910481"/>
            </a:xfrm>
            <a:custGeom>
              <a:avLst/>
              <a:gdLst>
                <a:gd name="connsiteX0" fmla="*/ 219701 w 219701"/>
                <a:gd name="connsiteY0" fmla="*/ 449083 h 449082"/>
                <a:gd name="connsiteX1" fmla="*/ 0 w 219701"/>
                <a:gd name="connsiteY1" fmla="*/ 0 h 44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9701" h="449082">
                  <a:moveTo>
                    <a:pt x="219701" y="449083"/>
                  </a:moveTo>
                  <a:cubicBezTo>
                    <a:pt x="219701" y="449083"/>
                    <a:pt x="90700" y="114059"/>
                    <a:pt x="0" y="0"/>
                  </a:cubicBezTo>
                </a:path>
              </a:pathLst>
            </a:custGeom>
            <a:noFill/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9" name="îŝľîďé">
              <a:extLst>
                <a:ext uri="{FF2B5EF4-FFF2-40B4-BE49-F238E27FC236}">
                  <a16:creationId xmlns:a16="http://schemas.microsoft.com/office/drawing/2014/main" id="{EC397D89-7DA7-4E70-9F23-CE426B6B98B0}"/>
                </a:ext>
              </a:extLst>
            </p:cNvPr>
            <p:cNvSpPr/>
            <p:nvPr/>
          </p:nvSpPr>
          <p:spPr>
            <a:xfrm flipH="1">
              <a:off x="8754527" y="5169674"/>
              <a:ext cx="1516546" cy="872508"/>
            </a:xfrm>
            <a:custGeom>
              <a:avLst/>
              <a:gdLst>
                <a:gd name="connsiteX0" fmla="*/ 0 w 748014"/>
                <a:gd name="connsiteY0" fmla="*/ 430354 h 430353"/>
                <a:gd name="connsiteX1" fmla="*/ 748015 w 748014"/>
                <a:gd name="connsiteY1" fmla="*/ 0 h 43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8014" h="430353">
                  <a:moveTo>
                    <a:pt x="0" y="430354"/>
                  </a:moveTo>
                  <a:cubicBezTo>
                    <a:pt x="0" y="430354"/>
                    <a:pt x="513793" y="234327"/>
                    <a:pt x="748015" y="0"/>
                  </a:cubicBezTo>
                </a:path>
              </a:pathLst>
            </a:custGeom>
            <a:noFill/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0" name="îŝlïḍé">
              <a:extLst>
                <a:ext uri="{FF2B5EF4-FFF2-40B4-BE49-F238E27FC236}">
                  <a16:creationId xmlns:a16="http://schemas.microsoft.com/office/drawing/2014/main" id="{75C3ECB2-65C7-4D82-A381-290E11FE97E1}"/>
                </a:ext>
              </a:extLst>
            </p:cNvPr>
            <p:cNvSpPr/>
            <p:nvPr/>
          </p:nvSpPr>
          <p:spPr>
            <a:xfrm flipH="1">
              <a:off x="10197901" y="5905015"/>
              <a:ext cx="18560" cy="105169"/>
            </a:xfrm>
            <a:custGeom>
              <a:avLst/>
              <a:gdLst>
                <a:gd name="connsiteX0" fmla="*/ 9154 w 9154"/>
                <a:gd name="connsiteY0" fmla="*/ 51874 h 51873"/>
                <a:gd name="connsiteX1" fmla="*/ 0 w 9154"/>
                <a:gd name="connsiteY1" fmla="*/ 0 h 5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54" h="51873">
                  <a:moveTo>
                    <a:pt x="9154" y="51874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1" name="ï$ḷîḓè">
              <a:extLst>
                <a:ext uri="{FF2B5EF4-FFF2-40B4-BE49-F238E27FC236}">
                  <a16:creationId xmlns:a16="http://schemas.microsoft.com/office/drawing/2014/main" id="{73EA19F7-175B-4929-9357-3E6E17311EF4}"/>
                </a:ext>
              </a:extLst>
            </p:cNvPr>
            <p:cNvSpPr/>
            <p:nvPr/>
          </p:nvSpPr>
          <p:spPr>
            <a:xfrm flipH="1">
              <a:off x="10086756" y="5860003"/>
              <a:ext cx="18560" cy="104956"/>
            </a:xfrm>
            <a:custGeom>
              <a:avLst/>
              <a:gdLst>
                <a:gd name="connsiteX0" fmla="*/ 9154 w 9154"/>
                <a:gd name="connsiteY0" fmla="*/ 51769 h 51768"/>
                <a:gd name="connsiteX1" fmla="*/ 0 w 9154"/>
                <a:gd name="connsiteY1" fmla="*/ 0 h 51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54" h="51768">
                  <a:moveTo>
                    <a:pt x="9154" y="51769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2" name="iṣḷiḓe">
              <a:extLst>
                <a:ext uri="{FF2B5EF4-FFF2-40B4-BE49-F238E27FC236}">
                  <a16:creationId xmlns:a16="http://schemas.microsoft.com/office/drawing/2014/main" id="{FCEDA127-381D-4CBF-A6AA-883AAE78AB56}"/>
                </a:ext>
              </a:extLst>
            </p:cNvPr>
            <p:cNvSpPr/>
            <p:nvPr/>
          </p:nvSpPr>
          <p:spPr>
            <a:xfrm flipH="1">
              <a:off x="10128997" y="4214181"/>
              <a:ext cx="147650" cy="1765284"/>
            </a:xfrm>
            <a:custGeom>
              <a:avLst/>
              <a:gdLst>
                <a:gd name="connsiteX0" fmla="*/ 72826 w 72826"/>
                <a:gd name="connsiteY0" fmla="*/ 870702 h 870702"/>
                <a:gd name="connsiteX1" fmla="*/ 18006 w 72826"/>
                <a:gd name="connsiteY1" fmla="*/ 0 h 87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826" h="870702">
                  <a:moveTo>
                    <a:pt x="72826" y="870702"/>
                  </a:moveTo>
                  <a:cubicBezTo>
                    <a:pt x="72826" y="870702"/>
                    <a:pt x="-43653" y="225067"/>
                    <a:pt x="18006" y="0"/>
                  </a:cubicBezTo>
                </a:path>
              </a:pathLst>
            </a:custGeom>
            <a:noFill/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3" name="iṣḷîďe">
              <a:extLst>
                <a:ext uri="{FF2B5EF4-FFF2-40B4-BE49-F238E27FC236}">
                  <a16:creationId xmlns:a16="http://schemas.microsoft.com/office/drawing/2014/main" id="{98C90BA2-2911-47B5-AECD-A7BEDE2A13AC}"/>
                </a:ext>
              </a:extLst>
            </p:cNvPr>
            <p:cNvSpPr/>
            <p:nvPr/>
          </p:nvSpPr>
          <p:spPr>
            <a:xfrm flipH="1">
              <a:off x="9975613" y="5817977"/>
              <a:ext cx="29012" cy="93649"/>
            </a:xfrm>
            <a:custGeom>
              <a:avLst/>
              <a:gdLst>
                <a:gd name="connsiteX0" fmla="*/ 14310 w 14310"/>
                <a:gd name="connsiteY0" fmla="*/ 46192 h 46191"/>
                <a:gd name="connsiteX1" fmla="*/ 0 w 14310"/>
                <a:gd name="connsiteY1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310" h="46191">
                  <a:moveTo>
                    <a:pt x="14310" y="46192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4" name="iSḷïďé">
              <a:extLst>
                <a:ext uri="{FF2B5EF4-FFF2-40B4-BE49-F238E27FC236}">
                  <a16:creationId xmlns:a16="http://schemas.microsoft.com/office/drawing/2014/main" id="{1E60D681-4057-4B2B-9E46-D71F66D5A650}"/>
                </a:ext>
              </a:extLst>
            </p:cNvPr>
            <p:cNvSpPr/>
            <p:nvPr/>
          </p:nvSpPr>
          <p:spPr>
            <a:xfrm flipH="1">
              <a:off x="9864685" y="5766993"/>
              <a:ext cx="28372" cy="95357"/>
            </a:xfrm>
            <a:custGeom>
              <a:avLst/>
              <a:gdLst>
                <a:gd name="connsiteX0" fmla="*/ 0 w 13994"/>
                <a:gd name="connsiteY0" fmla="*/ 0 h 47033"/>
                <a:gd name="connsiteX1" fmla="*/ 13994 w 13994"/>
                <a:gd name="connsiteY1" fmla="*/ 47034 h 47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94" h="47033">
                  <a:moveTo>
                    <a:pt x="0" y="0"/>
                  </a:moveTo>
                  <a:lnTo>
                    <a:pt x="13994" y="47034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5" name="iṡḷiḓê">
              <a:extLst>
                <a:ext uri="{FF2B5EF4-FFF2-40B4-BE49-F238E27FC236}">
                  <a16:creationId xmlns:a16="http://schemas.microsoft.com/office/drawing/2014/main" id="{7E09AFC8-2CF7-4D0B-915A-5DEEE8EF1E26}"/>
                </a:ext>
              </a:extLst>
            </p:cNvPr>
            <p:cNvSpPr/>
            <p:nvPr/>
          </p:nvSpPr>
          <p:spPr>
            <a:xfrm flipH="1">
              <a:off x="9753540" y="5721126"/>
              <a:ext cx="31784" cy="91944"/>
            </a:xfrm>
            <a:custGeom>
              <a:avLst/>
              <a:gdLst>
                <a:gd name="connsiteX0" fmla="*/ 15678 w 15677"/>
                <a:gd name="connsiteY0" fmla="*/ 45350 h 45350"/>
                <a:gd name="connsiteX1" fmla="*/ 0 w 15677"/>
                <a:gd name="connsiteY1" fmla="*/ 0 h 4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677" h="45350">
                  <a:moveTo>
                    <a:pt x="15678" y="45350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6" name="íSḻíďê">
              <a:extLst>
                <a:ext uri="{FF2B5EF4-FFF2-40B4-BE49-F238E27FC236}">
                  <a16:creationId xmlns:a16="http://schemas.microsoft.com/office/drawing/2014/main" id="{67365497-78C1-4CBE-96B3-55A16187D1EA}"/>
                </a:ext>
              </a:extLst>
            </p:cNvPr>
            <p:cNvSpPr/>
            <p:nvPr/>
          </p:nvSpPr>
          <p:spPr>
            <a:xfrm flipH="1">
              <a:off x="9645380" y="5662034"/>
              <a:ext cx="30080" cy="93436"/>
            </a:xfrm>
            <a:custGeom>
              <a:avLst/>
              <a:gdLst>
                <a:gd name="connsiteX0" fmla="*/ 14836 w 14836"/>
                <a:gd name="connsiteY0" fmla="*/ 46087 h 46086"/>
                <a:gd name="connsiteX1" fmla="*/ 0 w 14836"/>
                <a:gd name="connsiteY1" fmla="*/ 0 h 4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36" h="46086">
                  <a:moveTo>
                    <a:pt x="14836" y="46087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7" name="ís1iḑè">
              <a:extLst>
                <a:ext uri="{FF2B5EF4-FFF2-40B4-BE49-F238E27FC236}">
                  <a16:creationId xmlns:a16="http://schemas.microsoft.com/office/drawing/2014/main" id="{337D5E7A-0C28-41C3-B9DF-5514026B60BA}"/>
                </a:ext>
              </a:extLst>
            </p:cNvPr>
            <p:cNvSpPr/>
            <p:nvPr/>
          </p:nvSpPr>
          <p:spPr>
            <a:xfrm flipH="1">
              <a:off x="9534453" y="5604436"/>
              <a:ext cx="38610" cy="95357"/>
            </a:xfrm>
            <a:custGeom>
              <a:avLst/>
              <a:gdLst>
                <a:gd name="connsiteX0" fmla="*/ 19045 w 19044"/>
                <a:gd name="connsiteY0" fmla="*/ 47034 h 47033"/>
                <a:gd name="connsiteX1" fmla="*/ 0 w 19044"/>
                <a:gd name="connsiteY1" fmla="*/ 0 h 47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044" h="47033">
                  <a:moveTo>
                    <a:pt x="19045" y="47034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8" name="ïṥḻíḑè">
              <a:extLst>
                <a:ext uri="{FF2B5EF4-FFF2-40B4-BE49-F238E27FC236}">
                  <a16:creationId xmlns:a16="http://schemas.microsoft.com/office/drawing/2014/main" id="{C137555D-8376-4ECB-A1AC-F2144FB6A6A8}"/>
                </a:ext>
              </a:extLst>
            </p:cNvPr>
            <p:cNvSpPr/>
            <p:nvPr/>
          </p:nvSpPr>
          <p:spPr>
            <a:xfrm flipH="1">
              <a:off x="9426511" y="5548546"/>
              <a:ext cx="29864" cy="93864"/>
            </a:xfrm>
            <a:custGeom>
              <a:avLst/>
              <a:gdLst>
                <a:gd name="connsiteX0" fmla="*/ 14731 w 14730"/>
                <a:gd name="connsiteY0" fmla="*/ 46297 h 46297"/>
                <a:gd name="connsiteX1" fmla="*/ 0 w 14730"/>
                <a:gd name="connsiteY1" fmla="*/ 0 h 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730" h="46297">
                  <a:moveTo>
                    <a:pt x="14731" y="46297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9" name="ïşḷiďè">
              <a:extLst>
                <a:ext uri="{FF2B5EF4-FFF2-40B4-BE49-F238E27FC236}">
                  <a16:creationId xmlns:a16="http://schemas.microsoft.com/office/drawing/2014/main" id="{0137B39A-8C69-4BEC-9ABB-0479C1F7BF5B}"/>
                </a:ext>
              </a:extLst>
            </p:cNvPr>
            <p:cNvSpPr/>
            <p:nvPr/>
          </p:nvSpPr>
          <p:spPr>
            <a:xfrm flipH="1">
              <a:off x="9318565" y="5489881"/>
              <a:ext cx="28798" cy="94718"/>
            </a:xfrm>
            <a:custGeom>
              <a:avLst/>
              <a:gdLst>
                <a:gd name="connsiteX0" fmla="*/ 14205 w 14204"/>
                <a:gd name="connsiteY0" fmla="*/ 46718 h 46718"/>
                <a:gd name="connsiteX1" fmla="*/ 0 w 14204"/>
                <a:gd name="connsiteY1" fmla="*/ 0 h 46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04" h="46718">
                  <a:moveTo>
                    <a:pt x="14205" y="46718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FC8A42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0" name="ïşľiḋè">
              <a:extLst>
                <a:ext uri="{FF2B5EF4-FFF2-40B4-BE49-F238E27FC236}">
                  <a16:creationId xmlns:a16="http://schemas.microsoft.com/office/drawing/2014/main" id="{3202ED85-0AAF-4997-886A-BE60F886B038}"/>
                </a:ext>
              </a:extLst>
            </p:cNvPr>
            <p:cNvSpPr/>
            <p:nvPr/>
          </p:nvSpPr>
          <p:spPr>
            <a:xfrm flipH="1">
              <a:off x="9210407" y="5422255"/>
              <a:ext cx="34985" cy="88529"/>
            </a:xfrm>
            <a:custGeom>
              <a:avLst/>
              <a:gdLst>
                <a:gd name="connsiteX0" fmla="*/ 17256 w 17256"/>
                <a:gd name="connsiteY0" fmla="*/ 43667 h 43666"/>
                <a:gd name="connsiteX1" fmla="*/ 0 w 17256"/>
                <a:gd name="connsiteY1" fmla="*/ 0 h 4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256" h="43666">
                  <a:moveTo>
                    <a:pt x="17256" y="43667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FC8A42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1" name="îşḻïḓé">
              <a:extLst>
                <a:ext uri="{FF2B5EF4-FFF2-40B4-BE49-F238E27FC236}">
                  <a16:creationId xmlns:a16="http://schemas.microsoft.com/office/drawing/2014/main" id="{666A4F2F-252C-461D-BFEB-DE7F4301E93A}"/>
                </a:ext>
              </a:extLst>
            </p:cNvPr>
            <p:cNvSpPr/>
            <p:nvPr/>
          </p:nvSpPr>
          <p:spPr>
            <a:xfrm flipH="1">
              <a:off x="9101395" y="5352710"/>
              <a:ext cx="40745" cy="91091"/>
            </a:xfrm>
            <a:custGeom>
              <a:avLst/>
              <a:gdLst>
                <a:gd name="connsiteX0" fmla="*/ 20097 w 20097"/>
                <a:gd name="connsiteY0" fmla="*/ 44929 h 44929"/>
                <a:gd name="connsiteX1" fmla="*/ 0 w 20097"/>
                <a:gd name="connsiteY1" fmla="*/ 0 h 4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97" h="44929">
                  <a:moveTo>
                    <a:pt x="20097" y="44929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FC8A42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2" name="iṣḷïḋê">
              <a:extLst>
                <a:ext uri="{FF2B5EF4-FFF2-40B4-BE49-F238E27FC236}">
                  <a16:creationId xmlns:a16="http://schemas.microsoft.com/office/drawing/2014/main" id="{F1634D7A-CF58-4BFE-AB9F-0F2BCCC1E840}"/>
                </a:ext>
              </a:extLst>
            </p:cNvPr>
            <p:cNvSpPr/>
            <p:nvPr/>
          </p:nvSpPr>
          <p:spPr>
            <a:xfrm flipH="1">
              <a:off x="8994734" y="5273354"/>
              <a:ext cx="36690" cy="95997"/>
            </a:xfrm>
            <a:custGeom>
              <a:avLst/>
              <a:gdLst>
                <a:gd name="connsiteX0" fmla="*/ 18098 w 18097"/>
                <a:gd name="connsiteY0" fmla="*/ 47349 h 47349"/>
                <a:gd name="connsiteX1" fmla="*/ 0 w 18097"/>
                <a:gd name="connsiteY1" fmla="*/ 0 h 4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097" h="47349">
                  <a:moveTo>
                    <a:pt x="18098" y="47349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FC8A42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3" name="iSľíďè">
              <a:extLst>
                <a:ext uri="{FF2B5EF4-FFF2-40B4-BE49-F238E27FC236}">
                  <a16:creationId xmlns:a16="http://schemas.microsoft.com/office/drawing/2014/main" id="{C75FEE74-589D-4FA7-9F34-35323A6E03BD}"/>
                </a:ext>
              </a:extLst>
            </p:cNvPr>
            <p:cNvSpPr/>
            <p:nvPr/>
          </p:nvSpPr>
          <p:spPr>
            <a:xfrm flipH="1">
              <a:off x="8878257" y="5196982"/>
              <a:ext cx="50983" cy="80424"/>
            </a:xfrm>
            <a:custGeom>
              <a:avLst/>
              <a:gdLst>
                <a:gd name="connsiteX0" fmla="*/ 25148 w 25147"/>
                <a:gd name="connsiteY0" fmla="*/ 39668 h 39668"/>
                <a:gd name="connsiteX1" fmla="*/ 0 w 25147"/>
                <a:gd name="connsiteY1" fmla="*/ 0 h 3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147" h="39668">
                  <a:moveTo>
                    <a:pt x="25148" y="39668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FC8A42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4" name="îşḻídé">
              <a:extLst>
                <a:ext uri="{FF2B5EF4-FFF2-40B4-BE49-F238E27FC236}">
                  <a16:creationId xmlns:a16="http://schemas.microsoft.com/office/drawing/2014/main" id="{6F13AB7D-FB17-4900-B506-AB0D812895C7}"/>
                </a:ext>
              </a:extLst>
            </p:cNvPr>
            <p:cNvSpPr/>
            <p:nvPr/>
          </p:nvSpPr>
          <p:spPr>
            <a:xfrm flipH="1">
              <a:off x="8787591" y="5112715"/>
              <a:ext cx="29225" cy="84263"/>
            </a:xfrm>
            <a:custGeom>
              <a:avLst/>
              <a:gdLst>
                <a:gd name="connsiteX0" fmla="*/ 14415 w 14415"/>
                <a:gd name="connsiteY0" fmla="*/ 41562 h 41562"/>
                <a:gd name="connsiteX1" fmla="*/ 0 w 14415"/>
                <a:gd name="connsiteY1" fmla="*/ 0 h 4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415" h="41562">
                  <a:moveTo>
                    <a:pt x="14415" y="41562"/>
                  </a:moveTo>
                  <a:lnTo>
                    <a:pt x="0" y="0"/>
                  </a:lnTo>
                </a:path>
              </a:pathLst>
            </a:custGeom>
            <a:ln w="7889" cap="flat">
              <a:solidFill>
                <a:srgbClr val="FC8A42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5" name="i$1íḍe">
              <a:extLst>
                <a:ext uri="{FF2B5EF4-FFF2-40B4-BE49-F238E27FC236}">
                  <a16:creationId xmlns:a16="http://schemas.microsoft.com/office/drawing/2014/main" id="{1BD5F135-805F-4568-82AC-0458161D326C}"/>
                </a:ext>
              </a:extLst>
            </p:cNvPr>
            <p:cNvSpPr/>
            <p:nvPr/>
          </p:nvSpPr>
          <p:spPr>
            <a:xfrm flipH="1">
              <a:off x="9569438" y="3377939"/>
              <a:ext cx="498972" cy="45223"/>
            </a:xfrm>
            <a:custGeom>
              <a:avLst/>
              <a:gdLst>
                <a:gd name="connsiteX0" fmla="*/ 0 w 246111"/>
                <a:gd name="connsiteY0" fmla="*/ 0 h 22306"/>
                <a:gd name="connsiteX1" fmla="*/ 246112 w 246111"/>
                <a:gd name="connsiteY1" fmla="*/ 22307 h 22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111" h="22306">
                  <a:moveTo>
                    <a:pt x="0" y="0"/>
                  </a:moveTo>
                  <a:lnTo>
                    <a:pt x="246112" y="22307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6" name="íṡḷïḋé">
              <a:extLst>
                <a:ext uri="{FF2B5EF4-FFF2-40B4-BE49-F238E27FC236}">
                  <a16:creationId xmlns:a16="http://schemas.microsoft.com/office/drawing/2014/main" id="{7843D7BE-366B-4C56-80FC-C9B0C2E22A56}"/>
                </a:ext>
              </a:extLst>
            </p:cNvPr>
            <p:cNvSpPr/>
            <p:nvPr/>
          </p:nvSpPr>
          <p:spPr>
            <a:xfrm flipH="1">
              <a:off x="9569437" y="3510628"/>
              <a:ext cx="481907" cy="33124"/>
            </a:xfrm>
            <a:custGeom>
              <a:avLst/>
              <a:gdLst>
                <a:gd name="connsiteX0" fmla="*/ 0 w 237693"/>
                <a:gd name="connsiteY0" fmla="*/ 0 h 16338"/>
                <a:gd name="connsiteX1" fmla="*/ 237694 w 237693"/>
                <a:gd name="connsiteY1" fmla="*/ 10101 h 1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693" h="16338">
                  <a:moveTo>
                    <a:pt x="0" y="0"/>
                  </a:moveTo>
                  <a:cubicBezTo>
                    <a:pt x="0" y="0"/>
                    <a:pt x="114691" y="28620"/>
                    <a:pt x="237694" y="10101"/>
                  </a:cubicBezTo>
                </a:path>
              </a:pathLst>
            </a:custGeom>
            <a:noFill/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7" name="íSḷidê">
              <a:extLst>
                <a:ext uri="{FF2B5EF4-FFF2-40B4-BE49-F238E27FC236}">
                  <a16:creationId xmlns:a16="http://schemas.microsoft.com/office/drawing/2014/main" id="{1B647164-AEE4-40AC-B724-1C820BCA6131}"/>
                </a:ext>
              </a:extLst>
            </p:cNvPr>
            <p:cNvSpPr/>
            <p:nvPr/>
          </p:nvSpPr>
          <p:spPr>
            <a:xfrm flipH="1">
              <a:off x="10026172" y="3381778"/>
              <a:ext cx="4054" cy="60158"/>
            </a:xfrm>
            <a:custGeom>
              <a:avLst/>
              <a:gdLst>
                <a:gd name="connsiteX0" fmla="*/ 1999 w 1999"/>
                <a:gd name="connsiteY0" fmla="*/ 0 h 29672"/>
                <a:gd name="connsiteX1" fmla="*/ 0 w 1999"/>
                <a:gd name="connsiteY1" fmla="*/ 29672 h 2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9" h="29672">
                  <a:moveTo>
                    <a:pt x="1999" y="0"/>
                  </a:moveTo>
                  <a:lnTo>
                    <a:pt x="0" y="29672"/>
                  </a:lnTo>
                </a:path>
              </a:pathLst>
            </a:custGeom>
            <a:ln w="7889" cap="flat">
              <a:solidFill>
                <a:srgbClr val="FC8A42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8" name="îSḷïdê">
              <a:extLst>
                <a:ext uri="{FF2B5EF4-FFF2-40B4-BE49-F238E27FC236}">
                  <a16:creationId xmlns:a16="http://schemas.microsoft.com/office/drawing/2014/main" id="{B71EE46D-39C4-4443-9F6F-47BDA0EB3553}"/>
                </a:ext>
              </a:extLst>
            </p:cNvPr>
            <p:cNvSpPr/>
            <p:nvPr/>
          </p:nvSpPr>
          <p:spPr>
            <a:xfrm flipH="1">
              <a:off x="9953639" y="3391164"/>
              <a:ext cx="4054" cy="60158"/>
            </a:xfrm>
            <a:custGeom>
              <a:avLst/>
              <a:gdLst>
                <a:gd name="connsiteX0" fmla="*/ 1999 w 1999"/>
                <a:gd name="connsiteY0" fmla="*/ 0 h 29672"/>
                <a:gd name="connsiteX1" fmla="*/ 0 w 1999"/>
                <a:gd name="connsiteY1" fmla="*/ 29672 h 2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9" h="29672">
                  <a:moveTo>
                    <a:pt x="1999" y="0"/>
                  </a:moveTo>
                  <a:lnTo>
                    <a:pt x="0" y="29672"/>
                  </a:lnTo>
                </a:path>
              </a:pathLst>
            </a:custGeom>
            <a:ln w="7889" cap="flat">
              <a:solidFill>
                <a:srgbClr val="FC8A42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9" name="iṣ1iḍè">
              <a:extLst>
                <a:ext uri="{FF2B5EF4-FFF2-40B4-BE49-F238E27FC236}">
                  <a16:creationId xmlns:a16="http://schemas.microsoft.com/office/drawing/2014/main" id="{E8D7A015-8884-4FC7-9B14-F31339087662}"/>
                </a:ext>
              </a:extLst>
            </p:cNvPr>
            <p:cNvSpPr/>
            <p:nvPr/>
          </p:nvSpPr>
          <p:spPr>
            <a:xfrm flipH="1">
              <a:off x="9881324" y="3400551"/>
              <a:ext cx="3838" cy="60158"/>
            </a:xfrm>
            <a:custGeom>
              <a:avLst/>
              <a:gdLst>
                <a:gd name="connsiteX0" fmla="*/ 1894 w 1893"/>
                <a:gd name="connsiteY0" fmla="*/ 0 h 29672"/>
                <a:gd name="connsiteX1" fmla="*/ 0 w 1893"/>
                <a:gd name="connsiteY1" fmla="*/ 29672 h 2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93" h="29672">
                  <a:moveTo>
                    <a:pt x="1894" y="0"/>
                  </a:moveTo>
                  <a:lnTo>
                    <a:pt x="0" y="29672"/>
                  </a:lnTo>
                </a:path>
              </a:pathLst>
            </a:custGeom>
            <a:ln w="7889" cap="flat">
              <a:solidFill>
                <a:srgbClr val="FC8A42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0" name="íṡḻiḑé">
              <a:extLst>
                <a:ext uri="{FF2B5EF4-FFF2-40B4-BE49-F238E27FC236}">
                  <a16:creationId xmlns:a16="http://schemas.microsoft.com/office/drawing/2014/main" id="{1DF6689C-A8C5-4EFA-A8FC-783290656D1D}"/>
                </a:ext>
              </a:extLst>
            </p:cNvPr>
            <p:cNvSpPr/>
            <p:nvPr/>
          </p:nvSpPr>
          <p:spPr>
            <a:xfrm flipH="1">
              <a:off x="9804736" y="3404604"/>
              <a:ext cx="4054" cy="59945"/>
            </a:xfrm>
            <a:custGeom>
              <a:avLst/>
              <a:gdLst>
                <a:gd name="connsiteX0" fmla="*/ 1999 w 1999"/>
                <a:gd name="connsiteY0" fmla="*/ 0 h 29567"/>
                <a:gd name="connsiteX1" fmla="*/ 0 w 1999"/>
                <a:gd name="connsiteY1" fmla="*/ 29567 h 2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9" h="29567">
                  <a:moveTo>
                    <a:pt x="1999" y="0"/>
                  </a:moveTo>
                  <a:lnTo>
                    <a:pt x="0" y="29567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1" name="îŝ1îḑê">
              <a:extLst>
                <a:ext uri="{FF2B5EF4-FFF2-40B4-BE49-F238E27FC236}">
                  <a16:creationId xmlns:a16="http://schemas.microsoft.com/office/drawing/2014/main" id="{49291C4D-9A2E-4A11-844C-0883AF0FCFDC}"/>
                </a:ext>
              </a:extLst>
            </p:cNvPr>
            <p:cNvSpPr/>
            <p:nvPr/>
          </p:nvSpPr>
          <p:spPr>
            <a:xfrm flipH="1">
              <a:off x="9732205" y="3408231"/>
              <a:ext cx="4054" cy="60158"/>
            </a:xfrm>
            <a:custGeom>
              <a:avLst/>
              <a:gdLst>
                <a:gd name="connsiteX0" fmla="*/ 1999 w 1999"/>
                <a:gd name="connsiteY0" fmla="*/ 0 h 29672"/>
                <a:gd name="connsiteX1" fmla="*/ 0 w 1999"/>
                <a:gd name="connsiteY1" fmla="*/ 29672 h 2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9" h="29672">
                  <a:moveTo>
                    <a:pt x="1999" y="0"/>
                  </a:moveTo>
                  <a:lnTo>
                    <a:pt x="0" y="29672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2" name="iśḷîďê">
              <a:extLst>
                <a:ext uri="{FF2B5EF4-FFF2-40B4-BE49-F238E27FC236}">
                  <a16:creationId xmlns:a16="http://schemas.microsoft.com/office/drawing/2014/main" id="{F7F827EF-EA43-479E-82D1-360D99237321}"/>
                </a:ext>
              </a:extLst>
            </p:cNvPr>
            <p:cNvSpPr/>
            <p:nvPr/>
          </p:nvSpPr>
          <p:spPr>
            <a:xfrm flipH="1">
              <a:off x="9663726" y="3416337"/>
              <a:ext cx="4054" cy="60158"/>
            </a:xfrm>
            <a:custGeom>
              <a:avLst/>
              <a:gdLst>
                <a:gd name="connsiteX0" fmla="*/ 1999 w 1999"/>
                <a:gd name="connsiteY0" fmla="*/ 0 h 29672"/>
                <a:gd name="connsiteX1" fmla="*/ 0 w 1999"/>
                <a:gd name="connsiteY1" fmla="*/ 29672 h 2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9" h="29672">
                  <a:moveTo>
                    <a:pt x="1999" y="0"/>
                  </a:moveTo>
                  <a:lnTo>
                    <a:pt x="0" y="29672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3" name="îṥḻïḓe">
              <a:extLst>
                <a:ext uri="{FF2B5EF4-FFF2-40B4-BE49-F238E27FC236}">
                  <a16:creationId xmlns:a16="http://schemas.microsoft.com/office/drawing/2014/main" id="{41ED2354-BE11-4A15-94D2-24980C7CFA29}"/>
                </a:ext>
              </a:extLst>
            </p:cNvPr>
            <p:cNvSpPr/>
            <p:nvPr/>
          </p:nvSpPr>
          <p:spPr>
            <a:xfrm flipH="1">
              <a:off x="9590558" y="3421243"/>
              <a:ext cx="4054" cy="60158"/>
            </a:xfrm>
            <a:custGeom>
              <a:avLst/>
              <a:gdLst>
                <a:gd name="connsiteX0" fmla="*/ 1999 w 1999"/>
                <a:gd name="connsiteY0" fmla="*/ 0 h 29672"/>
                <a:gd name="connsiteX1" fmla="*/ 0 w 1999"/>
                <a:gd name="connsiteY1" fmla="*/ 29672 h 2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9" h="29672">
                  <a:moveTo>
                    <a:pt x="1999" y="0"/>
                  </a:moveTo>
                  <a:lnTo>
                    <a:pt x="0" y="29672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94" name="ísľïḋè">
              <a:extLst>
                <a:ext uri="{FF2B5EF4-FFF2-40B4-BE49-F238E27FC236}">
                  <a16:creationId xmlns:a16="http://schemas.microsoft.com/office/drawing/2014/main" id="{454225DB-4134-449A-A21E-B83B33759C6A}"/>
                </a:ext>
              </a:extLst>
            </p:cNvPr>
            <p:cNvGrpSpPr/>
            <p:nvPr/>
          </p:nvGrpSpPr>
          <p:grpSpPr>
            <a:xfrm flipH="1">
              <a:off x="6673924" y="5520558"/>
              <a:ext cx="1057038" cy="1059591"/>
              <a:chOff x="14198456" y="5195558"/>
              <a:chExt cx="521368" cy="522631"/>
            </a:xfrm>
          </p:grpSpPr>
          <p:sp>
            <p:nvSpPr>
              <p:cNvPr id="228" name="ïś1iḍê">
                <a:extLst>
                  <a:ext uri="{FF2B5EF4-FFF2-40B4-BE49-F238E27FC236}">
                    <a16:creationId xmlns:a16="http://schemas.microsoft.com/office/drawing/2014/main" id="{84AE4709-F8BD-4E05-9090-CBC6D4FE1C56}"/>
                  </a:ext>
                </a:extLst>
              </p:cNvPr>
              <p:cNvSpPr/>
              <p:nvPr/>
            </p:nvSpPr>
            <p:spPr>
              <a:xfrm>
                <a:off x="14303150" y="5665895"/>
                <a:ext cx="416674" cy="52294"/>
              </a:xfrm>
              <a:custGeom>
                <a:avLst/>
                <a:gdLst>
                  <a:gd name="connsiteX0" fmla="*/ 0 w 416674"/>
                  <a:gd name="connsiteY0" fmla="*/ 43982 h 52294"/>
                  <a:gd name="connsiteX1" fmla="*/ 0 w 416674"/>
                  <a:gd name="connsiteY1" fmla="*/ 20729 h 52294"/>
                  <a:gd name="connsiteX2" fmla="*/ 378164 w 416674"/>
                  <a:gd name="connsiteY2" fmla="*/ 20729 h 52294"/>
                  <a:gd name="connsiteX3" fmla="*/ 414044 w 416674"/>
                  <a:gd name="connsiteY3" fmla="*/ 421 h 52294"/>
                  <a:gd name="connsiteX4" fmla="*/ 416675 w 416674"/>
                  <a:gd name="connsiteY4" fmla="*/ 0 h 52294"/>
                  <a:gd name="connsiteX5" fmla="*/ 416675 w 416674"/>
                  <a:gd name="connsiteY5" fmla="*/ 37353 h 52294"/>
                  <a:gd name="connsiteX6" fmla="*/ 415202 w 416674"/>
                  <a:gd name="connsiteY6" fmla="*/ 41141 h 52294"/>
                  <a:gd name="connsiteX7" fmla="*/ 414254 w 416674"/>
                  <a:gd name="connsiteY7" fmla="*/ 42088 h 52294"/>
                  <a:gd name="connsiteX8" fmla="*/ 390790 w 416674"/>
                  <a:gd name="connsiteY8" fmla="*/ 52295 h 52294"/>
                  <a:gd name="connsiteX9" fmla="*/ 8207 w 416674"/>
                  <a:gd name="connsiteY9" fmla="*/ 52295 h 52294"/>
                  <a:gd name="connsiteX10" fmla="*/ 0 w 416674"/>
                  <a:gd name="connsiteY10" fmla="*/ 43982 h 52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6674" h="52294">
                    <a:moveTo>
                      <a:pt x="0" y="43982"/>
                    </a:moveTo>
                    <a:lnTo>
                      <a:pt x="0" y="20729"/>
                    </a:lnTo>
                    <a:lnTo>
                      <a:pt x="378164" y="20729"/>
                    </a:lnTo>
                    <a:cubicBezTo>
                      <a:pt x="392895" y="20729"/>
                      <a:pt x="406468" y="13047"/>
                      <a:pt x="414044" y="421"/>
                    </a:cubicBezTo>
                    <a:lnTo>
                      <a:pt x="416675" y="0"/>
                    </a:lnTo>
                    <a:lnTo>
                      <a:pt x="416675" y="37353"/>
                    </a:lnTo>
                    <a:cubicBezTo>
                      <a:pt x="416675" y="38721"/>
                      <a:pt x="416148" y="40089"/>
                      <a:pt x="415202" y="41141"/>
                    </a:cubicBezTo>
                    <a:lnTo>
                      <a:pt x="414254" y="42088"/>
                    </a:lnTo>
                    <a:cubicBezTo>
                      <a:pt x="408152" y="48612"/>
                      <a:pt x="399734" y="52295"/>
                      <a:pt x="390790" y="52295"/>
                    </a:cubicBezTo>
                    <a:lnTo>
                      <a:pt x="8207" y="52295"/>
                    </a:lnTo>
                    <a:cubicBezTo>
                      <a:pt x="3683" y="52189"/>
                      <a:pt x="0" y="48507"/>
                      <a:pt x="0" y="43982"/>
                    </a:cubicBezTo>
                    <a:close/>
                  </a:path>
                </a:pathLst>
              </a:custGeom>
              <a:solidFill>
                <a:srgbClr val="3E49E1"/>
              </a:solidFill>
              <a:ln w="105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9" name="ïṡḻíḍê">
                <a:extLst>
                  <a:ext uri="{FF2B5EF4-FFF2-40B4-BE49-F238E27FC236}">
                    <a16:creationId xmlns:a16="http://schemas.microsoft.com/office/drawing/2014/main" id="{2D3EC24A-5944-4835-87C0-5CD241E22200}"/>
                  </a:ext>
                </a:extLst>
              </p:cNvPr>
              <p:cNvSpPr/>
              <p:nvPr/>
            </p:nvSpPr>
            <p:spPr>
              <a:xfrm>
                <a:off x="14198456" y="5195558"/>
                <a:ext cx="509794" cy="482858"/>
              </a:xfrm>
              <a:custGeom>
                <a:avLst/>
                <a:gdLst>
                  <a:gd name="connsiteX0" fmla="*/ 0 w 509794"/>
                  <a:gd name="connsiteY0" fmla="*/ 88701 h 482858"/>
                  <a:gd name="connsiteX1" fmla="*/ 115638 w 509794"/>
                  <a:gd name="connsiteY1" fmla="*/ 381636 h 482858"/>
                  <a:gd name="connsiteX2" fmla="*/ 125528 w 509794"/>
                  <a:gd name="connsiteY2" fmla="*/ 482859 h 482858"/>
                  <a:gd name="connsiteX3" fmla="*/ 492223 w 509794"/>
                  <a:gd name="connsiteY3" fmla="*/ 482859 h 482858"/>
                  <a:gd name="connsiteX4" fmla="*/ 509795 w 509794"/>
                  <a:gd name="connsiteY4" fmla="*/ 465287 h 482858"/>
                  <a:gd name="connsiteX5" fmla="*/ 509795 w 509794"/>
                  <a:gd name="connsiteY5" fmla="*/ 465287 h 482858"/>
                  <a:gd name="connsiteX6" fmla="*/ 498536 w 509794"/>
                  <a:gd name="connsiteY6" fmla="*/ 448872 h 482858"/>
                  <a:gd name="connsiteX7" fmla="*/ 299353 w 509794"/>
                  <a:gd name="connsiteY7" fmla="*/ 340074 h 482858"/>
                  <a:gd name="connsiteX8" fmla="*/ 172983 w 509794"/>
                  <a:gd name="connsiteY8" fmla="*/ 0 h 482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794" h="482858">
                    <a:moveTo>
                      <a:pt x="0" y="88701"/>
                    </a:moveTo>
                    <a:lnTo>
                      <a:pt x="115638" y="381636"/>
                    </a:lnTo>
                    <a:lnTo>
                      <a:pt x="125528" y="482859"/>
                    </a:lnTo>
                    <a:lnTo>
                      <a:pt x="492223" y="482859"/>
                    </a:lnTo>
                    <a:cubicBezTo>
                      <a:pt x="501903" y="482859"/>
                      <a:pt x="509795" y="474967"/>
                      <a:pt x="509795" y="465287"/>
                    </a:cubicBezTo>
                    <a:lnTo>
                      <a:pt x="509795" y="465287"/>
                    </a:lnTo>
                    <a:cubicBezTo>
                      <a:pt x="509795" y="458026"/>
                      <a:pt x="505376" y="451503"/>
                      <a:pt x="498536" y="448872"/>
                    </a:cubicBezTo>
                    <a:lnTo>
                      <a:pt x="299353" y="340074"/>
                    </a:lnTo>
                    <a:lnTo>
                      <a:pt x="172983" y="0"/>
                    </a:lnTo>
                  </a:path>
                </a:pathLst>
              </a:custGeom>
              <a:solidFill>
                <a:srgbClr val="FFD3D1"/>
              </a:solidFill>
              <a:ln w="105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0" name="ïsľiḑè">
                <a:extLst>
                  <a:ext uri="{FF2B5EF4-FFF2-40B4-BE49-F238E27FC236}">
                    <a16:creationId xmlns:a16="http://schemas.microsoft.com/office/drawing/2014/main" id="{4D707C4C-F922-4938-A83D-B6DB559E339F}"/>
                  </a:ext>
                </a:extLst>
              </p:cNvPr>
              <p:cNvSpPr/>
              <p:nvPr/>
            </p:nvSpPr>
            <p:spPr>
              <a:xfrm>
                <a:off x="14303045" y="5535737"/>
                <a:ext cx="416674" cy="150886"/>
              </a:xfrm>
              <a:custGeom>
                <a:avLst/>
                <a:gdLst>
                  <a:gd name="connsiteX0" fmla="*/ 194764 w 416674"/>
                  <a:gd name="connsiteY0" fmla="*/ 0 h 150886"/>
                  <a:gd name="connsiteX1" fmla="*/ 404258 w 416674"/>
                  <a:gd name="connsiteY1" fmla="*/ 108377 h 150886"/>
                  <a:gd name="connsiteX2" fmla="*/ 416674 w 416674"/>
                  <a:gd name="connsiteY2" fmla="*/ 128896 h 150886"/>
                  <a:gd name="connsiteX3" fmla="*/ 416674 w 416674"/>
                  <a:gd name="connsiteY3" fmla="*/ 128896 h 150886"/>
                  <a:gd name="connsiteX4" fmla="*/ 393421 w 416674"/>
                  <a:gd name="connsiteY4" fmla="*/ 150887 h 150886"/>
                  <a:gd name="connsiteX5" fmla="*/ 0 w 416674"/>
                  <a:gd name="connsiteY5" fmla="*/ 150887 h 150886"/>
                  <a:gd name="connsiteX6" fmla="*/ 11048 w 416674"/>
                  <a:gd name="connsiteY6" fmla="*/ 41457 h 150886"/>
                  <a:gd name="connsiteX7" fmla="*/ 194764 w 416674"/>
                  <a:gd name="connsiteY7" fmla="*/ 0 h 150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6674" h="150886">
                    <a:moveTo>
                      <a:pt x="194764" y="0"/>
                    </a:moveTo>
                    <a:lnTo>
                      <a:pt x="404258" y="108377"/>
                    </a:lnTo>
                    <a:cubicBezTo>
                      <a:pt x="411729" y="111639"/>
                      <a:pt x="416674" y="119846"/>
                      <a:pt x="416674" y="128896"/>
                    </a:cubicBezTo>
                    <a:lnTo>
                      <a:pt x="416674" y="128896"/>
                    </a:lnTo>
                    <a:cubicBezTo>
                      <a:pt x="416674" y="140996"/>
                      <a:pt x="404153" y="150887"/>
                      <a:pt x="393421" y="150887"/>
                    </a:cubicBezTo>
                    <a:lnTo>
                      <a:pt x="0" y="150887"/>
                    </a:lnTo>
                    <a:lnTo>
                      <a:pt x="11048" y="41457"/>
                    </a:lnTo>
                    <a:cubicBezTo>
                      <a:pt x="11153" y="41457"/>
                      <a:pt x="113112" y="45876"/>
                      <a:pt x="194764" y="0"/>
                    </a:cubicBezTo>
                    <a:close/>
                  </a:path>
                </a:pathLst>
              </a:custGeom>
              <a:solidFill>
                <a:srgbClr val="2D2D71"/>
              </a:solidFill>
              <a:ln w="105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1" name="ïşľïďê">
                <a:extLst>
                  <a:ext uri="{FF2B5EF4-FFF2-40B4-BE49-F238E27FC236}">
                    <a16:creationId xmlns:a16="http://schemas.microsoft.com/office/drawing/2014/main" id="{D773BC8D-29E6-4D0E-93BC-128463FC8975}"/>
                  </a:ext>
                </a:extLst>
              </p:cNvPr>
              <p:cNvSpPr/>
              <p:nvPr/>
            </p:nvSpPr>
            <p:spPr>
              <a:xfrm>
                <a:off x="14543159" y="5565724"/>
                <a:ext cx="25779" cy="42824"/>
              </a:xfrm>
              <a:custGeom>
                <a:avLst/>
                <a:gdLst>
                  <a:gd name="connsiteX0" fmla="*/ 25779 w 25779"/>
                  <a:gd name="connsiteY0" fmla="*/ 0 h 42824"/>
                  <a:gd name="connsiteX1" fmla="*/ 0 w 25779"/>
                  <a:gd name="connsiteY1" fmla="*/ 42825 h 42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779" h="42824">
                    <a:moveTo>
                      <a:pt x="25779" y="0"/>
                    </a:moveTo>
                    <a:cubicBezTo>
                      <a:pt x="15573" y="13153"/>
                      <a:pt x="6839" y="27568"/>
                      <a:pt x="0" y="42825"/>
                    </a:cubicBezTo>
                  </a:path>
                </a:pathLst>
              </a:custGeom>
              <a:noFill/>
              <a:ln w="10519" cap="rnd">
                <a:solidFill>
                  <a:srgbClr val="3E49E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2" name="iṡļiḍê">
                <a:extLst>
                  <a:ext uri="{FF2B5EF4-FFF2-40B4-BE49-F238E27FC236}">
                    <a16:creationId xmlns:a16="http://schemas.microsoft.com/office/drawing/2014/main" id="{F2EBC67A-3BCF-475D-A25F-06D43EF316E2}"/>
                  </a:ext>
                </a:extLst>
              </p:cNvPr>
              <p:cNvSpPr/>
              <p:nvPr/>
            </p:nvSpPr>
            <p:spPr>
              <a:xfrm>
                <a:off x="14570517" y="5579508"/>
                <a:ext cx="21254" cy="36406"/>
              </a:xfrm>
              <a:custGeom>
                <a:avLst/>
                <a:gdLst>
                  <a:gd name="connsiteX0" fmla="*/ 21255 w 21254"/>
                  <a:gd name="connsiteY0" fmla="*/ 0 h 36406"/>
                  <a:gd name="connsiteX1" fmla="*/ 0 w 21254"/>
                  <a:gd name="connsiteY1" fmla="*/ 36407 h 36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254" h="36406">
                    <a:moveTo>
                      <a:pt x="21255" y="0"/>
                    </a:moveTo>
                    <a:cubicBezTo>
                      <a:pt x="10627" y="14521"/>
                      <a:pt x="6418" y="22938"/>
                      <a:pt x="0" y="36407"/>
                    </a:cubicBezTo>
                  </a:path>
                </a:pathLst>
              </a:custGeom>
              <a:noFill/>
              <a:ln w="10519" cap="rnd">
                <a:solidFill>
                  <a:srgbClr val="3E49E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3" name="îṥļïḋè">
                <a:extLst>
                  <a:ext uri="{FF2B5EF4-FFF2-40B4-BE49-F238E27FC236}">
                    <a16:creationId xmlns:a16="http://schemas.microsoft.com/office/drawing/2014/main" id="{2D5A3D5D-E0D2-4452-9923-532DFA5D796A}"/>
                  </a:ext>
                </a:extLst>
              </p:cNvPr>
              <p:cNvSpPr/>
              <p:nvPr/>
            </p:nvSpPr>
            <p:spPr>
              <a:xfrm>
                <a:off x="14591771" y="5589610"/>
                <a:ext cx="19255" cy="33460"/>
              </a:xfrm>
              <a:custGeom>
                <a:avLst/>
                <a:gdLst>
                  <a:gd name="connsiteX0" fmla="*/ 19255 w 19255"/>
                  <a:gd name="connsiteY0" fmla="*/ 0 h 33460"/>
                  <a:gd name="connsiteX1" fmla="*/ 0 w 19255"/>
                  <a:gd name="connsiteY1" fmla="*/ 33460 h 33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255" h="33460">
                    <a:moveTo>
                      <a:pt x="19255" y="0"/>
                    </a:moveTo>
                    <a:cubicBezTo>
                      <a:pt x="12100" y="9575"/>
                      <a:pt x="5577" y="22833"/>
                      <a:pt x="0" y="33460"/>
                    </a:cubicBezTo>
                  </a:path>
                </a:pathLst>
              </a:custGeom>
              <a:noFill/>
              <a:ln w="10519" cap="rnd">
                <a:solidFill>
                  <a:srgbClr val="3E49E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95" name="îṩľiḓe">
              <a:extLst>
                <a:ext uri="{FF2B5EF4-FFF2-40B4-BE49-F238E27FC236}">
                  <a16:creationId xmlns:a16="http://schemas.microsoft.com/office/drawing/2014/main" id="{4A4C9262-CDFA-418C-89C8-1709F3108BC3}"/>
                </a:ext>
              </a:extLst>
            </p:cNvPr>
            <p:cNvSpPr/>
            <p:nvPr/>
          </p:nvSpPr>
          <p:spPr>
            <a:xfrm flipH="1">
              <a:off x="7148379" y="4675300"/>
              <a:ext cx="3049095" cy="1907673"/>
            </a:xfrm>
            <a:custGeom>
              <a:avLst/>
              <a:gdLst>
                <a:gd name="connsiteX0" fmla="*/ 293461 w 1503921"/>
                <a:gd name="connsiteY0" fmla="*/ 529520 h 940933"/>
                <a:gd name="connsiteX1" fmla="*/ 988444 w 1503921"/>
                <a:gd name="connsiteY1" fmla="*/ 3416 h 940933"/>
                <a:gd name="connsiteX2" fmla="*/ 1503921 w 1503921"/>
                <a:gd name="connsiteY2" fmla="*/ 675041 h 940933"/>
                <a:gd name="connsiteX3" fmla="*/ 1176474 w 1503921"/>
                <a:gd name="connsiteY3" fmla="*/ 786785 h 940933"/>
                <a:gd name="connsiteX4" fmla="*/ 991496 w 1503921"/>
                <a:gd name="connsiteY4" fmla="*/ 411989 h 940933"/>
                <a:gd name="connsiteX5" fmla="*/ 469075 w 1503921"/>
                <a:gd name="connsiteY5" fmla="*/ 920416 h 940933"/>
                <a:gd name="connsiteX6" fmla="*/ 293566 w 1503921"/>
                <a:gd name="connsiteY6" fmla="*/ 940934 h 940933"/>
                <a:gd name="connsiteX7" fmla="*/ 0 w 1503921"/>
                <a:gd name="connsiteY7" fmla="*/ 663782 h 940933"/>
                <a:gd name="connsiteX8" fmla="*/ 293461 w 1503921"/>
                <a:gd name="connsiteY8" fmla="*/ 529520 h 94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3921" h="940933">
                  <a:moveTo>
                    <a:pt x="293461" y="529520"/>
                  </a:moveTo>
                  <a:cubicBezTo>
                    <a:pt x="293461" y="529520"/>
                    <a:pt x="729812" y="58657"/>
                    <a:pt x="988444" y="3416"/>
                  </a:cubicBezTo>
                  <a:cubicBezTo>
                    <a:pt x="1265807" y="-55823"/>
                    <a:pt x="1503921" y="675041"/>
                    <a:pt x="1503921" y="675041"/>
                  </a:cubicBezTo>
                  <a:lnTo>
                    <a:pt x="1176474" y="786785"/>
                  </a:lnTo>
                  <a:lnTo>
                    <a:pt x="991496" y="411989"/>
                  </a:lnTo>
                  <a:cubicBezTo>
                    <a:pt x="991496" y="411989"/>
                    <a:pt x="769796" y="812143"/>
                    <a:pt x="469075" y="920416"/>
                  </a:cubicBezTo>
                  <a:cubicBezTo>
                    <a:pt x="412571" y="940723"/>
                    <a:pt x="353647" y="940934"/>
                    <a:pt x="293566" y="940934"/>
                  </a:cubicBezTo>
                  <a:cubicBezTo>
                    <a:pt x="87544" y="940934"/>
                    <a:pt x="6839" y="721443"/>
                    <a:pt x="0" y="663782"/>
                  </a:cubicBezTo>
                  <a:cubicBezTo>
                    <a:pt x="128896" y="612750"/>
                    <a:pt x="293461" y="529520"/>
                    <a:pt x="293461" y="529520"/>
                  </a:cubicBezTo>
                  <a:close/>
                </a:path>
              </a:pathLst>
            </a:custGeom>
            <a:solidFill>
              <a:srgbClr val="5054EF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6" name="ïṥḻïďê">
              <a:extLst>
                <a:ext uri="{FF2B5EF4-FFF2-40B4-BE49-F238E27FC236}">
                  <a16:creationId xmlns:a16="http://schemas.microsoft.com/office/drawing/2014/main" id="{3801EB05-41F4-45BF-A5C1-C581A037948F}"/>
                </a:ext>
              </a:extLst>
            </p:cNvPr>
            <p:cNvSpPr/>
            <p:nvPr/>
          </p:nvSpPr>
          <p:spPr>
            <a:xfrm flipH="1">
              <a:off x="7610021" y="5096779"/>
              <a:ext cx="2300740" cy="1104976"/>
            </a:xfrm>
            <a:custGeom>
              <a:avLst/>
              <a:gdLst>
                <a:gd name="connsiteX0" fmla="*/ 0 w 1134806"/>
                <a:gd name="connsiteY0" fmla="*/ 390656 h 545014"/>
                <a:gd name="connsiteX1" fmla="*/ 160041 w 1134806"/>
                <a:gd name="connsiteY1" fmla="*/ 435480 h 545014"/>
                <a:gd name="connsiteX2" fmla="*/ 835874 w 1134806"/>
                <a:gd name="connsiteY2" fmla="*/ 181 h 545014"/>
                <a:gd name="connsiteX3" fmla="*/ 1134807 w 1134806"/>
                <a:gd name="connsiteY3" fmla="*/ 545015 h 54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806" h="545014">
                  <a:moveTo>
                    <a:pt x="0" y="390656"/>
                  </a:moveTo>
                  <a:cubicBezTo>
                    <a:pt x="0" y="390656"/>
                    <a:pt x="53136" y="453157"/>
                    <a:pt x="160041" y="435480"/>
                  </a:cubicBezTo>
                  <a:cubicBezTo>
                    <a:pt x="391001" y="397285"/>
                    <a:pt x="721394" y="-9815"/>
                    <a:pt x="835874" y="181"/>
                  </a:cubicBezTo>
                  <a:cubicBezTo>
                    <a:pt x="931836" y="8494"/>
                    <a:pt x="1134807" y="545015"/>
                    <a:pt x="1134807" y="545015"/>
                  </a:cubicBezTo>
                </a:path>
              </a:pathLst>
            </a:custGeom>
            <a:noFill/>
            <a:ln w="10519" cap="flat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7" name="îṥḻîdê">
              <a:extLst>
                <a:ext uri="{FF2B5EF4-FFF2-40B4-BE49-F238E27FC236}">
                  <a16:creationId xmlns:a16="http://schemas.microsoft.com/office/drawing/2014/main" id="{2D74ECA8-9F9C-46F1-A216-FEDCEC41819B}"/>
                </a:ext>
              </a:extLst>
            </p:cNvPr>
            <p:cNvSpPr/>
            <p:nvPr/>
          </p:nvSpPr>
          <p:spPr>
            <a:xfrm flipH="1">
              <a:off x="7527248" y="5040889"/>
              <a:ext cx="2307994" cy="1131000"/>
            </a:xfrm>
            <a:custGeom>
              <a:avLst/>
              <a:gdLst>
                <a:gd name="connsiteX0" fmla="*/ 0 w 1138384"/>
                <a:gd name="connsiteY0" fmla="*/ 398652 h 557850"/>
                <a:gd name="connsiteX1" fmla="*/ 105431 w 1138384"/>
                <a:gd name="connsiteY1" fmla="*/ 431376 h 557850"/>
                <a:gd name="connsiteX2" fmla="*/ 808517 w 1138384"/>
                <a:gd name="connsiteY2" fmla="*/ 1022 h 557850"/>
                <a:gd name="connsiteX3" fmla="*/ 1138384 w 1138384"/>
                <a:gd name="connsiteY3" fmla="*/ 557851 h 55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8384" h="557850">
                  <a:moveTo>
                    <a:pt x="0" y="398652"/>
                  </a:moveTo>
                  <a:cubicBezTo>
                    <a:pt x="0" y="398652"/>
                    <a:pt x="40194" y="440530"/>
                    <a:pt x="105431" y="431376"/>
                  </a:cubicBezTo>
                  <a:cubicBezTo>
                    <a:pt x="323344" y="400756"/>
                    <a:pt x="662891" y="-23494"/>
                    <a:pt x="808517" y="1022"/>
                  </a:cubicBezTo>
                  <a:cubicBezTo>
                    <a:pt x="917315" y="19331"/>
                    <a:pt x="1138384" y="557851"/>
                    <a:pt x="1138384" y="557851"/>
                  </a:cubicBezTo>
                </a:path>
              </a:pathLst>
            </a:custGeom>
            <a:noFill/>
            <a:ln w="5260" cap="flat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8" name="îsľíde">
              <a:extLst>
                <a:ext uri="{FF2B5EF4-FFF2-40B4-BE49-F238E27FC236}">
                  <a16:creationId xmlns:a16="http://schemas.microsoft.com/office/drawing/2014/main" id="{542317EA-2CCF-45D4-9F71-0D217C8401D7}"/>
                </a:ext>
              </a:extLst>
            </p:cNvPr>
            <p:cNvSpPr/>
            <p:nvPr/>
          </p:nvSpPr>
          <p:spPr>
            <a:xfrm flipH="1">
              <a:off x="9566669" y="2617413"/>
              <a:ext cx="893842" cy="868493"/>
            </a:xfrm>
            <a:custGeom>
              <a:avLst/>
              <a:gdLst>
                <a:gd name="connsiteX0" fmla="*/ 151518 w 440874"/>
                <a:gd name="connsiteY0" fmla="*/ 57038 h 428371"/>
                <a:gd name="connsiteX1" fmla="*/ 158568 w 440874"/>
                <a:gd name="connsiteY1" fmla="*/ 47779 h 428371"/>
                <a:gd name="connsiteX2" fmla="*/ 252320 w 440874"/>
                <a:gd name="connsiteY2" fmla="*/ 12320 h 428371"/>
                <a:gd name="connsiteX3" fmla="*/ 323975 w 440874"/>
                <a:gd name="connsiteY3" fmla="*/ 10110 h 428371"/>
                <a:gd name="connsiteX4" fmla="*/ 418463 w 440874"/>
                <a:gd name="connsiteY4" fmla="*/ 29260 h 428371"/>
                <a:gd name="connsiteX5" fmla="*/ 433615 w 440874"/>
                <a:gd name="connsiteY5" fmla="*/ 119750 h 428371"/>
                <a:gd name="connsiteX6" fmla="*/ 366274 w 440874"/>
                <a:gd name="connsiteY6" fmla="*/ 57459 h 428371"/>
                <a:gd name="connsiteX7" fmla="*/ 333550 w 440874"/>
                <a:gd name="connsiteY7" fmla="*/ 130167 h 428371"/>
                <a:gd name="connsiteX8" fmla="*/ 315662 w 440874"/>
                <a:gd name="connsiteY8" fmla="*/ 220762 h 428371"/>
                <a:gd name="connsiteX9" fmla="*/ 327237 w 440874"/>
                <a:gd name="connsiteY9" fmla="*/ 426890 h 428371"/>
                <a:gd name="connsiteX10" fmla="*/ 238956 w 440874"/>
                <a:gd name="connsiteY10" fmla="*/ 423628 h 428371"/>
                <a:gd name="connsiteX11" fmla="*/ 155727 w 440874"/>
                <a:gd name="connsiteY11" fmla="*/ 411212 h 428371"/>
                <a:gd name="connsiteX12" fmla="*/ 0 w 440874"/>
                <a:gd name="connsiteY12" fmla="*/ 308832 h 428371"/>
                <a:gd name="connsiteX13" fmla="*/ 132157 w 440874"/>
                <a:gd name="connsiteY13" fmla="*/ 117120 h 428371"/>
                <a:gd name="connsiteX14" fmla="*/ 151518 w 440874"/>
                <a:gd name="connsiteY14" fmla="*/ 57038 h 42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0874" h="428371">
                  <a:moveTo>
                    <a:pt x="151518" y="57038"/>
                  </a:moveTo>
                  <a:cubicBezTo>
                    <a:pt x="153728" y="53882"/>
                    <a:pt x="156148" y="50830"/>
                    <a:pt x="158568" y="47779"/>
                  </a:cubicBezTo>
                  <a:cubicBezTo>
                    <a:pt x="182874" y="18001"/>
                    <a:pt x="212441" y="13161"/>
                    <a:pt x="252320" y="12320"/>
                  </a:cubicBezTo>
                  <a:cubicBezTo>
                    <a:pt x="262000" y="12109"/>
                    <a:pt x="299774" y="-938"/>
                    <a:pt x="323975" y="10110"/>
                  </a:cubicBezTo>
                  <a:cubicBezTo>
                    <a:pt x="363538" y="-13670"/>
                    <a:pt x="402259" y="9373"/>
                    <a:pt x="418463" y="29260"/>
                  </a:cubicBezTo>
                  <a:cubicBezTo>
                    <a:pt x="436982" y="52093"/>
                    <a:pt x="449503" y="83764"/>
                    <a:pt x="433615" y="119750"/>
                  </a:cubicBezTo>
                  <a:cubicBezTo>
                    <a:pt x="425513" y="108491"/>
                    <a:pt x="389843" y="66719"/>
                    <a:pt x="366274" y="57459"/>
                  </a:cubicBezTo>
                  <a:cubicBezTo>
                    <a:pt x="353542" y="77136"/>
                    <a:pt x="337969" y="115331"/>
                    <a:pt x="333550" y="130167"/>
                  </a:cubicBezTo>
                  <a:cubicBezTo>
                    <a:pt x="324606" y="159734"/>
                    <a:pt x="318714" y="190143"/>
                    <a:pt x="315662" y="220762"/>
                  </a:cubicBezTo>
                  <a:cubicBezTo>
                    <a:pt x="309665" y="281159"/>
                    <a:pt x="310086" y="368597"/>
                    <a:pt x="327237" y="426890"/>
                  </a:cubicBezTo>
                  <a:cubicBezTo>
                    <a:pt x="328605" y="431519"/>
                    <a:pt x="245165" y="423838"/>
                    <a:pt x="238956" y="423628"/>
                  </a:cubicBezTo>
                  <a:cubicBezTo>
                    <a:pt x="210547" y="422470"/>
                    <a:pt x="183610" y="418682"/>
                    <a:pt x="155727" y="411212"/>
                  </a:cubicBezTo>
                  <a:cubicBezTo>
                    <a:pt x="89227" y="393114"/>
                    <a:pt x="46613" y="359022"/>
                    <a:pt x="0" y="308832"/>
                  </a:cubicBezTo>
                  <a:cubicBezTo>
                    <a:pt x="14520" y="284421"/>
                    <a:pt x="116374" y="180778"/>
                    <a:pt x="132157" y="117120"/>
                  </a:cubicBezTo>
                  <a:cubicBezTo>
                    <a:pt x="139418" y="88710"/>
                    <a:pt x="133736" y="82081"/>
                    <a:pt x="151518" y="57038"/>
                  </a:cubicBezTo>
                  <a:close/>
                </a:path>
              </a:pathLst>
            </a:custGeom>
            <a:solidFill>
              <a:srgbClr val="051B38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99" name="íṥḻïdè">
              <a:extLst>
                <a:ext uri="{FF2B5EF4-FFF2-40B4-BE49-F238E27FC236}">
                  <a16:creationId xmlns:a16="http://schemas.microsoft.com/office/drawing/2014/main" id="{885A5E9D-F571-49FB-A366-0693AE24B4B5}"/>
                </a:ext>
              </a:extLst>
            </p:cNvPr>
            <p:cNvGrpSpPr/>
            <p:nvPr/>
          </p:nvGrpSpPr>
          <p:grpSpPr>
            <a:xfrm flipH="1">
              <a:off x="9809819" y="2852731"/>
              <a:ext cx="562116" cy="631877"/>
              <a:chOff x="12895927" y="3879666"/>
              <a:chExt cx="277257" cy="311664"/>
            </a:xfrm>
            <a:noFill/>
          </p:grpSpPr>
          <p:sp>
            <p:nvSpPr>
              <p:cNvPr id="223" name="išḻiďê">
                <a:extLst>
                  <a:ext uri="{FF2B5EF4-FFF2-40B4-BE49-F238E27FC236}">
                    <a16:creationId xmlns:a16="http://schemas.microsoft.com/office/drawing/2014/main" id="{2F8C9F5F-9CAF-4B3E-B25D-4641C5D70747}"/>
                  </a:ext>
                </a:extLst>
              </p:cNvPr>
              <p:cNvSpPr/>
              <p:nvPr/>
            </p:nvSpPr>
            <p:spPr>
              <a:xfrm>
                <a:off x="13007882" y="3985939"/>
                <a:ext cx="56503" cy="188976"/>
              </a:xfrm>
              <a:custGeom>
                <a:avLst/>
                <a:gdLst>
                  <a:gd name="connsiteX0" fmla="*/ 0 w 56503"/>
                  <a:gd name="connsiteY0" fmla="*/ 188977 h 188976"/>
                  <a:gd name="connsiteX1" fmla="*/ 56504 w 56503"/>
                  <a:gd name="connsiteY1" fmla="*/ 0 h 188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503" h="188976">
                    <a:moveTo>
                      <a:pt x="0" y="188977"/>
                    </a:moveTo>
                    <a:cubicBezTo>
                      <a:pt x="0" y="188977"/>
                      <a:pt x="47244" y="51769"/>
                      <a:pt x="56504" y="0"/>
                    </a:cubicBezTo>
                  </a:path>
                </a:pathLst>
              </a:custGeom>
              <a:noFill/>
              <a:ln w="10519" cap="flat">
                <a:solidFill>
                  <a:srgbClr val="0A377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4" name="íSḻiḑe">
                <a:extLst>
                  <a:ext uri="{FF2B5EF4-FFF2-40B4-BE49-F238E27FC236}">
                    <a16:creationId xmlns:a16="http://schemas.microsoft.com/office/drawing/2014/main" id="{DDC0F859-8369-4097-A469-C0035F3C0A37}"/>
                  </a:ext>
                </a:extLst>
              </p:cNvPr>
              <p:cNvSpPr/>
              <p:nvPr/>
            </p:nvSpPr>
            <p:spPr>
              <a:xfrm>
                <a:off x="13114155" y="3944482"/>
                <a:ext cx="16414" cy="244638"/>
              </a:xfrm>
              <a:custGeom>
                <a:avLst/>
                <a:gdLst>
                  <a:gd name="connsiteX0" fmla="*/ 0 w 16414"/>
                  <a:gd name="connsiteY0" fmla="*/ 244638 h 244638"/>
                  <a:gd name="connsiteX1" fmla="*/ 16414 w 16414"/>
                  <a:gd name="connsiteY1" fmla="*/ 0 h 244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414" h="244638">
                    <a:moveTo>
                      <a:pt x="0" y="244638"/>
                    </a:moveTo>
                    <a:cubicBezTo>
                      <a:pt x="0" y="244638"/>
                      <a:pt x="3893" y="109430"/>
                      <a:pt x="16414" y="0"/>
                    </a:cubicBezTo>
                  </a:path>
                </a:pathLst>
              </a:custGeom>
              <a:noFill/>
              <a:ln w="10519" cap="flat">
                <a:solidFill>
                  <a:srgbClr val="0A377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5" name="ïṣlíďè">
                <a:extLst>
                  <a:ext uri="{FF2B5EF4-FFF2-40B4-BE49-F238E27FC236}">
                    <a16:creationId xmlns:a16="http://schemas.microsoft.com/office/drawing/2014/main" id="{CF3C9296-6173-4481-ABB0-AA2C220C876E}"/>
                  </a:ext>
                </a:extLst>
              </p:cNvPr>
              <p:cNvSpPr/>
              <p:nvPr/>
            </p:nvSpPr>
            <p:spPr>
              <a:xfrm>
                <a:off x="12895927" y="3976364"/>
                <a:ext cx="87859" cy="138891"/>
              </a:xfrm>
              <a:custGeom>
                <a:avLst/>
                <a:gdLst>
                  <a:gd name="connsiteX0" fmla="*/ 0 w 87859"/>
                  <a:gd name="connsiteY0" fmla="*/ 138891 h 138891"/>
                  <a:gd name="connsiteX1" fmla="*/ 87859 w 87859"/>
                  <a:gd name="connsiteY1" fmla="*/ 0 h 138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7859" h="138891">
                    <a:moveTo>
                      <a:pt x="0" y="138891"/>
                    </a:moveTo>
                    <a:cubicBezTo>
                      <a:pt x="0" y="138891"/>
                      <a:pt x="72602" y="35459"/>
                      <a:pt x="87859" y="0"/>
                    </a:cubicBezTo>
                  </a:path>
                </a:pathLst>
              </a:custGeom>
              <a:noFill/>
              <a:ln w="10519" cap="flat">
                <a:solidFill>
                  <a:srgbClr val="0A377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6" name="ïṡľïḑê">
                <a:extLst>
                  <a:ext uri="{FF2B5EF4-FFF2-40B4-BE49-F238E27FC236}">
                    <a16:creationId xmlns:a16="http://schemas.microsoft.com/office/drawing/2014/main" id="{A2607CC3-2721-4802-AC48-8A16D45C3842}"/>
                  </a:ext>
                </a:extLst>
              </p:cNvPr>
              <p:cNvSpPr/>
              <p:nvPr/>
            </p:nvSpPr>
            <p:spPr>
              <a:xfrm>
                <a:off x="12937384" y="3940799"/>
                <a:ext cx="90700" cy="204444"/>
              </a:xfrm>
              <a:custGeom>
                <a:avLst/>
                <a:gdLst>
                  <a:gd name="connsiteX0" fmla="*/ 0 w 90700"/>
                  <a:gd name="connsiteY0" fmla="*/ 204444 h 204444"/>
                  <a:gd name="connsiteX1" fmla="*/ 90700 w 90700"/>
                  <a:gd name="connsiteY1" fmla="*/ 0 h 204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0700" h="204444">
                    <a:moveTo>
                      <a:pt x="0" y="204444"/>
                    </a:moveTo>
                    <a:cubicBezTo>
                      <a:pt x="0" y="204444"/>
                      <a:pt x="77758" y="58398"/>
                      <a:pt x="90700" y="0"/>
                    </a:cubicBezTo>
                  </a:path>
                </a:pathLst>
              </a:custGeom>
              <a:noFill/>
              <a:ln w="10519" cap="flat">
                <a:solidFill>
                  <a:srgbClr val="0A377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7" name="ïşľïḋe">
                <a:extLst>
                  <a:ext uri="{FF2B5EF4-FFF2-40B4-BE49-F238E27FC236}">
                    <a16:creationId xmlns:a16="http://schemas.microsoft.com/office/drawing/2014/main" id="{FB44C015-48BB-4250-9A1B-04D606A20740}"/>
                  </a:ext>
                </a:extLst>
              </p:cNvPr>
              <p:cNvSpPr/>
              <p:nvPr/>
            </p:nvSpPr>
            <p:spPr>
              <a:xfrm>
                <a:off x="13142799" y="3879666"/>
                <a:ext cx="30385" cy="311664"/>
              </a:xfrm>
              <a:custGeom>
                <a:avLst/>
                <a:gdLst>
                  <a:gd name="connsiteX0" fmla="*/ 3343 w 30385"/>
                  <a:gd name="connsiteY0" fmla="*/ 311664 h 311664"/>
                  <a:gd name="connsiteX1" fmla="*/ 30385 w 30385"/>
                  <a:gd name="connsiteY1" fmla="*/ 0 h 311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385" h="311664">
                    <a:moveTo>
                      <a:pt x="3343" y="311664"/>
                    </a:moveTo>
                    <a:cubicBezTo>
                      <a:pt x="3343" y="311664"/>
                      <a:pt x="-14018" y="129422"/>
                      <a:pt x="30385" y="0"/>
                    </a:cubicBezTo>
                  </a:path>
                </a:pathLst>
              </a:custGeom>
              <a:noFill/>
              <a:ln w="10519" cap="flat">
                <a:solidFill>
                  <a:srgbClr val="0A377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00" name="ïṥ1ïḑè">
              <a:extLst>
                <a:ext uri="{FF2B5EF4-FFF2-40B4-BE49-F238E27FC236}">
                  <a16:creationId xmlns:a16="http://schemas.microsoft.com/office/drawing/2014/main" id="{DCF82A66-7A58-4A83-874A-FB65727565CC}"/>
                </a:ext>
              </a:extLst>
            </p:cNvPr>
            <p:cNvSpPr/>
            <p:nvPr/>
          </p:nvSpPr>
          <p:spPr>
            <a:xfrm flipH="1">
              <a:off x="9751267" y="3041340"/>
              <a:ext cx="121526" cy="164094"/>
            </a:xfrm>
            <a:custGeom>
              <a:avLst/>
              <a:gdLst>
                <a:gd name="connsiteX0" fmla="*/ 46929 w 59942"/>
                <a:gd name="connsiteY0" fmla="*/ 7351 h 80937"/>
                <a:gd name="connsiteX1" fmla="*/ 11049 w 59942"/>
                <a:gd name="connsiteY1" fmla="*/ 6193 h 80937"/>
                <a:gd name="connsiteX2" fmla="*/ 8839 w 59942"/>
                <a:gd name="connsiteY2" fmla="*/ 60698 h 80937"/>
                <a:gd name="connsiteX3" fmla="*/ 46508 w 59942"/>
                <a:gd name="connsiteY3" fmla="*/ 80164 h 80937"/>
                <a:gd name="connsiteX4" fmla="*/ 58503 w 59942"/>
                <a:gd name="connsiteY4" fmla="*/ 47335 h 80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42" h="80937">
                  <a:moveTo>
                    <a:pt x="46929" y="7351"/>
                  </a:moveTo>
                  <a:cubicBezTo>
                    <a:pt x="33987" y="-4960"/>
                    <a:pt x="17467" y="722"/>
                    <a:pt x="11049" y="6193"/>
                  </a:cubicBezTo>
                  <a:cubicBezTo>
                    <a:pt x="-4629" y="19346"/>
                    <a:pt x="-1999" y="43336"/>
                    <a:pt x="8839" y="60698"/>
                  </a:cubicBezTo>
                  <a:cubicBezTo>
                    <a:pt x="20940" y="80164"/>
                    <a:pt x="36091" y="82584"/>
                    <a:pt x="46508" y="80164"/>
                  </a:cubicBezTo>
                  <a:cubicBezTo>
                    <a:pt x="57030" y="77743"/>
                    <a:pt x="62818" y="63328"/>
                    <a:pt x="58503" y="47335"/>
                  </a:cubicBezTo>
                </a:path>
              </a:pathLst>
            </a:custGeom>
            <a:solidFill>
              <a:srgbClr val="FFD3D1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1" name="íṥḷîdè">
              <a:extLst>
                <a:ext uri="{FF2B5EF4-FFF2-40B4-BE49-F238E27FC236}">
                  <a16:creationId xmlns:a16="http://schemas.microsoft.com/office/drawing/2014/main" id="{53D6F0C7-34DA-44A2-9930-0DB0B5C2D03E}"/>
                </a:ext>
              </a:extLst>
            </p:cNvPr>
            <p:cNvSpPr/>
            <p:nvPr/>
          </p:nvSpPr>
          <p:spPr>
            <a:xfrm flipH="1">
              <a:off x="9751200" y="3634575"/>
              <a:ext cx="1341832" cy="2345108"/>
            </a:xfrm>
            <a:custGeom>
              <a:avLst/>
              <a:gdLst>
                <a:gd name="connsiteX0" fmla="*/ 498431 w 661839"/>
                <a:gd name="connsiteY0" fmla="*/ 0 h 1156692"/>
                <a:gd name="connsiteX1" fmla="*/ 330920 w 661839"/>
                <a:gd name="connsiteY1" fmla="*/ 206549 h 1156692"/>
                <a:gd name="connsiteX2" fmla="*/ 0 w 661839"/>
                <a:gd name="connsiteY2" fmla="*/ 1136911 h 1156692"/>
                <a:gd name="connsiteX3" fmla="*/ 249163 w 661839"/>
                <a:gd name="connsiteY3" fmla="*/ 1156693 h 1156692"/>
                <a:gd name="connsiteX4" fmla="*/ 661839 w 661839"/>
                <a:gd name="connsiteY4" fmla="*/ 280940 h 115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1839" h="1156692">
                  <a:moveTo>
                    <a:pt x="498431" y="0"/>
                  </a:moveTo>
                  <a:cubicBezTo>
                    <a:pt x="498431" y="0"/>
                    <a:pt x="390264" y="52926"/>
                    <a:pt x="330920" y="206549"/>
                  </a:cubicBezTo>
                  <a:cubicBezTo>
                    <a:pt x="288621" y="315978"/>
                    <a:pt x="0" y="1136911"/>
                    <a:pt x="0" y="1136911"/>
                  </a:cubicBezTo>
                  <a:lnTo>
                    <a:pt x="249163" y="1156693"/>
                  </a:lnTo>
                  <a:lnTo>
                    <a:pt x="661839" y="280940"/>
                  </a:lnTo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C0D4FD"/>
                </a:gs>
              </a:gsLst>
              <a:lin ang="5400000" scaled="0"/>
            </a:gra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2" name="îŝļíďe">
              <a:extLst>
                <a:ext uri="{FF2B5EF4-FFF2-40B4-BE49-F238E27FC236}">
                  <a16:creationId xmlns:a16="http://schemas.microsoft.com/office/drawing/2014/main" id="{ABD8D700-CD3F-4EE0-82C7-2E9596430C33}"/>
                </a:ext>
              </a:extLst>
            </p:cNvPr>
            <p:cNvSpPr/>
            <p:nvPr/>
          </p:nvSpPr>
          <p:spPr>
            <a:xfrm flipH="1">
              <a:off x="9810506" y="4330023"/>
              <a:ext cx="1282526" cy="1649447"/>
            </a:xfrm>
            <a:custGeom>
              <a:avLst/>
              <a:gdLst>
                <a:gd name="connsiteX0" fmla="*/ 632588 w 632587"/>
                <a:gd name="connsiteY0" fmla="*/ 0 h 813567"/>
                <a:gd name="connsiteX1" fmla="*/ 249268 w 632587"/>
                <a:gd name="connsiteY1" fmla="*/ 813568 h 813567"/>
                <a:gd name="connsiteX2" fmla="*/ 0 w 632587"/>
                <a:gd name="connsiteY2" fmla="*/ 793891 h 8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2587" h="813567">
                  <a:moveTo>
                    <a:pt x="632588" y="0"/>
                  </a:moveTo>
                  <a:lnTo>
                    <a:pt x="249268" y="813568"/>
                  </a:lnTo>
                  <a:lnTo>
                    <a:pt x="0" y="793891"/>
                  </a:lnTo>
                </a:path>
              </a:pathLst>
            </a:custGeom>
            <a:noFill/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3" name="îṧḻîďe">
              <a:extLst>
                <a:ext uri="{FF2B5EF4-FFF2-40B4-BE49-F238E27FC236}">
                  <a16:creationId xmlns:a16="http://schemas.microsoft.com/office/drawing/2014/main" id="{1D5FE2DE-7D46-44C5-84EA-2B8552AD57AE}"/>
                </a:ext>
              </a:extLst>
            </p:cNvPr>
            <p:cNvSpPr/>
            <p:nvPr/>
          </p:nvSpPr>
          <p:spPr>
            <a:xfrm flipH="1">
              <a:off x="9948955" y="3634573"/>
              <a:ext cx="473160" cy="418763"/>
            </a:xfrm>
            <a:custGeom>
              <a:avLst/>
              <a:gdLst>
                <a:gd name="connsiteX0" fmla="*/ 233380 w 233379"/>
                <a:gd name="connsiteY0" fmla="*/ 1 h 206549"/>
                <a:gd name="connsiteX1" fmla="*/ 0 w 233379"/>
                <a:gd name="connsiteY1" fmla="*/ 206550 h 20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3379" h="206549">
                  <a:moveTo>
                    <a:pt x="233380" y="1"/>
                  </a:moveTo>
                  <a:cubicBezTo>
                    <a:pt x="233380" y="1"/>
                    <a:pt x="74391" y="-2524"/>
                    <a:pt x="0" y="206550"/>
                  </a:cubicBezTo>
                </a:path>
              </a:pathLst>
            </a:custGeom>
            <a:noFill/>
            <a:ln w="7889" cap="flat">
              <a:solidFill>
                <a:srgbClr val="4B60D9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4" name="ïSľiḋê">
              <a:extLst>
                <a:ext uri="{FF2B5EF4-FFF2-40B4-BE49-F238E27FC236}">
                  <a16:creationId xmlns:a16="http://schemas.microsoft.com/office/drawing/2014/main" id="{43238506-8682-459E-B395-820B07BDFD88}"/>
                </a:ext>
              </a:extLst>
            </p:cNvPr>
            <p:cNvSpPr/>
            <p:nvPr/>
          </p:nvSpPr>
          <p:spPr>
            <a:xfrm flipH="1">
              <a:off x="10952234" y="5842940"/>
              <a:ext cx="37759" cy="104744"/>
            </a:xfrm>
            <a:custGeom>
              <a:avLst/>
              <a:gdLst>
                <a:gd name="connsiteX0" fmla="*/ 18624 w 18624"/>
                <a:gd name="connsiteY0" fmla="*/ 0 h 51663"/>
                <a:gd name="connsiteX1" fmla="*/ 0 w 18624"/>
                <a:gd name="connsiteY1" fmla="*/ 51663 h 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624" h="51663">
                  <a:moveTo>
                    <a:pt x="18624" y="0"/>
                  </a:moveTo>
                  <a:lnTo>
                    <a:pt x="0" y="51663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5" name="ïṧḷïḓé">
              <a:extLst>
                <a:ext uri="{FF2B5EF4-FFF2-40B4-BE49-F238E27FC236}">
                  <a16:creationId xmlns:a16="http://schemas.microsoft.com/office/drawing/2014/main" id="{D5B009F9-02A4-4BAD-B62E-97188EA53C0F}"/>
                </a:ext>
              </a:extLst>
            </p:cNvPr>
            <p:cNvSpPr/>
            <p:nvPr/>
          </p:nvSpPr>
          <p:spPr>
            <a:xfrm flipH="1">
              <a:off x="10853251" y="5849766"/>
              <a:ext cx="37544" cy="104529"/>
            </a:xfrm>
            <a:custGeom>
              <a:avLst/>
              <a:gdLst>
                <a:gd name="connsiteX0" fmla="*/ 18519 w 18518"/>
                <a:gd name="connsiteY0" fmla="*/ 0 h 51558"/>
                <a:gd name="connsiteX1" fmla="*/ 0 w 18518"/>
                <a:gd name="connsiteY1" fmla="*/ 51558 h 5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518" h="51558">
                  <a:moveTo>
                    <a:pt x="18519" y="0"/>
                  </a:moveTo>
                  <a:lnTo>
                    <a:pt x="0" y="51558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6" name="í$ḷîḓê">
              <a:extLst>
                <a:ext uri="{FF2B5EF4-FFF2-40B4-BE49-F238E27FC236}">
                  <a16:creationId xmlns:a16="http://schemas.microsoft.com/office/drawing/2014/main" id="{3064F0A8-9B93-460A-BB41-0293E6DCC765}"/>
                </a:ext>
              </a:extLst>
            </p:cNvPr>
            <p:cNvSpPr/>
            <p:nvPr/>
          </p:nvSpPr>
          <p:spPr>
            <a:xfrm flipH="1">
              <a:off x="10754054" y="5856381"/>
              <a:ext cx="37759" cy="104744"/>
            </a:xfrm>
            <a:custGeom>
              <a:avLst/>
              <a:gdLst>
                <a:gd name="connsiteX0" fmla="*/ 18624 w 18624"/>
                <a:gd name="connsiteY0" fmla="*/ 0 h 51663"/>
                <a:gd name="connsiteX1" fmla="*/ 0 w 18624"/>
                <a:gd name="connsiteY1" fmla="*/ 51663 h 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624" h="51663">
                  <a:moveTo>
                    <a:pt x="18624" y="0"/>
                  </a:moveTo>
                  <a:lnTo>
                    <a:pt x="0" y="51663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7" name="iśľîḋê">
              <a:extLst>
                <a:ext uri="{FF2B5EF4-FFF2-40B4-BE49-F238E27FC236}">
                  <a16:creationId xmlns:a16="http://schemas.microsoft.com/office/drawing/2014/main" id="{B7751D9A-87A8-4E04-BE9F-0D8A0CC87787}"/>
                </a:ext>
              </a:extLst>
            </p:cNvPr>
            <p:cNvSpPr/>
            <p:nvPr/>
          </p:nvSpPr>
          <p:spPr>
            <a:xfrm flipH="1">
              <a:off x="10654857" y="5863207"/>
              <a:ext cx="37759" cy="104529"/>
            </a:xfrm>
            <a:custGeom>
              <a:avLst/>
              <a:gdLst>
                <a:gd name="connsiteX0" fmla="*/ 18624 w 18624"/>
                <a:gd name="connsiteY0" fmla="*/ 0 h 51558"/>
                <a:gd name="connsiteX1" fmla="*/ 0 w 18624"/>
                <a:gd name="connsiteY1" fmla="*/ 51558 h 5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624" h="51558">
                  <a:moveTo>
                    <a:pt x="18624" y="0"/>
                  </a:moveTo>
                  <a:lnTo>
                    <a:pt x="0" y="51558"/>
                  </a:lnTo>
                </a:path>
              </a:pathLst>
            </a:custGeom>
            <a:ln w="7889" cap="flat">
              <a:solidFill>
                <a:srgbClr val="4B60D9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8" name="ïSľiḍé">
              <a:extLst>
                <a:ext uri="{FF2B5EF4-FFF2-40B4-BE49-F238E27FC236}">
                  <a16:creationId xmlns:a16="http://schemas.microsoft.com/office/drawing/2014/main" id="{C1134CAF-ED43-42B1-B458-24E1605672B0}"/>
                </a:ext>
              </a:extLst>
            </p:cNvPr>
            <p:cNvSpPr/>
            <p:nvPr/>
          </p:nvSpPr>
          <p:spPr>
            <a:xfrm flipH="1">
              <a:off x="11152977" y="6480150"/>
              <a:ext cx="324435" cy="105402"/>
            </a:xfrm>
            <a:custGeom>
              <a:avLst/>
              <a:gdLst>
                <a:gd name="connsiteX0" fmla="*/ 114568 w 160023"/>
                <a:gd name="connsiteY0" fmla="*/ 0 h 51988"/>
                <a:gd name="connsiteX1" fmla="*/ 80371 w 160023"/>
                <a:gd name="connsiteY1" fmla="*/ 6945 h 51988"/>
                <a:gd name="connsiteX2" fmla="*/ 46385 w 160023"/>
                <a:gd name="connsiteY2" fmla="*/ 13994 h 51988"/>
                <a:gd name="connsiteX3" fmla="*/ 14187 w 160023"/>
                <a:gd name="connsiteY3" fmla="*/ 23569 h 51988"/>
                <a:gd name="connsiteX4" fmla="*/ 10820 w 160023"/>
                <a:gd name="connsiteY4" fmla="*/ 30724 h 51988"/>
                <a:gd name="connsiteX5" fmla="*/ 22289 w 160023"/>
                <a:gd name="connsiteY5" fmla="*/ 37669 h 51988"/>
                <a:gd name="connsiteX6" fmla="*/ 55223 w 160023"/>
                <a:gd name="connsiteY6" fmla="*/ 41878 h 51988"/>
                <a:gd name="connsiteX7" fmla="*/ 90157 w 160023"/>
                <a:gd name="connsiteY7" fmla="*/ 42825 h 51988"/>
                <a:gd name="connsiteX8" fmla="*/ 125090 w 160023"/>
                <a:gd name="connsiteY8" fmla="*/ 44298 h 51988"/>
                <a:gd name="connsiteX9" fmla="*/ 160023 w 160023"/>
                <a:gd name="connsiteY9" fmla="*/ 46928 h 51988"/>
                <a:gd name="connsiteX10" fmla="*/ 125090 w 160023"/>
                <a:gd name="connsiteY10" fmla="*/ 49559 h 51988"/>
                <a:gd name="connsiteX11" fmla="*/ 90157 w 160023"/>
                <a:gd name="connsiteY11" fmla="*/ 51032 h 51988"/>
                <a:gd name="connsiteX12" fmla="*/ 55223 w 160023"/>
                <a:gd name="connsiteY12" fmla="*/ 51979 h 51988"/>
                <a:gd name="connsiteX13" fmla="*/ 19133 w 160023"/>
                <a:gd name="connsiteY13" fmla="*/ 47770 h 51988"/>
                <a:gd name="connsiteX14" fmla="*/ 1982 w 160023"/>
                <a:gd name="connsiteY14" fmla="*/ 35985 h 51988"/>
                <a:gd name="connsiteX15" fmla="*/ 1245 w 160023"/>
                <a:gd name="connsiteY15" fmla="*/ 22938 h 51988"/>
                <a:gd name="connsiteX16" fmla="*/ 9873 w 160023"/>
                <a:gd name="connsiteY16" fmla="*/ 14731 h 51988"/>
                <a:gd name="connsiteX17" fmla="*/ 44912 w 160023"/>
                <a:gd name="connsiteY17" fmla="*/ 6103 h 51988"/>
                <a:gd name="connsiteX18" fmla="*/ 114568 w 160023"/>
                <a:gd name="connsiteY18" fmla="*/ 0 h 5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0023" h="51988">
                  <a:moveTo>
                    <a:pt x="114568" y="0"/>
                  </a:moveTo>
                  <a:lnTo>
                    <a:pt x="80371" y="6945"/>
                  </a:lnTo>
                  <a:cubicBezTo>
                    <a:pt x="69007" y="9154"/>
                    <a:pt x="57538" y="11364"/>
                    <a:pt x="46385" y="13994"/>
                  </a:cubicBezTo>
                  <a:cubicBezTo>
                    <a:pt x="35337" y="16835"/>
                    <a:pt x="23552" y="19150"/>
                    <a:pt x="14187" y="23569"/>
                  </a:cubicBezTo>
                  <a:cubicBezTo>
                    <a:pt x="10084" y="25463"/>
                    <a:pt x="9242" y="28304"/>
                    <a:pt x="10820" y="30724"/>
                  </a:cubicBezTo>
                  <a:cubicBezTo>
                    <a:pt x="12504" y="33565"/>
                    <a:pt x="17344" y="36196"/>
                    <a:pt x="22289" y="37669"/>
                  </a:cubicBezTo>
                  <a:cubicBezTo>
                    <a:pt x="32391" y="40826"/>
                    <a:pt x="43860" y="41773"/>
                    <a:pt x="55223" y="41878"/>
                  </a:cubicBezTo>
                  <a:cubicBezTo>
                    <a:pt x="66798" y="42193"/>
                    <a:pt x="78477" y="42193"/>
                    <a:pt x="90157" y="42825"/>
                  </a:cubicBezTo>
                  <a:lnTo>
                    <a:pt x="125090" y="44298"/>
                  </a:lnTo>
                  <a:cubicBezTo>
                    <a:pt x="136770" y="45140"/>
                    <a:pt x="148344" y="45666"/>
                    <a:pt x="160023" y="46928"/>
                  </a:cubicBezTo>
                  <a:cubicBezTo>
                    <a:pt x="148344" y="48086"/>
                    <a:pt x="136770" y="48612"/>
                    <a:pt x="125090" y="49559"/>
                  </a:cubicBezTo>
                  <a:lnTo>
                    <a:pt x="90157" y="51032"/>
                  </a:lnTo>
                  <a:cubicBezTo>
                    <a:pt x="78477" y="51663"/>
                    <a:pt x="66903" y="51663"/>
                    <a:pt x="55223" y="51979"/>
                  </a:cubicBezTo>
                  <a:cubicBezTo>
                    <a:pt x="43334" y="52084"/>
                    <a:pt x="31233" y="51348"/>
                    <a:pt x="19133" y="47770"/>
                  </a:cubicBezTo>
                  <a:cubicBezTo>
                    <a:pt x="13240" y="45666"/>
                    <a:pt x="6611" y="43141"/>
                    <a:pt x="1982" y="35985"/>
                  </a:cubicBezTo>
                  <a:cubicBezTo>
                    <a:pt x="-228" y="32408"/>
                    <a:pt x="-754" y="27042"/>
                    <a:pt x="1245" y="22938"/>
                  </a:cubicBezTo>
                  <a:cubicBezTo>
                    <a:pt x="3034" y="18729"/>
                    <a:pt x="6611" y="16414"/>
                    <a:pt x="9873" y="14731"/>
                  </a:cubicBezTo>
                  <a:cubicBezTo>
                    <a:pt x="21868" y="9891"/>
                    <a:pt x="33232" y="7997"/>
                    <a:pt x="44912" y="6103"/>
                  </a:cubicBezTo>
                  <a:cubicBezTo>
                    <a:pt x="67955" y="2631"/>
                    <a:pt x="91209" y="526"/>
                    <a:pt x="114568" y="0"/>
                  </a:cubicBezTo>
                  <a:close/>
                </a:path>
              </a:pathLst>
            </a:custGeom>
            <a:solidFill>
              <a:srgbClr val="E07A6C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9" name="ïšļíḋe">
              <a:extLst>
                <a:ext uri="{FF2B5EF4-FFF2-40B4-BE49-F238E27FC236}">
                  <a16:creationId xmlns:a16="http://schemas.microsoft.com/office/drawing/2014/main" id="{AED1ED88-22A6-410F-B2A2-3C6F3BFE42D3}"/>
                </a:ext>
              </a:extLst>
            </p:cNvPr>
            <p:cNvSpPr/>
            <p:nvPr/>
          </p:nvSpPr>
          <p:spPr>
            <a:xfrm flipH="1">
              <a:off x="11457182" y="6544575"/>
              <a:ext cx="293753" cy="29225"/>
            </a:xfrm>
            <a:custGeom>
              <a:avLst/>
              <a:gdLst>
                <a:gd name="connsiteX0" fmla="*/ 0 w 144889"/>
                <a:gd name="connsiteY0" fmla="*/ 14415 h 14415"/>
                <a:gd name="connsiteX1" fmla="*/ 143942 w 144889"/>
                <a:gd name="connsiteY1" fmla="*/ 0 h 14415"/>
                <a:gd name="connsiteX2" fmla="*/ 144889 w 144889"/>
                <a:gd name="connsiteY2" fmla="*/ 10522 h 14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889" h="14415">
                  <a:moveTo>
                    <a:pt x="0" y="14415"/>
                  </a:moveTo>
                  <a:lnTo>
                    <a:pt x="143942" y="0"/>
                  </a:lnTo>
                  <a:lnTo>
                    <a:pt x="144889" y="10522"/>
                  </a:lnTo>
                  <a:close/>
                </a:path>
              </a:pathLst>
            </a:custGeom>
            <a:solidFill>
              <a:srgbClr val="E07A6C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10" name="组合 209">
              <a:extLst>
                <a:ext uri="{FF2B5EF4-FFF2-40B4-BE49-F238E27FC236}">
                  <a16:creationId xmlns:a16="http://schemas.microsoft.com/office/drawing/2014/main" id="{697C5C48-793E-4CA1-92E5-A23BA18ACB66}"/>
                </a:ext>
              </a:extLst>
            </p:cNvPr>
            <p:cNvGrpSpPr/>
            <p:nvPr/>
          </p:nvGrpSpPr>
          <p:grpSpPr>
            <a:xfrm>
              <a:off x="7631673" y="2435844"/>
              <a:ext cx="892638" cy="795824"/>
              <a:chOff x="1588671" y="-831899"/>
              <a:chExt cx="1853014" cy="1652039"/>
            </a:xfrm>
          </p:grpSpPr>
          <p:sp>
            <p:nvSpPr>
              <p:cNvPr id="214" name="iŝḻîḓè">
                <a:extLst>
                  <a:ext uri="{FF2B5EF4-FFF2-40B4-BE49-F238E27FC236}">
                    <a16:creationId xmlns:a16="http://schemas.microsoft.com/office/drawing/2014/main" id="{9A416765-5813-4E35-B499-F0C437F3B14D}"/>
                  </a:ext>
                </a:extLst>
              </p:cNvPr>
              <p:cNvSpPr/>
              <p:nvPr/>
            </p:nvSpPr>
            <p:spPr bwMode="auto">
              <a:xfrm>
                <a:off x="2431500" y="258927"/>
                <a:ext cx="621884" cy="561213"/>
              </a:xfrm>
              <a:custGeom>
                <a:avLst/>
                <a:gdLst>
                  <a:gd name="T0" fmla="*/ 400 w 400"/>
                  <a:gd name="T1" fmla="*/ 37 h 361"/>
                  <a:gd name="T2" fmla="*/ 148 w 400"/>
                  <a:gd name="T3" fmla="*/ 361 h 361"/>
                  <a:gd name="T4" fmla="*/ 41 w 400"/>
                  <a:gd name="T5" fmla="*/ 323 h 361"/>
                  <a:gd name="T6" fmla="*/ 73 w 400"/>
                  <a:gd name="T7" fmla="*/ 268 h 361"/>
                  <a:gd name="T8" fmla="*/ 243 w 400"/>
                  <a:gd name="T9" fmla="*/ 0 h 361"/>
                  <a:gd name="T10" fmla="*/ 400 w 400"/>
                  <a:gd name="T11" fmla="*/ 37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361">
                    <a:moveTo>
                      <a:pt x="400" y="37"/>
                    </a:moveTo>
                    <a:cubicBezTo>
                      <a:pt x="148" y="361"/>
                      <a:pt x="148" y="361"/>
                      <a:pt x="148" y="361"/>
                    </a:cubicBezTo>
                    <a:cubicBezTo>
                      <a:pt x="148" y="361"/>
                      <a:pt x="82" y="357"/>
                      <a:pt x="41" y="323"/>
                    </a:cubicBezTo>
                    <a:cubicBezTo>
                      <a:pt x="0" y="289"/>
                      <a:pt x="73" y="268"/>
                      <a:pt x="73" y="268"/>
                    </a:cubicBezTo>
                    <a:cubicBezTo>
                      <a:pt x="73" y="268"/>
                      <a:pt x="223" y="118"/>
                      <a:pt x="243" y="0"/>
                    </a:cubicBezTo>
                    <a:cubicBezTo>
                      <a:pt x="400" y="37"/>
                      <a:pt x="400" y="37"/>
                      <a:pt x="400" y="37"/>
                    </a:cubicBezTo>
                  </a:path>
                </a:pathLst>
              </a:custGeom>
              <a:solidFill>
                <a:srgbClr val="68A4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5" name="íṩļidè">
                <a:extLst>
                  <a:ext uri="{FF2B5EF4-FFF2-40B4-BE49-F238E27FC236}">
                    <a16:creationId xmlns:a16="http://schemas.microsoft.com/office/drawing/2014/main" id="{02A5749A-DC20-4792-93EA-AAA5DA29AE38}"/>
                  </a:ext>
                </a:extLst>
              </p:cNvPr>
              <p:cNvSpPr/>
              <p:nvPr/>
            </p:nvSpPr>
            <p:spPr bwMode="auto">
              <a:xfrm>
                <a:off x="1711278" y="-809147"/>
                <a:ext cx="1654566" cy="1185625"/>
              </a:xfrm>
              <a:custGeom>
                <a:avLst/>
                <a:gdLst>
                  <a:gd name="T0" fmla="*/ 1044 w 1064"/>
                  <a:gd name="T1" fmla="*/ 534 h 763"/>
                  <a:gd name="T2" fmla="*/ 964 w 1064"/>
                  <a:gd name="T3" fmla="*/ 473 h 763"/>
                  <a:gd name="T4" fmla="*/ 286 w 1064"/>
                  <a:gd name="T5" fmla="*/ 61 h 763"/>
                  <a:gd name="T6" fmla="*/ 200 w 1064"/>
                  <a:gd name="T7" fmla="*/ 0 h 763"/>
                  <a:gd name="T8" fmla="*/ 20 w 1064"/>
                  <a:gd name="T9" fmla="*/ 747 h 763"/>
                  <a:gd name="T10" fmla="*/ 148 w 1064"/>
                  <a:gd name="T11" fmla="*/ 695 h 763"/>
                  <a:gd name="T12" fmla="*/ 424 w 1064"/>
                  <a:gd name="T13" fmla="*/ 634 h 763"/>
                  <a:gd name="T14" fmla="*/ 706 w 1064"/>
                  <a:gd name="T15" fmla="*/ 702 h 763"/>
                  <a:gd name="T16" fmla="*/ 901 w 1064"/>
                  <a:gd name="T17" fmla="*/ 743 h 763"/>
                  <a:gd name="T18" fmla="*/ 1007 w 1064"/>
                  <a:gd name="T19" fmla="*/ 706 h 763"/>
                  <a:gd name="T20" fmla="*/ 1053 w 1064"/>
                  <a:gd name="T21" fmla="*/ 552 h 763"/>
                  <a:gd name="T22" fmla="*/ 1044 w 1064"/>
                  <a:gd name="T23" fmla="*/ 534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64" h="763">
                    <a:moveTo>
                      <a:pt x="1044" y="534"/>
                    </a:moveTo>
                    <a:cubicBezTo>
                      <a:pt x="1027" y="503"/>
                      <a:pt x="998" y="481"/>
                      <a:pt x="964" y="473"/>
                    </a:cubicBezTo>
                    <a:cubicBezTo>
                      <a:pt x="807" y="435"/>
                      <a:pt x="315" y="298"/>
                      <a:pt x="286" y="61"/>
                    </a:cubicBezTo>
                    <a:cubicBezTo>
                      <a:pt x="286" y="61"/>
                      <a:pt x="277" y="0"/>
                      <a:pt x="200" y="0"/>
                    </a:cubicBezTo>
                    <a:cubicBezTo>
                      <a:pt x="123" y="0"/>
                      <a:pt x="0" y="731"/>
                      <a:pt x="20" y="747"/>
                    </a:cubicBezTo>
                    <a:cubicBezTo>
                      <a:pt x="41" y="763"/>
                      <a:pt x="111" y="729"/>
                      <a:pt x="148" y="695"/>
                    </a:cubicBezTo>
                    <a:cubicBezTo>
                      <a:pt x="184" y="661"/>
                      <a:pt x="286" y="590"/>
                      <a:pt x="424" y="634"/>
                    </a:cubicBezTo>
                    <a:cubicBezTo>
                      <a:pt x="487" y="653"/>
                      <a:pt x="600" y="679"/>
                      <a:pt x="706" y="702"/>
                    </a:cubicBezTo>
                    <a:cubicBezTo>
                      <a:pt x="782" y="719"/>
                      <a:pt x="854" y="734"/>
                      <a:pt x="901" y="743"/>
                    </a:cubicBezTo>
                    <a:cubicBezTo>
                      <a:pt x="940" y="751"/>
                      <a:pt x="981" y="737"/>
                      <a:pt x="1007" y="706"/>
                    </a:cubicBezTo>
                    <a:cubicBezTo>
                      <a:pt x="1036" y="671"/>
                      <a:pt x="1064" y="619"/>
                      <a:pt x="1053" y="552"/>
                    </a:cubicBezTo>
                    <a:cubicBezTo>
                      <a:pt x="1053" y="552"/>
                      <a:pt x="1049" y="544"/>
                      <a:pt x="1044" y="534"/>
                    </a:cubicBezTo>
                    <a:close/>
                  </a:path>
                </a:pathLst>
              </a:custGeom>
              <a:solidFill>
                <a:srgbClr val="68A4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6" name="íśļídè">
                <a:extLst>
                  <a:ext uri="{FF2B5EF4-FFF2-40B4-BE49-F238E27FC236}">
                    <a16:creationId xmlns:a16="http://schemas.microsoft.com/office/drawing/2014/main" id="{FBAAE349-BC36-4395-8E04-FE4E1A4D3A07}"/>
                  </a:ext>
                </a:extLst>
              </p:cNvPr>
              <p:cNvSpPr/>
              <p:nvPr/>
            </p:nvSpPr>
            <p:spPr bwMode="auto">
              <a:xfrm>
                <a:off x="1588671" y="-831899"/>
                <a:ext cx="551101" cy="1207113"/>
              </a:xfrm>
              <a:custGeom>
                <a:avLst/>
                <a:gdLst>
                  <a:gd name="T0" fmla="*/ 53 w 355"/>
                  <a:gd name="T1" fmla="*/ 356 h 777"/>
                  <a:gd name="T2" fmla="*/ 272 w 355"/>
                  <a:gd name="T3" fmla="*/ 17 h 777"/>
                  <a:gd name="T4" fmla="*/ 302 w 355"/>
                  <a:gd name="T5" fmla="*/ 420 h 777"/>
                  <a:gd name="T6" fmla="*/ 83 w 355"/>
                  <a:gd name="T7" fmla="*/ 759 h 777"/>
                  <a:gd name="T8" fmla="*/ 53 w 355"/>
                  <a:gd name="T9" fmla="*/ 356 h 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5" h="777">
                    <a:moveTo>
                      <a:pt x="53" y="356"/>
                    </a:moveTo>
                    <a:cubicBezTo>
                      <a:pt x="105" y="151"/>
                      <a:pt x="203" y="0"/>
                      <a:pt x="272" y="17"/>
                    </a:cubicBezTo>
                    <a:cubicBezTo>
                      <a:pt x="341" y="35"/>
                      <a:pt x="355" y="215"/>
                      <a:pt x="302" y="420"/>
                    </a:cubicBezTo>
                    <a:cubicBezTo>
                      <a:pt x="250" y="625"/>
                      <a:pt x="152" y="777"/>
                      <a:pt x="83" y="759"/>
                    </a:cubicBezTo>
                    <a:cubicBezTo>
                      <a:pt x="14" y="741"/>
                      <a:pt x="0" y="561"/>
                      <a:pt x="53" y="356"/>
                    </a:cubicBezTo>
                    <a:close/>
                  </a:path>
                </a:pathLst>
              </a:custGeom>
              <a:solidFill>
                <a:srgbClr val="68A4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" name="îŝ1iḍê">
                <a:extLst>
                  <a:ext uri="{FF2B5EF4-FFF2-40B4-BE49-F238E27FC236}">
                    <a16:creationId xmlns:a16="http://schemas.microsoft.com/office/drawing/2014/main" id="{7018FC88-6A7B-43E8-AD0B-E3DAE08740A6}"/>
                  </a:ext>
                </a:extLst>
              </p:cNvPr>
              <p:cNvSpPr/>
              <p:nvPr/>
            </p:nvSpPr>
            <p:spPr bwMode="auto">
              <a:xfrm>
                <a:off x="1588671" y="-831899"/>
                <a:ext cx="551101" cy="1207113"/>
              </a:xfrm>
              <a:custGeom>
                <a:avLst/>
                <a:gdLst>
                  <a:gd name="T0" fmla="*/ 53 w 355"/>
                  <a:gd name="T1" fmla="*/ 356 h 777"/>
                  <a:gd name="T2" fmla="*/ 272 w 355"/>
                  <a:gd name="T3" fmla="*/ 17 h 777"/>
                  <a:gd name="T4" fmla="*/ 302 w 355"/>
                  <a:gd name="T5" fmla="*/ 420 h 777"/>
                  <a:gd name="T6" fmla="*/ 83 w 355"/>
                  <a:gd name="T7" fmla="*/ 759 h 777"/>
                  <a:gd name="T8" fmla="*/ 53 w 355"/>
                  <a:gd name="T9" fmla="*/ 356 h 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5" h="777">
                    <a:moveTo>
                      <a:pt x="53" y="356"/>
                    </a:moveTo>
                    <a:cubicBezTo>
                      <a:pt x="105" y="151"/>
                      <a:pt x="203" y="0"/>
                      <a:pt x="272" y="17"/>
                    </a:cubicBezTo>
                    <a:cubicBezTo>
                      <a:pt x="341" y="35"/>
                      <a:pt x="355" y="215"/>
                      <a:pt x="302" y="420"/>
                    </a:cubicBezTo>
                    <a:cubicBezTo>
                      <a:pt x="250" y="625"/>
                      <a:pt x="152" y="777"/>
                      <a:pt x="83" y="759"/>
                    </a:cubicBezTo>
                    <a:cubicBezTo>
                      <a:pt x="14" y="741"/>
                      <a:pt x="0" y="561"/>
                      <a:pt x="53" y="35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alpha val="33000"/>
                    </a:schemeClr>
                  </a:gs>
                  <a:gs pos="100000">
                    <a:srgbClr val="68A4FD"/>
                  </a:gs>
                </a:gsLst>
                <a:lin ang="120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8" name="ïŝlíďè">
                <a:extLst>
                  <a:ext uri="{FF2B5EF4-FFF2-40B4-BE49-F238E27FC236}">
                    <a16:creationId xmlns:a16="http://schemas.microsoft.com/office/drawing/2014/main" id="{E5308F19-27AC-4361-80DC-FCE587250F09}"/>
                  </a:ext>
                </a:extLst>
              </p:cNvPr>
              <p:cNvSpPr/>
              <p:nvPr/>
            </p:nvSpPr>
            <p:spPr bwMode="auto">
              <a:xfrm>
                <a:off x="1855373" y="-395821"/>
                <a:ext cx="227519" cy="422173"/>
              </a:xfrm>
              <a:custGeom>
                <a:avLst/>
                <a:gdLst>
                  <a:gd name="T0" fmla="*/ 48 w 146"/>
                  <a:gd name="T1" fmla="*/ 0 h 272"/>
                  <a:gd name="T2" fmla="*/ 146 w 146"/>
                  <a:gd name="T3" fmla="*/ 13 h 272"/>
                  <a:gd name="T4" fmla="*/ 67 w 146"/>
                  <a:gd name="T5" fmla="*/ 272 h 272"/>
                  <a:gd name="T6" fmla="*/ 0 w 146"/>
                  <a:gd name="T7" fmla="*/ 222 h 272"/>
                  <a:gd name="T8" fmla="*/ 48 w 146"/>
                  <a:gd name="T9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272">
                    <a:moveTo>
                      <a:pt x="48" y="0"/>
                    </a:moveTo>
                    <a:cubicBezTo>
                      <a:pt x="146" y="13"/>
                      <a:pt x="146" y="13"/>
                      <a:pt x="146" y="13"/>
                    </a:cubicBezTo>
                    <a:cubicBezTo>
                      <a:pt x="146" y="13"/>
                      <a:pt x="109" y="252"/>
                      <a:pt x="67" y="272"/>
                    </a:cubicBezTo>
                    <a:cubicBezTo>
                      <a:pt x="0" y="222"/>
                      <a:pt x="0" y="222"/>
                      <a:pt x="0" y="222"/>
                    </a:cubicBezTo>
                    <a:lnTo>
                      <a:pt x="48" y="0"/>
                    </a:lnTo>
                    <a:close/>
                  </a:path>
                </a:pathLst>
              </a:custGeom>
              <a:gradFill>
                <a:gsLst>
                  <a:gs pos="1000">
                    <a:schemeClr val="tx1">
                      <a:alpha val="87000"/>
                    </a:schemeClr>
                  </a:gs>
                  <a:gs pos="100000">
                    <a:srgbClr val="68A4FD">
                      <a:alpha val="0"/>
                    </a:srgbClr>
                  </a:gs>
                </a:gsLst>
                <a:lin ang="114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9" name="í$ļiḑé">
                <a:extLst>
                  <a:ext uri="{FF2B5EF4-FFF2-40B4-BE49-F238E27FC236}">
                    <a16:creationId xmlns:a16="http://schemas.microsoft.com/office/drawing/2014/main" id="{6648110C-B2D4-4292-A80A-756DA0C76C8A}"/>
                  </a:ext>
                </a:extLst>
              </p:cNvPr>
              <p:cNvSpPr/>
              <p:nvPr/>
            </p:nvSpPr>
            <p:spPr bwMode="auto">
              <a:xfrm>
                <a:off x="2808424" y="-136703"/>
                <a:ext cx="633261" cy="495485"/>
              </a:xfrm>
              <a:custGeom>
                <a:avLst/>
                <a:gdLst>
                  <a:gd name="T0" fmla="*/ 115 w 407"/>
                  <a:gd name="T1" fmla="*/ 145 h 319"/>
                  <a:gd name="T2" fmla="*/ 0 w 407"/>
                  <a:gd name="T3" fmla="*/ 269 h 319"/>
                  <a:gd name="T4" fmla="*/ 220 w 407"/>
                  <a:gd name="T5" fmla="*/ 319 h 319"/>
                  <a:gd name="T6" fmla="*/ 314 w 407"/>
                  <a:gd name="T7" fmla="*/ 283 h 319"/>
                  <a:gd name="T8" fmla="*/ 297 w 407"/>
                  <a:gd name="T9" fmla="*/ 54 h 319"/>
                  <a:gd name="T10" fmla="*/ 120 w 407"/>
                  <a:gd name="T11" fmla="*/ 0 h 319"/>
                  <a:gd name="T12" fmla="*/ 115 w 407"/>
                  <a:gd name="T13" fmla="*/ 145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7" h="319">
                    <a:moveTo>
                      <a:pt x="115" y="145"/>
                    </a:moveTo>
                    <a:cubicBezTo>
                      <a:pt x="115" y="145"/>
                      <a:pt x="89" y="266"/>
                      <a:pt x="0" y="269"/>
                    </a:cubicBezTo>
                    <a:cubicBezTo>
                      <a:pt x="220" y="319"/>
                      <a:pt x="220" y="319"/>
                      <a:pt x="220" y="319"/>
                    </a:cubicBezTo>
                    <a:cubicBezTo>
                      <a:pt x="220" y="319"/>
                      <a:pt x="299" y="315"/>
                      <a:pt x="314" y="283"/>
                    </a:cubicBezTo>
                    <a:cubicBezTo>
                      <a:pt x="329" y="251"/>
                      <a:pt x="407" y="141"/>
                      <a:pt x="297" y="54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40" y="72"/>
                      <a:pt x="115" y="14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/>
                  </a:gs>
                  <a:gs pos="100000">
                    <a:srgbClr val="68A4FD"/>
                  </a:gs>
                </a:gsLst>
                <a:lin ang="162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0" name="iṡ1ïḑê">
                <a:extLst>
                  <a:ext uri="{FF2B5EF4-FFF2-40B4-BE49-F238E27FC236}">
                    <a16:creationId xmlns:a16="http://schemas.microsoft.com/office/drawing/2014/main" id="{F281A3E5-9AF2-400C-BD3B-8A58A7591B9E}"/>
                  </a:ext>
                </a:extLst>
              </p:cNvPr>
              <p:cNvSpPr/>
              <p:nvPr/>
            </p:nvSpPr>
            <p:spPr bwMode="auto">
              <a:xfrm>
                <a:off x="1960284" y="-584157"/>
                <a:ext cx="439869" cy="832971"/>
              </a:xfrm>
              <a:custGeom>
                <a:avLst/>
                <a:gdLst>
                  <a:gd name="T0" fmla="*/ 140 w 283"/>
                  <a:gd name="T1" fmla="*/ 0 h 536"/>
                  <a:gd name="T2" fmla="*/ 0 w 283"/>
                  <a:gd name="T3" fmla="*/ 536 h 536"/>
                  <a:gd name="T4" fmla="*/ 218 w 283"/>
                  <a:gd name="T5" fmla="*/ 477 h 536"/>
                  <a:gd name="T6" fmla="*/ 255 w 283"/>
                  <a:gd name="T7" fmla="*/ 171 h 536"/>
                  <a:gd name="T8" fmla="*/ 140 w 283"/>
                  <a:gd name="T9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3" h="536">
                    <a:moveTo>
                      <a:pt x="140" y="0"/>
                    </a:moveTo>
                    <a:cubicBezTo>
                      <a:pt x="140" y="0"/>
                      <a:pt x="165" y="285"/>
                      <a:pt x="0" y="536"/>
                    </a:cubicBezTo>
                    <a:cubicBezTo>
                      <a:pt x="0" y="536"/>
                      <a:pt x="99" y="460"/>
                      <a:pt x="218" y="477"/>
                    </a:cubicBezTo>
                    <a:cubicBezTo>
                      <a:pt x="218" y="477"/>
                      <a:pt x="283" y="238"/>
                      <a:pt x="255" y="171"/>
                    </a:cubicBezTo>
                    <a:cubicBezTo>
                      <a:pt x="226" y="105"/>
                      <a:pt x="140" y="0"/>
                      <a:pt x="140" y="0"/>
                    </a:cubicBezTo>
                    <a:close/>
                  </a:path>
                </a:pathLst>
              </a:custGeom>
              <a:gradFill>
                <a:gsLst>
                  <a:gs pos="1000">
                    <a:schemeClr val="tx1">
                      <a:alpha val="31000"/>
                    </a:schemeClr>
                  </a:gs>
                  <a:gs pos="99000">
                    <a:srgbClr val="68A4FD">
                      <a:alpha val="0"/>
                    </a:srgbClr>
                  </a:gs>
                </a:gsLst>
                <a:lin ang="162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1" name="ï$ļïḍê">
                <a:extLst>
                  <a:ext uri="{FF2B5EF4-FFF2-40B4-BE49-F238E27FC236}">
                    <a16:creationId xmlns:a16="http://schemas.microsoft.com/office/drawing/2014/main" id="{18B6F596-CA09-43E3-81A9-59261E505E73}"/>
                  </a:ext>
                </a:extLst>
              </p:cNvPr>
              <p:cNvSpPr/>
              <p:nvPr/>
            </p:nvSpPr>
            <p:spPr bwMode="auto">
              <a:xfrm>
                <a:off x="2436810" y="270556"/>
                <a:ext cx="607680" cy="546621"/>
              </a:xfrm>
              <a:custGeom>
                <a:avLst/>
                <a:gdLst>
                  <a:gd name="T0" fmla="*/ 41 w 400"/>
                  <a:gd name="T1" fmla="*/ 322 h 360"/>
                  <a:gd name="T2" fmla="*/ 104 w 400"/>
                  <a:gd name="T3" fmla="*/ 352 h 360"/>
                  <a:gd name="T4" fmla="*/ 148 w 400"/>
                  <a:gd name="T5" fmla="*/ 360 h 360"/>
                  <a:gd name="T6" fmla="*/ 396 w 400"/>
                  <a:gd name="T7" fmla="*/ 41 h 360"/>
                  <a:gd name="T8" fmla="*/ 400 w 400"/>
                  <a:gd name="T9" fmla="*/ 36 h 360"/>
                  <a:gd name="T10" fmla="*/ 243 w 400"/>
                  <a:gd name="T11" fmla="*/ 0 h 360"/>
                  <a:gd name="T12" fmla="*/ 73 w 400"/>
                  <a:gd name="T13" fmla="*/ 268 h 360"/>
                  <a:gd name="T14" fmla="*/ 41 w 400"/>
                  <a:gd name="T15" fmla="*/ 322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0" h="360">
                    <a:moveTo>
                      <a:pt x="41" y="322"/>
                    </a:moveTo>
                    <a:cubicBezTo>
                      <a:pt x="60" y="337"/>
                      <a:pt x="84" y="347"/>
                      <a:pt x="104" y="352"/>
                    </a:cubicBezTo>
                    <a:cubicBezTo>
                      <a:pt x="118" y="356"/>
                      <a:pt x="133" y="359"/>
                      <a:pt x="148" y="360"/>
                    </a:cubicBezTo>
                    <a:cubicBezTo>
                      <a:pt x="396" y="41"/>
                      <a:pt x="396" y="41"/>
                      <a:pt x="396" y="41"/>
                    </a:cubicBezTo>
                    <a:cubicBezTo>
                      <a:pt x="400" y="36"/>
                      <a:pt x="400" y="36"/>
                      <a:pt x="400" y="36"/>
                    </a:cubicBezTo>
                    <a:cubicBezTo>
                      <a:pt x="243" y="0"/>
                      <a:pt x="243" y="0"/>
                      <a:pt x="243" y="0"/>
                    </a:cubicBezTo>
                    <a:cubicBezTo>
                      <a:pt x="223" y="118"/>
                      <a:pt x="73" y="268"/>
                      <a:pt x="73" y="268"/>
                    </a:cubicBezTo>
                    <a:cubicBezTo>
                      <a:pt x="73" y="268"/>
                      <a:pt x="0" y="288"/>
                      <a:pt x="41" y="32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alpha val="17000"/>
                    </a:schemeClr>
                  </a:gs>
                  <a:gs pos="100000">
                    <a:srgbClr val="68A4F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2" name="iŝḷiḋé">
                <a:extLst>
                  <a:ext uri="{FF2B5EF4-FFF2-40B4-BE49-F238E27FC236}">
                    <a16:creationId xmlns:a16="http://schemas.microsoft.com/office/drawing/2014/main" id="{3CD6680C-9535-4F65-8732-8CA755AE57B9}"/>
                  </a:ext>
                </a:extLst>
              </p:cNvPr>
              <p:cNvSpPr/>
              <p:nvPr/>
            </p:nvSpPr>
            <p:spPr bwMode="auto">
              <a:xfrm>
                <a:off x="2502529" y="293817"/>
                <a:ext cx="538868" cy="523360"/>
              </a:xfrm>
              <a:custGeom>
                <a:avLst/>
                <a:gdLst>
                  <a:gd name="T0" fmla="*/ 41 w 355"/>
                  <a:gd name="T1" fmla="*/ 323 h 345"/>
                  <a:gd name="T2" fmla="*/ 63 w 355"/>
                  <a:gd name="T3" fmla="*/ 337 h 345"/>
                  <a:gd name="T4" fmla="*/ 107 w 355"/>
                  <a:gd name="T5" fmla="*/ 345 h 345"/>
                  <a:gd name="T6" fmla="*/ 355 w 355"/>
                  <a:gd name="T7" fmla="*/ 26 h 345"/>
                  <a:gd name="T8" fmla="*/ 243 w 355"/>
                  <a:gd name="T9" fmla="*/ 0 h 345"/>
                  <a:gd name="T10" fmla="*/ 73 w 355"/>
                  <a:gd name="T11" fmla="*/ 268 h 345"/>
                  <a:gd name="T12" fmla="*/ 41 w 355"/>
                  <a:gd name="T13" fmla="*/ 323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5" h="345">
                    <a:moveTo>
                      <a:pt x="41" y="323"/>
                    </a:moveTo>
                    <a:cubicBezTo>
                      <a:pt x="48" y="328"/>
                      <a:pt x="55" y="333"/>
                      <a:pt x="63" y="337"/>
                    </a:cubicBezTo>
                    <a:cubicBezTo>
                      <a:pt x="77" y="341"/>
                      <a:pt x="92" y="344"/>
                      <a:pt x="107" y="345"/>
                    </a:cubicBezTo>
                    <a:cubicBezTo>
                      <a:pt x="355" y="26"/>
                      <a:pt x="355" y="26"/>
                      <a:pt x="355" y="26"/>
                    </a:cubicBezTo>
                    <a:cubicBezTo>
                      <a:pt x="243" y="0"/>
                      <a:pt x="243" y="0"/>
                      <a:pt x="243" y="0"/>
                    </a:cubicBezTo>
                    <a:cubicBezTo>
                      <a:pt x="222" y="118"/>
                      <a:pt x="73" y="268"/>
                      <a:pt x="73" y="268"/>
                    </a:cubicBezTo>
                    <a:cubicBezTo>
                      <a:pt x="73" y="268"/>
                      <a:pt x="0" y="289"/>
                      <a:pt x="41" y="32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alpha val="20000"/>
                    </a:schemeClr>
                  </a:gs>
                  <a:gs pos="100000">
                    <a:srgbClr val="68A4F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11" name="işlïḑè">
              <a:extLst>
                <a:ext uri="{FF2B5EF4-FFF2-40B4-BE49-F238E27FC236}">
                  <a16:creationId xmlns:a16="http://schemas.microsoft.com/office/drawing/2014/main" id="{942C522E-3006-447E-BA5E-04869F74F43D}"/>
                </a:ext>
              </a:extLst>
            </p:cNvPr>
            <p:cNvSpPr/>
            <p:nvPr/>
          </p:nvSpPr>
          <p:spPr>
            <a:xfrm flipH="1">
              <a:off x="8129057" y="3024040"/>
              <a:ext cx="204351" cy="458657"/>
            </a:xfrm>
            <a:custGeom>
              <a:avLst/>
              <a:gdLst>
                <a:gd name="connsiteX0" fmla="*/ 0 w 143388"/>
                <a:gd name="connsiteY0" fmla="*/ 289354 h 333967"/>
                <a:gd name="connsiteX1" fmla="*/ 71656 w 143388"/>
                <a:gd name="connsiteY1" fmla="*/ 125104 h 333967"/>
                <a:gd name="connsiteX2" fmla="*/ 66394 w 143388"/>
                <a:gd name="connsiteY2" fmla="*/ 30301 h 333967"/>
                <a:gd name="connsiteX3" fmla="*/ 80494 w 143388"/>
                <a:gd name="connsiteY3" fmla="*/ 1049 h 333967"/>
                <a:gd name="connsiteX4" fmla="*/ 92068 w 143388"/>
                <a:gd name="connsiteY4" fmla="*/ 1049 h 333967"/>
                <a:gd name="connsiteX5" fmla="*/ 143311 w 143388"/>
                <a:gd name="connsiteY5" fmla="*/ 25040 h 333967"/>
                <a:gd name="connsiteX6" fmla="*/ 100275 w 143388"/>
                <a:gd name="connsiteY6" fmla="*/ 35351 h 333967"/>
                <a:gd name="connsiteX7" fmla="*/ 124582 w 143388"/>
                <a:gd name="connsiteY7" fmla="*/ 83647 h 333967"/>
                <a:gd name="connsiteX8" fmla="*/ 118058 w 143388"/>
                <a:gd name="connsiteY8" fmla="*/ 130997 h 333967"/>
                <a:gd name="connsiteX9" fmla="*/ 86597 w 143388"/>
                <a:gd name="connsiteY9" fmla="*/ 333968 h 333967"/>
                <a:gd name="connsiteX0" fmla="*/ 0 w 100793"/>
                <a:gd name="connsiteY0" fmla="*/ 199151 h 333968"/>
                <a:gd name="connsiteX1" fmla="*/ 29060 w 100793"/>
                <a:gd name="connsiteY1" fmla="*/ 125104 h 333968"/>
                <a:gd name="connsiteX2" fmla="*/ 23798 w 100793"/>
                <a:gd name="connsiteY2" fmla="*/ 30301 h 333968"/>
                <a:gd name="connsiteX3" fmla="*/ 37898 w 100793"/>
                <a:gd name="connsiteY3" fmla="*/ 1049 h 333968"/>
                <a:gd name="connsiteX4" fmla="*/ 49472 w 100793"/>
                <a:gd name="connsiteY4" fmla="*/ 1049 h 333968"/>
                <a:gd name="connsiteX5" fmla="*/ 100715 w 100793"/>
                <a:gd name="connsiteY5" fmla="*/ 25040 h 333968"/>
                <a:gd name="connsiteX6" fmla="*/ 57679 w 100793"/>
                <a:gd name="connsiteY6" fmla="*/ 35351 h 333968"/>
                <a:gd name="connsiteX7" fmla="*/ 81986 w 100793"/>
                <a:gd name="connsiteY7" fmla="*/ 83647 h 333968"/>
                <a:gd name="connsiteX8" fmla="*/ 75462 w 100793"/>
                <a:gd name="connsiteY8" fmla="*/ 130997 h 333968"/>
                <a:gd name="connsiteX9" fmla="*/ 44001 w 100793"/>
                <a:gd name="connsiteY9" fmla="*/ 333968 h 333968"/>
                <a:gd name="connsiteX0" fmla="*/ 0 w 100793"/>
                <a:gd name="connsiteY0" fmla="*/ 199151 h 226226"/>
                <a:gd name="connsiteX1" fmla="*/ 29060 w 100793"/>
                <a:gd name="connsiteY1" fmla="*/ 125104 h 226226"/>
                <a:gd name="connsiteX2" fmla="*/ 23798 w 100793"/>
                <a:gd name="connsiteY2" fmla="*/ 30301 h 226226"/>
                <a:gd name="connsiteX3" fmla="*/ 37898 w 100793"/>
                <a:gd name="connsiteY3" fmla="*/ 1049 h 226226"/>
                <a:gd name="connsiteX4" fmla="*/ 49472 w 100793"/>
                <a:gd name="connsiteY4" fmla="*/ 1049 h 226226"/>
                <a:gd name="connsiteX5" fmla="*/ 100715 w 100793"/>
                <a:gd name="connsiteY5" fmla="*/ 25040 h 226226"/>
                <a:gd name="connsiteX6" fmla="*/ 57679 w 100793"/>
                <a:gd name="connsiteY6" fmla="*/ 35351 h 226226"/>
                <a:gd name="connsiteX7" fmla="*/ 81986 w 100793"/>
                <a:gd name="connsiteY7" fmla="*/ 83647 h 226226"/>
                <a:gd name="connsiteX8" fmla="*/ 75462 w 100793"/>
                <a:gd name="connsiteY8" fmla="*/ 130997 h 226226"/>
                <a:gd name="connsiteX9" fmla="*/ 61540 w 100793"/>
                <a:gd name="connsiteY9" fmla="*/ 226226 h 22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793" h="226226">
                  <a:moveTo>
                    <a:pt x="0" y="199151"/>
                  </a:moveTo>
                  <a:cubicBezTo>
                    <a:pt x="23885" y="144401"/>
                    <a:pt x="5175" y="179854"/>
                    <a:pt x="29060" y="125104"/>
                  </a:cubicBezTo>
                  <a:cubicBezTo>
                    <a:pt x="29060" y="125104"/>
                    <a:pt x="23798" y="75125"/>
                    <a:pt x="23798" y="30301"/>
                  </a:cubicBezTo>
                  <a:cubicBezTo>
                    <a:pt x="23798" y="21462"/>
                    <a:pt x="29586" y="5153"/>
                    <a:pt x="37898" y="1049"/>
                  </a:cubicBezTo>
                  <a:cubicBezTo>
                    <a:pt x="41370" y="-740"/>
                    <a:pt x="45579" y="102"/>
                    <a:pt x="49472" y="1049"/>
                  </a:cubicBezTo>
                  <a:cubicBezTo>
                    <a:pt x="59679" y="3680"/>
                    <a:pt x="99873" y="18095"/>
                    <a:pt x="100715" y="25040"/>
                  </a:cubicBezTo>
                  <a:cubicBezTo>
                    <a:pt x="102188" y="36929"/>
                    <a:pt x="82617" y="37455"/>
                    <a:pt x="57679" y="35351"/>
                  </a:cubicBezTo>
                  <a:cubicBezTo>
                    <a:pt x="71569" y="47451"/>
                    <a:pt x="80513" y="65234"/>
                    <a:pt x="81986" y="83647"/>
                  </a:cubicBezTo>
                  <a:cubicBezTo>
                    <a:pt x="82512" y="90487"/>
                    <a:pt x="86826" y="111636"/>
                    <a:pt x="75462" y="130997"/>
                  </a:cubicBezTo>
                  <a:lnTo>
                    <a:pt x="61540" y="226226"/>
                  </a:lnTo>
                </a:path>
              </a:pathLst>
            </a:custGeom>
            <a:solidFill>
              <a:srgbClr val="FFD3D1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2" name="椭圆 211">
              <a:extLst>
                <a:ext uri="{FF2B5EF4-FFF2-40B4-BE49-F238E27FC236}">
                  <a16:creationId xmlns:a16="http://schemas.microsoft.com/office/drawing/2014/main" id="{ADD3348B-BC3F-4569-B330-9EF3C715CBFB}"/>
                </a:ext>
              </a:extLst>
            </p:cNvPr>
            <p:cNvSpPr/>
            <p:nvPr/>
          </p:nvSpPr>
          <p:spPr>
            <a:xfrm>
              <a:off x="7449498" y="6400806"/>
              <a:ext cx="5560364" cy="357351"/>
            </a:xfrm>
            <a:prstGeom prst="ellipse">
              <a:avLst/>
            </a:prstGeom>
            <a:solidFill>
              <a:schemeClr val="tx1">
                <a:lumMod val="50000"/>
                <a:lumOff val="50000"/>
                <a:alpha val="27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3" name="îṡľidê">
              <a:extLst>
                <a:ext uri="{FF2B5EF4-FFF2-40B4-BE49-F238E27FC236}">
                  <a16:creationId xmlns:a16="http://schemas.microsoft.com/office/drawing/2014/main" id="{F26F4BC3-2771-4510-B787-06F8741A9E2A}"/>
                </a:ext>
              </a:extLst>
            </p:cNvPr>
            <p:cNvSpPr/>
            <p:nvPr/>
          </p:nvSpPr>
          <p:spPr>
            <a:xfrm flipH="1">
              <a:off x="10668752" y="5947850"/>
              <a:ext cx="1130392" cy="635551"/>
            </a:xfrm>
            <a:custGeom>
              <a:avLst/>
              <a:gdLst>
                <a:gd name="connsiteX0" fmla="*/ 418462 w 609227"/>
                <a:gd name="connsiteY0" fmla="*/ 0 h 410255"/>
                <a:gd name="connsiteX1" fmla="*/ 304823 w 609227"/>
                <a:gd name="connsiteY1" fmla="*/ 302089 h 410255"/>
                <a:gd name="connsiteX2" fmla="*/ 20201 w 609227"/>
                <a:gd name="connsiteY2" fmla="*/ 379321 h 410255"/>
                <a:gd name="connsiteX3" fmla="*/ 73232 w 609227"/>
                <a:gd name="connsiteY3" fmla="*/ 410256 h 410255"/>
                <a:gd name="connsiteX4" fmla="*/ 403415 w 609227"/>
                <a:gd name="connsiteY4" fmla="*/ 410256 h 410255"/>
                <a:gd name="connsiteX5" fmla="*/ 455184 w 609227"/>
                <a:gd name="connsiteY5" fmla="*/ 375954 h 410255"/>
                <a:gd name="connsiteX6" fmla="*/ 609227 w 609227"/>
                <a:gd name="connsiteY6" fmla="*/ 12521 h 410255"/>
                <a:gd name="connsiteX0" fmla="*/ 410945 w 609227"/>
                <a:gd name="connsiteY0" fmla="*/ 70165 h 397735"/>
                <a:gd name="connsiteX1" fmla="*/ 304823 w 609227"/>
                <a:gd name="connsiteY1" fmla="*/ 289568 h 397735"/>
                <a:gd name="connsiteX2" fmla="*/ 20201 w 609227"/>
                <a:gd name="connsiteY2" fmla="*/ 366800 h 397735"/>
                <a:gd name="connsiteX3" fmla="*/ 73232 w 609227"/>
                <a:gd name="connsiteY3" fmla="*/ 397735 h 397735"/>
                <a:gd name="connsiteX4" fmla="*/ 403415 w 609227"/>
                <a:gd name="connsiteY4" fmla="*/ 397735 h 397735"/>
                <a:gd name="connsiteX5" fmla="*/ 455184 w 609227"/>
                <a:gd name="connsiteY5" fmla="*/ 363433 h 397735"/>
                <a:gd name="connsiteX6" fmla="*/ 609227 w 609227"/>
                <a:gd name="connsiteY6" fmla="*/ 0 h 397735"/>
                <a:gd name="connsiteX0" fmla="*/ 410945 w 564126"/>
                <a:gd name="connsiteY0" fmla="*/ 0 h 327570"/>
                <a:gd name="connsiteX1" fmla="*/ 304823 w 564126"/>
                <a:gd name="connsiteY1" fmla="*/ 219403 h 327570"/>
                <a:gd name="connsiteX2" fmla="*/ 20201 w 564126"/>
                <a:gd name="connsiteY2" fmla="*/ 296635 h 327570"/>
                <a:gd name="connsiteX3" fmla="*/ 73232 w 564126"/>
                <a:gd name="connsiteY3" fmla="*/ 327570 h 327570"/>
                <a:gd name="connsiteX4" fmla="*/ 403415 w 564126"/>
                <a:gd name="connsiteY4" fmla="*/ 327570 h 327570"/>
                <a:gd name="connsiteX5" fmla="*/ 455184 w 564126"/>
                <a:gd name="connsiteY5" fmla="*/ 293268 h 327570"/>
                <a:gd name="connsiteX6" fmla="*/ 564126 w 564126"/>
                <a:gd name="connsiteY6" fmla="*/ 23796 h 327570"/>
                <a:gd name="connsiteX0" fmla="*/ 402488 w 564126"/>
                <a:gd name="connsiteY0" fmla="*/ 0 h 312536"/>
                <a:gd name="connsiteX1" fmla="*/ 304823 w 564126"/>
                <a:gd name="connsiteY1" fmla="*/ 204369 h 312536"/>
                <a:gd name="connsiteX2" fmla="*/ 20201 w 564126"/>
                <a:gd name="connsiteY2" fmla="*/ 281601 h 312536"/>
                <a:gd name="connsiteX3" fmla="*/ 73232 w 564126"/>
                <a:gd name="connsiteY3" fmla="*/ 312536 h 312536"/>
                <a:gd name="connsiteX4" fmla="*/ 403415 w 564126"/>
                <a:gd name="connsiteY4" fmla="*/ 312536 h 312536"/>
                <a:gd name="connsiteX5" fmla="*/ 455184 w 564126"/>
                <a:gd name="connsiteY5" fmla="*/ 278234 h 312536"/>
                <a:gd name="connsiteX6" fmla="*/ 564126 w 564126"/>
                <a:gd name="connsiteY6" fmla="*/ 8762 h 312536"/>
                <a:gd name="connsiteX0" fmla="*/ 402488 w 557549"/>
                <a:gd name="connsiteY0" fmla="*/ 0 h 312536"/>
                <a:gd name="connsiteX1" fmla="*/ 304823 w 557549"/>
                <a:gd name="connsiteY1" fmla="*/ 204369 h 312536"/>
                <a:gd name="connsiteX2" fmla="*/ 20201 w 557549"/>
                <a:gd name="connsiteY2" fmla="*/ 281601 h 312536"/>
                <a:gd name="connsiteX3" fmla="*/ 73232 w 557549"/>
                <a:gd name="connsiteY3" fmla="*/ 312536 h 312536"/>
                <a:gd name="connsiteX4" fmla="*/ 403415 w 557549"/>
                <a:gd name="connsiteY4" fmla="*/ 312536 h 312536"/>
                <a:gd name="connsiteX5" fmla="*/ 455184 w 557549"/>
                <a:gd name="connsiteY5" fmla="*/ 278234 h 312536"/>
                <a:gd name="connsiteX6" fmla="*/ 557549 w 557549"/>
                <a:gd name="connsiteY6" fmla="*/ 19098 h 312536"/>
                <a:gd name="connsiteX0" fmla="*/ 402488 w 557549"/>
                <a:gd name="connsiteY0" fmla="*/ 0 h 312536"/>
                <a:gd name="connsiteX1" fmla="*/ 304823 w 557549"/>
                <a:gd name="connsiteY1" fmla="*/ 204369 h 312536"/>
                <a:gd name="connsiteX2" fmla="*/ 20201 w 557549"/>
                <a:gd name="connsiteY2" fmla="*/ 281601 h 312536"/>
                <a:gd name="connsiteX3" fmla="*/ 73232 w 557549"/>
                <a:gd name="connsiteY3" fmla="*/ 312536 h 312536"/>
                <a:gd name="connsiteX4" fmla="*/ 403415 w 557549"/>
                <a:gd name="connsiteY4" fmla="*/ 312536 h 312536"/>
                <a:gd name="connsiteX5" fmla="*/ 455184 w 557549"/>
                <a:gd name="connsiteY5" fmla="*/ 278234 h 312536"/>
                <a:gd name="connsiteX6" fmla="*/ 557549 w 557549"/>
                <a:gd name="connsiteY6" fmla="*/ 13460 h 312536"/>
                <a:gd name="connsiteX0" fmla="*/ 401549 w 557549"/>
                <a:gd name="connsiteY0" fmla="*/ 0 h 307838"/>
                <a:gd name="connsiteX1" fmla="*/ 304823 w 557549"/>
                <a:gd name="connsiteY1" fmla="*/ 199671 h 307838"/>
                <a:gd name="connsiteX2" fmla="*/ 20201 w 557549"/>
                <a:gd name="connsiteY2" fmla="*/ 276903 h 307838"/>
                <a:gd name="connsiteX3" fmla="*/ 73232 w 557549"/>
                <a:gd name="connsiteY3" fmla="*/ 307838 h 307838"/>
                <a:gd name="connsiteX4" fmla="*/ 403415 w 557549"/>
                <a:gd name="connsiteY4" fmla="*/ 307838 h 307838"/>
                <a:gd name="connsiteX5" fmla="*/ 455184 w 557549"/>
                <a:gd name="connsiteY5" fmla="*/ 273536 h 307838"/>
                <a:gd name="connsiteX6" fmla="*/ 557549 w 557549"/>
                <a:gd name="connsiteY6" fmla="*/ 8762 h 307838"/>
                <a:gd name="connsiteX0" fmla="*/ 401549 w 557549"/>
                <a:gd name="connsiteY0" fmla="*/ 0 h 313476"/>
                <a:gd name="connsiteX1" fmla="*/ 304823 w 557549"/>
                <a:gd name="connsiteY1" fmla="*/ 205309 h 313476"/>
                <a:gd name="connsiteX2" fmla="*/ 20201 w 557549"/>
                <a:gd name="connsiteY2" fmla="*/ 282541 h 313476"/>
                <a:gd name="connsiteX3" fmla="*/ 73232 w 557549"/>
                <a:gd name="connsiteY3" fmla="*/ 313476 h 313476"/>
                <a:gd name="connsiteX4" fmla="*/ 403415 w 557549"/>
                <a:gd name="connsiteY4" fmla="*/ 313476 h 313476"/>
                <a:gd name="connsiteX5" fmla="*/ 455184 w 557549"/>
                <a:gd name="connsiteY5" fmla="*/ 279174 h 313476"/>
                <a:gd name="connsiteX6" fmla="*/ 557549 w 557549"/>
                <a:gd name="connsiteY6" fmla="*/ 14400 h 31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7549" h="313476">
                  <a:moveTo>
                    <a:pt x="401549" y="0"/>
                  </a:moveTo>
                  <a:cubicBezTo>
                    <a:pt x="363669" y="100696"/>
                    <a:pt x="342703" y="104613"/>
                    <a:pt x="304823" y="205309"/>
                  </a:cubicBezTo>
                  <a:cubicBezTo>
                    <a:pt x="304823" y="205309"/>
                    <a:pt x="132261" y="248029"/>
                    <a:pt x="20201" y="282541"/>
                  </a:cubicBezTo>
                  <a:cubicBezTo>
                    <a:pt x="-30621" y="298219"/>
                    <a:pt x="24725" y="313476"/>
                    <a:pt x="73232" y="313476"/>
                  </a:cubicBezTo>
                  <a:lnTo>
                    <a:pt x="403415" y="313476"/>
                  </a:lnTo>
                  <a:cubicBezTo>
                    <a:pt x="425932" y="313476"/>
                    <a:pt x="446345" y="300008"/>
                    <a:pt x="455184" y="279174"/>
                  </a:cubicBezTo>
                  <a:lnTo>
                    <a:pt x="557549" y="14400"/>
                  </a:lnTo>
                </a:path>
              </a:pathLst>
            </a:custGeom>
            <a:solidFill>
              <a:srgbClr val="FFD3D1"/>
            </a:solidFill>
            <a:ln w="105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02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矩形: 圆角 103">
            <a:extLst>
              <a:ext uri="{FF2B5EF4-FFF2-40B4-BE49-F238E27FC236}">
                <a16:creationId xmlns:a16="http://schemas.microsoft.com/office/drawing/2014/main" id="{B0D3AF74-C954-482E-965F-5FC2DBCB6A5C}"/>
              </a:ext>
            </a:extLst>
          </p:cNvPr>
          <p:cNvSpPr/>
          <p:nvPr userDrawn="1"/>
        </p:nvSpPr>
        <p:spPr>
          <a:xfrm>
            <a:off x="331470" y="266700"/>
            <a:ext cx="11529060" cy="6324600"/>
          </a:xfrm>
          <a:prstGeom prst="roundRect">
            <a:avLst>
              <a:gd name="adj" fmla="val 2571"/>
            </a:avLst>
          </a:prstGeom>
          <a:pattFill prst="lgGrid">
            <a:fgClr>
              <a:srgbClr val="F5F5F5"/>
            </a:fgClr>
            <a:bgClr>
              <a:schemeClr val="bg1"/>
            </a:bgClr>
          </a:pattFill>
          <a:ln>
            <a:noFill/>
          </a:ln>
          <a:effectLst>
            <a:outerShdw blurRad="215900" dist="139700" dir="5400000" sx="97000" sy="97000" algn="t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5" name="文本框 11">
            <a:extLst>
              <a:ext uri="{FF2B5EF4-FFF2-40B4-BE49-F238E27FC236}">
                <a16:creationId xmlns:a16="http://schemas.microsoft.com/office/drawing/2014/main" id="{69181FFE-393F-49E2-BA9D-B78CACCD28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目录：</a:t>
            </a:r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id="{8951C99F-9552-40F4-87FB-9A4FD20BB989}"/>
              </a:ext>
            </a:extLst>
          </p:cNvPr>
          <p:cNvSpPr txBox="1"/>
          <p:nvPr userDrawn="1"/>
        </p:nvSpPr>
        <p:spPr>
          <a:xfrm>
            <a:off x="667192" y="615712"/>
            <a:ext cx="2357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alpha val="9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7" name="矩形: 圆角 106">
            <a:extLst>
              <a:ext uri="{FF2B5EF4-FFF2-40B4-BE49-F238E27FC236}">
                <a16:creationId xmlns:a16="http://schemas.microsoft.com/office/drawing/2014/main" id="{09FE6606-CA50-4FDE-925D-CB023222CCA2}"/>
              </a:ext>
            </a:extLst>
          </p:cNvPr>
          <p:cNvSpPr/>
          <p:nvPr userDrawn="1"/>
        </p:nvSpPr>
        <p:spPr>
          <a:xfrm>
            <a:off x="1195512" y="2020425"/>
            <a:ext cx="2563688" cy="3710291"/>
          </a:xfrm>
          <a:prstGeom prst="roundRect">
            <a:avLst>
              <a:gd name="adj" fmla="val 8292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2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8" name="矩形: 圆角 107">
            <a:extLst>
              <a:ext uri="{FF2B5EF4-FFF2-40B4-BE49-F238E27FC236}">
                <a16:creationId xmlns:a16="http://schemas.microsoft.com/office/drawing/2014/main" id="{F6FFF72A-30E8-4ED8-AE63-DB1D70B4AA6F}"/>
              </a:ext>
            </a:extLst>
          </p:cNvPr>
          <p:cNvSpPr/>
          <p:nvPr userDrawn="1"/>
        </p:nvSpPr>
        <p:spPr>
          <a:xfrm>
            <a:off x="1358072" y="2020425"/>
            <a:ext cx="2563688" cy="3710291"/>
          </a:xfrm>
          <a:prstGeom prst="roundRect">
            <a:avLst>
              <a:gd name="adj" fmla="val 11438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9" name="等腰三角形 108">
            <a:extLst>
              <a:ext uri="{FF2B5EF4-FFF2-40B4-BE49-F238E27FC236}">
                <a16:creationId xmlns:a16="http://schemas.microsoft.com/office/drawing/2014/main" id="{0A03F6B6-51C7-4AF2-AA41-C66974902805}"/>
              </a:ext>
            </a:extLst>
          </p:cNvPr>
          <p:cNvSpPr/>
          <p:nvPr userDrawn="1"/>
        </p:nvSpPr>
        <p:spPr>
          <a:xfrm rot="5400000">
            <a:off x="1320397" y="2509367"/>
            <a:ext cx="251645" cy="216935"/>
          </a:xfrm>
          <a:prstGeom prst="triangle">
            <a:avLst/>
          </a:prstGeom>
          <a:solidFill>
            <a:srgbClr val="FFE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0" name="组合 109">
            <a:extLst>
              <a:ext uri="{FF2B5EF4-FFF2-40B4-BE49-F238E27FC236}">
                <a16:creationId xmlns:a16="http://schemas.microsoft.com/office/drawing/2014/main" id="{35F392B7-4809-4C31-B3DB-7220A714D074}"/>
              </a:ext>
            </a:extLst>
          </p:cNvPr>
          <p:cNvGrpSpPr/>
          <p:nvPr userDrawn="1"/>
        </p:nvGrpSpPr>
        <p:grpSpPr>
          <a:xfrm>
            <a:off x="1845752" y="3732391"/>
            <a:ext cx="1593162" cy="1692878"/>
            <a:chOff x="7357915" y="1558762"/>
            <a:chExt cx="4210977" cy="4474540"/>
          </a:xfrm>
        </p:grpSpPr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69DAD3F3-8130-4F28-8A1D-83A1AB9D9F73}"/>
                </a:ext>
              </a:extLst>
            </p:cNvPr>
            <p:cNvSpPr/>
            <p:nvPr/>
          </p:nvSpPr>
          <p:spPr>
            <a:xfrm flipH="1">
              <a:off x="7357915" y="5280849"/>
              <a:ext cx="4210977" cy="397774"/>
            </a:xfrm>
            <a:custGeom>
              <a:avLst/>
              <a:gdLst>
                <a:gd name="connsiteX0" fmla="*/ 5223517 w 5223516"/>
                <a:gd name="connsiteY0" fmla="*/ 297831 h 595661"/>
                <a:gd name="connsiteX1" fmla="*/ 2611758 w 5223516"/>
                <a:gd name="connsiteY1" fmla="*/ 595662 h 595661"/>
                <a:gd name="connsiteX2" fmla="*/ 0 w 5223516"/>
                <a:gd name="connsiteY2" fmla="*/ 297831 h 595661"/>
                <a:gd name="connsiteX3" fmla="*/ 2611758 w 5223516"/>
                <a:gd name="connsiteY3" fmla="*/ 0 h 595661"/>
                <a:gd name="connsiteX4" fmla="*/ 5223517 w 5223516"/>
                <a:gd name="connsiteY4" fmla="*/ 297831 h 595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3516" h="595661">
                  <a:moveTo>
                    <a:pt x="5223517" y="297831"/>
                  </a:moveTo>
                  <a:cubicBezTo>
                    <a:pt x="5223517" y="462318"/>
                    <a:pt x="4054193" y="595662"/>
                    <a:pt x="2611758" y="595662"/>
                  </a:cubicBezTo>
                  <a:cubicBezTo>
                    <a:pt x="1169324" y="595662"/>
                    <a:pt x="0" y="462318"/>
                    <a:pt x="0" y="297831"/>
                  </a:cubicBezTo>
                  <a:cubicBezTo>
                    <a:pt x="0" y="133343"/>
                    <a:pt x="1169324" y="0"/>
                    <a:pt x="2611758" y="0"/>
                  </a:cubicBezTo>
                  <a:cubicBezTo>
                    <a:pt x="4054193" y="0"/>
                    <a:pt x="5223517" y="133343"/>
                    <a:pt x="5223517" y="297831"/>
                  </a:cubicBezTo>
                  <a:close/>
                </a:path>
              </a:pathLst>
            </a:custGeom>
            <a:solidFill>
              <a:srgbClr val="E6E6E6">
                <a:alpha val="30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3C474FB8-FABD-4F08-9177-FA35982399A6}"/>
                </a:ext>
              </a:extLst>
            </p:cNvPr>
            <p:cNvSpPr/>
            <p:nvPr/>
          </p:nvSpPr>
          <p:spPr>
            <a:xfrm flipH="1">
              <a:off x="8686415" y="3590100"/>
              <a:ext cx="2258964" cy="1869043"/>
            </a:xfrm>
            <a:custGeom>
              <a:avLst/>
              <a:gdLst>
                <a:gd name="connsiteX0" fmla="*/ 474685 w 2258964"/>
                <a:gd name="connsiteY0" fmla="*/ 0 h 1833346"/>
                <a:gd name="connsiteX1" fmla="*/ 35983 w 2258964"/>
                <a:gd name="connsiteY1" fmla="*/ 617208 h 1833346"/>
                <a:gd name="connsiteX2" fmla="*/ 895079 w 2258964"/>
                <a:gd name="connsiteY2" fmla="*/ 1831403 h 1833346"/>
                <a:gd name="connsiteX3" fmla="*/ 2196011 w 2258964"/>
                <a:gd name="connsiteY3" fmla="*/ 916696 h 1833346"/>
                <a:gd name="connsiteX4" fmla="*/ 474685 w 2258964"/>
                <a:gd name="connsiteY4" fmla="*/ 0 h 183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8964" h="1833346">
                  <a:moveTo>
                    <a:pt x="474685" y="0"/>
                  </a:moveTo>
                  <a:cubicBezTo>
                    <a:pt x="474685" y="0"/>
                    <a:pt x="86615" y="186787"/>
                    <a:pt x="35983" y="617208"/>
                  </a:cubicBezTo>
                  <a:cubicBezTo>
                    <a:pt x="-14649" y="1047629"/>
                    <a:pt x="-157639" y="1878804"/>
                    <a:pt x="895079" y="1831403"/>
                  </a:cubicBezTo>
                  <a:cubicBezTo>
                    <a:pt x="1947798" y="1784002"/>
                    <a:pt x="2444224" y="1724999"/>
                    <a:pt x="2196011" y="916696"/>
                  </a:cubicBezTo>
                  <a:cubicBezTo>
                    <a:pt x="1947798" y="108393"/>
                    <a:pt x="474685" y="0"/>
                    <a:pt x="474685" y="0"/>
                  </a:cubicBezTo>
                  <a:close/>
                </a:path>
              </a:pathLst>
            </a:custGeom>
            <a:solidFill>
              <a:schemeClr val="accent4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C92F9529-FFEC-4232-9986-999A26BD7050}"/>
                </a:ext>
              </a:extLst>
            </p:cNvPr>
            <p:cNvSpPr/>
            <p:nvPr/>
          </p:nvSpPr>
          <p:spPr>
            <a:xfrm flipH="1">
              <a:off x="8704807" y="3769371"/>
              <a:ext cx="1810496" cy="1366188"/>
            </a:xfrm>
            <a:custGeom>
              <a:avLst/>
              <a:gdLst>
                <a:gd name="connsiteX0" fmla="*/ 4862 w 1810496"/>
                <a:gd name="connsiteY0" fmla="*/ 47733 h 1340095"/>
                <a:gd name="connsiteX1" fmla="*/ 144884 w 1810496"/>
                <a:gd name="connsiteY1" fmla="*/ 363960 h 1340095"/>
                <a:gd name="connsiteX2" fmla="*/ 678088 w 1810496"/>
                <a:gd name="connsiteY2" fmla="*/ 964926 h 1340095"/>
                <a:gd name="connsiteX3" fmla="*/ 760551 w 1810496"/>
                <a:gd name="connsiteY3" fmla="*/ 1167623 h 1340095"/>
                <a:gd name="connsiteX4" fmla="*/ 813162 w 1810496"/>
                <a:gd name="connsiteY4" fmla="*/ 1265408 h 1340095"/>
                <a:gd name="connsiteX5" fmla="*/ 1706397 w 1810496"/>
                <a:gd name="connsiteY5" fmla="*/ 1111935 h 1340095"/>
                <a:gd name="connsiteX6" fmla="*/ 1617833 w 1810496"/>
                <a:gd name="connsiteY6" fmla="*/ 664443 h 1340095"/>
                <a:gd name="connsiteX7" fmla="*/ 396395 w 1810496"/>
                <a:gd name="connsiteY7" fmla="*/ 0 h 13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0496" h="1340095">
                  <a:moveTo>
                    <a:pt x="4862" y="47733"/>
                  </a:moveTo>
                  <a:cubicBezTo>
                    <a:pt x="-17405" y="172023"/>
                    <a:pt x="38100" y="297377"/>
                    <a:pt x="144884" y="363960"/>
                  </a:cubicBezTo>
                  <a:cubicBezTo>
                    <a:pt x="287709" y="458596"/>
                    <a:pt x="507720" y="794879"/>
                    <a:pt x="678088" y="964926"/>
                  </a:cubicBezTo>
                  <a:cubicBezTo>
                    <a:pt x="731808" y="1018446"/>
                    <a:pt x="761573" y="1091611"/>
                    <a:pt x="760551" y="1167623"/>
                  </a:cubicBezTo>
                  <a:cubicBezTo>
                    <a:pt x="760551" y="1198284"/>
                    <a:pt x="772920" y="1232261"/>
                    <a:pt x="813162" y="1265408"/>
                  </a:cubicBezTo>
                  <a:cubicBezTo>
                    <a:pt x="931578" y="1362696"/>
                    <a:pt x="1428498" y="1411257"/>
                    <a:pt x="1706397" y="1111935"/>
                  </a:cubicBezTo>
                  <a:cubicBezTo>
                    <a:pt x="1984297" y="812612"/>
                    <a:pt x="1617833" y="664443"/>
                    <a:pt x="1617833" y="664443"/>
                  </a:cubicBezTo>
                  <a:lnTo>
                    <a:pt x="396395" y="0"/>
                  </a:lnTo>
                  <a:close/>
                </a:path>
              </a:pathLst>
            </a:custGeom>
            <a:solidFill>
              <a:srgbClr val="000000">
                <a:alpha val="9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9EA49F1C-B8F2-4200-96E0-49BF2DB3D97E}"/>
                </a:ext>
              </a:extLst>
            </p:cNvPr>
            <p:cNvSpPr/>
            <p:nvPr/>
          </p:nvSpPr>
          <p:spPr>
            <a:xfrm flipH="1">
              <a:off x="7662800" y="5311852"/>
              <a:ext cx="301285" cy="167884"/>
            </a:xfrm>
            <a:custGeom>
              <a:avLst/>
              <a:gdLst>
                <a:gd name="connsiteX0" fmla="*/ 153638 w 301285"/>
                <a:gd name="connsiteY0" fmla="*/ 0 h 164678"/>
                <a:gd name="connsiteX1" fmla="*/ 244511 w 301285"/>
                <a:gd name="connsiteY1" fmla="*/ 80549 h 164678"/>
                <a:gd name="connsiteX2" fmla="*/ 202785 w 301285"/>
                <a:gd name="connsiteY2" fmla="*/ 163417 h 164678"/>
                <a:gd name="connsiteX3" fmla="*/ 3225 w 301285"/>
                <a:gd name="connsiteY3" fmla="*/ 94305 h 164678"/>
                <a:gd name="connsiteX4" fmla="*/ 14441 w 301285"/>
                <a:gd name="connsiteY4" fmla="*/ 4143 h 16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285" h="164678">
                  <a:moveTo>
                    <a:pt x="153638" y="0"/>
                  </a:moveTo>
                  <a:cubicBezTo>
                    <a:pt x="153638" y="0"/>
                    <a:pt x="179531" y="66295"/>
                    <a:pt x="244511" y="80549"/>
                  </a:cubicBezTo>
                  <a:cubicBezTo>
                    <a:pt x="309492" y="94802"/>
                    <a:pt x="344786" y="175682"/>
                    <a:pt x="202785" y="163417"/>
                  </a:cubicBezTo>
                  <a:cubicBezTo>
                    <a:pt x="60785" y="151153"/>
                    <a:pt x="-17225" y="172699"/>
                    <a:pt x="3225" y="94305"/>
                  </a:cubicBezTo>
                  <a:cubicBezTo>
                    <a:pt x="23676" y="15911"/>
                    <a:pt x="14441" y="4143"/>
                    <a:pt x="14441" y="4143"/>
                  </a:cubicBezTo>
                  <a:close/>
                </a:path>
              </a:pathLst>
            </a:custGeom>
            <a:solidFill>
              <a:srgbClr val="F4A28C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C9C70B98-517A-4C81-A87F-AE2A5B22488D}"/>
                </a:ext>
              </a:extLst>
            </p:cNvPr>
            <p:cNvSpPr/>
            <p:nvPr/>
          </p:nvSpPr>
          <p:spPr>
            <a:xfrm flipH="1">
              <a:off x="8699369" y="5186479"/>
              <a:ext cx="260647" cy="273289"/>
            </a:xfrm>
            <a:custGeom>
              <a:avLst/>
              <a:gdLst>
                <a:gd name="connsiteX0" fmla="*/ 195969 w 260647"/>
                <a:gd name="connsiteY0" fmla="*/ 67787 h 268069"/>
                <a:gd name="connsiteX1" fmla="*/ 233407 w 260647"/>
                <a:gd name="connsiteY1" fmla="*/ 183803 h 268069"/>
                <a:gd name="connsiteX2" fmla="*/ 155893 w 260647"/>
                <a:gd name="connsiteY2" fmla="*/ 233525 h 268069"/>
                <a:gd name="connsiteX3" fmla="*/ 19169 w 260647"/>
                <a:gd name="connsiteY3" fmla="*/ 71930 h 268069"/>
                <a:gd name="connsiteX4" fmla="*/ 74419 w 260647"/>
                <a:gd name="connsiteY4" fmla="*/ 0 h 26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647" h="268069">
                  <a:moveTo>
                    <a:pt x="195969" y="67787"/>
                  </a:moveTo>
                  <a:cubicBezTo>
                    <a:pt x="195969" y="67787"/>
                    <a:pt x="185084" y="137562"/>
                    <a:pt x="233407" y="183803"/>
                  </a:cubicBezTo>
                  <a:cubicBezTo>
                    <a:pt x="281731" y="230044"/>
                    <a:pt x="271505" y="316394"/>
                    <a:pt x="155893" y="233525"/>
                  </a:cubicBezTo>
                  <a:cubicBezTo>
                    <a:pt x="40280" y="150656"/>
                    <a:pt x="-38060" y="128944"/>
                    <a:pt x="19169" y="71930"/>
                  </a:cubicBezTo>
                  <a:cubicBezTo>
                    <a:pt x="76398" y="14917"/>
                    <a:pt x="74419" y="0"/>
                    <a:pt x="74419" y="0"/>
                  </a:cubicBezTo>
                  <a:close/>
                </a:path>
              </a:pathLst>
            </a:custGeom>
            <a:solidFill>
              <a:srgbClr val="F4A28C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B1118B6F-D4E7-4FCA-B953-79BAEE1762FF}"/>
                </a:ext>
              </a:extLst>
            </p:cNvPr>
            <p:cNvSpPr/>
            <p:nvPr/>
          </p:nvSpPr>
          <p:spPr>
            <a:xfrm flipH="1">
              <a:off x="7780041" y="4244331"/>
              <a:ext cx="1372734" cy="1105706"/>
            </a:xfrm>
            <a:custGeom>
              <a:avLst/>
              <a:gdLst>
                <a:gd name="connsiteX0" fmla="*/ 512753 w 1372734"/>
                <a:gd name="connsiteY0" fmla="*/ 0 h 1084588"/>
                <a:gd name="connsiteX1" fmla="*/ 1372674 w 1372734"/>
                <a:gd name="connsiteY1" fmla="*/ 1049618 h 1084588"/>
                <a:gd name="connsiteX2" fmla="*/ 1167837 w 1372734"/>
                <a:gd name="connsiteY2" fmla="*/ 1084588 h 1084588"/>
                <a:gd name="connsiteX3" fmla="*/ 0 w 1372734"/>
                <a:gd name="connsiteY3" fmla="*/ 509147 h 1084588"/>
                <a:gd name="connsiteX4" fmla="*/ 58878 w 1372734"/>
                <a:gd name="connsiteY4" fmla="*/ 76239 h 1084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2734" h="1084588">
                  <a:moveTo>
                    <a:pt x="512753" y="0"/>
                  </a:moveTo>
                  <a:cubicBezTo>
                    <a:pt x="512753" y="0"/>
                    <a:pt x="1381085" y="8950"/>
                    <a:pt x="1372674" y="1049618"/>
                  </a:cubicBezTo>
                  <a:lnTo>
                    <a:pt x="1167837" y="1084588"/>
                  </a:lnTo>
                  <a:cubicBezTo>
                    <a:pt x="1167837" y="1084588"/>
                    <a:pt x="1128419" y="-14419"/>
                    <a:pt x="0" y="509147"/>
                  </a:cubicBezTo>
                  <a:lnTo>
                    <a:pt x="58878" y="76239"/>
                  </a:lnTo>
                  <a:close/>
                </a:path>
              </a:pathLst>
            </a:custGeom>
            <a:solidFill>
              <a:srgbClr val="24285B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6F1E471B-AF4D-48C2-A7F4-654A468DF448}"/>
                </a:ext>
              </a:extLst>
            </p:cNvPr>
            <p:cNvSpPr/>
            <p:nvPr/>
          </p:nvSpPr>
          <p:spPr>
            <a:xfrm flipH="1">
              <a:off x="7780041" y="4244331"/>
              <a:ext cx="1372734" cy="1105706"/>
            </a:xfrm>
            <a:custGeom>
              <a:avLst/>
              <a:gdLst>
                <a:gd name="connsiteX0" fmla="*/ 512753 w 1372734"/>
                <a:gd name="connsiteY0" fmla="*/ 0 h 1084588"/>
                <a:gd name="connsiteX1" fmla="*/ 1372674 w 1372734"/>
                <a:gd name="connsiteY1" fmla="*/ 1049618 h 1084588"/>
                <a:gd name="connsiteX2" fmla="*/ 1167837 w 1372734"/>
                <a:gd name="connsiteY2" fmla="*/ 1084588 h 1084588"/>
                <a:gd name="connsiteX3" fmla="*/ 0 w 1372734"/>
                <a:gd name="connsiteY3" fmla="*/ 509147 h 1084588"/>
                <a:gd name="connsiteX4" fmla="*/ 58878 w 1372734"/>
                <a:gd name="connsiteY4" fmla="*/ 76239 h 1084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2734" h="1084588">
                  <a:moveTo>
                    <a:pt x="512753" y="0"/>
                  </a:moveTo>
                  <a:cubicBezTo>
                    <a:pt x="512753" y="0"/>
                    <a:pt x="1381085" y="8950"/>
                    <a:pt x="1372674" y="1049618"/>
                  </a:cubicBezTo>
                  <a:lnTo>
                    <a:pt x="1167837" y="1084588"/>
                  </a:lnTo>
                  <a:cubicBezTo>
                    <a:pt x="1167837" y="1084588"/>
                    <a:pt x="1128419" y="-14419"/>
                    <a:pt x="0" y="509147"/>
                  </a:cubicBezTo>
                  <a:lnTo>
                    <a:pt x="58878" y="76239"/>
                  </a:lnTo>
                  <a:close/>
                </a:path>
              </a:pathLst>
            </a:custGeom>
            <a:solidFill>
              <a:srgbClr val="000000">
                <a:alpha val="9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675E94CB-E25C-464C-B003-21259109F2F8}"/>
                </a:ext>
              </a:extLst>
            </p:cNvPr>
            <p:cNvSpPr/>
            <p:nvPr/>
          </p:nvSpPr>
          <p:spPr>
            <a:xfrm flipH="1">
              <a:off x="8496538" y="3229191"/>
              <a:ext cx="75370" cy="59137"/>
            </a:xfrm>
            <a:custGeom>
              <a:avLst/>
              <a:gdLst>
                <a:gd name="connsiteX0" fmla="*/ 0 w 75370"/>
                <a:gd name="connsiteY0" fmla="*/ 37788 h 58008"/>
                <a:gd name="connsiteX1" fmla="*/ 75371 w 75370"/>
                <a:gd name="connsiteY1" fmla="*/ 58008 h 58008"/>
                <a:gd name="connsiteX2" fmla="*/ 21770 w 75370"/>
                <a:gd name="connsiteY2" fmla="*/ 0 h 58008"/>
                <a:gd name="connsiteX3" fmla="*/ 0 w 75370"/>
                <a:gd name="connsiteY3" fmla="*/ 37788 h 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70" h="58008">
                  <a:moveTo>
                    <a:pt x="0" y="37788"/>
                  </a:moveTo>
                  <a:lnTo>
                    <a:pt x="75371" y="58008"/>
                  </a:lnTo>
                  <a:lnTo>
                    <a:pt x="21770" y="0"/>
                  </a:lnTo>
                  <a:lnTo>
                    <a:pt x="0" y="37788"/>
                  </a:lnTo>
                  <a:close/>
                </a:path>
              </a:pathLst>
            </a:custGeom>
            <a:solidFill>
              <a:srgbClr val="FFD200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F0F26ABD-3F03-42D8-92C3-438F638EF7C6}"/>
                </a:ext>
              </a:extLst>
            </p:cNvPr>
            <p:cNvSpPr/>
            <p:nvPr/>
          </p:nvSpPr>
          <p:spPr>
            <a:xfrm flipH="1">
              <a:off x="8640656" y="3024885"/>
              <a:ext cx="1115746" cy="1096242"/>
            </a:xfrm>
            <a:custGeom>
              <a:avLst/>
              <a:gdLst>
                <a:gd name="connsiteX0" fmla="*/ 0 w 1115746"/>
                <a:gd name="connsiteY0" fmla="*/ 753305 h 1075305"/>
                <a:gd name="connsiteX1" fmla="*/ 516381 w 1115746"/>
                <a:gd name="connsiteY1" fmla="*/ 1067378 h 1075305"/>
                <a:gd name="connsiteX2" fmla="*/ 1021878 w 1115746"/>
                <a:gd name="connsiteY2" fmla="*/ 228082 h 1075305"/>
                <a:gd name="connsiteX3" fmla="*/ 1096589 w 1115746"/>
                <a:gd name="connsiteY3" fmla="*/ 27870 h 1075305"/>
                <a:gd name="connsiteX4" fmla="*/ 912532 w 1115746"/>
                <a:gd name="connsiteY4" fmla="*/ 150682 h 1075305"/>
                <a:gd name="connsiteX5" fmla="*/ 413138 w 1115746"/>
                <a:gd name="connsiteY5" fmla="*/ 590384 h 107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5746" h="1075305">
                  <a:moveTo>
                    <a:pt x="0" y="753305"/>
                  </a:moveTo>
                  <a:cubicBezTo>
                    <a:pt x="0" y="753305"/>
                    <a:pt x="150082" y="1134502"/>
                    <a:pt x="516381" y="1067378"/>
                  </a:cubicBezTo>
                  <a:cubicBezTo>
                    <a:pt x="882681" y="1000254"/>
                    <a:pt x="1021878" y="228082"/>
                    <a:pt x="1021878" y="228082"/>
                  </a:cubicBezTo>
                  <a:cubicBezTo>
                    <a:pt x="1021878" y="228082"/>
                    <a:pt x="1166682" y="133445"/>
                    <a:pt x="1096589" y="27870"/>
                  </a:cubicBezTo>
                  <a:cubicBezTo>
                    <a:pt x="1026496" y="-77705"/>
                    <a:pt x="912532" y="150682"/>
                    <a:pt x="912532" y="150682"/>
                  </a:cubicBezTo>
                  <a:cubicBezTo>
                    <a:pt x="912532" y="150682"/>
                    <a:pt x="754699" y="801369"/>
                    <a:pt x="413138" y="590384"/>
                  </a:cubicBezTo>
                  <a:close/>
                </a:path>
              </a:pathLst>
            </a:custGeom>
            <a:solidFill>
              <a:srgbClr val="F4A28C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F119388E-479B-4797-8F0D-520C14C76C94}"/>
                </a:ext>
              </a:extLst>
            </p:cNvPr>
            <p:cNvSpPr/>
            <p:nvPr/>
          </p:nvSpPr>
          <p:spPr>
            <a:xfrm flipH="1">
              <a:off x="8640656" y="3024885"/>
              <a:ext cx="1115746" cy="1096242"/>
            </a:xfrm>
            <a:custGeom>
              <a:avLst/>
              <a:gdLst>
                <a:gd name="connsiteX0" fmla="*/ 0 w 1115746"/>
                <a:gd name="connsiteY0" fmla="*/ 753305 h 1075305"/>
                <a:gd name="connsiteX1" fmla="*/ 516381 w 1115746"/>
                <a:gd name="connsiteY1" fmla="*/ 1067378 h 1075305"/>
                <a:gd name="connsiteX2" fmla="*/ 1021878 w 1115746"/>
                <a:gd name="connsiteY2" fmla="*/ 228082 h 1075305"/>
                <a:gd name="connsiteX3" fmla="*/ 1096589 w 1115746"/>
                <a:gd name="connsiteY3" fmla="*/ 27870 h 1075305"/>
                <a:gd name="connsiteX4" fmla="*/ 912532 w 1115746"/>
                <a:gd name="connsiteY4" fmla="*/ 150682 h 1075305"/>
                <a:gd name="connsiteX5" fmla="*/ 413138 w 1115746"/>
                <a:gd name="connsiteY5" fmla="*/ 590384 h 107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5746" h="1075305">
                  <a:moveTo>
                    <a:pt x="0" y="753305"/>
                  </a:moveTo>
                  <a:cubicBezTo>
                    <a:pt x="0" y="753305"/>
                    <a:pt x="150082" y="1134502"/>
                    <a:pt x="516381" y="1067378"/>
                  </a:cubicBezTo>
                  <a:cubicBezTo>
                    <a:pt x="882681" y="1000254"/>
                    <a:pt x="1021878" y="228082"/>
                    <a:pt x="1021878" y="228082"/>
                  </a:cubicBezTo>
                  <a:cubicBezTo>
                    <a:pt x="1021878" y="228082"/>
                    <a:pt x="1166682" y="133445"/>
                    <a:pt x="1096589" y="27870"/>
                  </a:cubicBezTo>
                  <a:cubicBezTo>
                    <a:pt x="1026496" y="-77705"/>
                    <a:pt x="912532" y="150682"/>
                    <a:pt x="912532" y="150682"/>
                  </a:cubicBezTo>
                  <a:cubicBezTo>
                    <a:pt x="912532" y="150682"/>
                    <a:pt x="754699" y="801369"/>
                    <a:pt x="413138" y="590384"/>
                  </a:cubicBezTo>
                  <a:close/>
                </a:path>
              </a:pathLst>
            </a:custGeom>
            <a:solidFill>
              <a:srgbClr val="000000">
                <a:alpha val="9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00FF5899-4911-4FAE-92D7-67E330228C8F}"/>
                </a:ext>
              </a:extLst>
            </p:cNvPr>
            <p:cNvSpPr/>
            <p:nvPr/>
          </p:nvSpPr>
          <p:spPr>
            <a:xfrm flipH="1">
              <a:off x="9039802" y="3001672"/>
              <a:ext cx="1133597" cy="1748034"/>
            </a:xfrm>
            <a:custGeom>
              <a:avLst/>
              <a:gdLst>
                <a:gd name="connsiteX0" fmla="*/ 421615 w 1133597"/>
                <a:gd name="connsiteY0" fmla="*/ 1748 h 1714648"/>
                <a:gd name="connsiteX1" fmla="*/ 500779 w 1133597"/>
                <a:gd name="connsiteY1" fmla="*/ 18322 h 1714648"/>
                <a:gd name="connsiteX2" fmla="*/ 998854 w 1133597"/>
                <a:gd name="connsiteY2" fmla="*/ 686411 h 1714648"/>
                <a:gd name="connsiteX3" fmla="*/ 1133598 w 1133597"/>
                <a:gd name="connsiteY3" fmla="*/ 1338092 h 1714648"/>
                <a:gd name="connsiteX4" fmla="*/ 601548 w 1133597"/>
                <a:gd name="connsiteY4" fmla="*/ 1714648 h 1714648"/>
                <a:gd name="connsiteX5" fmla="*/ 10621 w 1133597"/>
                <a:gd name="connsiteY5" fmla="*/ 413441 h 1714648"/>
                <a:gd name="connsiteX6" fmla="*/ 421615 w 1133597"/>
                <a:gd name="connsiteY6" fmla="*/ 1748 h 171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3597" h="1714648">
                  <a:moveTo>
                    <a:pt x="421615" y="1748"/>
                  </a:moveTo>
                  <a:lnTo>
                    <a:pt x="500779" y="18322"/>
                  </a:lnTo>
                  <a:cubicBezTo>
                    <a:pt x="500779" y="18322"/>
                    <a:pt x="1112652" y="352118"/>
                    <a:pt x="998854" y="686411"/>
                  </a:cubicBezTo>
                  <a:cubicBezTo>
                    <a:pt x="885055" y="1020704"/>
                    <a:pt x="1133598" y="1338092"/>
                    <a:pt x="1133598" y="1338092"/>
                  </a:cubicBezTo>
                  <a:lnTo>
                    <a:pt x="601548" y="1714648"/>
                  </a:lnTo>
                  <a:cubicBezTo>
                    <a:pt x="601548" y="1714648"/>
                    <a:pt x="-93447" y="1368091"/>
                    <a:pt x="10621" y="413441"/>
                  </a:cubicBezTo>
                  <a:cubicBezTo>
                    <a:pt x="10621" y="413441"/>
                    <a:pt x="58944" y="-31234"/>
                    <a:pt x="421615" y="174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ED8C2F90-BB06-4372-8579-5843AA9D89E2}"/>
                </a:ext>
              </a:extLst>
            </p:cNvPr>
            <p:cNvSpPr/>
            <p:nvPr/>
          </p:nvSpPr>
          <p:spPr>
            <a:xfrm rot="20059200" flipH="1">
              <a:off x="8546109" y="3123051"/>
              <a:ext cx="111324" cy="973744"/>
            </a:xfrm>
            <a:custGeom>
              <a:avLst/>
              <a:gdLst>
                <a:gd name="connsiteX0" fmla="*/ 0 w 111324"/>
                <a:gd name="connsiteY0" fmla="*/ 0 h 955146"/>
                <a:gd name="connsiteX1" fmla="*/ 111325 w 111324"/>
                <a:gd name="connsiteY1" fmla="*/ 0 h 955146"/>
                <a:gd name="connsiteX2" fmla="*/ 111325 w 111324"/>
                <a:gd name="connsiteY2" fmla="*/ 955147 h 955146"/>
                <a:gd name="connsiteX3" fmla="*/ 0 w 111324"/>
                <a:gd name="connsiteY3" fmla="*/ 955147 h 955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324" h="955146">
                  <a:moveTo>
                    <a:pt x="0" y="0"/>
                  </a:moveTo>
                  <a:lnTo>
                    <a:pt x="111325" y="0"/>
                  </a:lnTo>
                  <a:lnTo>
                    <a:pt x="111325" y="955147"/>
                  </a:lnTo>
                  <a:lnTo>
                    <a:pt x="0" y="955147"/>
                  </a:lnTo>
                  <a:close/>
                </a:path>
              </a:pathLst>
            </a:custGeom>
            <a:solidFill>
              <a:srgbClr val="E6E6E6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A99B85C4-0BA3-47CD-95FC-07BF4CA39398}"/>
                </a:ext>
              </a:extLst>
            </p:cNvPr>
            <p:cNvSpPr/>
            <p:nvPr/>
          </p:nvSpPr>
          <p:spPr>
            <a:xfrm flipH="1">
              <a:off x="11062813" y="5601521"/>
              <a:ext cx="269158" cy="226826"/>
            </a:xfrm>
            <a:custGeom>
              <a:avLst/>
              <a:gdLst>
                <a:gd name="connsiteX0" fmla="*/ 205662 w 269158"/>
                <a:gd name="connsiteY0" fmla="*/ 208573 h 222494"/>
                <a:gd name="connsiteX1" fmla="*/ 0 w 269158"/>
                <a:gd name="connsiteY1" fmla="*/ 4218 h 222494"/>
                <a:gd name="connsiteX2" fmla="*/ 269158 w 269158"/>
                <a:gd name="connsiteY2" fmla="*/ 222495 h 22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9158" h="222494">
                  <a:moveTo>
                    <a:pt x="205662" y="208573"/>
                  </a:moveTo>
                  <a:cubicBezTo>
                    <a:pt x="205662" y="208573"/>
                    <a:pt x="36779" y="162166"/>
                    <a:pt x="0" y="4218"/>
                  </a:cubicBezTo>
                  <a:cubicBezTo>
                    <a:pt x="0" y="4218"/>
                    <a:pt x="261736" y="-48984"/>
                    <a:pt x="269158" y="222495"/>
                  </a:cubicBezTo>
                  <a:close/>
                </a:path>
              </a:pathLst>
            </a:custGeom>
            <a:solidFill>
              <a:schemeClr val="accent1">
                <a:alpha val="58000"/>
              </a:scheme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CA95C47D-719E-414E-90B4-E051FAFB6CD1}"/>
                </a:ext>
              </a:extLst>
            </p:cNvPr>
            <p:cNvSpPr/>
            <p:nvPr/>
          </p:nvSpPr>
          <p:spPr>
            <a:xfrm flipH="1">
              <a:off x="10986909" y="5427395"/>
              <a:ext cx="176066" cy="370371"/>
            </a:xfrm>
            <a:custGeom>
              <a:avLst/>
              <a:gdLst>
                <a:gd name="connsiteX0" fmla="*/ 56952 w 176066"/>
                <a:gd name="connsiteY0" fmla="*/ 362800 h 363297"/>
                <a:gd name="connsiteX1" fmla="*/ 42768 w 176066"/>
                <a:gd name="connsiteY1" fmla="*/ 0 h 363297"/>
                <a:gd name="connsiteX2" fmla="*/ 153433 w 176066"/>
                <a:gd name="connsiteY2" fmla="*/ 363297 h 363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066" h="363297">
                  <a:moveTo>
                    <a:pt x="56952" y="362800"/>
                  </a:moveTo>
                  <a:cubicBezTo>
                    <a:pt x="56952" y="362800"/>
                    <a:pt x="-61134" y="175351"/>
                    <a:pt x="42768" y="0"/>
                  </a:cubicBezTo>
                  <a:cubicBezTo>
                    <a:pt x="42768" y="0"/>
                    <a:pt x="241833" y="126955"/>
                    <a:pt x="153433" y="363297"/>
                  </a:cubicBezTo>
                  <a:close/>
                </a:path>
              </a:pathLst>
            </a:custGeom>
            <a:solidFill>
              <a:schemeClr val="accent1">
                <a:alpha val="73000"/>
              </a:scheme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5C7B6E15-6F9E-4692-B0CC-FA1F15F9756B}"/>
                </a:ext>
              </a:extLst>
            </p:cNvPr>
            <p:cNvSpPr/>
            <p:nvPr/>
          </p:nvSpPr>
          <p:spPr>
            <a:xfrm flipH="1">
              <a:off x="10821408" y="5557159"/>
              <a:ext cx="254269" cy="240605"/>
            </a:xfrm>
            <a:custGeom>
              <a:avLst/>
              <a:gdLst>
                <a:gd name="connsiteX0" fmla="*/ 0 w 254269"/>
                <a:gd name="connsiteY0" fmla="*/ 235514 h 236010"/>
                <a:gd name="connsiteX1" fmla="*/ 250851 w 254269"/>
                <a:gd name="connsiteY1" fmla="*/ 0 h 236010"/>
                <a:gd name="connsiteX2" fmla="*/ 128807 w 254269"/>
                <a:gd name="connsiteY2" fmla="*/ 236011 h 23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4269" h="236010">
                  <a:moveTo>
                    <a:pt x="0" y="235514"/>
                  </a:moveTo>
                  <a:cubicBezTo>
                    <a:pt x="0" y="235514"/>
                    <a:pt x="62342" y="37457"/>
                    <a:pt x="250851" y="0"/>
                  </a:cubicBezTo>
                  <a:cubicBezTo>
                    <a:pt x="250851" y="0"/>
                    <a:pt x="286310" y="128613"/>
                    <a:pt x="128807" y="23601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0DB11BA6-EEDB-453D-A4DB-D91A402C79A5}"/>
                </a:ext>
              </a:extLst>
            </p:cNvPr>
            <p:cNvSpPr/>
            <p:nvPr/>
          </p:nvSpPr>
          <p:spPr>
            <a:xfrm flipH="1">
              <a:off x="10916360" y="5792358"/>
              <a:ext cx="281857" cy="240944"/>
            </a:xfrm>
            <a:custGeom>
              <a:avLst/>
              <a:gdLst>
                <a:gd name="connsiteX0" fmla="*/ 0 w 281857"/>
                <a:gd name="connsiteY0" fmla="*/ 0 h 236342"/>
                <a:gd name="connsiteX1" fmla="*/ 34304 w 281857"/>
                <a:gd name="connsiteY1" fmla="*/ 235513 h 236342"/>
                <a:gd name="connsiteX2" fmla="*/ 250026 w 281857"/>
                <a:gd name="connsiteY2" fmla="*/ 236342 h 236342"/>
                <a:gd name="connsiteX3" fmla="*/ 281857 w 281857"/>
                <a:gd name="connsiteY3" fmla="*/ 1160 h 236342"/>
                <a:gd name="connsiteX4" fmla="*/ 0 w 281857"/>
                <a:gd name="connsiteY4" fmla="*/ 0 h 23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857" h="236342">
                  <a:moveTo>
                    <a:pt x="0" y="0"/>
                  </a:moveTo>
                  <a:lnTo>
                    <a:pt x="34304" y="235513"/>
                  </a:lnTo>
                  <a:lnTo>
                    <a:pt x="250026" y="236342"/>
                  </a:lnTo>
                  <a:lnTo>
                    <a:pt x="281857" y="1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85B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AE4BFDF6-2900-45A2-8034-EF8B7BC4B8C3}"/>
                </a:ext>
              </a:extLst>
            </p:cNvPr>
            <p:cNvSpPr/>
            <p:nvPr/>
          </p:nvSpPr>
          <p:spPr>
            <a:xfrm flipH="1">
              <a:off x="10916360" y="1558762"/>
              <a:ext cx="279383" cy="286226"/>
            </a:xfrm>
            <a:custGeom>
              <a:avLst/>
              <a:gdLst>
                <a:gd name="connsiteX0" fmla="*/ 279384 w 279383"/>
                <a:gd name="connsiteY0" fmla="*/ 140380 h 280759"/>
                <a:gd name="connsiteX1" fmla="*/ 139692 w 279383"/>
                <a:gd name="connsiteY1" fmla="*/ 280760 h 280759"/>
                <a:gd name="connsiteX2" fmla="*/ 0 w 279383"/>
                <a:gd name="connsiteY2" fmla="*/ 140380 h 280759"/>
                <a:gd name="connsiteX3" fmla="*/ 139692 w 279383"/>
                <a:gd name="connsiteY3" fmla="*/ 0 h 280759"/>
                <a:gd name="connsiteX4" fmla="*/ 279384 w 279383"/>
                <a:gd name="connsiteY4" fmla="*/ 140380 h 28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383" h="280759">
                  <a:moveTo>
                    <a:pt x="279384" y="140380"/>
                  </a:moveTo>
                  <a:cubicBezTo>
                    <a:pt x="279384" y="217910"/>
                    <a:pt x="216842" y="280760"/>
                    <a:pt x="139692" y="280760"/>
                  </a:cubicBezTo>
                  <a:cubicBezTo>
                    <a:pt x="62542" y="280760"/>
                    <a:pt x="0" y="217910"/>
                    <a:pt x="0" y="140380"/>
                  </a:cubicBezTo>
                  <a:cubicBezTo>
                    <a:pt x="0" y="62850"/>
                    <a:pt x="62542" y="0"/>
                    <a:pt x="139692" y="0"/>
                  </a:cubicBezTo>
                  <a:cubicBezTo>
                    <a:pt x="216842" y="0"/>
                    <a:pt x="279384" y="62850"/>
                    <a:pt x="279384" y="140380"/>
                  </a:cubicBezTo>
                  <a:close/>
                </a:path>
              </a:pathLst>
            </a:custGeom>
            <a:solidFill>
              <a:srgbClr val="E6E6E6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413C7D4F-7F0F-4374-8146-FE805346E223}"/>
                </a:ext>
              </a:extLst>
            </p:cNvPr>
            <p:cNvSpPr/>
            <p:nvPr/>
          </p:nvSpPr>
          <p:spPr>
            <a:xfrm flipH="1">
              <a:off x="10351984" y="1580390"/>
              <a:ext cx="393347" cy="559780"/>
            </a:xfrm>
            <a:custGeom>
              <a:avLst/>
              <a:gdLst>
                <a:gd name="connsiteX0" fmla="*/ 0 w 393347"/>
                <a:gd name="connsiteY0" fmla="*/ 0 h 549089"/>
                <a:gd name="connsiteX1" fmla="*/ 393347 w 393347"/>
                <a:gd name="connsiteY1" fmla="*/ 0 h 549089"/>
                <a:gd name="connsiteX2" fmla="*/ 393347 w 393347"/>
                <a:gd name="connsiteY2" fmla="*/ 549089 h 549089"/>
                <a:gd name="connsiteX3" fmla="*/ 0 w 393347"/>
                <a:gd name="connsiteY3" fmla="*/ 549089 h 54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347" h="549089">
                  <a:moveTo>
                    <a:pt x="0" y="0"/>
                  </a:moveTo>
                  <a:lnTo>
                    <a:pt x="393347" y="0"/>
                  </a:lnTo>
                  <a:lnTo>
                    <a:pt x="393347" y="549089"/>
                  </a:lnTo>
                  <a:lnTo>
                    <a:pt x="0" y="549089"/>
                  </a:lnTo>
                  <a:close/>
                </a:path>
              </a:pathLst>
            </a:custGeom>
            <a:solidFill>
              <a:srgbClr val="C1C1C1">
                <a:alpha val="45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E9C8AA27-92A3-425A-AB2A-1980D4230F91}"/>
                </a:ext>
              </a:extLst>
            </p:cNvPr>
            <p:cNvSpPr/>
            <p:nvPr/>
          </p:nvSpPr>
          <p:spPr>
            <a:xfrm flipH="1">
              <a:off x="10901517" y="1952450"/>
              <a:ext cx="270147" cy="187719"/>
            </a:xfrm>
            <a:custGeom>
              <a:avLst/>
              <a:gdLst>
                <a:gd name="connsiteX0" fmla="*/ 0 w 270147"/>
                <a:gd name="connsiteY0" fmla="*/ 0 h 184134"/>
                <a:gd name="connsiteX1" fmla="*/ 270148 w 270147"/>
                <a:gd name="connsiteY1" fmla="*/ 0 h 184134"/>
                <a:gd name="connsiteX2" fmla="*/ 270148 w 270147"/>
                <a:gd name="connsiteY2" fmla="*/ 184135 h 184134"/>
                <a:gd name="connsiteX3" fmla="*/ 0 w 270147"/>
                <a:gd name="connsiteY3" fmla="*/ 184135 h 1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7" h="184134">
                  <a:moveTo>
                    <a:pt x="0" y="0"/>
                  </a:moveTo>
                  <a:lnTo>
                    <a:pt x="270148" y="0"/>
                  </a:lnTo>
                  <a:lnTo>
                    <a:pt x="270148" y="184135"/>
                  </a:lnTo>
                  <a:lnTo>
                    <a:pt x="0" y="184135"/>
                  </a:lnTo>
                  <a:close/>
                </a:path>
              </a:pathLst>
            </a:custGeom>
            <a:solidFill>
              <a:srgbClr val="C1C1C1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F674A0AC-5C2E-4983-A4A5-9A933DD95A1C}"/>
                </a:ext>
              </a:extLst>
            </p:cNvPr>
            <p:cNvSpPr/>
            <p:nvPr/>
          </p:nvSpPr>
          <p:spPr>
            <a:xfrm flipH="1">
              <a:off x="9672620" y="2575972"/>
              <a:ext cx="218361" cy="444377"/>
            </a:xfrm>
            <a:custGeom>
              <a:avLst/>
              <a:gdLst>
                <a:gd name="connsiteX0" fmla="*/ 110170 w 218361"/>
                <a:gd name="connsiteY0" fmla="*/ 0 h 435890"/>
                <a:gd name="connsiteX1" fmla="*/ 0 w 218361"/>
                <a:gd name="connsiteY1" fmla="*/ 390312 h 435890"/>
                <a:gd name="connsiteX2" fmla="*/ 218361 w 218361"/>
                <a:gd name="connsiteY2" fmla="*/ 435890 h 435890"/>
                <a:gd name="connsiteX3" fmla="*/ 210940 w 218361"/>
                <a:gd name="connsiteY3" fmla="*/ 133585 h 435890"/>
                <a:gd name="connsiteX4" fmla="*/ 110170 w 218361"/>
                <a:gd name="connsiteY4" fmla="*/ 0 h 435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61" h="435890">
                  <a:moveTo>
                    <a:pt x="110170" y="0"/>
                  </a:moveTo>
                  <a:lnTo>
                    <a:pt x="0" y="390312"/>
                  </a:lnTo>
                  <a:lnTo>
                    <a:pt x="218361" y="435890"/>
                  </a:lnTo>
                  <a:lnTo>
                    <a:pt x="210940" y="133585"/>
                  </a:lnTo>
                  <a:lnTo>
                    <a:pt x="110170" y="0"/>
                  </a:lnTo>
                  <a:close/>
                </a:path>
              </a:pathLst>
            </a:custGeom>
            <a:solidFill>
              <a:srgbClr val="F4A28C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EBB20845-AE54-4E44-B04F-F92A7DEE7020}"/>
                </a:ext>
              </a:extLst>
            </p:cNvPr>
            <p:cNvSpPr/>
            <p:nvPr/>
          </p:nvSpPr>
          <p:spPr>
            <a:xfrm flipH="1">
              <a:off x="9675589" y="2727027"/>
              <a:ext cx="66073" cy="159502"/>
            </a:xfrm>
            <a:custGeom>
              <a:avLst/>
              <a:gdLst>
                <a:gd name="connsiteX0" fmla="*/ 66073 w 66073"/>
                <a:gd name="connsiteY0" fmla="*/ 51544 h 156456"/>
                <a:gd name="connsiteX1" fmla="*/ 103 w 66073"/>
                <a:gd name="connsiteY1" fmla="*/ 0 h 156456"/>
                <a:gd name="connsiteX2" fmla="*/ 66073 w 66073"/>
                <a:gd name="connsiteY2" fmla="*/ 156457 h 15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073" h="156456">
                  <a:moveTo>
                    <a:pt x="66073" y="51544"/>
                  </a:moveTo>
                  <a:cubicBezTo>
                    <a:pt x="39573" y="41157"/>
                    <a:pt x="16652" y="23248"/>
                    <a:pt x="103" y="0"/>
                  </a:cubicBezTo>
                  <a:cubicBezTo>
                    <a:pt x="103" y="0"/>
                    <a:pt x="-5505" y="74085"/>
                    <a:pt x="66073" y="156457"/>
                  </a:cubicBezTo>
                  <a:close/>
                </a:path>
              </a:pathLst>
            </a:custGeom>
            <a:solidFill>
              <a:srgbClr val="CE8172">
                <a:alpha val="31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6FE8BAF3-7507-4C1D-85D2-1E1193F45368}"/>
                </a:ext>
              </a:extLst>
            </p:cNvPr>
            <p:cNvSpPr/>
            <p:nvPr/>
          </p:nvSpPr>
          <p:spPr>
            <a:xfrm flipH="1">
              <a:off x="9553929" y="2464954"/>
              <a:ext cx="233608" cy="365206"/>
            </a:xfrm>
            <a:custGeom>
              <a:avLst/>
              <a:gdLst>
                <a:gd name="connsiteX0" fmla="*/ 232839 w 233608"/>
                <a:gd name="connsiteY0" fmla="*/ 121163 h 358231"/>
                <a:gd name="connsiteX1" fmla="*/ 187320 w 233608"/>
                <a:gd name="connsiteY1" fmla="*/ 321540 h 358231"/>
                <a:gd name="connsiteX2" fmla="*/ 105828 w 233608"/>
                <a:gd name="connsiteY2" fmla="*/ 352814 h 358231"/>
                <a:gd name="connsiteX3" fmla="*/ 104857 w 233608"/>
                <a:gd name="connsiteY3" fmla="*/ 352367 h 358231"/>
                <a:gd name="connsiteX4" fmla="*/ 17611 w 233608"/>
                <a:gd name="connsiteY4" fmla="*/ 231876 h 358231"/>
                <a:gd name="connsiteX5" fmla="*/ 129 w 233608"/>
                <a:gd name="connsiteY5" fmla="*/ 119008 h 358231"/>
                <a:gd name="connsiteX6" fmla="*/ 68738 w 233608"/>
                <a:gd name="connsiteY6" fmla="*/ 10616 h 358231"/>
                <a:gd name="connsiteX7" fmla="*/ 232839 w 233608"/>
                <a:gd name="connsiteY7" fmla="*/ 121163 h 358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608" h="358231">
                  <a:moveTo>
                    <a:pt x="232839" y="121163"/>
                  </a:moveTo>
                  <a:cubicBezTo>
                    <a:pt x="232839" y="121163"/>
                    <a:pt x="221954" y="244472"/>
                    <a:pt x="187320" y="321540"/>
                  </a:cubicBezTo>
                  <a:cubicBezTo>
                    <a:pt x="173410" y="352790"/>
                    <a:pt x="136925" y="366792"/>
                    <a:pt x="105828" y="352814"/>
                  </a:cubicBezTo>
                  <a:cubicBezTo>
                    <a:pt x="105503" y="352668"/>
                    <a:pt x="105179" y="352519"/>
                    <a:pt x="104857" y="352367"/>
                  </a:cubicBezTo>
                  <a:cubicBezTo>
                    <a:pt x="66429" y="334302"/>
                    <a:pt x="19756" y="298668"/>
                    <a:pt x="17611" y="231876"/>
                  </a:cubicBezTo>
                  <a:lnTo>
                    <a:pt x="129" y="119008"/>
                  </a:lnTo>
                  <a:cubicBezTo>
                    <a:pt x="-2129" y="71928"/>
                    <a:pt x="25349" y="28517"/>
                    <a:pt x="68738" y="10616"/>
                  </a:cubicBezTo>
                  <a:cubicBezTo>
                    <a:pt x="146253" y="-28001"/>
                    <a:pt x="243229" y="45587"/>
                    <a:pt x="232839" y="121163"/>
                  </a:cubicBezTo>
                  <a:close/>
                </a:path>
              </a:pathLst>
            </a:custGeom>
            <a:solidFill>
              <a:srgbClr val="F4A28C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909FAD71-2C09-4984-839E-461D5C70B09A}"/>
                </a:ext>
              </a:extLst>
            </p:cNvPr>
            <p:cNvSpPr/>
            <p:nvPr/>
          </p:nvSpPr>
          <p:spPr>
            <a:xfrm flipH="1">
              <a:off x="9701340" y="2619827"/>
              <a:ext cx="60127" cy="81686"/>
            </a:xfrm>
            <a:custGeom>
              <a:avLst/>
              <a:gdLst>
                <a:gd name="connsiteX0" fmla="*/ 59490 w 60127"/>
                <a:gd name="connsiteY0" fmla="*/ 49797 h 80126"/>
                <a:gd name="connsiteX1" fmla="*/ 31123 w 60127"/>
                <a:gd name="connsiteY1" fmla="*/ 76 h 80126"/>
                <a:gd name="connsiteX2" fmla="*/ 31123 w 60127"/>
                <a:gd name="connsiteY2" fmla="*/ 80127 h 80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127" h="80126">
                  <a:moveTo>
                    <a:pt x="59490" y="49797"/>
                  </a:moveTo>
                  <a:cubicBezTo>
                    <a:pt x="59490" y="49797"/>
                    <a:pt x="66911" y="2727"/>
                    <a:pt x="31123" y="76"/>
                  </a:cubicBezTo>
                  <a:cubicBezTo>
                    <a:pt x="-4666" y="-2576"/>
                    <a:pt x="-15716" y="65376"/>
                    <a:pt x="31123" y="80127"/>
                  </a:cubicBezTo>
                  <a:close/>
                </a:path>
              </a:pathLst>
            </a:custGeom>
            <a:solidFill>
              <a:srgbClr val="F4A28C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208A623C-932B-4571-87D9-89DC1D0E491E}"/>
                </a:ext>
              </a:extLst>
            </p:cNvPr>
            <p:cNvSpPr/>
            <p:nvPr/>
          </p:nvSpPr>
          <p:spPr>
            <a:xfrm flipH="1">
              <a:off x="9538061" y="2666369"/>
              <a:ext cx="67434" cy="83130"/>
            </a:xfrm>
            <a:custGeom>
              <a:avLst/>
              <a:gdLst>
                <a:gd name="connsiteX0" fmla="*/ 39912 w 67434"/>
                <a:gd name="connsiteY0" fmla="*/ 0 h 81542"/>
                <a:gd name="connsiteX1" fmla="*/ 65475 w 67434"/>
                <a:gd name="connsiteY1" fmla="*/ 53036 h 81542"/>
                <a:gd name="connsiteX2" fmla="*/ 56216 w 67434"/>
                <a:gd name="connsiteY2" fmla="*/ 79579 h 81542"/>
                <a:gd name="connsiteX3" fmla="*/ 47828 w 67434"/>
                <a:gd name="connsiteY3" fmla="*/ 81543 h 81542"/>
                <a:gd name="connsiteX4" fmla="*/ 0 w 67434"/>
                <a:gd name="connsiteY4" fmla="*/ 81543 h 81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434" h="81542">
                  <a:moveTo>
                    <a:pt x="39912" y="0"/>
                  </a:moveTo>
                  <a:lnTo>
                    <a:pt x="65475" y="53036"/>
                  </a:lnTo>
                  <a:cubicBezTo>
                    <a:pt x="70212" y="62935"/>
                    <a:pt x="66067" y="74819"/>
                    <a:pt x="56216" y="79579"/>
                  </a:cubicBezTo>
                  <a:cubicBezTo>
                    <a:pt x="53597" y="80845"/>
                    <a:pt x="50734" y="81515"/>
                    <a:pt x="47828" y="81543"/>
                  </a:cubicBezTo>
                  <a:lnTo>
                    <a:pt x="0" y="81543"/>
                  </a:lnTo>
                  <a:close/>
                </a:path>
              </a:pathLst>
            </a:custGeom>
            <a:solidFill>
              <a:srgbClr val="F4A28C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1C733D5A-76D9-4081-A113-EC9884C5AC46}"/>
                </a:ext>
              </a:extLst>
            </p:cNvPr>
            <p:cNvSpPr/>
            <p:nvPr/>
          </p:nvSpPr>
          <p:spPr>
            <a:xfrm rot="19800000" flipH="1">
              <a:off x="8531754" y="3114758"/>
              <a:ext cx="435073" cy="44438"/>
            </a:xfrm>
            <a:custGeom>
              <a:avLst/>
              <a:gdLst>
                <a:gd name="connsiteX0" fmla="*/ 0 w 435073"/>
                <a:gd name="connsiteY0" fmla="*/ 0 h 43589"/>
                <a:gd name="connsiteX1" fmla="*/ 435073 w 435073"/>
                <a:gd name="connsiteY1" fmla="*/ 0 h 43589"/>
                <a:gd name="connsiteX2" fmla="*/ 435073 w 435073"/>
                <a:gd name="connsiteY2" fmla="*/ 43589 h 43589"/>
                <a:gd name="connsiteX3" fmla="*/ 0 w 435073"/>
                <a:gd name="connsiteY3" fmla="*/ 43589 h 4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5073" h="43589">
                  <a:moveTo>
                    <a:pt x="0" y="0"/>
                  </a:moveTo>
                  <a:lnTo>
                    <a:pt x="435073" y="0"/>
                  </a:lnTo>
                  <a:lnTo>
                    <a:pt x="435073" y="43589"/>
                  </a:lnTo>
                  <a:lnTo>
                    <a:pt x="0" y="43589"/>
                  </a:lnTo>
                  <a:close/>
                </a:path>
              </a:pathLst>
            </a:custGeom>
            <a:solidFill>
              <a:srgbClr val="24285B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21A3E25C-1C69-41BC-8A0A-F2427A3D846E}"/>
                </a:ext>
              </a:extLst>
            </p:cNvPr>
            <p:cNvSpPr/>
            <p:nvPr/>
          </p:nvSpPr>
          <p:spPr>
            <a:xfrm flipH="1">
              <a:off x="9449806" y="3528421"/>
              <a:ext cx="715306" cy="1221284"/>
            </a:xfrm>
            <a:custGeom>
              <a:avLst/>
              <a:gdLst>
                <a:gd name="connsiteX0" fmla="*/ 715306 w 715306"/>
                <a:gd name="connsiteY0" fmla="*/ 990622 h 1197959"/>
                <a:gd name="connsiteX1" fmla="*/ 593262 w 715306"/>
                <a:gd name="connsiteY1" fmla="*/ 1197960 h 1197959"/>
                <a:gd name="connsiteX2" fmla="*/ 23939 w 715306"/>
                <a:gd name="connsiteY2" fmla="*/ 399435 h 1197959"/>
                <a:gd name="connsiteX3" fmla="*/ 315527 w 715306"/>
                <a:gd name="connsiteY3" fmla="*/ 43596 h 1197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306" h="1197959">
                  <a:moveTo>
                    <a:pt x="715306" y="990622"/>
                  </a:moveTo>
                  <a:lnTo>
                    <a:pt x="593262" y="1197960"/>
                  </a:lnTo>
                  <a:cubicBezTo>
                    <a:pt x="593262" y="1197960"/>
                    <a:pt x="150767" y="982501"/>
                    <a:pt x="23939" y="399435"/>
                  </a:cubicBezTo>
                  <a:cubicBezTo>
                    <a:pt x="-102888" y="-183631"/>
                    <a:pt x="315527" y="43596"/>
                    <a:pt x="315527" y="43596"/>
                  </a:cubicBezTo>
                  <a:close/>
                </a:path>
              </a:pathLst>
            </a:custGeom>
            <a:solidFill>
              <a:srgbClr val="000000">
                <a:alpha val="18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8575F81B-CC76-4DED-A774-C0B6A0113EAD}"/>
                </a:ext>
              </a:extLst>
            </p:cNvPr>
            <p:cNvSpPr/>
            <p:nvPr/>
          </p:nvSpPr>
          <p:spPr>
            <a:xfrm flipH="1">
              <a:off x="8326273" y="3896593"/>
              <a:ext cx="1245578" cy="1381803"/>
            </a:xfrm>
            <a:custGeom>
              <a:avLst/>
              <a:gdLst>
                <a:gd name="connsiteX0" fmla="*/ 0 w 1245578"/>
                <a:gd name="connsiteY0" fmla="*/ 836819 h 1355412"/>
                <a:gd name="connsiteX1" fmla="*/ 1016270 w 1245578"/>
                <a:gd name="connsiteY1" fmla="*/ 9 h 1355412"/>
                <a:gd name="connsiteX2" fmla="*/ 834852 w 1245578"/>
                <a:gd name="connsiteY2" fmla="*/ 1355413 h 1355412"/>
                <a:gd name="connsiteX3" fmla="*/ 634963 w 1245578"/>
                <a:gd name="connsiteY3" fmla="*/ 1273704 h 1355412"/>
                <a:gd name="connsiteX4" fmla="*/ 856293 w 1245578"/>
                <a:gd name="connsiteY4" fmla="*/ 506835 h 1355412"/>
                <a:gd name="connsiteX5" fmla="*/ 0 w 1245578"/>
                <a:gd name="connsiteY5" fmla="*/ 836819 h 135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5578" h="1355412">
                  <a:moveTo>
                    <a:pt x="0" y="836819"/>
                  </a:moveTo>
                  <a:cubicBezTo>
                    <a:pt x="0" y="836819"/>
                    <a:pt x="410005" y="-3140"/>
                    <a:pt x="1016270" y="9"/>
                  </a:cubicBezTo>
                  <a:cubicBezTo>
                    <a:pt x="1622536" y="3158"/>
                    <a:pt x="834852" y="1355413"/>
                    <a:pt x="834852" y="1355413"/>
                  </a:cubicBezTo>
                  <a:lnTo>
                    <a:pt x="634963" y="1273704"/>
                  </a:lnTo>
                  <a:cubicBezTo>
                    <a:pt x="634963" y="1273704"/>
                    <a:pt x="931828" y="693622"/>
                    <a:pt x="856293" y="506835"/>
                  </a:cubicBezTo>
                  <a:cubicBezTo>
                    <a:pt x="780757" y="320048"/>
                    <a:pt x="665309" y="1608494"/>
                    <a:pt x="0" y="836819"/>
                  </a:cubicBezTo>
                  <a:close/>
                </a:path>
              </a:pathLst>
            </a:custGeom>
            <a:solidFill>
              <a:srgbClr val="24285B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58E7440B-87B4-4B80-873E-A073AC576A1B}"/>
                </a:ext>
              </a:extLst>
            </p:cNvPr>
            <p:cNvSpPr/>
            <p:nvPr/>
          </p:nvSpPr>
          <p:spPr>
            <a:xfrm flipH="1">
              <a:off x="8545409" y="3028118"/>
              <a:ext cx="1572981" cy="1537049"/>
            </a:xfrm>
            <a:custGeom>
              <a:avLst/>
              <a:gdLst>
                <a:gd name="connsiteX0" fmla="*/ 195743 w 1572981"/>
                <a:gd name="connsiteY0" fmla="*/ 22876 h 1507693"/>
                <a:gd name="connsiteX1" fmla="*/ 470838 w 1572981"/>
                <a:gd name="connsiteY1" fmla="*/ 118838 h 1507693"/>
                <a:gd name="connsiteX2" fmla="*/ 866659 w 1572981"/>
                <a:gd name="connsiteY2" fmla="*/ 1162987 h 1507693"/>
                <a:gd name="connsiteX3" fmla="*/ 1433672 w 1572981"/>
                <a:gd name="connsiteY3" fmla="*/ 811788 h 1507693"/>
                <a:gd name="connsiteX4" fmla="*/ 1516135 w 1572981"/>
                <a:gd name="connsiteY4" fmla="*/ 618538 h 1507693"/>
                <a:gd name="connsiteX5" fmla="*/ 1516135 w 1572981"/>
                <a:gd name="connsiteY5" fmla="*/ 867145 h 1507693"/>
                <a:gd name="connsiteX6" fmla="*/ 823449 w 1572981"/>
                <a:gd name="connsiteY6" fmla="*/ 1507555 h 1507693"/>
                <a:gd name="connsiteX7" fmla="*/ 195743 w 1572981"/>
                <a:gd name="connsiteY7" fmla="*/ 22876 h 150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2981" h="1507693">
                  <a:moveTo>
                    <a:pt x="195743" y="22876"/>
                  </a:moveTo>
                  <a:cubicBezTo>
                    <a:pt x="195743" y="22876"/>
                    <a:pt x="378150" y="-70103"/>
                    <a:pt x="470838" y="118838"/>
                  </a:cubicBezTo>
                  <a:cubicBezTo>
                    <a:pt x="563526" y="307779"/>
                    <a:pt x="490464" y="1120392"/>
                    <a:pt x="866659" y="1162987"/>
                  </a:cubicBezTo>
                  <a:cubicBezTo>
                    <a:pt x="1242854" y="1205581"/>
                    <a:pt x="1433672" y="811788"/>
                    <a:pt x="1433672" y="811788"/>
                  </a:cubicBezTo>
                  <a:cubicBezTo>
                    <a:pt x="1433672" y="811788"/>
                    <a:pt x="1464679" y="646050"/>
                    <a:pt x="1516135" y="618538"/>
                  </a:cubicBezTo>
                  <a:cubicBezTo>
                    <a:pt x="1567592" y="591025"/>
                    <a:pt x="1612947" y="765216"/>
                    <a:pt x="1516135" y="867145"/>
                  </a:cubicBezTo>
                  <a:cubicBezTo>
                    <a:pt x="1516135" y="867145"/>
                    <a:pt x="1350220" y="1493468"/>
                    <a:pt x="823449" y="1507555"/>
                  </a:cubicBezTo>
                  <a:cubicBezTo>
                    <a:pt x="296677" y="1521643"/>
                    <a:pt x="-323607" y="451806"/>
                    <a:pt x="195743" y="22876"/>
                  </a:cubicBezTo>
                  <a:close/>
                </a:path>
              </a:pathLst>
            </a:custGeom>
            <a:solidFill>
              <a:srgbClr val="F4A28C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CD96C862-291C-428F-9DB1-3CAE4487BE30}"/>
                </a:ext>
              </a:extLst>
            </p:cNvPr>
            <p:cNvSpPr/>
            <p:nvPr/>
          </p:nvSpPr>
          <p:spPr>
            <a:xfrm flipH="1">
              <a:off x="9509683" y="2330127"/>
              <a:ext cx="1155296" cy="1620189"/>
            </a:xfrm>
            <a:custGeom>
              <a:avLst/>
              <a:gdLst>
                <a:gd name="connsiteX0" fmla="*/ 1111105 w 1155296"/>
                <a:gd name="connsiteY0" fmla="*/ 92649 h 1589245"/>
                <a:gd name="connsiteX1" fmla="*/ 1075811 w 1155296"/>
                <a:gd name="connsiteY1" fmla="*/ 264022 h 1589245"/>
                <a:gd name="connsiteX2" fmla="*/ 903464 w 1155296"/>
                <a:gd name="connsiteY2" fmla="*/ 479481 h 1589245"/>
                <a:gd name="connsiteX3" fmla="*/ 773998 w 1155296"/>
                <a:gd name="connsiteY3" fmla="*/ 881561 h 1589245"/>
                <a:gd name="connsiteX4" fmla="*/ 707203 w 1155296"/>
                <a:gd name="connsiteY4" fmla="*/ 1340655 h 1589245"/>
                <a:gd name="connsiteX5" fmla="*/ 256627 w 1155296"/>
                <a:gd name="connsiteY5" fmla="*/ 1536225 h 1589245"/>
                <a:gd name="connsiteX6" fmla="*/ 130294 w 1155296"/>
                <a:gd name="connsiteY6" fmla="*/ 862833 h 1589245"/>
                <a:gd name="connsiteX7" fmla="*/ 691040 w 1155296"/>
                <a:gd name="connsiteY7" fmla="*/ 284076 h 1589245"/>
                <a:gd name="connsiteX8" fmla="*/ 1111105 w 1155296"/>
                <a:gd name="connsiteY8" fmla="*/ 92649 h 158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5296" h="1589245">
                  <a:moveTo>
                    <a:pt x="1111105" y="92649"/>
                  </a:moveTo>
                  <a:cubicBezTo>
                    <a:pt x="1111105" y="92649"/>
                    <a:pt x="1231006" y="234355"/>
                    <a:pt x="1075811" y="264022"/>
                  </a:cubicBezTo>
                  <a:cubicBezTo>
                    <a:pt x="920616" y="293689"/>
                    <a:pt x="888621" y="321699"/>
                    <a:pt x="903464" y="479481"/>
                  </a:cubicBezTo>
                  <a:cubicBezTo>
                    <a:pt x="918307" y="637263"/>
                    <a:pt x="979825" y="782615"/>
                    <a:pt x="773998" y="881561"/>
                  </a:cubicBezTo>
                  <a:cubicBezTo>
                    <a:pt x="568171" y="980506"/>
                    <a:pt x="745136" y="1146741"/>
                    <a:pt x="707203" y="1340655"/>
                  </a:cubicBezTo>
                  <a:cubicBezTo>
                    <a:pt x="669270" y="1534568"/>
                    <a:pt x="488347" y="1668484"/>
                    <a:pt x="256627" y="1536225"/>
                  </a:cubicBezTo>
                  <a:cubicBezTo>
                    <a:pt x="24907" y="1403966"/>
                    <a:pt x="-118084" y="1065530"/>
                    <a:pt x="130294" y="862833"/>
                  </a:cubicBezTo>
                  <a:cubicBezTo>
                    <a:pt x="378672" y="660135"/>
                    <a:pt x="691040" y="610911"/>
                    <a:pt x="691040" y="284076"/>
                  </a:cubicBezTo>
                  <a:cubicBezTo>
                    <a:pt x="691040" y="-42759"/>
                    <a:pt x="950633" y="-59664"/>
                    <a:pt x="1111105" y="92649"/>
                  </a:cubicBezTo>
                  <a:close/>
                </a:path>
              </a:pathLst>
            </a:custGeom>
            <a:solidFill>
              <a:srgbClr val="24285B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F0CEF327-D9E2-47D0-8D73-C58502022627}"/>
                </a:ext>
              </a:extLst>
            </p:cNvPr>
            <p:cNvSpPr/>
            <p:nvPr/>
          </p:nvSpPr>
          <p:spPr>
            <a:xfrm flipH="1">
              <a:off x="8067493" y="2179389"/>
              <a:ext cx="334468" cy="342660"/>
            </a:xfrm>
            <a:custGeom>
              <a:avLst/>
              <a:gdLst>
                <a:gd name="connsiteX0" fmla="*/ 334468 w 334468"/>
                <a:gd name="connsiteY0" fmla="*/ 168058 h 336116"/>
                <a:gd name="connsiteX1" fmla="*/ 167234 w 334468"/>
                <a:gd name="connsiteY1" fmla="*/ 336116 h 336116"/>
                <a:gd name="connsiteX2" fmla="*/ -1 w 334468"/>
                <a:gd name="connsiteY2" fmla="*/ 168058 h 336116"/>
                <a:gd name="connsiteX3" fmla="*/ 167234 w 334468"/>
                <a:gd name="connsiteY3" fmla="*/ 0 h 336116"/>
                <a:gd name="connsiteX4" fmla="*/ 334468 w 334468"/>
                <a:gd name="connsiteY4" fmla="*/ 168058 h 336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468" h="336116">
                  <a:moveTo>
                    <a:pt x="334468" y="168058"/>
                  </a:moveTo>
                  <a:cubicBezTo>
                    <a:pt x="334468" y="260874"/>
                    <a:pt x="259595" y="336116"/>
                    <a:pt x="167234" y="336116"/>
                  </a:cubicBezTo>
                  <a:cubicBezTo>
                    <a:pt x="74873" y="336116"/>
                    <a:pt x="-1" y="260874"/>
                    <a:pt x="-1" y="168058"/>
                  </a:cubicBezTo>
                  <a:cubicBezTo>
                    <a:pt x="-1" y="75242"/>
                    <a:pt x="74873" y="0"/>
                    <a:pt x="167234" y="0"/>
                  </a:cubicBezTo>
                  <a:cubicBezTo>
                    <a:pt x="259595" y="0"/>
                    <a:pt x="334468" y="75242"/>
                    <a:pt x="334468" y="168058"/>
                  </a:cubicBezTo>
                  <a:close/>
                </a:path>
              </a:pathLst>
            </a:custGeom>
            <a:solidFill>
              <a:srgbClr val="C1C1C1">
                <a:alpha val="43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9C79CF9B-19BE-4440-B490-7E140CB0112B}"/>
                </a:ext>
              </a:extLst>
            </p:cNvPr>
            <p:cNvSpPr/>
            <p:nvPr/>
          </p:nvSpPr>
          <p:spPr>
            <a:xfrm flipH="1">
              <a:off x="7964085" y="2088147"/>
              <a:ext cx="290763" cy="297884"/>
            </a:xfrm>
            <a:custGeom>
              <a:avLst/>
              <a:gdLst>
                <a:gd name="connsiteX0" fmla="*/ 0 w 290763"/>
                <a:gd name="connsiteY0" fmla="*/ 0 h 292195"/>
                <a:gd name="connsiteX1" fmla="*/ 290764 w 290763"/>
                <a:gd name="connsiteY1" fmla="*/ 0 h 292195"/>
                <a:gd name="connsiteX2" fmla="*/ 290764 w 290763"/>
                <a:gd name="connsiteY2" fmla="*/ 292196 h 292195"/>
                <a:gd name="connsiteX3" fmla="*/ 0 w 290763"/>
                <a:gd name="connsiteY3" fmla="*/ 292196 h 292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763" h="292195">
                  <a:moveTo>
                    <a:pt x="0" y="0"/>
                  </a:moveTo>
                  <a:lnTo>
                    <a:pt x="290764" y="0"/>
                  </a:lnTo>
                  <a:lnTo>
                    <a:pt x="290764" y="292196"/>
                  </a:lnTo>
                  <a:lnTo>
                    <a:pt x="0" y="292196"/>
                  </a:lnTo>
                  <a:close/>
                </a:path>
              </a:pathLst>
            </a:custGeom>
            <a:solidFill>
              <a:srgbClr val="C1C1C1">
                <a:alpha val="43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5ED83221-7B26-4074-9B54-98D75E2C5F52}"/>
                </a:ext>
              </a:extLst>
            </p:cNvPr>
            <p:cNvSpPr/>
            <p:nvPr/>
          </p:nvSpPr>
          <p:spPr>
            <a:xfrm flipH="1">
              <a:off x="7652211" y="2088147"/>
              <a:ext cx="216876" cy="493714"/>
            </a:xfrm>
            <a:custGeom>
              <a:avLst/>
              <a:gdLst>
                <a:gd name="connsiteX0" fmla="*/ 0 w 216876"/>
                <a:gd name="connsiteY0" fmla="*/ 0 h 484285"/>
                <a:gd name="connsiteX1" fmla="*/ 216877 w 216876"/>
                <a:gd name="connsiteY1" fmla="*/ 0 h 484285"/>
                <a:gd name="connsiteX2" fmla="*/ 216877 w 216876"/>
                <a:gd name="connsiteY2" fmla="*/ 484286 h 484285"/>
                <a:gd name="connsiteX3" fmla="*/ 0 w 216876"/>
                <a:gd name="connsiteY3" fmla="*/ 484286 h 48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876" h="484285">
                  <a:moveTo>
                    <a:pt x="0" y="0"/>
                  </a:moveTo>
                  <a:lnTo>
                    <a:pt x="216877" y="0"/>
                  </a:lnTo>
                  <a:lnTo>
                    <a:pt x="216877" y="484286"/>
                  </a:lnTo>
                  <a:lnTo>
                    <a:pt x="0" y="484286"/>
                  </a:lnTo>
                  <a:close/>
                </a:path>
              </a:pathLst>
            </a:custGeom>
            <a:solidFill>
              <a:srgbClr val="C1C1C1">
                <a:alpha val="43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1E771647-4BF5-405D-AED3-A3ABC7716233}"/>
                </a:ext>
              </a:extLst>
            </p:cNvPr>
            <p:cNvSpPr/>
            <p:nvPr/>
          </p:nvSpPr>
          <p:spPr>
            <a:xfrm rot="20347800" flipH="1">
              <a:off x="8573391" y="3867820"/>
              <a:ext cx="164430" cy="95127"/>
            </a:xfrm>
            <a:custGeom>
              <a:avLst/>
              <a:gdLst>
                <a:gd name="connsiteX0" fmla="*/ 0 w 164430"/>
                <a:gd name="connsiteY0" fmla="*/ 0 h 93310"/>
                <a:gd name="connsiteX1" fmla="*/ 164431 w 164430"/>
                <a:gd name="connsiteY1" fmla="*/ 0 h 93310"/>
                <a:gd name="connsiteX2" fmla="*/ 164431 w 164430"/>
                <a:gd name="connsiteY2" fmla="*/ 93311 h 93310"/>
                <a:gd name="connsiteX3" fmla="*/ 0 w 164430"/>
                <a:gd name="connsiteY3" fmla="*/ 93311 h 9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430" h="93310">
                  <a:moveTo>
                    <a:pt x="0" y="0"/>
                  </a:moveTo>
                  <a:lnTo>
                    <a:pt x="164431" y="0"/>
                  </a:lnTo>
                  <a:lnTo>
                    <a:pt x="164431" y="93311"/>
                  </a:lnTo>
                  <a:lnTo>
                    <a:pt x="0" y="93311"/>
                  </a:lnTo>
                  <a:close/>
                </a:path>
              </a:pathLst>
            </a:custGeom>
            <a:solidFill>
              <a:srgbClr val="68E1FD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51A13320-40C5-42C0-8778-222F052A77C7}"/>
                </a:ext>
              </a:extLst>
            </p:cNvPr>
            <p:cNvSpPr/>
            <p:nvPr/>
          </p:nvSpPr>
          <p:spPr>
            <a:xfrm rot="20347800" flipH="1">
              <a:off x="8573391" y="3867820"/>
              <a:ext cx="164430" cy="95127"/>
            </a:xfrm>
            <a:custGeom>
              <a:avLst/>
              <a:gdLst>
                <a:gd name="connsiteX0" fmla="*/ 0 w 164430"/>
                <a:gd name="connsiteY0" fmla="*/ 0 h 93310"/>
                <a:gd name="connsiteX1" fmla="*/ 164431 w 164430"/>
                <a:gd name="connsiteY1" fmla="*/ 0 h 93310"/>
                <a:gd name="connsiteX2" fmla="*/ 164431 w 164430"/>
                <a:gd name="connsiteY2" fmla="*/ 93311 h 93310"/>
                <a:gd name="connsiteX3" fmla="*/ 0 w 164430"/>
                <a:gd name="connsiteY3" fmla="*/ 93311 h 9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430" h="93310">
                  <a:moveTo>
                    <a:pt x="0" y="0"/>
                  </a:moveTo>
                  <a:lnTo>
                    <a:pt x="164431" y="0"/>
                  </a:lnTo>
                  <a:lnTo>
                    <a:pt x="164431" y="93311"/>
                  </a:lnTo>
                  <a:lnTo>
                    <a:pt x="0" y="93311"/>
                  </a:lnTo>
                  <a:close/>
                </a:path>
              </a:pathLst>
            </a:custGeom>
            <a:solidFill>
              <a:schemeClr val="accent1">
                <a:alpha val="44000"/>
              </a:scheme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5" name="矩形: 圆角 144">
            <a:extLst>
              <a:ext uri="{FF2B5EF4-FFF2-40B4-BE49-F238E27FC236}">
                <a16:creationId xmlns:a16="http://schemas.microsoft.com/office/drawing/2014/main" id="{61FDACEE-733A-4CF5-9FEB-333E1D5B1F7C}"/>
              </a:ext>
            </a:extLst>
          </p:cNvPr>
          <p:cNvSpPr/>
          <p:nvPr userDrawn="1"/>
        </p:nvSpPr>
        <p:spPr>
          <a:xfrm>
            <a:off x="4651596" y="2020425"/>
            <a:ext cx="2563688" cy="3710291"/>
          </a:xfrm>
          <a:prstGeom prst="roundRect">
            <a:avLst>
              <a:gd name="adj" fmla="val 8292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2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6" name="矩形: 圆角 145">
            <a:extLst>
              <a:ext uri="{FF2B5EF4-FFF2-40B4-BE49-F238E27FC236}">
                <a16:creationId xmlns:a16="http://schemas.microsoft.com/office/drawing/2014/main" id="{D4959A18-CD20-40F8-8888-0C68B391EE9F}"/>
              </a:ext>
            </a:extLst>
          </p:cNvPr>
          <p:cNvSpPr/>
          <p:nvPr userDrawn="1"/>
        </p:nvSpPr>
        <p:spPr>
          <a:xfrm>
            <a:off x="4814156" y="2020425"/>
            <a:ext cx="2563688" cy="3710291"/>
          </a:xfrm>
          <a:prstGeom prst="roundRect">
            <a:avLst>
              <a:gd name="adj" fmla="val 11438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7" name="等腰三角形 146">
            <a:extLst>
              <a:ext uri="{FF2B5EF4-FFF2-40B4-BE49-F238E27FC236}">
                <a16:creationId xmlns:a16="http://schemas.microsoft.com/office/drawing/2014/main" id="{C397CC5F-B805-42CE-9D5F-4EE8EA8B7FCC}"/>
              </a:ext>
            </a:extLst>
          </p:cNvPr>
          <p:cNvSpPr/>
          <p:nvPr userDrawn="1"/>
        </p:nvSpPr>
        <p:spPr>
          <a:xfrm rot="5400000">
            <a:off x="4776481" y="2509367"/>
            <a:ext cx="251645" cy="216935"/>
          </a:xfrm>
          <a:prstGeom prst="triangle">
            <a:avLst/>
          </a:prstGeom>
          <a:solidFill>
            <a:srgbClr val="FFE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8" name="矩形: 圆角 147">
            <a:extLst>
              <a:ext uri="{FF2B5EF4-FFF2-40B4-BE49-F238E27FC236}">
                <a16:creationId xmlns:a16="http://schemas.microsoft.com/office/drawing/2014/main" id="{460E9042-43B3-4896-B78E-B598D3C83CC3}"/>
              </a:ext>
            </a:extLst>
          </p:cNvPr>
          <p:cNvSpPr/>
          <p:nvPr userDrawn="1"/>
        </p:nvSpPr>
        <p:spPr>
          <a:xfrm>
            <a:off x="8107680" y="2020425"/>
            <a:ext cx="2563688" cy="3710291"/>
          </a:xfrm>
          <a:prstGeom prst="roundRect">
            <a:avLst>
              <a:gd name="adj" fmla="val 8292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2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9" name="矩形: 圆角 148">
            <a:extLst>
              <a:ext uri="{FF2B5EF4-FFF2-40B4-BE49-F238E27FC236}">
                <a16:creationId xmlns:a16="http://schemas.microsoft.com/office/drawing/2014/main" id="{4F217505-A671-4518-B5B7-B1B47C040CE4}"/>
              </a:ext>
            </a:extLst>
          </p:cNvPr>
          <p:cNvSpPr/>
          <p:nvPr userDrawn="1"/>
        </p:nvSpPr>
        <p:spPr>
          <a:xfrm>
            <a:off x="8270240" y="2020425"/>
            <a:ext cx="2563688" cy="3710291"/>
          </a:xfrm>
          <a:prstGeom prst="roundRect">
            <a:avLst>
              <a:gd name="adj" fmla="val 11438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0" name="等腰三角形 149">
            <a:extLst>
              <a:ext uri="{FF2B5EF4-FFF2-40B4-BE49-F238E27FC236}">
                <a16:creationId xmlns:a16="http://schemas.microsoft.com/office/drawing/2014/main" id="{38418201-1B50-4F09-8070-297E22D6289D}"/>
              </a:ext>
            </a:extLst>
          </p:cNvPr>
          <p:cNvSpPr/>
          <p:nvPr userDrawn="1"/>
        </p:nvSpPr>
        <p:spPr>
          <a:xfrm rot="5400000">
            <a:off x="8232565" y="2509367"/>
            <a:ext cx="251645" cy="216935"/>
          </a:xfrm>
          <a:prstGeom prst="triangle">
            <a:avLst/>
          </a:prstGeom>
          <a:solidFill>
            <a:srgbClr val="FFE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1" name="组合 150">
            <a:extLst>
              <a:ext uri="{FF2B5EF4-FFF2-40B4-BE49-F238E27FC236}">
                <a16:creationId xmlns:a16="http://schemas.microsoft.com/office/drawing/2014/main" id="{EB4C51F8-A3FC-4B5E-BFC9-A5EB8F21773F}"/>
              </a:ext>
            </a:extLst>
          </p:cNvPr>
          <p:cNvGrpSpPr/>
          <p:nvPr userDrawn="1"/>
        </p:nvGrpSpPr>
        <p:grpSpPr>
          <a:xfrm>
            <a:off x="8937244" y="3835770"/>
            <a:ext cx="1189827" cy="1511957"/>
            <a:chOff x="6551427" y="3445909"/>
            <a:chExt cx="1909953" cy="2427047"/>
          </a:xfrm>
        </p:grpSpPr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509A5E88-481B-40CA-B90F-A44E414CFC8B}"/>
                </a:ext>
              </a:extLst>
            </p:cNvPr>
            <p:cNvSpPr/>
            <p:nvPr/>
          </p:nvSpPr>
          <p:spPr>
            <a:xfrm>
              <a:off x="6551427" y="3479763"/>
              <a:ext cx="1214207" cy="1745540"/>
            </a:xfrm>
            <a:custGeom>
              <a:avLst/>
              <a:gdLst>
                <a:gd name="connsiteX0" fmla="*/ 1197448 w 1254043"/>
                <a:gd name="connsiteY0" fmla="*/ 1457 h 1793981"/>
                <a:gd name="connsiteX1" fmla="*/ 1103705 w 1254043"/>
                <a:gd name="connsiteY1" fmla="*/ 87623 h 1793981"/>
                <a:gd name="connsiteX2" fmla="*/ 1142142 w 1254043"/>
                <a:gd name="connsiteY2" fmla="*/ 243001 h 1793981"/>
                <a:gd name="connsiteX3" fmla="*/ 1073790 w 1254043"/>
                <a:gd name="connsiteY3" fmla="*/ 437878 h 1793981"/>
                <a:gd name="connsiteX4" fmla="*/ 858650 w 1254043"/>
                <a:gd name="connsiteY4" fmla="*/ 437878 h 1793981"/>
                <a:gd name="connsiteX5" fmla="*/ 575506 w 1254043"/>
                <a:gd name="connsiteY5" fmla="*/ 975146 h 1793981"/>
                <a:gd name="connsiteX6" fmla="*/ 341581 w 1254043"/>
                <a:gd name="connsiteY6" fmla="*/ 364996 h 1793981"/>
                <a:gd name="connsiteX7" fmla="*/ 0 w 1254043"/>
                <a:gd name="connsiteY7" fmla="*/ 359927 h 1793981"/>
                <a:gd name="connsiteX8" fmla="*/ 0 w 1254043"/>
                <a:gd name="connsiteY8" fmla="*/ 739021 h 1793981"/>
                <a:gd name="connsiteX9" fmla="*/ 265752 w 1254043"/>
                <a:gd name="connsiteY9" fmla="*/ 733603 h 1793981"/>
                <a:gd name="connsiteX10" fmla="*/ 673598 w 1254043"/>
                <a:gd name="connsiteY10" fmla="*/ 1303204 h 1793981"/>
                <a:gd name="connsiteX11" fmla="*/ 774164 w 1254043"/>
                <a:gd name="connsiteY11" fmla="*/ 1477752 h 1793981"/>
                <a:gd name="connsiteX12" fmla="*/ 772211 w 1254043"/>
                <a:gd name="connsiteY12" fmla="*/ 1484449 h 1793981"/>
                <a:gd name="connsiteX13" fmla="*/ 671858 w 1254043"/>
                <a:gd name="connsiteY13" fmla="*/ 1793981 h 1793981"/>
                <a:gd name="connsiteX14" fmla="*/ 1249451 w 1254043"/>
                <a:gd name="connsiteY14" fmla="*/ 1793981 h 1793981"/>
                <a:gd name="connsiteX15" fmla="*/ 1249451 w 1254043"/>
                <a:gd name="connsiteY15" fmla="*/ 1385700 h 1793981"/>
                <a:gd name="connsiteX16" fmla="*/ 1197448 w 1254043"/>
                <a:gd name="connsiteY16" fmla="*/ 1457 h 179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4043" h="1793981">
                  <a:moveTo>
                    <a:pt x="1197448" y="1457"/>
                  </a:moveTo>
                  <a:cubicBezTo>
                    <a:pt x="1197448" y="1457"/>
                    <a:pt x="1127880" y="-18293"/>
                    <a:pt x="1103705" y="87623"/>
                  </a:cubicBezTo>
                  <a:cubicBezTo>
                    <a:pt x="1079530" y="193538"/>
                    <a:pt x="1090835" y="216434"/>
                    <a:pt x="1142142" y="243001"/>
                  </a:cubicBezTo>
                  <a:cubicBezTo>
                    <a:pt x="1193448" y="269567"/>
                    <a:pt x="1167186" y="441549"/>
                    <a:pt x="1073790" y="437878"/>
                  </a:cubicBezTo>
                  <a:cubicBezTo>
                    <a:pt x="980394" y="434208"/>
                    <a:pt x="904391" y="358354"/>
                    <a:pt x="858650" y="437878"/>
                  </a:cubicBezTo>
                  <a:cubicBezTo>
                    <a:pt x="812908" y="517402"/>
                    <a:pt x="766645" y="1102035"/>
                    <a:pt x="575506" y="975146"/>
                  </a:cubicBezTo>
                  <a:cubicBezTo>
                    <a:pt x="384366" y="848257"/>
                    <a:pt x="341581" y="364996"/>
                    <a:pt x="341581" y="364996"/>
                  </a:cubicBezTo>
                  <a:lnTo>
                    <a:pt x="0" y="359927"/>
                  </a:lnTo>
                  <a:lnTo>
                    <a:pt x="0" y="739021"/>
                  </a:lnTo>
                  <a:lnTo>
                    <a:pt x="265752" y="733603"/>
                  </a:lnTo>
                  <a:cubicBezTo>
                    <a:pt x="265752" y="733603"/>
                    <a:pt x="300536" y="1199211"/>
                    <a:pt x="673598" y="1303204"/>
                  </a:cubicBezTo>
                  <a:cubicBezTo>
                    <a:pt x="749332" y="1323497"/>
                    <a:pt x="794357" y="1401644"/>
                    <a:pt x="774164" y="1477752"/>
                  </a:cubicBezTo>
                  <a:cubicBezTo>
                    <a:pt x="773567" y="1480000"/>
                    <a:pt x="772916" y="1482233"/>
                    <a:pt x="772211" y="1484449"/>
                  </a:cubicBezTo>
                  <a:lnTo>
                    <a:pt x="671858" y="1793981"/>
                  </a:lnTo>
                  <a:lnTo>
                    <a:pt x="1249451" y="1793981"/>
                  </a:lnTo>
                  <a:lnTo>
                    <a:pt x="1249451" y="1385700"/>
                  </a:lnTo>
                  <a:cubicBezTo>
                    <a:pt x="1249451" y="1385700"/>
                    <a:pt x="1276931" y="118384"/>
                    <a:pt x="1197448" y="1457"/>
                  </a:cubicBezTo>
                  <a:close/>
                </a:path>
              </a:pathLst>
            </a:custGeom>
            <a:solidFill>
              <a:srgbClr val="000000">
                <a:alpha val="5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485CA975-6458-4951-98DD-60DB60E86122}"/>
                </a:ext>
              </a:extLst>
            </p:cNvPr>
            <p:cNvSpPr/>
            <p:nvPr/>
          </p:nvSpPr>
          <p:spPr>
            <a:xfrm>
              <a:off x="6765627" y="5533619"/>
              <a:ext cx="1695753" cy="339337"/>
            </a:xfrm>
            <a:custGeom>
              <a:avLst/>
              <a:gdLst>
                <a:gd name="connsiteX0" fmla="*/ 2005661 w 2005660"/>
                <a:gd name="connsiteY0" fmla="*/ 150134 h 300268"/>
                <a:gd name="connsiteX1" fmla="*/ 1002830 w 2005660"/>
                <a:gd name="connsiteY1" fmla="*/ 300269 h 300268"/>
                <a:gd name="connsiteX2" fmla="*/ 0 w 2005660"/>
                <a:gd name="connsiteY2" fmla="*/ 150134 h 300268"/>
                <a:gd name="connsiteX3" fmla="*/ 1002830 w 2005660"/>
                <a:gd name="connsiteY3" fmla="*/ 0 h 300268"/>
                <a:gd name="connsiteX4" fmla="*/ 2005661 w 2005660"/>
                <a:gd name="connsiteY4" fmla="*/ 150134 h 30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660" h="300268">
                  <a:moveTo>
                    <a:pt x="2005661" y="150134"/>
                  </a:moveTo>
                  <a:cubicBezTo>
                    <a:pt x="2005661" y="233051"/>
                    <a:pt x="1556679" y="300269"/>
                    <a:pt x="1002830" y="300269"/>
                  </a:cubicBezTo>
                  <a:cubicBezTo>
                    <a:pt x="448983" y="300269"/>
                    <a:pt x="0" y="233051"/>
                    <a:pt x="0" y="150134"/>
                  </a:cubicBezTo>
                  <a:cubicBezTo>
                    <a:pt x="0" y="67217"/>
                    <a:pt x="448982" y="0"/>
                    <a:pt x="1002830" y="0"/>
                  </a:cubicBezTo>
                  <a:cubicBezTo>
                    <a:pt x="1556678" y="0"/>
                    <a:pt x="2005661" y="67217"/>
                    <a:pt x="2005661" y="150134"/>
                  </a:cubicBezTo>
                  <a:close/>
                </a:path>
              </a:pathLst>
            </a:custGeom>
            <a:solidFill>
              <a:srgbClr val="E6E6E6">
                <a:alpha val="45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2552C812-4654-4A88-A5B0-87724D0A049B}"/>
                </a:ext>
              </a:extLst>
            </p:cNvPr>
            <p:cNvSpPr/>
            <p:nvPr/>
          </p:nvSpPr>
          <p:spPr>
            <a:xfrm>
              <a:off x="6837088" y="3833405"/>
              <a:ext cx="857414" cy="782462"/>
            </a:xfrm>
            <a:custGeom>
              <a:avLst/>
              <a:gdLst>
                <a:gd name="connsiteX0" fmla="*/ 885546 w 885545"/>
                <a:gd name="connsiteY0" fmla="*/ 1715 h 804176"/>
                <a:gd name="connsiteX1" fmla="*/ 624664 w 885545"/>
                <a:gd name="connsiteY1" fmla="*/ 154995 h 804176"/>
                <a:gd name="connsiteX2" fmla="*/ 400305 w 885545"/>
                <a:gd name="connsiteY2" fmla="*/ 640529 h 804176"/>
                <a:gd name="connsiteX3" fmla="*/ 129336 w 885545"/>
                <a:gd name="connsiteY3" fmla="*/ 340435 h 804176"/>
                <a:gd name="connsiteX4" fmla="*/ 45158 w 885545"/>
                <a:gd name="connsiteY4" fmla="*/ 228577 h 804176"/>
                <a:gd name="connsiteX5" fmla="*/ 45158 w 885545"/>
                <a:gd name="connsiteY5" fmla="*/ 371720 h 804176"/>
                <a:gd name="connsiteX6" fmla="*/ 442742 w 885545"/>
                <a:gd name="connsiteY6" fmla="*/ 803771 h 804176"/>
                <a:gd name="connsiteX7" fmla="*/ 885546 w 885545"/>
                <a:gd name="connsiteY7" fmla="*/ 1715 h 80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5545" h="804176">
                  <a:moveTo>
                    <a:pt x="885546" y="1715"/>
                  </a:moveTo>
                  <a:cubicBezTo>
                    <a:pt x="885546" y="1715"/>
                    <a:pt x="668318" y="-27473"/>
                    <a:pt x="624664" y="154995"/>
                  </a:cubicBezTo>
                  <a:cubicBezTo>
                    <a:pt x="581009" y="337464"/>
                    <a:pt x="574922" y="590018"/>
                    <a:pt x="400305" y="640529"/>
                  </a:cubicBezTo>
                  <a:cubicBezTo>
                    <a:pt x="225688" y="691040"/>
                    <a:pt x="129336" y="340435"/>
                    <a:pt x="129336" y="340435"/>
                  </a:cubicBezTo>
                  <a:cubicBezTo>
                    <a:pt x="129336" y="340435"/>
                    <a:pt x="88812" y="242035"/>
                    <a:pt x="45158" y="228577"/>
                  </a:cubicBezTo>
                  <a:cubicBezTo>
                    <a:pt x="1504" y="215119"/>
                    <a:pt x="-29629" y="312295"/>
                    <a:pt x="45158" y="371720"/>
                  </a:cubicBezTo>
                  <a:cubicBezTo>
                    <a:pt x="45158" y="371720"/>
                    <a:pt x="108291" y="819501"/>
                    <a:pt x="442742" y="803771"/>
                  </a:cubicBezTo>
                  <a:cubicBezTo>
                    <a:pt x="777192" y="788041"/>
                    <a:pt x="885546" y="326452"/>
                    <a:pt x="885546" y="1715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00D59021-F70E-46AB-ABAE-67BB2204ED49}"/>
                </a:ext>
              </a:extLst>
            </p:cNvPr>
            <p:cNvSpPr/>
            <p:nvPr/>
          </p:nvSpPr>
          <p:spPr>
            <a:xfrm>
              <a:off x="6837088" y="3833405"/>
              <a:ext cx="857414" cy="782462"/>
            </a:xfrm>
            <a:custGeom>
              <a:avLst/>
              <a:gdLst>
                <a:gd name="connsiteX0" fmla="*/ 885546 w 885545"/>
                <a:gd name="connsiteY0" fmla="*/ 1715 h 804176"/>
                <a:gd name="connsiteX1" fmla="*/ 624664 w 885545"/>
                <a:gd name="connsiteY1" fmla="*/ 154995 h 804176"/>
                <a:gd name="connsiteX2" fmla="*/ 400305 w 885545"/>
                <a:gd name="connsiteY2" fmla="*/ 640529 h 804176"/>
                <a:gd name="connsiteX3" fmla="*/ 129336 w 885545"/>
                <a:gd name="connsiteY3" fmla="*/ 340435 h 804176"/>
                <a:gd name="connsiteX4" fmla="*/ 45158 w 885545"/>
                <a:gd name="connsiteY4" fmla="*/ 228577 h 804176"/>
                <a:gd name="connsiteX5" fmla="*/ 45158 w 885545"/>
                <a:gd name="connsiteY5" fmla="*/ 371720 h 804176"/>
                <a:gd name="connsiteX6" fmla="*/ 442742 w 885545"/>
                <a:gd name="connsiteY6" fmla="*/ 803771 h 804176"/>
                <a:gd name="connsiteX7" fmla="*/ 885546 w 885545"/>
                <a:gd name="connsiteY7" fmla="*/ 1715 h 80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5545" h="804176">
                  <a:moveTo>
                    <a:pt x="885546" y="1715"/>
                  </a:moveTo>
                  <a:cubicBezTo>
                    <a:pt x="885546" y="1715"/>
                    <a:pt x="668318" y="-27473"/>
                    <a:pt x="624664" y="154995"/>
                  </a:cubicBezTo>
                  <a:cubicBezTo>
                    <a:pt x="581009" y="337464"/>
                    <a:pt x="574922" y="590018"/>
                    <a:pt x="400305" y="640529"/>
                  </a:cubicBezTo>
                  <a:cubicBezTo>
                    <a:pt x="225688" y="691040"/>
                    <a:pt x="129336" y="340435"/>
                    <a:pt x="129336" y="340435"/>
                  </a:cubicBezTo>
                  <a:cubicBezTo>
                    <a:pt x="129336" y="340435"/>
                    <a:pt x="88812" y="242035"/>
                    <a:pt x="45158" y="228577"/>
                  </a:cubicBezTo>
                  <a:cubicBezTo>
                    <a:pt x="1504" y="215119"/>
                    <a:pt x="-29629" y="312295"/>
                    <a:pt x="45158" y="371720"/>
                  </a:cubicBezTo>
                  <a:cubicBezTo>
                    <a:pt x="45158" y="371720"/>
                    <a:pt x="108291" y="819501"/>
                    <a:pt x="442742" y="803771"/>
                  </a:cubicBezTo>
                  <a:cubicBezTo>
                    <a:pt x="777192" y="788041"/>
                    <a:pt x="885546" y="326452"/>
                    <a:pt x="885546" y="1715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CE940DA1-C0FF-48A3-9111-CE9149A916B6}"/>
                </a:ext>
              </a:extLst>
            </p:cNvPr>
            <p:cNvSpPr/>
            <p:nvPr/>
          </p:nvSpPr>
          <p:spPr>
            <a:xfrm>
              <a:off x="7349626" y="3830213"/>
              <a:ext cx="344876" cy="508233"/>
            </a:xfrm>
            <a:custGeom>
              <a:avLst/>
              <a:gdLst>
                <a:gd name="connsiteX0" fmla="*/ 356191 w 356191"/>
                <a:gd name="connsiteY0" fmla="*/ 4994 h 522337"/>
                <a:gd name="connsiteX1" fmla="*/ 90265 w 356191"/>
                <a:gd name="connsiteY1" fmla="*/ 148138 h 522337"/>
                <a:gd name="connsiteX2" fmla="*/ 0 w 356191"/>
                <a:gd name="connsiteY2" fmla="*/ 464311 h 522337"/>
                <a:gd name="connsiteX3" fmla="*/ 178095 w 356191"/>
                <a:gd name="connsiteY3" fmla="*/ 522338 h 52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191" h="522337">
                  <a:moveTo>
                    <a:pt x="356191" y="4994"/>
                  </a:moveTo>
                  <a:cubicBezTo>
                    <a:pt x="356191" y="4994"/>
                    <a:pt x="122963" y="-41322"/>
                    <a:pt x="90265" y="148138"/>
                  </a:cubicBezTo>
                  <a:cubicBezTo>
                    <a:pt x="72471" y="256688"/>
                    <a:pt x="42180" y="362791"/>
                    <a:pt x="0" y="464311"/>
                  </a:cubicBezTo>
                  <a:lnTo>
                    <a:pt x="178095" y="5223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B2DA505B-D861-4371-B4AA-8FD64B38D207}"/>
                </a:ext>
              </a:extLst>
            </p:cNvPr>
            <p:cNvSpPr/>
            <p:nvPr/>
          </p:nvSpPr>
          <p:spPr>
            <a:xfrm>
              <a:off x="7671380" y="3502620"/>
              <a:ext cx="155142" cy="180228"/>
            </a:xfrm>
            <a:custGeom>
              <a:avLst/>
              <a:gdLst>
                <a:gd name="connsiteX0" fmla="*/ 35012 w 160232"/>
                <a:gd name="connsiteY0" fmla="*/ 33895 h 185230"/>
                <a:gd name="connsiteX1" fmla="*/ 228 w 160232"/>
                <a:gd name="connsiteY1" fmla="*/ 145403 h 185230"/>
                <a:gd name="connsiteX2" fmla="*/ 30840 w 160232"/>
                <a:gd name="connsiteY2" fmla="*/ 184100 h 185230"/>
                <a:gd name="connsiteX3" fmla="*/ 31882 w 160232"/>
                <a:gd name="connsiteY3" fmla="*/ 184204 h 185230"/>
                <a:gd name="connsiteX4" fmla="*/ 109103 w 160232"/>
                <a:gd name="connsiteY4" fmla="*/ 150297 h 185230"/>
                <a:gd name="connsiteX5" fmla="*/ 149975 w 160232"/>
                <a:gd name="connsiteY5" fmla="*/ 99961 h 185230"/>
                <a:gd name="connsiteX6" fmla="*/ 147192 w 160232"/>
                <a:gd name="connsiteY6" fmla="*/ 26903 h 185230"/>
                <a:gd name="connsiteX7" fmla="*/ 35012 w 160232"/>
                <a:gd name="connsiteY7" fmla="*/ 33895 h 18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32" h="185230">
                  <a:moveTo>
                    <a:pt x="35012" y="33895"/>
                  </a:moveTo>
                  <a:cubicBezTo>
                    <a:pt x="18537" y="69345"/>
                    <a:pt x="6839" y="106845"/>
                    <a:pt x="228" y="145403"/>
                  </a:cubicBezTo>
                  <a:cubicBezTo>
                    <a:pt x="-1952" y="164584"/>
                    <a:pt x="11753" y="181909"/>
                    <a:pt x="30840" y="184100"/>
                  </a:cubicBezTo>
                  <a:cubicBezTo>
                    <a:pt x="31186" y="184140"/>
                    <a:pt x="31534" y="184174"/>
                    <a:pt x="31882" y="184204"/>
                  </a:cubicBezTo>
                  <a:cubicBezTo>
                    <a:pt x="62020" y="189163"/>
                    <a:pt x="92249" y="175890"/>
                    <a:pt x="109103" y="150297"/>
                  </a:cubicBezTo>
                  <a:lnTo>
                    <a:pt x="149975" y="99961"/>
                  </a:lnTo>
                  <a:cubicBezTo>
                    <a:pt x="164612" y="77494"/>
                    <a:pt x="163495" y="48179"/>
                    <a:pt x="147192" y="26903"/>
                  </a:cubicBezTo>
                  <a:cubicBezTo>
                    <a:pt x="119712" y="-13645"/>
                    <a:pt x="51187" y="-5955"/>
                    <a:pt x="35012" y="33895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81744EF7-717B-4899-91D5-2A32EE6D0BD7}"/>
                </a:ext>
              </a:extLst>
            </p:cNvPr>
            <p:cNvSpPr/>
            <p:nvPr/>
          </p:nvSpPr>
          <p:spPr>
            <a:xfrm>
              <a:off x="7694502" y="3611106"/>
              <a:ext cx="122760" cy="223967"/>
            </a:xfrm>
            <a:custGeom>
              <a:avLst/>
              <a:gdLst>
                <a:gd name="connsiteX0" fmla="*/ 110266 w 126788"/>
                <a:gd name="connsiteY0" fmla="*/ 0 h 230182"/>
                <a:gd name="connsiteX1" fmla="*/ 126789 w 126788"/>
                <a:gd name="connsiteY1" fmla="*/ 230183 h 230182"/>
                <a:gd name="connsiteX2" fmla="*/ 0 w 126788"/>
                <a:gd name="connsiteY2" fmla="*/ 230183 h 230182"/>
                <a:gd name="connsiteX3" fmla="*/ 37915 w 126788"/>
                <a:gd name="connsiteY3" fmla="*/ 66940 h 230182"/>
                <a:gd name="connsiteX4" fmla="*/ 110266 w 126788"/>
                <a:gd name="connsiteY4" fmla="*/ 0 h 2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788" h="230182">
                  <a:moveTo>
                    <a:pt x="110266" y="0"/>
                  </a:moveTo>
                  <a:lnTo>
                    <a:pt x="126789" y="230183"/>
                  </a:lnTo>
                  <a:lnTo>
                    <a:pt x="0" y="230183"/>
                  </a:lnTo>
                  <a:lnTo>
                    <a:pt x="37915" y="66940"/>
                  </a:lnTo>
                  <a:lnTo>
                    <a:pt x="110266" y="0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41650511-B3AB-459F-A004-FD1DAF5EBF7D}"/>
                </a:ext>
              </a:extLst>
            </p:cNvPr>
            <p:cNvSpPr/>
            <p:nvPr/>
          </p:nvSpPr>
          <p:spPr>
            <a:xfrm>
              <a:off x="7657188" y="3575563"/>
              <a:ext cx="31756" cy="50337"/>
            </a:xfrm>
            <a:custGeom>
              <a:avLst/>
              <a:gdLst>
                <a:gd name="connsiteX0" fmla="*/ 32799 w 32798"/>
                <a:gd name="connsiteY0" fmla="*/ 0 h 51734"/>
                <a:gd name="connsiteX1" fmla="*/ 5145 w 32798"/>
                <a:gd name="connsiteY1" fmla="*/ 18526 h 51734"/>
                <a:gd name="connsiteX2" fmla="*/ 1828 w 32798"/>
                <a:gd name="connsiteY2" fmla="*/ 34243 h 51734"/>
                <a:gd name="connsiteX3" fmla="*/ 5145 w 32798"/>
                <a:gd name="connsiteY3" fmla="*/ 37577 h 51734"/>
                <a:gd name="connsiteX4" fmla="*/ 28451 w 32798"/>
                <a:gd name="connsiteY4" fmla="*/ 51734 h 5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98" h="51734">
                  <a:moveTo>
                    <a:pt x="32799" y="0"/>
                  </a:moveTo>
                  <a:lnTo>
                    <a:pt x="5145" y="18526"/>
                  </a:lnTo>
                  <a:cubicBezTo>
                    <a:pt x="-89" y="21946"/>
                    <a:pt x="-1575" y="28982"/>
                    <a:pt x="1828" y="34243"/>
                  </a:cubicBezTo>
                  <a:cubicBezTo>
                    <a:pt x="2690" y="35575"/>
                    <a:pt x="3820" y="36711"/>
                    <a:pt x="5145" y="37577"/>
                  </a:cubicBezTo>
                  <a:lnTo>
                    <a:pt x="28451" y="51734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A0A05A82-642C-4892-92F1-25DBFE15E16F}"/>
                </a:ext>
              </a:extLst>
            </p:cNvPr>
            <p:cNvSpPr/>
            <p:nvPr/>
          </p:nvSpPr>
          <p:spPr>
            <a:xfrm>
              <a:off x="7719593" y="3660763"/>
              <a:ext cx="50896" cy="64792"/>
            </a:xfrm>
            <a:custGeom>
              <a:avLst/>
              <a:gdLst>
                <a:gd name="connsiteX0" fmla="*/ 10957 w 52566"/>
                <a:gd name="connsiteY0" fmla="*/ 19750 h 66590"/>
                <a:gd name="connsiteX1" fmla="*/ 52176 w 52566"/>
                <a:gd name="connsiteY1" fmla="*/ 0 h 66590"/>
                <a:gd name="connsiteX2" fmla="*/ 0 w 52566"/>
                <a:gd name="connsiteY2" fmla="*/ 66590 h 6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566" h="66590">
                  <a:moveTo>
                    <a:pt x="10957" y="19750"/>
                  </a:moveTo>
                  <a:cubicBezTo>
                    <a:pt x="26226" y="17049"/>
                    <a:pt x="40476" y="10221"/>
                    <a:pt x="52176" y="0"/>
                  </a:cubicBezTo>
                  <a:cubicBezTo>
                    <a:pt x="52176" y="0"/>
                    <a:pt x="60525" y="49812"/>
                    <a:pt x="0" y="66590"/>
                  </a:cubicBezTo>
                  <a:close/>
                </a:path>
              </a:pathLst>
            </a:custGeom>
            <a:solidFill>
              <a:srgbClr val="CE8172">
                <a:alpha val="31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9E548BC7-127A-4E27-A321-1F680B08EF09}"/>
                </a:ext>
              </a:extLst>
            </p:cNvPr>
            <p:cNvSpPr/>
            <p:nvPr/>
          </p:nvSpPr>
          <p:spPr>
            <a:xfrm>
              <a:off x="7761187" y="3590654"/>
              <a:ext cx="35289" cy="40881"/>
            </a:xfrm>
            <a:custGeom>
              <a:avLst/>
              <a:gdLst>
                <a:gd name="connsiteX0" fmla="*/ 0 w 36447"/>
                <a:gd name="connsiteY0" fmla="*/ 18222 h 42016"/>
                <a:gd name="connsiteX1" fmla="*/ 28175 w 36447"/>
                <a:gd name="connsiteY1" fmla="*/ 1968 h 42016"/>
                <a:gd name="connsiteX2" fmla="*/ 5392 w 36447"/>
                <a:gd name="connsiteY2" fmla="*/ 41293 h 4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447" h="42016">
                  <a:moveTo>
                    <a:pt x="0" y="18222"/>
                  </a:moveTo>
                  <a:cubicBezTo>
                    <a:pt x="0" y="18222"/>
                    <a:pt x="9914" y="-7121"/>
                    <a:pt x="28175" y="1968"/>
                  </a:cubicBezTo>
                  <a:cubicBezTo>
                    <a:pt x="46437" y="11056"/>
                    <a:pt x="32523" y="47585"/>
                    <a:pt x="5392" y="41293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872C26F8-71E4-4362-B75D-1166BE425B05}"/>
                </a:ext>
              </a:extLst>
            </p:cNvPr>
            <p:cNvSpPr/>
            <p:nvPr/>
          </p:nvSpPr>
          <p:spPr>
            <a:xfrm>
              <a:off x="7368655" y="5110173"/>
              <a:ext cx="262530" cy="476844"/>
            </a:xfrm>
            <a:custGeom>
              <a:avLst/>
              <a:gdLst>
                <a:gd name="connsiteX0" fmla="*/ 107310 w 271143"/>
                <a:gd name="connsiteY0" fmla="*/ 0 h 490077"/>
                <a:gd name="connsiteX1" fmla="*/ 0 w 271143"/>
                <a:gd name="connsiteY1" fmla="*/ 490078 h 490077"/>
                <a:gd name="connsiteX2" fmla="*/ 62438 w 271143"/>
                <a:gd name="connsiteY2" fmla="*/ 490078 h 490077"/>
                <a:gd name="connsiteX3" fmla="*/ 271143 w 271143"/>
                <a:gd name="connsiteY3" fmla="*/ 0 h 490077"/>
                <a:gd name="connsiteX4" fmla="*/ 107310 w 271143"/>
                <a:gd name="connsiteY4" fmla="*/ 0 h 490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143" h="490077">
                  <a:moveTo>
                    <a:pt x="107310" y="0"/>
                  </a:moveTo>
                  <a:lnTo>
                    <a:pt x="0" y="490078"/>
                  </a:lnTo>
                  <a:lnTo>
                    <a:pt x="62438" y="490078"/>
                  </a:lnTo>
                  <a:lnTo>
                    <a:pt x="271143" y="0"/>
                  </a:lnTo>
                  <a:lnTo>
                    <a:pt x="107310" y="0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5184C483-7275-4301-A5F6-77FFD1EEEEDC}"/>
                </a:ext>
              </a:extLst>
            </p:cNvPr>
            <p:cNvSpPr/>
            <p:nvPr/>
          </p:nvSpPr>
          <p:spPr>
            <a:xfrm>
              <a:off x="7810528" y="5048442"/>
              <a:ext cx="171595" cy="538576"/>
            </a:xfrm>
            <a:custGeom>
              <a:avLst/>
              <a:gdLst>
                <a:gd name="connsiteX0" fmla="*/ 0 w 177225"/>
                <a:gd name="connsiteY0" fmla="*/ 4020 h 553522"/>
                <a:gd name="connsiteX1" fmla="*/ 114441 w 177225"/>
                <a:gd name="connsiteY1" fmla="*/ 553522 h 553522"/>
                <a:gd name="connsiteX2" fmla="*/ 177226 w 177225"/>
                <a:gd name="connsiteY2" fmla="*/ 553522 h 553522"/>
                <a:gd name="connsiteX3" fmla="*/ 167660 w 177225"/>
                <a:gd name="connsiteY3" fmla="*/ 0 h 553522"/>
                <a:gd name="connsiteX4" fmla="*/ 0 w 177225"/>
                <a:gd name="connsiteY4" fmla="*/ 4020 h 55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225" h="553522">
                  <a:moveTo>
                    <a:pt x="0" y="4020"/>
                  </a:moveTo>
                  <a:lnTo>
                    <a:pt x="114441" y="553522"/>
                  </a:lnTo>
                  <a:lnTo>
                    <a:pt x="177226" y="553522"/>
                  </a:lnTo>
                  <a:lnTo>
                    <a:pt x="167660" y="0"/>
                  </a:lnTo>
                  <a:lnTo>
                    <a:pt x="0" y="4020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D402ECF4-3683-4BEC-812E-CF2626DBBA24}"/>
                </a:ext>
              </a:extLst>
            </p:cNvPr>
            <p:cNvSpPr/>
            <p:nvPr/>
          </p:nvSpPr>
          <p:spPr>
            <a:xfrm>
              <a:off x="7260055" y="5587017"/>
              <a:ext cx="198148" cy="93987"/>
            </a:xfrm>
            <a:custGeom>
              <a:avLst/>
              <a:gdLst>
                <a:gd name="connsiteX0" fmla="*/ 112163 w 204649"/>
                <a:gd name="connsiteY0" fmla="*/ 0 h 96595"/>
                <a:gd name="connsiteX1" fmla="*/ 33203 w 204649"/>
                <a:gd name="connsiteY1" fmla="*/ 41947 h 96595"/>
                <a:gd name="connsiteX2" fmla="*/ 53726 w 204649"/>
                <a:gd name="connsiteY2" fmla="*/ 96128 h 96595"/>
                <a:gd name="connsiteX3" fmla="*/ 119468 w 204649"/>
                <a:gd name="connsiteY3" fmla="*/ 84767 h 96595"/>
                <a:gd name="connsiteX4" fmla="*/ 179471 w 204649"/>
                <a:gd name="connsiteY4" fmla="*/ 86865 h 96595"/>
                <a:gd name="connsiteX5" fmla="*/ 199820 w 204649"/>
                <a:gd name="connsiteY5" fmla="*/ 78825 h 96595"/>
                <a:gd name="connsiteX6" fmla="*/ 170427 w 204649"/>
                <a:gd name="connsiteY6" fmla="*/ 0 h 9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649" h="96595">
                  <a:moveTo>
                    <a:pt x="112163" y="0"/>
                  </a:moveTo>
                  <a:cubicBezTo>
                    <a:pt x="112163" y="0"/>
                    <a:pt x="77379" y="44044"/>
                    <a:pt x="33203" y="41947"/>
                  </a:cubicBezTo>
                  <a:cubicBezTo>
                    <a:pt x="-10973" y="39849"/>
                    <a:pt x="-17582" y="102595"/>
                    <a:pt x="53726" y="96128"/>
                  </a:cubicBezTo>
                  <a:cubicBezTo>
                    <a:pt x="75927" y="94266"/>
                    <a:pt x="97924" y="90465"/>
                    <a:pt x="119468" y="84767"/>
                  </a:cubicBezTo>
                  <a:cubicBezTo>
                    <a:pt x="139312" y="80220"/>
                    <a:pt x="159991" y="80943"/>
                    <a:pt x="179471" y="86865"/>
                  </a:cubicBezTo>
                  <a:cubicBezTo>
                    <a:pt x="187264" y="88782"/>
                    <a:pt x="195414" y="85562"/>
                    <a:pt x="199820" y="78825"/>
                  </a:cubicBezTo>
                  <a:cubicBezTo>
                    <a:pt x="219995" y="54880"/>
                    <a:pt x="170427" y="0"/>
                    <a:pt x="170427" y="0"/>
                  </a:cubicBez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68979E96-5808-43F5-949E-23C74697A10C}"/>
                </a:ext>
              </a:extLst>
            </p:cNvPr>
            <p:cNvSpPr/>
            <p:nvPr/>
          </p:nvSpPr>
          <p:spPr>
            <a:xfrm>
              <a:off x="7888139" y="5587017"/>
              <a:ext cx="198055" cy="93987"/>
            </a:xfrm>
            <a:custGeom>
              <a:avLst/>
              <a:gdLst>
                <a:gd name="connsiteX0" fmla="*/ 92372 w 204553"/>
                <a:gd name="connsiteY0" fmla="*/ 0 h 96595"/>
                <a:gd name="connsiteX1" fmla="*/ 171333 w 204553"/>
                <a:gd name="connsiteY1" fmla="*/ 41947 h 96595"/>
                <a:gd name="connsiteX2" fmla="*/ 150984 w 204553"/>
                <a:gd name="connsiteY2" fmla="*/ 96128 h 96595"/>
                <a:gd name="connsiteX3" fmla="*/ 85241 w 204553"/>
                <a:gd name="connsiteY3" fmla="*/ 84767 h 96595"/>
                <a:gd name="connsiteX4" fmla="*/ 25065 w 204553"/>
                <a:gd name="connsiteY4" fmla="*/ 86865 h 96595"/>
                <a:gd name="connsiteX5" fmla="*/ 4890 w 204553"/>
                <a:gd name="connsiteY5" fmla="*/ 78825 h 96595"/>
                <a:gd name="connsiteX6" fmla="*/ 34283 w 204553"/>
                <a:gd name="connsiteY6" fmla="*/ 0 h 9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553" h="96595">
                  <a:moveTo>
                    <a:pt x="92372" y="0"/>
                  </a:moveTo>
                  <a:cubicBezTo>
                    <a:pt x="92372" y="0"/>
                    <a:pt x="127157" y="44044"/>
                    <a:pt x="171333" y="41947"/>
                  </a:cubicBezTo>
                  <a:cubicBezTo>
                    <a:pt x="215508" y="39849"/>
                    <a:pt x="222117" y="102595"/>
                    <a:pt x="150984" y="96128"/>
                  </a:cubicBezTo>
                  <a:cubicBezTo>
                    <a:pt x="128781" y="94282"/>
                    <a:pt x="106783" y="90481"/>
                    <a:pt x="85241" y="84767"/>
                  </a:cubicBezTo>
                  <a:cubicBezTo>
                    <a:pt x="65340" y="80221"/>
                    <a:pt x="44605" y="80944"/>
                    <a:pt x="25065" y="86865"/>
                  </a:cubicBezTo>
                  <a:cubicBezTo>
                    <a:pt x="17320" y="88811"/>
                    <a:pt x="9203" y="85576"/>
                    <a:pt x="4890" y="78825"/>
                  </a:cubicBezTo>
                  <a:cubicBezTo>
                    <a:pt x="-15459" y="54880"/>
                    <a:pt x="34283" y="0"/>
                    <a:pt x="34283" y="0"/>
                  </a:cubicBez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A685298C-342B-405C-877F-C31CE36A39EC}"/>
                </a:ext>
              </a:extLst>
            </p:cNvPr>
            <p:cNvSpPr/>
            <p:nvPr/>
          </p:nvSpPr>
          <p:spPr>
            <a:xfrm>
              <a:off x="7382780" y="3835073"/>
              <a:ext cx="792446" cy="940764"/>
            </a:xfrm>
            <a:custGeom>
              <a:avLst/>
              <a:gdLst>
                <a:gd name="connsiteX0" fmla="*/ 321949 w 818445"/>
                <a:gd name="connsiteY0" fmla="*/ 0 h 966872"/>
                <a:gd name="connsiteX1" fmla="*/ 448738 w 818445"/>
                <a:gd name="connsiteY1" fmla="*/ 0 h 966872"/>
                <a:gd name="connsiteX2" fmla="*/ 472391 w 818445"/>
                <a:gd name="connsiteY2" fmla="*/ 0 h 966872"/>
                <a:gd name="connsiteX3" fmla="*/ 762840 w 818445"/>
                <a:gd name="connsiteY3" fmla="*/ 553522 h 966872"/>
                <a:gd name="connsiteX4" fmla="*/ 577092 w 818445"/>
                <a:gd name="connsiteY4" fmla="*/ 966872 h 966872"/>
                <a:gd name="connsiteX5" fmla="*/ 84025 w 818445"/>
                <a:gd name="connsiteY5" fmla="*/ 941704 h 966872"/>
                <a:gd name="connsiteX6" fmla="*/ 29935 w 818445"/>
                <a:gd name="connsiteY6" fmla="*/ 436596 h 966872"/>
                <a:gd name="connsiteX7" fmla="*/ 321949 w 818445"/>
                <a:gd name="connsiteY7" fmla="*/ 0 h 96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8445" h="966872">
                  <a:moveTo>
                    <a:pt x="321949" y="0"/>
                  </a:moveTo>
                  <a:lnTo>
                    <a:pt x="448738" y="0"/>
                  </a:lnTo>
                  <a:cubicBezTo>
                    <a:pt x="448738" y="0"/>
                    <a:pt x="457434" y="0"/>
                    <a:pt x="472391" y="0"/>
                  </a:cubicBezTo>
                  <a:cubicBezTo>
                    <a:pt x="749100" y="8914"/>
                    <a:pt x="909803" y="317747"/>
                    <a:pt x="762840" y="553522"/>
                  </a:cubicBezTo>
                  <a:cubicBezTo>
                    <a:pt x="681097" y="684606"/>
                    <a:pt x="583527" y="861306"/>
                    <a:pt x="577092" y="966872"/>
                  </a:cubicBezTo>
                  <a:lnTo>
                    <a:pt x="84025" y="941704"/>
                  </a:lnTo>
                  <a:cubicBezTo>
                    <a:pt x="84025" y="941704"/>
                    <a:pt x="121244" y="620287"/>
                    <a:pt x="29935" y="436596"/>
                  </a:cubicBezTo>
                  <a:cubicBezTo>
                    <a:pt x="29935" y="436771"/>
                    <a:pt x="-138073" y="147513"/>
                    <a:pt x="321949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A8D4314C-9E0B-4CC4-9B8A-56D0CF7B6ED9}"/>
                </a:ext>
              </a:extLst>
            </p:cNvPr>
            <p:cNvSpPr/>
            <p:nvPr/>
          </p:nvSpPr>
          <p:spPr>
            <a:xfrm>
              <a:off x="7469693" y="3998840"/>
              <a:ext cx="565337" cy="701492"/>
            </a:xfrm>
            <a:custGeom>
              <a:avLst/>
              <a:gdLst>
                <a:gd name="connsiteX0" fmla="*/ 452370 w 583885"/>
                <a:gd name="connsiteY0" fmla="*/ 0 h 720959"/>
                <a:gd name="connsiteX1" fmla="*/ 376540 w 583885"/>
                <a:gd name="connsiteY1" fmla="*/ 356547 h 720959"/>
                <a:gd name="connsiteX2" fmla="*/ 16001 w 583885"/>
                <a:gd name="connsiteY2" fmla="*/ 314950 h 720959"/>
                <a:gd name="connsiteX3" fmla="*/ 0 w 583885"/>
                <a:gd name="connsiteY3" fmla="*/ 693519 h 720959"/>
                <a:gd name="connsiteX4" fmla="*/ 503502 w 583885"/>
                <a:gd name="connsiteY4" fmla="*/ 720960 h 720959"/>
                <a:gd name="connsiteX5" fmla="*/ 545417 w 583885"/>
                <a:gd name="connsiteY5" fmla="*/ 567504 h 720959"/>
                <a:gd name="connsiteX6" fmla="*/ 452370 w 583885"/>
                <a:gd name="connsiteY6" fmla="*/ 0 h 72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3885" h="720959">
                  <a:moveTo>
                    <a:pt x="452370" y="0"/>
                  </a:moveTo>
                  <a:cubicBezTo>
                    <a:pt x="452370" y="0"/>
                    <a:pt x="391149" y="127413"/>
                    <a:pt x="376540" y="356547"/>
                  </a:cubicBezTo>
                  <a:cubicBezTo>
                    <a:pt x="361930" y="585681"/>
                    <a:pt x="16001" y="314950"/>
                    <a:pt x="16001" y="314950"/>
                  </a:cubicBezTo>
                  <a:lnTo>
                    <a:pt x="0" y="693519"/>
                  </a:lnTo>
                  <a:lnTo>
                    <a:pt x="503502" y="720960"/>
                  </a:lnTo>
                  <a:lnTo>
                    <a:pt x="545417" y="567504"/>
                  </a:lnTo>
                  <a:cubicBezTo>
                    <a:pt x="545417" y="567504"/>
                    <a:pt x="677424" y="329282"/>
                    <a:pt x="45237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9F583AC1-F8D0-4EE1-BE2A-DFDCC351F961}"/>
                </a:ext>
              </a:extLst>
            </p:cNvPr>
            <p:cNvSpPr/>
            <p:nvPr/>
          </p:nvSpPr>
          <p:spPr>
            <a:xfrm rot="10399200">
              <a:off x="7431110" y="4115604"/>
              <a:ext cx="320458" cy="499972"/>
            </a:xfrm>
            <a:custGeom>
              <a:avLst/>
              <a:gdLst>
                <a:gd name="connsiteX0" fmla="*/ 0 w 330972"/>
                <a:gd name="connsiteY0" fmla="*/ 0 h 513847"/>
                <a:gd name="connsiteX1" fmla="*/ 330972 w 330972"/>
                <a:gd name="connsiteY1" fmla="*/ 0 h 513847"/>
                <a:gd name="connsiteX2" fmla="*/ 330972 w 330972"/>
                <a:gd name="connsiteY2" fmla="*/ 513847 h 513847"/>
                <a:gd name="connsiteX3" fmla="*/ 0 w 330972"/>
                <a:gd name="connsiteY3" fmla="*/ 513847 h 51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972" h="513847">
                  <a:moveTo>
                    <a:pt x="0" y="0"/>
                  </a:moveTo>
                  <a:lnTo>
                    <a:pt x="330972" y="0"/>
                  </a:lnTo>
                  <a:lnTo>
                    <a:pt x="330972" y="513847"/>
                  </a:lnTo>
                  <a:lnTo>
                    <a:pt x="0" y="513847"/>
                  </a:lnTo>
                  <a:close/>
                </a:path>
              </a:pathLst>
            </a:custGeom>
            <a:solidFill>
              <a:srgbClr val="FFD200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968655C9-B28A-4601-9BFD-76E383842DF3}"/>
                </a:ext>
              </a:extLst>
            </p:cNvPr>
            <p:cNvSpPr/>
            <p:nvPr/>
          </p:nvSpPr>
          <p:spPr>
            <a:xfrm rot="10399200">
              <a:off x="7489277" y="4085758"/>
              <a:ext cx="149199" cy="73295"/>
            </a:xfrm>
            <a:custGeom>
              <a:avLst/>
              <a:gdLst>
                <a:gd name="connsiteX0" fmla="*/ 0 w 154094"/>
                <a:gd name="connsiteY0" fmla="*/ 0 h 75329"/>
                <a:gd name="connsiteX1" fmla="*/ 154094 w 154094"/>
                <a:gd name="connsiteY1" fmla="*/ 0 h 75329"/>
                <a:gd name="connsiteX2" fmla="*/ 154094 w 154094"/>
                <a:gd name="connsiteY2" fmla="*/ 75329 h 75329"/>
                <a:gd name="connsiteX3" fmla="*/ 0 w 154094"/>
                <a:gd name="connsiteY3" fmla="*/ 75329 h 7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094" h="75329">
                  <a:moveTo>
                    <a:pt x="0" y="0"/>
                  </a:moveTo>
                  <a:lnTo>
                    <a:pt x="154094" y="0"/>
                  </a:lnTo>
                  <a:lnTo>
                    <a:pt x="154094" y="75329"/>
                  </a:lnTo>
                  <a:lnTo>
                    <a:pt x="0" y="75329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3F5C5209-F5E3-417D-B2F4-C1420F1672D9}"/>
                </a:ext>
              </a:extLst>
            </p:cNvPr>
            <p:cNvSpPr/>
            <p:nvPr/>
          </p:nvSpPr>
          <p:spPr>
            <a:xfrm>
              <a:off x="7382801" y="4673632"/>
              <a:ext cx="704738" cy="524631"/>
            </a:xfrm>
            <a:custGeom>
              <a:avLst/>
              <a:gdLst>
                <a:gd name="connsiteX0" fmla="*/ 89743 w 727860"/>
                <a:gd name="connsiteY0" fmla="*/ 0 h 539190"/>
                <a:gd name="connsiteX1" fmla="*/ 593246 w 727860"/>
                <a:gd name="connsiteY1" fmla="*/ 26741 h 539190"/>
                <a:gd name="connsiteX2" fmla="*/ 727861 w 727860"/>
                <a:gd name="connsiteY2" fmla="*/ 539190 h 539190"/>
                <a:gd name="connsiteX3" fmla="*/ 0 w 727860"/>
                <a:gd name="connsiteY3" fmla="*/ 513148 h 539190"/>
                <a:gd name="connsiteX4" fmla="*/ 89743 w 727860"/>
                <a:gd name="connsiteY4" fmla="*/ 0 h 539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860" h="539190">
                  <a:moveTo>
                    <a:pt x="89743" y="0"/>
                  </a:moveTo>
                  <a:lnTo>
                    <a:pt x="593246" y="26741"/>
                  </a:lnTo>
                  <a:lnTo>
                    <a:pt x="727861" y="539190"/>
                  </a:lnTo>
                  <a:lnTo>
                    <a:pt x="0" y="513148"/>
                  </a:lnTo>
                  <a:lnTo>
                    <a:pt x="89743" y="0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1" name="任意多边形: 形状 170">
              <a:extLst>
                <a:ext uri="{FF2B5EF4-FFF2-40B4-BE49-F238E27FC236}">
                  <a16:creationId xmlns:a16="http://schemas.microsoft.com/office/drawing/2014/main" id="{0223A739-9514-4A3E-9CB6-6F4E72CCC65D}"/>
                </a:ext>
              </a:extLst>
            </p:cNvPr>
            <p:cNvSpPr/>
            <p:nvPr/>
          </p:nvSpPr>
          <p:spPr>
            <a:xfrm>
              <a:off x="7422710" y="4305965"/>
              <a:ext cx="356326" cy="327362"/>
            </a:xfrm>
            <a:custGeom>
              <a:avLst/>
              <a:gdLst>
                <a:gd name="connsiteX0" fmla="*/ 0 w 368017"/>
                <a:gd name="connsiteY0" fmla="*/ 0 h 336447"/>
                <a:gd name="connsiteX1" fmla="*/ 349582 w 368017"/>
                <a:gd name="connsiteY1" fmla="*/ 140172 h 336447"/>
                <a:gd name="connsiteX2" fmla="*/ 368018 w 368017"/>
                <a:gd name="connsiteY2" fmla="*/ 297647 h 336447"/>
                <a:gd name="connsiteX3" fmla="*/ 39306 w 368017"/>
                <a:gd name="connsiteY3" fmla="*/ 336448 h 336447"/>
                <a:gd name="connsiteX4" fmla="*/ 0 w 368017"/>
                <a:gd name="connsiteY4" fmla="*/ 0 h 336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017" h="336447">
                  <a:moveTo>
                    <a:pt x="0" y="0"/>
                  </a:moveTo>
                  <a:lnTo>
                    <a:pt x="349582" y="140172"/>
                  </a:lnTo>
                  <a:lnTo>
                    <a:pt x="368018" y="297647"/>
                  </a:lnTo>
                  <a:lnTo>
                    <a:pt x="39306" y="3364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3126B8B0-18E1-480A-89EB-1A5D50DD3AFC}"/>
                </a:ext>
              </a:extLst>
            </p:cNvPr>
            <p:cNvSpPr/>
            <p:nvPr/>
          </p:nvSpPr>
          <p:spPr>
            <a:xfrm>
              <a:off x="7532505" y="3913819"/>
              <a:ext cx="666492" cy="751150"/>
            </a:xfrm>
            <a:custGeom>
              <a:avLst/>
              <a:gdLst>
                <a:gd name="connsiteX0" fmla="*/ 391671 w 688359"/>
                <a:gd name="connsiteY0" fmla="*/ 111849 h 771996"/>
                <a:gd name="connsiteX1" fmla="*/ 494915 w 688359"/>
                <a:gd name="connsiteY1" fmla="*/ 75 h 771996"/>
                <a:gd name="connsiteX2" fmla="*/ 581767 w 688359"/>
                <a:gd name="connsiteY2" fmla="*/ 39316 h 771996"/>
                <a:gd name="connsiteX3" fmla="*/ 688206 w 688359"/>
                <a:gd name="connsiteY3" fmla="*/ 347100 h 771996"/>
                <a:gd name="connsiteX4" fmla="*/ 0 w 688359"/>
                <a:gd name="connsiteY4" fmla="*/ 616957 h 771996"/>
                <a:gd name="connsiteX5" fmla="*/ 34784 w 688359"/>
                <a:gd name="connsiteY5" fmla="*/ 521878 h 771996"/>
                <a:gd name="connsiteX6" fmla="*/ 439847 w 688359"/>
                <a:gd name="connsiteY6" fmla="*/ 615210 h 771996"/>
                <a:gd name="connsiteX7" fmla="*/ 391671 w 688359"/>
                <a:gd name="connsiteY7" fmla="*/ 111849 h 77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8359" h="771996">
                  <a:moveTo>
                    <a:pt x="391671" y="111849"/>
                  </a:moveTo>
                  <a:cubicBezTo>
                    <a:pt x="389466" y="52332"/>
                    <a:pt x="435691" y="2290"/>
                    <a:pt x="494915" y="75"/>
                  </a:cubicBezTo>
                  <a:cubicBezTo>
                    <a:pt x="528372" y="-1177"/>
                    <a:pt x="560493" y="13336"/>
                    <a:pt x="581767" y="39316"/>
                  </a:cubicBezTo>
                  <a:cubicBezTo>
                    <a:pt x="653256" y="125520"/>
                    <a:pt x="691090" y="234921"/>
                    <a:pt x="688206" y="347100"/>
                  </a:cubicBezTo>
                  <a:cubicBezTo>
                    <a:pt x="684032" y="647019"/>
                    <a:pt x="643857" y="971757"/>
                    <a:pt x="0" y="616957"/>
                  </a:cubicBezTo>
                  <a:lnTo>
                    <a:pt x="34784" y="521878"/>
                  </a:lnTo>
                  <a:cubicBezTo>
                    <a:pt x="34784" y="521878"/>
                    <a:pt x="320537" y="659953"/>
                    <a:pt x="439847" y="615210"/>
                  </a:cubicBezTo>
                  <a:cubicBezTo>
                    <a:pt x="527503" y="582002"/>
                    <a:pt x="400714" y="317912"/>
                    <a:pt x="391671" y="111849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4F0F8E6A-7D6C-41D7-BB53-8B42CBBA49E0}"/>
                </a:ext>
              </a:extLst>
            </p:cNvPr>
            <p:cNvSpPr/>
            <p:nvPr/>
          </p:nvSpPr>
          <p:spPr>
            <a:xfrm>
              <a:off x="7404203" y="4399290"/>
              <a:ext cx="161813" cy="114724"/>
            </a:xfrm>
            <a:custGeom>
              <a:avLst/>
              <a:gdLst>
                <a:gd name="connsiteX0" fmla="*/ 167122 w 167122"/>
                <a:gd name="connsiteY0" fmla="*/ 22760 h 117908"/>
                <a:gd name="connsiteX1" fmla="*/ 14072 w 167122"/>
                <a:gd name="connsiteY1" fmla="*/ 22760 h 117908"/>
                <a:gd name="connsiteX2" fmla="*/ 132512 w 167122"/>
                <a:gd name="connsiteY2" fmla="*/ 117839 h 11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122" h="117908">
                  <a:moveTo>
                    <a:pt x="167122" y="22760"/>
                  </a:moveTo>
                  <a:cubicBezTo>
                    <a:pt x="167122" y="22760"/>
                    <a:pt x="59812" y="-28450"/>
                    <a:pt x="14072" y="22760"/>
                  </a:cubicBezTo>
                  <a:cubicBezTo>
                    <a:pt x="-31670" y="73970"/>
                    <a:pt x="41029" y="119937"/>
                    <a:pt x="132512" y="117839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1C078728-9D4C-4F69-9AF5-B176D2B83E04}"/>
                </a:ext>
              </a:extLst>
            </p:cNvPr>
            <p:cNvSpPr/>
            <p:nvPr/>
          </p:nvSpPr>
          <p:spPr>
            <a:xfrm>
              <a:off x="7673116" y="3468507"/>
              <a:ext cx="182873" cy="192765"/>
            </a:xfrm>
            <a:custGeom>
              <a:avLst/>
              <a:gdLst>
                <a:gd name="connsiteX0" fmla="*/ 22088 w 188873"/>
                <a:gd name="connsiteY0" fmla="*/ 35047 h 198115"/>
                <a:gd name="connsiteX1" fmla="*/ 0 w 188873"/>
                <a:gd name="connsiteY1" fmla="*/ 90452 h 198115"/>
                <a:gd name="connsiteX2" fmla="*/ 90961 w 188873"/>
                <a:gd name="connsiteY2" fmla="*/ 125408 h 198115"/>
                <a:gd name="connsiteX3" fmla="*/ 64003 w 188873"/>
                <a:gd name="connsiteY3" fmla="*/ 198115 h 198115"/>
                <a:gd name="connsiteX4" fmla="*/ 103136 w 188873"/>
                <a:gd name="connsiteY4" fmla="*/ 179065 h 198115"/>
                <a:gd name="connsiteX5" fmla="*/ 133572 w 188873"/>
                <a:gd name="connsiteY5" fmla="*/ 177142 h 198115"/>
                <a:gd name="connsiteX6" fmla="*/ 134615 w 188873"/>
                <a:gd name="connsiteY6" fmla="*/ 178191 h 198115"/>
                <a:gd name="connsiteX7" fmla="*/ 187661 w 188873"/>
                <a:gd name="connsiteY7" fmla="*/ 83985 h 198115"/>
                <a:gd name="connsiteX8" fmla="*/ 137746 w 188873"/>
                <a:gd name="connsiteY8" fmla="*/ 21415 h 198115"/>
                <a:gd name="connsiteX9" fmla="*/ 22088 w 188873"/>
                <a:gd name="connsiteY9" fmla="*/ 35047 h 19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873" h="198115">
                  <a:moveTo>
                    <a:pt x="22088" y="35047"/>
                  </a:moveTo>
                  <a:lnTo>
                    <a:pt x="0" y="90452"/>
                  </a:lnTo>
                  <a:lnTo>
                    <a:pt x="90961" y="125408"/>
                  </a:lnTo>
                  <a:cubicBezTo>
                    <a:pt x="90961" y="125408"/>
                    <a:pt x="96178" y="186930"/>
                    <a:pt x="64003" y="198115"/>
                  </a:cubicBezTo>
                  <a:cubicBezTo>
                    <a:pt x="79073" y="197341"/>
                    <a:pt x="93190" y="190468"/>
                    <a:pt x="103136" y="179065"/>
                  </a:cubicBezTo>
                  <a:cubicBezTo>
                    <a:pt x="111101" y="170271"/>
                    <a:pt x="124574" y="169420"/>
                    <a:pt x="133572" y="177142"/>
                  </a:cubicBezTo>
                  <a:lnTo>
                    <a:pt x="134615" y="178191"/>
                  </a:lnTo>
                  <a:cubicBezTo>
                    <a:pt x="160727" y="152400"/>
                    <a:pt x="179107" y="119759"/>
                    <a:pt x="187661" y="83985"/>
                  </a:cubicBezTo>
                  <a:cubicBezTo>
                    <a:pt x="198097" y="29804"/>
                    <a:pt x="137746" y="21415"/>
                    <a:pt x="137746" y="21415"/>
                  </a:cubicBezTo>
                  <a:cubicBezTo>
                    <a:pt x="137746" y="21415"/>
                    <a:pt x="57916" y="-34864"/>
                    <a:pt x="22088" y="35047"/>
                  </a:cubicBez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0550EAF6-A5B9-49F3-B600-019090F12F82}"/>
                </a:ext>
              </a:extLst>
            </p:cNvPr>
            <p:cNvSpPr/>
            <p:nvPr/>
          </p:nvSpPr>
          <p:spPr>
            <a:xfrm>
              <a:off x="7806486" y="3445909"/>
              <a:ext cx="169070" cy="247504"/>
            </a:xfrm>
            <a:custGeom>
              <a:avLst/>
              <a:gdLst>
                <a:gd name="connsiteX0" fmla="*/ 0 w 174617"/>
                <a:gd name="connsiteY0" fmla="*/ 44815 h 254373"/>
                <a:gd name="connsiteX1" fmla="*/ 97744 w 174617"/>
                <a:gd name="connsiteY1" fmla="*/ 945 h 254373"/>
                <a:gd name="connsiteX2" fmla="*/ 174617 w 174617"/>
                <a:gd name="connsiteY2" fmla="*/ 254374 h 254373"/>
                <a:gd name="connsiteX3" fmla="*/ 29219 w 174617"/>
                <a:gd name="connsiteY3" fmla="*/ 97073 h 2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17" h="254373">
                  <a:moveTo>
                    <a:pt x="0" y="44815"/>
                  </a:moveTo>
                  <a:cubicBezTo>
                    <a:pt x="0" y="44815"/>
                    <a:pt x="4174" y="-7619"/>
                    <a:pt x="97744" y="945"/>
                  </a:cubicBezTo>
                  <a:cubicBezTo>
                    <a:pt x="191313" y="9510"/>
                    <a:pt x="97744" y="136049"/>
                    <a:pt x="174617" y="254374"/>
                  </a:cubicBezTo>
                  <a:cubicBezTo>
                    <a:pt x="174617" y="254374"/>
                    <a:pt x="33219" y="224312"/>
                    <a:pt x="29219" y="97073"/>
                  </a:cubicBez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21F97001-5E20-4199-9F93-66FB10D63C4C}"/>
                </a:ext>
              </a:extLst>
            </p:cNvPr>
            <p:cNvSpPr/>
            <p:nvPr/>
          </p:nvSpPr>
          <p:spPr>
            <a:xfrm>
              <a:off x="7800930" y="3481036"/>
              <a:ext cx="66853" cy="105239"/>
            </a:xfrm>
            <a:custGeom>
              <a:avLst/>
              <a:gdLst>
                <a:gd name="connsiteX0" fmla="*/ 0 w 69046"/>
                <a:gd name="connsiteY0" fmla="*/ 5042 h 108160"/>
                <a:gd name="connsiteX1" fmla="*/ 45220 w 69046"/>
                <a:gd name="connsiteY1" fmla="*/ 8887 h 108160"/>
                <a:gd name="connsiteX2" fmla="*/ 41567 w 69046"/>
                <a:gd name="connsiteY2" fmla="*/ 108161 h 108160"/>
                <a:gd name="connsiteX3" fmla="*/ 0 w 69046"/>
                <a:gd name="connsiteY3" fmla="*/ 5042 h 10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46" h="108160">
                  <a:moveTo>
                    <a:pt x="0" y="5042"/>
                  </a:moveTo>
                  <a:cubicBezTo>
                    <a:pt x="14482" y="-2881"/>
                    <a:pt x="32268" y="-1368"/>
                    <a:pt x="45220" y="8887"/>
                  </a:cubicBezTo>
                  <a:cubicBezTo>
                    <a:pt x="71656" y="26365"/>
                    <a:pt x="83308" y="87013"/>
                    <a:pt x="41567" y="108161"/>
                  </a:cubicBezTo>
                  <a:cubicBezTo>
                    <a:pt x="41567" y="108161"/>
                    <a:pt x="76177" y="24967"/>
                    <a:pt x="0" y="5042"/>
                  </a:cubicBezTo>
                  <a:close/>
                </a:path>
              </a:pathLst>
            </a:custGeom>
            <a:solidFill>
              <a:srgbClr val="FFD200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30C42EA8-DDF3-48FE-8576-1812DC6D74EC}"/>
                </a:ext>
              </a:extLst>
            </p:cNvPr>
            <p:cNvSpPr/>
            <p:nvPr/>
          </p:nvSpPr>
          <p:spPr>
            <a:xfrm>
              <a:off x="7904486" y="3892592"/>
              <a:ext cx="313661" cy="445854"/>
            </a:xfrm>
            <a:custGeom>
              <a:avLst/>
              <a:gdLst>
                <a:gd name="connsiteX0" fmla="*/ 48357 w 323952"/>
                <a:gd name="connsiteY0" fmla="*/ 458228 h 458227"/>
                <a:gd name="connsiteX1" fmla="*/ 322631 w 323952"/>
                <a:gd name="connsiteY1" fmla="*/ 458228 h 458227"/>
                <a:gd name="connsiteX2" fmla="*/ 125752 w 323952"/>
                <a:gd name="connsiteY2" fmla="*/ 3805 h 458227"/>
                <a:gd name="connsiteX3" fmla="*/ 48357 w 323952"/>
                <a:gd name="connsiteY3" fmla="*/ 458228 h 458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952" h="458227">
                  <a:moveTo>
                    <a:pt x="48357" y="458228"/>
                  </a:moveTo>
                  <a:lnTo>
                    <a:pt x="322631" y="458228"/>
                  </a:lnTo>
                  <a:cubicBezTo>
                    <a:pt x="322631" y="458228"/>
                    <a:pt x="352719" y="56238"/>
                    <a:pt x="125752" y="3805"/>
                  </a:cubicBezTo>
                  <a:cubicBezTo>
                    <a:pt x="-101216" y="-48629"/>
                    <a:pt x="48357" y="458228"/>
                    <a:pt x="48357" y="45822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9957131B-B41E-4BCB-BA74-301AB20FA1B7}"/>
                </a:ext>
              </a:extLst>
            </p:cNvPr>
            <p:cNvSpPr/>
            <p:nvPr/>
          </p:nvSpPr>
          <p:spPr>
            <a:xfrm rot="10800000">
              <a:off x="6682945" y="3800891"/>
              <a:ext cx="398257" cy="335526"/>
            </a:xfrm>
            <a:custGeom>
              <a:avLst/>
              <a:gdLst>
                <a:gd name="connsiteX0" fmla="*/ 0 w 411323"/>
                <a:gd name="connsiteY0" fmla="*/ 0 h 344837"/>
                <a:gd name="connsiteX1" fmla="*/ 411324 w 411323"/>
                <a:gd name="connsiteY1" fmla="*/ 0 h 344837"/>
                <a:gd name="connsiteX2" fmla="*/ 411324 w 411323"/>
                <a:gd name="connsiteY2" fmla="*/ 344837 h 344837"/>
                <a:gd name="connsiteX3" fmla="*/ 0 w 411323"/>
                <a:gd name="connsiteY3" fmla="*/ 344837 h 34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323" h="344837">
                  <a:moveTo>
                    <a:pt x="0" y="0"/>
                  </a:moveTo>
                  <a:lnTo>
                    <a:pt x="411324" y="0"/>
                  </a:lnTo>
                  <a:lnTo>
                    <a:pt x="411324" y="344837"/>
                  </a:lnTo>
                  <a:lnTo>
                    <a:pt x="0" y="344837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7AE049EC-3825-4229-A4BC-0387C88F833D}"/>
                </a:ext>
              </a:extLst>
            </p:cNvPr>
            <p:cNvSpPr/>
            <p:nvPr/>
          </p:nvSpPr>
          <p:spPr>
            <a:xfrm>
              <a:off x="6717130" y="3913300"/>
              <a:ext cx="322647" cy="171078"/>
            </a:xfrm>
            <a:custGeom>
              <a:avLst/>
              <a:gdLst>
                <a:gd name="connsiteX0" fmla="*/ 333233 w 333233"/>
                <a:gd name="connsiteY0" fmla="*/ 175827 h 175826"/>
                <a:gd name="connsiteX1" fmla="*/ 235142 w 333233"/>
                <a:gd name="connsiteY1" fmla="*/ 0 h 175826"/>
                <a:gd name="connsiteX2" fmla="*/ 166443 w 333233"/>
                <a:gd name="connsiteY2" fmla="*/ 130210 h 175826"/>
                <a:gd name="connsiteX3" fmla="*/ 83308 w 333233"/>
                <a:gd name="connsiteY3" fmla="*/ 19750 h 175826"/>
                <a:gd name="connsiteX4" fmla="*/ 0 w 333233"/>
                <a:gd name="connsiteY4" fmla="*/ 175827 h 175826"/>
                <a:gd name="connsiteX5" fmla="*/ 333233 w 333233"/>
                <a:gd name="connsiteY5" fmla="*/ 175827 h 17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233" h="175826">
                  <a:moveTo>
                    <a:pt x="333233" y="175827"/>
                  </a:moveTo>
                  <a:lnTo>
                    <a:pt x="235142" y="0"/>
                  </a:lnTo>
                  <a:lnTo>
                    <a:pt x="166443" y="130210"/>
                  </a:lnTo>
                  <a:lnTo>
                    <a:pt x="83308" y="19750"/>
                  </a:lnTo>
                  <a:lnTo>
                    <a:pt x="0" y="175827"/>
                  </a:lnTo>
                  <a:lnTo>
                    <a:pt x="333233" y="175827"/>
                  </a:lnTo>
                  <a:close/>
                </a:path>
              </a:pathLst>
            </a:custGeom>
            <a:solidFill>
              <a:srgbClr val="FFFFFF">
                <a:alpha val="62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A2D7E056-85F3-4BB0-9D88-D940CD56B8FD}"/>
                </a:ext>
              </a:extLst>
            </p:cNvPr>
            <p:cNvSpPr/>
            <p:nvPr/>
          </p:nvSpPr>
          <p:spPr>
            <a:xfrm>
              <a:off x="6831976" y="3862112"/>
              <a:ext cx="63317" cy="63942"/>
            </a:xfrm>
            <a:custGeom>
              <a:avLst/>
              <a:gdLst>
                <a:gd name="connsiteX0" fmla="*/ 65394 w 65394"/>
                <a:gd name="connsiteY0" fmla="*/ 32858 h 65716"/>
                <a:gd name="connsiteX1" fmla="*/ 32697 w 65394"/>
                <a:gd name="connsiteY1" fmla="*/ 65717 h 65716"/>
                <a:gd name="connsiteX2" fmla="*/ 0 w 65394"/>
                <a:gd name="connsiteY2" fmla="*/ 32858 h 65716"/>
                <a:gd name="connsiteX3" fmla="*/ 32697 w 65394"/>
                <a:gd name="connsiteY3" fmla="*/ 0 h 65716"/>
                <a:gd name="connsiteX4" fmla="*/ 65394 w 65394"/>
                <a:gd name="connsiteY4" fmla="*/ 32858 h 65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94" h="65716">
                  <a:moveTo>
                    <a:pt x="65394" y="32858"/>
                  </a:moveTo>
                  <a:cubicBezTo>
                    <a:pt x="65394" y="51005"/>
                    <a:pt x="50755" y="65717"/>
                    <a:pt x="32697" y="65717"/>
                  </a:cubicBezTo>
                  <a:cubicBezTo>
                    <a:pt x="14639" y="65717"/>
                    <a:pt x="0" y="51005"/>
                    <a:pt x="0" y="32858"/>
                  </a:cubicBezTo>
                  <a:cubicBezTo>
                    <a:pt x="0" y="14711"/>
                    <a:pt x="14639" y="0"/>
                    <a:pt x="32697" y="0"/>
                  </a:cubicBezTo>
                  <a:cubicBezTo>
                    <a:pt x="50755" y="0"/>
                    <a:pt x="65394" y="14711"/>
                    <a:pt x="65394" y="32858"/>
                  </a:cubicBezTo>
                  <a:close/>
                </a:path>
              </a:pathLst>
            </a:custGeom>
            <a:solidFill>
              <a:srgbClr val="FFFFFF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1" name="任意多边形: 形状 180">
            <a:extLst>
              <a:ext uri="{FF2B5EF4-FFF2-40B4-BE49-F238E27FC236}">
                <a16:creationId xmlns:a16="http://schemas.microsoft.com/office/drawing/2014/main" id="{07384084-8795-493E-819B-86CBDC17B203}"/>
              </a:ext>
            </a:extLst>
          </p:cNvPr>
          <p:cNvSpPr/>
          <p:nvPr userDrawn="1"/>
        </p:nvSpPr>
        <p:spPr>
          <a:xfrm>
            <a:off x="5707244" y="5196033"/>
            <a:ext cx="1056389" cy="211394"/>
          </a:xfrm>
          <a:custGeom>
            <a:avLst/>
            <a:gdLst>
              <a:gd name="connsiteX0" fmla="*/ 2005661 w 2005660"/>
              <a:gd name="connsiteY0" fmla="*/ 150134 h 300268"/>
              <a:gd name="connsiteX1" fmla="*/ 1002830 w 2005660"/>
              <a:gd name="connsiteY1" fmla="*/ 300269 h 300268"/>
              <a:gd name="connsiteX2" fmla="*/ 0 w 2005660"/>
              <a:gd name="connsiteY2" fmla="*/ 150134 h 300268"/>
              <a:gd name="connsiteX3" fmla="*/ 1002830 w 2005660"/>
              <a:gd name="connsiteY3" fmla="*/ 0 h 300268"/>
              <a:gd name="connsiteX4" fmla="*/ 2005661 w 2005660"/>
              <a:gd name="connsiteY4" fmla="*/ 150134 h 30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660" h="300268">
                <a:moveTo>
                  <a:pt x="2005661" y="150134"/>
                </a:moveTo>
                <a:cubicBezTo>
                  <a:pt x="2005661" y="233051"/>
                  <a:pt x="1556679" y="300269"/>
                  <a:pt x="1002830" y="300269"/>
                </a:cubicBezTo>
                <a:cubicBezTo>
                  <a:pt x="448983" y="300269"/>
                  <a:pt x="0" y="233051"/>
                  <a:pt x="0" y="150134"/>
                </a:cubicBezTo>
                <a:cubicBezTo>
                  <a:pt x="0" y="67217"/>
                  <a:pt x="448982" y="0"/>
                  <a:pt x="1002830" y="0"/>
                </a:cubicBezTo>
                <a:cubicBezTo>
                  <a:pt x="1556678" y="0"/>
                  <a:pt x="2005661" y="67217"/>
                  <a:pt x="2005661" y="150134"/>
                </a:cubicBezTo>
                <a:close/>
              </a:path>
            </a:pathLst>
          </a:custGeom>
          <a:solidFill>
            <a:srgbClr val="E6E6E6">
              <a:alpha val="45000"/>
            </a:srgbClr>
          </a:solidFill>
          <a:ln w="17383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2" name="组合 181">
            <a:extLst>
              <a:ext uri="{FF2B5EF4-FFF2-40B4-BE49-F238E27FC236}">
                <a16:creationId xmlns:a16="http://schemas.microsoft.com/office/drawing/2014/main" id="{88B39BB7-C66C-4BD0-A97C-67C651035D5C}"/>
              </a:ext>
            </a:extLst>
          </p:cNvPr>
          <p:cNvGrpSpPr/>
          <p:nvPr userDrawn="1"/>
        </p:nvGrpSpPr>
        <p:grpSpPr>
          <a:xfrm flipH="1">
            <a:off x="5439410" y="3835770"/>
            <a:ext cx="1218257" cy="1470774"/>
            <a:chOff x="3716701" y="3416253"/>
            <a:chExt cx="1900051" cy="2293888"/>
          </a:xfrm>
        </p:grpSpPr>
        <p:sp>
          <p:nvSpPr>
            <p:cNvPr id="183" name="任意多边形: 形状 182">
              <a:extLst>
                <a:ext uri="{FF2B5EF4-FFF2-40B4-BE49-F238E27FC236}">
                  <a16:creationId xmlns:a16="http://schemas.microsoft.com/office/drawing/2014/main" id="{8946F065-9C54-46B7-9995-300E0FF9D42F}"/>
                </a:ext>
              </a:extLst>
            </p:cNvPr>
            <p:cNvSpPr/>
            <p:nvPr/>
          </p:nvSpPr>
          <p:spPr>
            <a:xfrm>
              <a:off x="4244901" y="3663314"/>
              <a:ext cx="112825" cy="183493"/>
            </a:xfrm>
            <a:custGeom>
              <a:avLst/>
              <a:gdLst>
                <a:gd name="connsiteX0" fmla="*/ 80352 w 116527"/>
                <a:gd name="connsiteY0" fmla="*/ 24993 h 188585"/>
                <a:gd name="connsiteX1" fmla="*/ 116527 w 116527"/>
                <a:gd name="connsiteY1" fmla="*/ 133880 h 188585"/>
                <a:gd name="connsiteX2" fmla="*/ 30784 w 116527"/>
                <a:gd name="connsiteY2" fmla="*/ 188586 h 188585"/>
                <a:gd name="connsiteX3" fmla="*/ 0 w 116527"/>
                <a:gd name="connsiteY3" fmla="*/ 0 h 188585"/>
                <a:gd name="connsiteX4" fmla="*/ 80352 w 116527"/>
                <a:gd name="connsiteY4" fmla="*/ 24993 h 18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27" h="188585">
                  <a:moveTo>
                    <a:pt x="80352" y="24993"/>
                  </a:moveTo>
                  <a:lnTo>
                    <a:pt x="116527" y="133880"/>
                  </a:lnTo>
                  <a:lnTo>
                    <a:pt x="30784" y="188586"/>
                  </a:lnTo>
                  <a:lnTo>
                    <a:pt x="0" y="0"/>
                  </a:lnTo>
                  <a:lnTo>
                    <a:pt x="80352" y="24993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4" name="任意多边形: 形状 183">
              <a:extLst>
                <a:ext uri="{FF2B5EF4-FFF2-40B4-BE49-F238E27FC236}">
                  <a16:creationId xmlns:a16="http://schemas.microsoft.com/office/drawing/2014/main" id="{3EEC2261-FE4A-4BDF-982A-15A9ADD8F9BF}"/>
                </a:ext>
              </a:extLst>
            </p:cNvPr>
            <p:cNvSpPr/>
            <p:nvPr/>
          </p:nvSpPr>
          <p:spPr>
            <a:xfrm>
              <a:off x="4209567" y="3520887"/>
              <a:ext cx="166528" cy="168397"/>
            </a:xfrm>
            <a:custGeom>
              <a:avLst/>
              <a:gdLst>
                <a:gd name="connsiteX0" fmla="*/ 7100 w 171992"/>
                <a:gd name="connsiteY0" fmla="*/ 41162 h 173070"/>
                <a:gd name="connsiteX1" fmla="*/ 95394 w 171992"/>
                <a:gd name="connsiteY1" fmla="*/ 5422 h 173070"/>
                <a:gd name="connsiteX2" fmla="*/ 119106 w 171992"/>
                <a:gd name="connsiteY2" fmla="*/ 22461 h 173070"/>
                <a:gd name="connsiteX3" fmla="*/ 149716 w 171992"/>
                <a:gd name="connsiteY3" fmla="*/ 157564 h 173070"/>
                <a:gd name="connsiteX4" fmla="*/ 3796 w 171992"/>
                <a:gd name="connsiteY4" fmla="*/ 112646 h 173070"/>
                <a:gd name="connsiteX5" fmla="*/ 7101 w 171992"/>
                <a:gd name="connsiteY5" fmla="*/ 41162 h 17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992" h="173070">
                  <a:moveTo>
                    <a:pt x="7100" y="41162"/>
                  </a:moveTo>
                  <a:cubicBezTo>
                    <a:pt x="21661" y="6791"/>
                    <a:pt x="61192" y="-9210"/>
                    <a:pt x="95394" y="5422"/>
                  </a:cubicBezTo>
                  <a:cubicBezTo>
                    <a:pt x="104442" y="9293"/>
                    <a:pt x="112535" y="15109"/>
                    <a:pt x="119106" y="22461"/>
                  </a:cubicBezTo>
                  <a:cubicBezTo>
                    <a:pt x="155455" y="61611"/>
                    <a:pt x="199458" y="123832"/>
                    <a:pt x="149716" y="157564"/>
                  </a:cubicBezTo>
                  <a:cubicBezTo>
                    <a:pt x="73712" y="209998"/>
                    <a:pt x="3796" y="112646"/>
                    <a:pt x="3796" y="112646"/>
                  </a:cubicBezTo>
                  <a:cubicBezTo>
                    <a:pt x="-2217" y="89020"/>
                    <a:pt x="-1066" y="64127"/>
                    <a:pt x="7101" y="41162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任意多边形: 形状 184">
              <a:extLst>
                <a:ext uri="{FF2B5EF4-FFF2-40B4-BE49-F238E27FC236}">
                  <a16:creationId xmlns:a16="http://schemas.microsoft.com/office/drawing/2014/main" id="{4D6B9A65-FD8C-4FE6-8C01-F5B811D991F6}"/>
                </a:ext>
              </a:extLst>
            </p:cNvPr>
            <p:cNvSpPr/>
            <p:nvPr/>
          </p:nvSpPr>
          <p:spPr>
            <a:xfrm>
              <a:off x="4241525" y="3620451"/>
              <a:ext cx="39138" cy="39173"/>
            </a:xfrm>
            <a:custGeom>
              <a:avLst/>
              <a:gdLst>
                <a:gd name="connsiteX0" fmla="*/ 29749 w 40422"/>
                <a:gd name="connsiteY0" fmla="*/ 5600 h 40260"/>
                <a:gd name="connsiteX1" fmla="*/ 1399 w 40422"/>
                <a:gd name="connsiteY1" fmla="*/ 12592 h 40260"/>
                <a:gd name="connsiteX2" fmla="*/ 37227 w 40422"/>
                <a:gd name="connsiteY2" fmla="*/ 35313 h 40260"/>
                <a:gd name="connsiteX3" fmla="*/ 29749 w 40422"/>
                <a:gd name="connsiteY3" fmla="*/ 5600 h 4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22" h="40260">
                  <a:moveTo>
                    <a:pt x="29749" y="5600"/>
                  </a:moveTo>
                  <a:cubicBezTo>
                    <a:pt x="29749" y="5600"/>
                    <a:pt x="10096" y="-10829"/>
                    <a:pt x="1399" y="12592"/>
                  </a:cubicBezTo>
                  <a:cubicBezTo>
                    <a:pt x="-7297" y="36012"/>
                    <a:pt x="26966" y="47547"/>
                    <a:pt x="37227" y="35313"/>
                  </a:cubicBezTo>
                  <a:cubicBezTo>
                    <a:pt x="47489" y="23078"/>
                    <a:pt x="29749" y="5600"/>
                    <a:pt x="29749" y="5600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6" name="任意多边形: 形状 185">
              <a:extLst>
                <a:ext uri="{FF2B5EF4-FFF2-40B4-BE49-F238E27FC236}">
                  <a16:creationId xmlns:a16="http://schemas.microsoft.com/office/drawing/2014/main" id="{41A1534E-E91E-490E-B100-7ADAF4C68C00}"/>
                </a:ext>
              </a:extLst>
            </p:cNvPr>
            <p:cNvSpPr/>
            <p:nvPr/>
          </p:nvSpPr>
          <p:spPr>
            <a:xfrm>
              <a:off x="3716701" y="3901056"/>
              <a:ext cx="528200" cy="976136"/>
            </a:xfrm>
            <a:custGeom>
              <a:avLst/>
              <a:gdLst>
                <a:gd name="connsiteX0" fmla="*/ 399610 w 545530"/>
                <a:gd name="connsiteY0" fmla="*/ 0 h 1003225"/>
                <a:gd name="connsiteX1" fmla="*/ 809 w 545530"/>
                <a:gd name="connsiteY1" fmla="*/ 716590 h 1003225"/>
                <a:gd name="connsiteX2" fmla="*/ 132467 w 545530"/>
                <a:gd name="connsiteY2" fmla="*/ 903078 h 1003225"/>
                <a:gd name="connsiteX3" fmla="*/ 545530 w 545530"/>
                <a:gd name="connsiteY3" fmla="*/ 1003226 h 100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530" h="1003225">
                  <a:moveTo>
                    <a:pt x="399610" y="0"/>
                  </a:moveTo>
                  <a:cubicBezTo>
                    <a:pt x="399610" y="0"/>
                    <a:pt x="47245" y="213579"/>
                    <a:pt x="809" y="716590"/>
                  </a:cubicBezTo>
                  <a:cubicBezTo>
                    <a:pt x="-7468" y="802981"/>
                    <a:pt x="48593" y="882388"/>
                    <a:pt x="132467" y="903078"/>
                  </a:cubicBezTo>
                  <a:lnTo>
                    <a:pt x="545530" y="100322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7" name="任意多边形: 形状 186">
              <a:extLst>
                <a:ext uri="{FF2B5EF4-FFF2-40B4-BE49-F238E27FC236}">
                  <a16:creationId xmlns:a16="http://schemas.microsoft.com/office/drawing/2014/main" id="{0839C196-BF38-4B2B-B578-1773621F5FDC}"/>
                </a:ext>
              </a:extLst>
            </p:cNvPr>
            <p:cNvSpPr/>
            <p:nvPr/>
          </p:nvSpPr>
          <p:spPr>
            <a:xfrm rot="20119200">
              <a:off x="3775035" y="4598589"/>
              <a:ext cx="576926" cy="380931"/>
            </a:xfrm>
            <a:custGeom>
              <a:avLst/>
              <a:gdLst>
                <a:gd name="connsiteX0" fmla="*/ 0 w 595854"/>
                <a:gd name="connsiteY0" fmla="*/ 0 h 391502"/>
                <a:gd name="connsiteX1" fmla="*/ 595855 w 595854"/>
                <a:gd name="connsiteY1" fmla="*/ 0 h 391502"/>
                <a:gd name="connsiteX2" fmla="*/ 595855 w 595854"/>
                <a:gd name="connsiteY2" fmla="*/ 391503 h 391502"/>
                <a:gd name="connsiteX3" fmla="*/ 0 w 595854"/>
                <a:gd name="connsiteY3" fmla="*/ 391503 h 391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5854" h="391502">
                  <a:moveTo>
                    <a:pt x="0" y="0"/>
                  </a:moveTo>
                  <a:lnTo>
                    <a:pt x="595855" y="0"/>
                  </a:lnTo>
                  <a:lnTo>
                    <a:pt x="595855" y="391503"/>
                  </a:lnTo>
                  <a:lnTo>
                    <a:pt x="0" y="391503"/>
                  </a:lnTo>
                  <a:close/>
                </a:path>
              </a:pathLst>
            </a:custGeom>
            <a:solidFill>
              <a:srgbClr val="FFD200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任意多边形: 形状 187">
              <a:extLst>
                <a:ext uri="{FF2B5EF4-FFF2-40B4-BE49-F238E27FC236}">
                  <a16:creationId xmlns:a16="http://schemas.microsoft.com/office/drawing/2014/main" id="{9FA9F570-428A-42FE-BCCC-AF8AE0C9A603}"/>
                </a:ext>
              </a:extLst>
            </p:cNvPr>
            <p:cNvSpPr/>
            <p:nvPr/>
          </p:nvSpPr>
          <p:spPr>
            <a:xfrm>
              <a:off x="4169297" y="3416253"/>
              <a:ext cx="173730" cy="288709"/>
            </a:xfrm>
            <a:custGeom>
              <a:avLst/>
              <a:gdLst>
                <a:gd name="connsiteX0" fmla="*/ 115130 w 179430"/>
                <a:gd name="connsiteY0" fmla="*/ 187327 h 296721"/>
                <a:gd name="connsiteX1" fmla="*/ 85042 w 179430"/>
                <a:gd name="connsiteY1" fmla="*/ 296388 h 296721"/>
                <a:gd name="connsiteX2" fmla="*/ 18082 w 179430"/>
                <a:gd name="connsiteY2" fmla="*/ 187327 h 296721"/>
                <a:gd name="connsiteX3" fmla="*/ 54954 w 179430"/>
                <a:gd name="connsiteY3" fmla="*/ 55020 h 296721"/>
                <a:gd name="connsiteX4" fmla="*/ 105739 w 179430"/>
                <a:gd name="connsiteY4" fmla="*/ 13423 h 296721"/>
                <a:gd name="connsiteX5" fmla="*/ 159183 w 179430"/>
                <a:gd name="connsiteY5" fmla="*/ 9074 h 296721"/>
                <a:gd name="connsiteX6" fmla="*/ 169220 w 179430"/>
                <a:gd name="connsiteY6" fmla="*/ 22511 h 296721"/>
                <a:gd name="connsiteX7" fmla="*/ 115130 w 179430"/>
                <a:gd name="connsiteY7" fmla="*/ 187327 h 29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430" h="296721">
                  <a:moveTo>
                    <a:pt x="115130" y="187327"/>
                  </a:moveTo>
                  <a:cubicBezTo>
                    <a:pt x="115130" y="187327"/>
                    <a:pt x="155480" y="303729"/>
                    <a:pt x="85042" y="296388"/>
                  </a:cubicBezTo>
                  <a:cubicBezTo>
                    <a:pt x="14604" y="289048"/>
                    <a:pt x="53040" y="239061"/>
                    <a:pt x="18082" y="187327"/>
                  </a:cubicBezTo>
                  <a:cubicBezTo>
                    <a:pt x="-16876" y="135593"/>
                    <a:pt x="690" y="99938"/>
                    <a:pt x="54954" y="55020"/>
                  </a:cubicBezTo>
                  <a:cubicBezTo>
                    <a:pt x="79477" y="34221"/>
                    <a:pt x="95825" y="24434"/>
                    <a:pt x="105739" y="13423"/>
                  </a:cubicBezTo>
                  <a:cubicBezTo>
                    <a:pt x="119302" y="-2609"/>
                    <a:pt x="143230" y="-4556"/>
                    <a:pt x="159183" y="9074"/>
                  </a:cubicBezTo>
                  <a:cubicBezTo>
                    <a:pt x="163482" y="12747"/>
                    <a:pt x="166911" y="17337"/>
                    <a:pt x="169220" y="22511"/>
                  </a:cubicBezTo>
                  <a:cubicBezTo>
                    <a:pt x="187482" y="67254"/>
                    <a:pt x="187656" y="127028"/>
                    <a:pt x="115130" y="187327"/>
                  </a:cubicBez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任意多边形: 形状 188">
              <a:extLst>
                <a:ext uri="{FF2B5EF4-FFF2-40B4-BE49-F238E27FC236}">
                  <a16:creationId xmlns:a16="http://schemas.microsoft.com/office/drawing/2014/main" id="{B654F0A3-BB1B-4456-BE76-4949D5398F14}"/>
                </a:ext>
              </a:extLst>
            </p:cNvPr>
            <p:cNvSpPr/>
            <p:nvPr/>
          </p:nvSpPr>
          <p:spPr>
            <a:xfrm>
              <a:off x="3982663" y="3779249"/>
              <a:ext cx="757075" cy="1040124"/>
            </a:xfrm>
            <a:custGeom>
              <a:avLst/>
              <a:gdLst>
                <a:gd name="connsiteX0" fmla="*/ 43353 w 781914"/>
                <a:gd name="connsiteY0" fmla="*/ 230055 h 1068989"/>
                <a:gd name="connsiteX1" fmla="*/ 221100 w 781914"/>
                <a:gd name="connsiteY1" fmla="*/ 73978 h 1068989"/>
                <a:gd name="connsiteX2" fmla="*/ 742864 w 781914"/>
                <a:gd name="connsiteY2" fmla="*/ 73978 h 1068989"/>
                <a:gd name="connsiteX3" fmla="*/ 680426 w 781914"/>
                <a:gd name="connsiteY3" fmla="*/ 1028965 h 1068989"/>
                <a:gd name="connsiteX4" fmla="*/ 173794 w 781914"/>
                <a:gd name="connsiteY4" fmla="*/ 1068989 h 1068989"/>
                <a:gd name="connsiteX5" fmla="*/ 43353 w 781914"/>
                <a:gd name="connsiteY5" fmla="*/ 230055 h 106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1914" h="1068989">
                  <a:moveTo>
                    <a:pt x="43353" y="230055"/>
                  </a:moveTo>
                  <a:cubicBezTo>
                    <a:pt x="77188" y="154522"/>
                    <a:pt x="142079" y="97543"/>
                    <a:pt x="221100" y="73978"/>
                  </a:cubicBezTo>
                  <a:cubicBezTo>
                    <a:pt x="371890" y="28536"/>
                    <a:pt x="657991" y="-66893"/>
                    <a:pt x="742864" y="73978"/>
                  </a:cubicBezTo>
                  <a:cubicBezTo>
                    <a:pt x="858522" y="267807"/>
                    <a:pt x="680426" y="1028965"/>
                    <a:pt x="680426" y="1028965"/>
                  </a:cubicBezTo>
                  <a:lnTo>
                    <a:pt x="173794" y="1068989"/>
                  </a:lnTo>
                  <a:cubicBezTo>
                    <a:pt x="173794" y="1068989"/>
                    <a:pt x="-104654" y="564056"/>
                    <a:pt x="43353" y="230055"/>
                  </a:cubicBez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任意多边形: 形状 189">
              <a:extLst>
                <a:ext uri="{FF2B5EF4-FFF2-40B4-BE49-F238E27FC236}">
                  <a16:creationId xmlns:a16="http://schemas.microsoft.com/office/drawing/2014/main" id="{0C099BEE-82F8-401D-B302-0A7635A07C67}"/>
                </a:ext>
              </a:extLst>
            </p:cNvPr>
            <p:cNvSpPr/>
            <p:nvPr/>
          </p:nvSpPr>
          <p:spPr>
            <a:xfrm>
              <a:off x="4158345" y="4780769"/>
              <a:ext cx="482792" cy="851143"/>
            </a:xfrm>
            <a:custGeom>
              <a:avLst/>
              <a:gdLst>
                <a:gd name="connsiteX0" fmla="*/ 498632 w 498632"/>
                <a:gd name="connsiteY0" fmla="*/ 0 h 874764"/>
                <a:gd name="connsiteX1" fmla="*/ 432021 w 498632"/>
                <a:gd name="connsiteY1" fmla="*/ 874764 h 874764"/>
                <a:gd name="connsiteX2" fmla="*/ 326798 w 498632"/>
                <a:gd name="connsiteY2" fmla="*/ 874764 h 874764"/>
                <a:gd name="connsiteX3" fmla="*/ 232707 w 498632"/>
                <a:gd name="connsiteY3" fmla="*/ 195052 h 874764"/>
                <a:gd name="connsiteX4" fmla="*/ 0 w 498632"/>
                <a:gd name="connsiteY4" fmla="*/ 39500 h 874764"/>
                <a:gd name="connsiteX5" fmla="*/ 498632 w 498632"/>
                <a:gd name="connsiteY5" fmla="*/ 0 h 87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32" h="874764">
                  <a:moveTo>
                    <a:pt x="498632" y="0"/>
                  </a:moveTo>
                  <a:lnTo>
                    <a:pt x="432021" y="874764"/>
                  </a:lnTo>
                  <a:lnTo>
                    <a:pt x="326798" y="874764"/>
                  </a:lnTo>
                  <a:lnTo>
                    <a:pt x="232707" y="195052"/>
                  </a:lnTo>
                  <a:lnTo>
                    <a:pt x="0" y="39500"/>
                  </a:lnTo>
                  <a:lnTo>
                    <a:pt x="498632" y="0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任意多边形: 形状 190">
              <a:extLst>
                <a:ext uri="{FF2B5EF4-FFF2-40B4-BE49-F238E27FC236}">
                  <a16:creationId xmlns:a16="http://schemas.microsoft.com/office/drawing/2014/main" id="{A8E188AB-7D8F-4BA5-AC98-514C0F87FA6C}"/>
                </a:ext>
              </a:extLst>
            </p:cNvPr>
            <p:cNvSpPr/>
            <p:nvPr/>
          </p:nvSpPr>
          <p:spPr>
            <a:xfrm>
              <a:off x="4017734" y="4819202"/>
              <a:ext cx="345212" cy="812710"/>
            </a:xfrm>
            <a:custGeom>
              <a:avLst/>
              <a:gdLst>
                <a:gd name="connsiteX0" fmla="*/ 145224 w 356538"/>
                <a:gd name="connsiteY0" fmla="*/ 0 h 835264"/>
                <a:gd name="connsiteX1" fmla="*/ 0 w 356538"/>
                <a:gd name="connsiteY1" fmla="*/ 835264 h 835264"/>
                <a:gd name="connsiteX2" fmla="*/ 112875 w 356538"/>
                <a:gd name="connsiteY2" fmla="*/ 835264 h 835264"/>
                <a:gd name="connsiteX3" fmla="*/ 356539 w 356538"/>
                <a:gd name="connsiteY3" fmla="*/ 141395 h 835264"/>
                <a:gd name="connsiteX4" fmla="*/ 145224 w 356538"/>
                <a:gd name="connsiteY4" fmla="*/ 0 h 835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538" h="835264">
                  <a:moveTo>
                    <a:pt x="145224" y="0"/>
                  </a:moveTo>
                  <a:lnTo>
                    <a:pt x="0" y="835264"/>
                  </a:lnTo>
                  <a:lnTo>
                    <a:pt x="112875" y="835264"/>
                  </a:lnTo>
                  <a:lnTo>
                    <a:pt x="356539" y="141395"/>
                  </a:lnTo>
                  <a:lnTo>
                    <a:pt x="145224" y="0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2" name="任意多边形: 形状 191">
              <a:extLst>
                <a:ext uri="{FF2B5EF4-FFF2-40B4-BE49-F238E27FC236}">
                  <a16:creationId xmlns:a16="http://schemas.microsoft.com/office/drawing/2014/main" id="{37DF34FF-F2FE-430E-A59D-09ADD34B716D}"/>
                </a:ext>
              </a:extLst>
            </p:cNvPr>
            <p:cNvSpPr/>
            <p:nvPr/>
          </p:nvSpPr>
          <p:spPr>
            <a:xfrm>
              <a:off x="3985334" y="3837964"/>
              <a:ext cx="686620" cy="981408"/>
            </a:xfrm>
            <a:custGeom>
              <a:avLst/>
              <a:gdLst>
                <a:gd name="connsiteX0" fmla="*/ 262169 w 709147"/>
                <a:gd name="connsiteY0" fmla="*/ 0 h 1008644"/>
                <a:gd name="connsiteX1" fmla="*/ 709147 w 709147"/>
                <a:gd name="connsiteY1" fmla="*/ 817262 h 1008644"/>
                <a:gd name="connsiteX2" fmla="*/ 677320 w 709147"/>
                <a:gd name="connsiteY2" fmla="*/ 968970 h 1008644"/>
                <a:gd name="connsiteX3" fmla="*/ 171035 w 709147"/>
                <a:gd name="connsiteY3" fmla="*/ 1008644 h 1008644"/>
                <a:gd name="connsiteX4" fmla="*/ 244 w 709147"/>
                <a:gd name="connsiteY4" fmla="*/ 331729 h 1008644"/>
                <a:gd name="connsiteX5" fmla="*/ 141468 w 709147"/>
                <a:gd name="connsiteY5" fmla="*/ 49812 h 1008644"/>
                <a:gd name="connsiteX6" fmla="*/ 262169 w 709147"/>
                <a:gd name="connsiteY6" fmla="*/ 0 h 1008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9147" h="1008644">
                  <a:moveTo>
                    <a:pt x="262169" y="0"/>
                  </a:moveTo>
                  <a:cubicBezTo>
                    <a:pt x="262169" y="0"/>
                    <a:pt x="25289" y="766577"/>
                    <a:pt x="709147" y="817262"/>
                  </a:cubicBezTo>
                  <a:lnTo>
                    <a:pt x="677320" y="968970"/>
                  </a:lnTo>
                  <a:lnTo>
                    <a:pt x="171035" y="1008644"/>
                  </a:lnTo>
                  <a:cubicBezTo>
                    <a:pt x="54695" y="802494"/>
                    <a:pt x="-4298" y="568680"/>
                    <a:pt x="244" y="331729"/>
                  </a:cubicBezTo>
                  <a:cubicBezTo>
                    <a:pt x="244" y="331729"/>
                    <a:pt x="4592" y="136327"/>
                    <a:pt x="141468" y="49812"/>
                  </a:cubicBezTo>
                  <a:cubicBezTo>
                    <a:pt x="177728" y="24789"/>
                    <a:pt x="218874" y="7808"/>
                    <a:pt x="262169" y="0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3" name="任意多边形: 形状 192">
              <a:extLst>
                <a:ext uri="{FF2B5EF4-FFF2-40B4-BE49-F238E27FC236}">
                  <a16:creationId xmlns:a16="http://schemas.microsoft.com/office/drawing/2014/main" id="{BBBFE77A-7C66-486B-9D2B-876DFB6D69DC}"/>
                </a:ext>
              </a:extLst>
            </p:cNvPr>
            <p:cNvSpPr/>
            <p:nvPr/>
          </p:nvSpPr>
          <p:spPr>
            <a:xfrm>
              <a:off x="3964291" y="5631913"/>
              <a:ext cx="143365" cy="78227"/>
            </a:xfrm>
            <a:custGeom>
              <a:avLst/>
              <a:gdLst>
                <a:gd name="connsiteX0" fmla="*/ 75718 w 148069"/>
                <a:gd name="connsiteY0" fmla="*/ 0 h 80398"/>
                <a:gd name="connsiteX1" fmla="*/ 6150 w 148069"/>
                <a:gd name="connsiteY1" fmla="*/ 52433 h 80398"/>
                <a:gd name="connsiteX2" fmla="*/ 3129 w 148069"/>
                <a:gd name="connsiteY2" fmla="*/ 74221 h 80398"/>
                <a:gd name="connsiteX3" fmla="*/ 15194 w 148069"/>
                <a:gd name="connsiteY3" fmla="*/ 80398 h 80398"/>
                <a:gd name="connsiteX4" fmla="*/ 132591 w 148069"/>
                <a:gd name="connsiteY4" fmla="*/ 80398 h 80398"/>
                <a:gd name="connsiteX5" fmla="*/ 148069 w 148069"/>
                <a:gd name="connsiteY5" fmla="*/ 65017 h 80398"/>
                <a:gd name="connsiteX6" fmla="*/ 148069 w 148069"/>
                <a:gd name="connsiteY6" fmla="*/ 699 h 80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069" h="80398">
                  <a:moveTo>
                    <a:pt x="75718" y="0"/>
                  </a:moveTo>
                  <a:lnTo>
                    <a:pt x="6150" y="52433"/>
                  </a:lnTo>
                  <a:cubicBezTo>
                    <a:pt x="-672" y="57612"/>
                    <a:pt x="-2024" y="67366"/>
                    <a:pt x="3129" y="74221"/>
                  </a:cubicBezTo>
                  <a:cubicBezTo>
                    <a:pt x="5994" y="78032"/>
                    <a:pt x="10442" y="80310"/>
                    <a:pt x="15194" y="80398"/>
                  </a:cubicBezTo>
                  <a:lnTo>
                    <a:pt x="132591" y="80398"/>
                  </a:lnTo>
                  <a:cubicBezTo>
                    <a:pt x="141072" y="80399"/>
                    <a:pt x="147974" y="73540"/>
                    <a:pt x="148069" y="65017"/>
                  </a:cubicBezTo>
                  <a:lnTo>
                    <a:pt x="148069" y="699"/>
                  </a:ln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4" name="任意多边形: 形状 193">
              <a:extLst>
                <a:ext uri="{FF2B5EF4-FFF2-40B4-BE49-F238E27FC236}">
                  <a16:creationId xmlns:a16="http://schemas.microsoft.com/office/drawing/2014/main" id="{3D94477B-8CAA-4267-9DAA-7314BCAF05D3}"/>
                </a:ext>
              </a:extLst>
            </p:cNvPr>
            <p:cNvSpPr/>
            <p:nvPr/>
          </p:nvSpPr>
          <p:spPr>
            <a:xfrm>
              <a:off x="4504232" y="5631913"/>
              <a:ext cx="139323" cy="78228"/>
            </a:xfrm>
            <a:custGeom>
              <a:avLst/>
              <a:gdLst>
                <a:gd name="connsiteX0" fmla="*/ 71829 w 143894"/>
                <a:gd name="connsiteY0" fmla="*/ 0 h 80399"/>
                <a:gd name="connsiteX1" fmla="*/ 137746 w 143894"/>
                <a:gd name="connsiteY1" fmla="*/ 52433 h 80399"/>
                <a:gd name="connsiteX2" fmla="*/ 140765 w 143894"/>
                <a:gd name="connsiteY2" fmla="*/ 74222 h 80399"/>
                <a:gd name="connsiteX3" fmla="*/ 128180 w 143894"/>
                <a:gd name="connsiteY3" fmla="*/ 80398 h 80399"/>
                <a:gd name="connsiteX4" fmla="*/ 44524 w 143894"/>
                <a:gd name="connsiteY4" fmla="*/ 80398 h 80399"/>
                <a:gd name="connsiteX5" fmla="*/ 0 w 143894"/>
                <a:gd name="connsiteY5" fmla="*/ 35655 h 80399"/>
                <a:gd name="connsiteX6" fmla="*/ 0 w 143894"/>
                <a:gd name="connsiteY6" fmla="*/ 699 h 8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94" h="80399">
                  <a:moveTo>
                    <a:pt x="71829" y="0"/>
                  </a:moveTo>
                  <a:lnTo>
                    <a:pt x="137746" y="52433"/>
                  </a:lnTo>
                  <a:cubicBezTo>
                    <a:pt x="144567" y="57612"/>
                    <a:pt x="145918" y="67367"/>
                    <a:pt x="140765" y="74222"/>
                  </a:cubicBezTo>
                  <a:cubicBezTo>
                    <a:pt x="137789" y="78179"/>
                    <a:pt x="133115" y="80473"/>
                    <a:pt x="128180" y="80398"/>
                  </a:cubicBezTo>
                  <a:lnTo>
                    <a:pt x="44524" y="80398"/>
                  </a:lnTo>
                  <a:cubicBezTo>
                    <a:pt x="19934" y="80398"/>
                    <a:pt x="0" y="60366"/>
                    <a:pt x="0" y="35655"/>
                  </a:cubicBezTo>
                  <a:lnTo>
                    <a:pt x="0" y="699"/>
                  </a:ln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任意多边形: 形状 194">
              <a:extLst>
                <a:ext uri="{FF2B5EF4-FFF2-40B4-BE49-F238E27FC236}">
                  <a16:creationId xmlns:a16="http://schemas.microsoft.com/office/drawing/2014/main" id="{F9E79DD9-E946-420C-9572-B67D2DFA3A7A}"/>
                </a:ext>
              </a:extLst>
            </p:cNvPr>
            <p:cNvSpPr/>
            <p:nvPr/>
          </p:nvSpPr>
          <p:spPr>
            <a:xfrm>
              <a:off x="4443206" y="3753274"/>
              <a:ext cx="1133205" cy="577284"/>
            </a:xfrm>
            <a:custGeom>
              <a:avLst/>
              <a:gdLst>
                <a:gd name="connsiteX0" fmla="*/ 1170385 w 1170384"/>
                <a:gd name="connsiteY0" fmla="*/ 22197 h 593305"/>
                <a:gd name="connsiteX1" fmla="*/ 1095251 w 1170384"/>
                <a:gd name="connsiteY1" fmla="*/ 0 h 593305"/>
                <a:gd name="connsiteX2" fmla="*/ 761495 w 1170384"/>
                <a:gd name="connsiteY2" fmla="*/ 291705 h 593305"/>
                <a:gd name="connsiteX3" fmla="*/ 761495 w 1170384"/>
                <a:gd name="connsiteY3" fmla="*/ 291705 h 593305"/>
                <a:gd name="connsiteX4" fmla="*/ 579922 w 1170384"/>
                <a:gd name="connsiteY4" fmla="*/ 326660 h 593305"/>
                <a:gd name="connsiteX5" fmla="*/ 361650 w 1170384"/>
                <a:gd name="connsiteY5" fmla="*/ 151882 h 593305"/>
                <a:gd name="connsiteX6" fmla="*/ 38678 w 1170384"/>
                <a:gd name="connsiteY6" fmla="*/ 27265 h 593305"/>
                <a:gd name="connsiteX7" fmla="*/ 188946 w 1170384"/>
                <a:gd name="connsiteY7" fmla="*/ 439217 h 593305"/>
                <a:gd name="connsiteX8" fmla="*/ 675926 w 1170384"/>
                <a:gd name="connsiteY8" fmla="*/ 587079 h 593305"/>
                <a:gd name="connsiteX9" fmla="*/ 720102 w 1170384"/>
                <a:gd name="connsiteY9" fmla="*/ 584108 h 593305"/>
                <a:gd name="connsiteX10" fmla="*/ 761321 w 1170384"/>
                <a:gd name="connsiteY10" fmla="*/ 574845 h 593305"/>
                <a:gd name="connsiteX11" fmla="*/ 808454 w 1170384"/>
                <a:gd name="connsiteY11" fmla="*/ 551250 h 593305"/>
                <a:gd name="connsiteX12" fmla="*/ 808454 w 1170384"/>
                <a:gd name="connsiteY12" fmla="*/ 551250 h 593305"/>
                <a:gd name="connsiteX13" fmla="*/ 1170385 w 1170384"/>
                <a:gd name="connsiteY13" fmla="*/ 22197 h 59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0384" h="593305">
                  <a:moveTo>
                    <a:pt x="1170385" y="22197"/>
                  </a:moveTo>
                  <a:lnTo>
                    <a:pt x="1095251" y="0"/>
                  </a:lnTo>
                  <a:lnTo>
                    <a:pt x="761495" y="291705"/>
                  </a:lnTo>
                  <a:lnTo>
                    <a:pt x="761495" y="291705"/>
                  </a:lnTo>
                  <a:cubicBezTo>
                    <a:pt x="711562" y="335182"/>
                    <a:pt x="642309" y="348514"/>
                    <a:pt x="579922" y="326660"/>
                  </a:cubicBezTo>
                  <a:cubicBezTo>
                    <a:pt x="489175" y="295640"/>
                    <a:pt x="412003" y="233845"/>
                    <a:pt x="361650" y="151882"/>
                  </a:cubicBezTo>
                  <a:cubicBezTo>
                    <a:pt x="241993" y="-43170"/>
                    <a:pt x="38678" y="27265"/>
                    <a:pt x="38678" y="27265"/>
                  </a:cubicBezTo>
                  <a:cubicBezTo>
                    <a:pt x="38678" y="27265"/>
                    <a:pt x="-114546" y="178973"/>
                    <a:pt x="188946" y="439217"/>
                  </a:cubicBezTo>
                  <a:cubicBezTo>
                    <a:pt x="370172" y="594595"/>
                    <a:pt x="555746" y="604383"/>
                    <a:pt x="675926" y="587079"/>
                  </a:cubicBezTo>
                  <a:cubicBezTo>
                    <a:pt x="690589" y="585301"/>
                    <a:pt x="705335" y="584309"/>
                    <a:pt x="720102" y="584108"/>
                  </a:cubicBezTo>
                  <a:cubicBezTo>
                    <a:pt x="734295" y="583621"/>
                    <a:pt x="748274" y="580480"/>
                    <a:pt x="761321" y="574845"/>
                  </a:cubicBezTo>
                  <a:cubicBezTo>
                    <a:pt x="777471" y="567898"/>
                    <a:pt x="793208" y="560020"/>
                    <a:pt x="808454" y="551250"/>
                  </a:cubicBezTo>
                  <a:lnTo>
                    <a:pt x="808454" y="551250"/>
                  </a:lnTo>
                  <a:cubicBezTo>
                    <a:pt x="931590" y="479766"/>
                    <a:pt x="1064293" y="328408"/>
                    <a:pt x="1170385" y="2219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任意多边形: 形状 195">
              <a:extLst>
                <a:ext uri="{FF2B5EF4-FFF2-40B4-BE49-F238E27FC236}">
                  <a16:creationId xmlns:a16="http://schemas.microsoft.com/office/drawing/2014/main" id="{3DD1E19B-4331-4C56-9D80-FE78FE54DA82}"/>
                </a:ext>
              </a:extLst>
            </p:cNvPr>
            <p:cNvSpPr/>
            <p:nvPr/>
          </p:nvSpPr>
          <p:spPr>
            <a:xfrm>
              <a:off x="5503665" y="3625229"/>
              <a:ext cx="113087" cy="149303"/>
            </a:xfrm>
            <a:custGeom>
              <a:avLst/>
              <a:gdLst>
                <a:gd name="connsiteX0" fmla="*/ 0 w 116797"/>
                <a:gd name="connsiteY0" fmla="*/ 131599 h 153446"/>
                <a:gd name="connsiteX1" fmla="*/ 75830 w 116797"/>
                <a:gd name="connsiteY1" fmla="*/ 690 h 153446"/>
                <a:gd name="connsiteX2" fmla="*/ 75830 w 116797"/>
                <a:gd name="connsiteY2" fmla="*/ 66057 h 153446"/>
                <a:gd name="connsiteX3" fmla="*/ 75830 w 116797"/>
                <a:gd name="connsiteY3" fmla="*/ 153446 h 15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97" h="153446">
                  <a:moveTo>
                    <a:pt x="0" y="131599"/>
                  </a:moveTo>
                  <a:cubicBezTo>
                    <a:pt x="0" y="131599"/>
                    <a:pt x="42263" y="9255"/>
                    <a:pt x="75830" y="690"/>
                  </a:cubicBezTo>
                  <a:cubicBezTo>
                    <a:pt x="109396" y="-7874"/>
                    <a:pt x="75830" y="66057"/>
                    <a:pt x="75830" y="66057"/>
                  </a:cubicBezTo>
                  <a:cubicBezTo>
                    <a:pt x="75830" y="66057"/>
                    <a:pt x="168008" y="111500"/>
                    <a:pt x="75830" y="153446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62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0A2513D0-8195-4350-8F61-277975311592}"/>
              </a:ext>
            </a:extLst>
          </p:cNvPr>
          <p:cNvSpPr/>
          <p:nvPr userDrawn="1"/>
        </p:nvSpPr>
        <p:spPr>
          <a:xfrm flipH="1" flipV="1">
            <a:off x="0" y="310118"/>
            <a:ext cx="12192000" cy="5584446"/>
          </a:xfrm>
          <a:custGeom>
            <a:avLst/>
            <a:gdLst>
              <a:gd name="connsiteX0" fmla="*/ 12192000 w 12192000"/>
              <a:gd name="connsiteY0" fmla="*/ 5584446 h 5584446"/>
              <a:gd name="connsiteX1" fmla="*/ 0 w 12192000"/>
              <a:gd name="connsiteY1" fmla="*/ 5584446 h 5584446"/>
              <a:gd name="connsiteX2" fmla="*/ 0 w 12192000"/>
              <a:gd name="connsiteY2" fmla="*/ 717669 h 5584446"/>
              <a:gd name="connsiteX3" fmla="*/ 52845 w 12192000"/>
              <a:gd name="connsiteY3" fmla="*/ 696452 h 5584446"/>
              <a:gd name="connsiteX4" fmla="*/ 3878582 w 12192000"/>
              <a:gd name="connsiteY4" fmla="*/ 0 h 5584446"/>
              <a:gd name="connsiteX5" fmla="*/ 12080074 w 12192000"/>
              <a:gd name="connsiteY5" fmla="*/ 3918488 h 5584446"/>
              <a:gd name="connsiteX6" fmla="*/ 12192000 w 12192000"/>
              <a:gd name="connsiteY6" fmla="*/ 4070264 h 558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584446">
                <a:moveTo>
                  <a:pt x="12192000" y="5584446"/>
                </a:moveTo>
                <a:lnTo>
                  <a:pt x="0" y="5584446"/>
                </a:lnTo>
                <a:lnTo>
                  <a:pt x="0" y="717669"/>
                </a:lnTo>
                <a:lnTo>
                  <a:pt x="52845" y="696452"/>
                </a:lnTo>
                <a:cubicBezTo>
                  <a:pt x="1232031" y="247594"/>
                  <a:pt x="2523998" y="0"/>
                  <a:pt x="3878582" y="0"/>
                </a:cubicBezTo>
                <a:cubicBezTo>
                  <a:pt x="7265042" y="0"/>
                  <a:pt x="10260148" y="1547462"/>
                  <a:pt x="12080074" y="3918488"/>
                </a:cubicBezTo>
                <a:lnTo>
                  <a:pt x="12192000" y="40702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98DDD3FF-4653-4193-840E-6E6B72E71A1B}"/>
              </a:ext>
            </a:extLst>
          </p:cNvPr>
          <p:cNvSpPr/>
          <p:nvPr userDrawn="1"/>
        </p:nvSpPr>
        <p:spPr>
          <a:xfrm flipH="1" flipV="1">
            <a:off x="0" y="0"/>
            <a:ext cx="12192000" cy="5584446"/>
          </a:xfrm>
          <a:custGeom>
            <a:avLst/>
            <a:gdLst>
              <a:gd name="connsiteX0" fmla="*/ 12192000 w 12192000"/>
              <a:gd name="connsiteY0" fmla="*/ 5584446 h 5584446"/>
              <a:gd name="connsiteX1" fmla="*/ 0 w 12192000"/>
              <a:gd name="connsiteY1" fmla="*/ 5584446 h 5584446"/>
              <a:gd name="connsiteX2" fmla="*/ 0 w 12192000"/>
              <a:gd name="connsiteY2" fmla="*/ 717669 h 5584446"/>
              <a:gd name="connsiteX3" fmla="*/ 52845 w 12192000"/>
              <a:gd name="connsiteY3" fmla="*/ 696452 h 5584446"/>
              <a:gd name="connsiteX4" fmla="*/ 3878582 w 12192000"/>
              <a:gd name="connsiteY4" fmla="*/ 0 h 5584446"/>
              <a:gd name="connsiteX5" fmla="*/ 12080074 w 12192000"/>
              <a:gd name="connsiteY5" fmla="*/ 3918488 h 5584446"/>
              <a:gd name="connsiteX6" fmla="*/ 12192000 w 12192000"/>
              <a:gd name="connsiteY6" fmla="*/ 4070264 h 558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584446">
                <a:moveTo>
                  <a:pt x="12192000" y="5584446"/>
                </a:moveTo>
                <a:lnTo>
                  <a:pt x="0" y="5584446"/>
                </a:lnTo>
                <a:lnTo>
                  <a:pt x="0" y="717669"/>
                </a:lnTo>
                <a:lnTo>
                  <a:pt x="52845" y="696452"/>
                </a:lnTo>
                <a:cubicBezTo>
                  <a:pt x="1232031" y="247594"/>
                  <a:pt x="2523998" y="0"/>
                  <a:pt x="3878582" y="0"/>
                </a:cubicBezTo>
                <a:cubicBezTo>
                  <a:pt x="7265042" y="0"/>
                  <a:pt x="10260148" y="1547462"/>
                  <a:pt x="12080074" y="3918488"/>
                </a:cubicBezTo>
                <a:lnTo>
                  <a:pt x="12192000" y="4070264"/>
                </a:lnTo>
                <a:close/>
              </a:path>
            </a:pathLst>
          </a:custGeom>
          <a:pattFill prst="lgGrid">
            <a:fgClr>
              <a:srgbClr val="F5F5F5"/>
            </a:fgClr>
            <a:bgClr>
              <a:schemeClr val="bg1"/>
            </a:bgClr>
          </a:pattFill>
          <a:ln>
            <a:noFill/>
          </a:ln>
          <a:effectLst>
            <a:innerShdw blurRad="533400" dist="241300" dir="16200000">
              <a:schemeClr val="accent1">
                <a:lumMod val="50000"/>
                <a:alpha val="29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C0F1081E-6F60-4477-9663-25E306216534}"/>
              </a:ext>
            </a:extLst>
          </p:cNvPr>
          <p:cNvGrpSpPr/>
          <p:nvPr userDrawn="1"/>
        </p:nvGrpSpPr>
        <p:grpSpPr>
          <a:xfrm>
            <a:off x="567437" y="1737360"/>
            <a:ext cx="5320156" cy="4315679"/>
            <a:chOff x="5881117" y="1737360"/>
            <a:chExt cx="5320156" cy="4315679"/>
          </a:xfrm>
        </p:grpSpPr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581D3CC5-84E2-4916-8546-46C878BF7F3D}"/>
                </a:ext>
              </a:extLst>
            </p:cNvPr>
            <p:cNvSpPr/>
            <p:nvPr/>
          </p:nvSpPr>
          <p:spPr>
            <a:xfrm>
              <a:off x="6189755" y="5690858"/>
              <a:ext cx="4905192" cy="362181"/>
            </a:xfrm>
            <a:custGeom>
              <a:avLst/>
              <a:gdLst>
                <a:gd name="connsiteX0" fmla="*/ 5213897 w 5213897"/>
                <a:gd name="connsiteY0" fmla="*/ 192488 h 384975"/>
                <a:gd name="connsiteX1" fmla="*/ 2606949 w 5213897"/>
                <a:gd name="connsiteY1" fmla="*/ 384976 h 384975"/>
                <a:gd name="connsiteX2" fmla="*/ 0 w 5213897"/>
                <a:gd name="connsiteY2" fmla="*/ 192488 h 384975"/>
                <a:gd name="connsiteX3" fmla="*/ 2606949 w 5213897"/>
                <a:gd name="connsiteY3" fmla="*/ 0 h 384975"/>
                <a:gd name="connsiteX4" fmla="*/ 5213897 w 5213897"/>
                <a:gd name="connsiteY4" fmla="*/ 192488 h 3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13897" h="384975">
                  <a:moveTo>
                    <a:pt x="5213897" y="192488"/>
                  </a:moveTo>
                  <a:cubicBezTo>
                    <a:pt x="5213897" y="298796"/>
                    <a:pt x="4046726" y="384976"/>
                    <a:pt x="2606949" y="384976"/>
                  </a:cubicBezTo>
                  <a:cubicBezTo>
                    <a:pt x="1167171" y="384976"/>
                    <a:pt x="0" y="298796"/>
                    <a:pt x="0" y="192488"/>
                  </a:cubicBezTo>
                  <a:cubicBezTo>
                    <a:pt x="0" y="86180"/>
                    <a:pt x="1167171" y="0"/>
                    <a:pt x="2606949" y="0"/>
                  </a:cubicBezTo>
                  <a:cubicBezTo>
                    <a:pt x="4046727" y="0"/>
                    <a:pt x="5213897" y="86180"/>
                    <a:pt x="5213897" y="192488"/>
                  </a:cubicBezTo>
                  <a:close/>
                </a:path>
              </a:pathLst>
            </a:custGeom>
            <a:solidFill>
              <a:srgbClr val="E6E6E6">
                <a:alpha val="45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0C699B64-A5CA-4A5E-BB88-0EB11A2DDAD4}"/>
                </a:ext>
              </a:extLst>
            </p:cNvPr>
            <p:cNvSpPr/>
            <p:nvPr/>
          </p:nvSpPr>
          <p:spPr>
            <a:xfrm rot="21591600">
              <a:off x="6670290" y="2572152"/>
              <a:ext cx="4038203" cy="2948752"/>
            </a:xfrm>
            <a:custGeom>
              <a:avLst/>
              <a:gdLst>
                <a:gd name="connsiteX0" fmla="*/ 0 w 4292344"/>
                <a:gd name="connsiteY0" fmla="*/ 0 h 3134329"/>
                <a:gd name="connsiteX1" fmla="*/ 4292345 w 4292344"/>
                <a:gd name="connsiteY1" fmla="*/ 0 h 3134329"/>
                <a:gd name="connsiteX2" fmla="*/ 4292345 w 4292344"/>
                <a:gd name="connsiteY2" fmla="*/ 3134329 h 3134329"/>
                <a:gd name="connsiteX3" fmla="*/ 0 w 4292344"/>
                <a:gd name="connsiteY3" fmla="*/ 3134329 h 313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92344" h="3134329">
                  <a:moveTo>
                    <a:pt x="0" y="0"/>
                  </a:moveTo>
                  <a:lnTo>
                    <a:pt x="4292345" y="0"/>
                  </a:lnTo>
                  <a:lnTo>
                    <a:pt x="4292345" y="3134329"/>
                  </a:lnTo>
                  <a:lnTo>
                    <a:pt x="0" y="3134329"/>
                  </a:lnTo>
                  <a:close/>
                </a:path>
              </a:pathLst>
            </a:custGeom>
            <a:solidFill>
              <a:srgbClr val="F2F2F2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4F8D1C04-E740-4B12-AC61-69618EE76557}"/>
                </a:ext>
              </a:extLst>
            </p:cNvPr>
            <p:cNvSpPr/>
            <p:nvPr/>
          </p:nvSpPr>
          <p:spPr>
            <a:xfrm>
              <a:off x="6666516" y="2572047"/>
              <a:ext cx="4039667" cy="580594"/>
            </a:xfrm>
            <a:custGeom>
              <a:avLst/>
              <a:gdLst>
                <a:gd name="connsiteX0" fmla="*/ 0 w 4293900"/>
                <a:gd name="connsiteY0" fmla="*/ 0 h 617133"/>
                <a:gd name="connsiteX1" fmla="*/ 4293901 w 4293900"/>
                <a:gd name="connsiteY1" fmla="*/ 0 h 617133"/>
                <a:gd name="connsiteX2" fmla="*/ 4293901 w 4293900"/>
                <a:gd name="connsiteY2" fmla="*/ 617134 h 617133"/>
                <a:gd name="connsiteX3" fmla="*/ 0 w 4293900"/>
                <a:gd name="connsiteY3" fmla="*/ 617134 h 61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93900" h="617133">
                  <a:moveTo>
                    <a:pt x="0" y="0"/>
                  </a:moveTo>
                  <a:lnTo>
                    <a:pt x="4293901" y="0"/>
                  </a:lnTo>
                  <a:lnTo>
                    <a:pt x="4293901" y="617134"/>
                  </a:lnTo>
                  <a:lnTo>
                    <a:pt x="0" y="617134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2BCAA8B7-E439-496A-BF5A-13F3EE77C8FF}"/>
                </a:ext>
              </a:extLst>
            </p:cNvPr>
            <p:cNvSpPr/>
            <p:nvPr/>
          </p:nvSpPr>
          <p:spPr>
            <a:xfrm>
              <a:off x="6955756" y="2797997"/>
              <a:ext cx="146358" cy="147079"/>
            </a:xfrm>
            <a:custGeom>
              <a:avLst/>
              <a:gdLst>
                <a:gd name="connsiteX0" fmla="*/ 155569 w 155569"/>
                <a:gd name="connsiteY0" fmla="*/ 78168 h 156335"/>
                <a:gd name="connsiteX1" fmla="*/ 77785 w 155569"/>
                <a:gd name="connsiteY1" fmla="*/ 156335 h 156335"/>
                <a:gd name="connsiteX2" fmla="*/ 0 w 155569"/>
                <a:gd name="connsiteY2" fmla="*/ 78168 h 156335"/>
                <a:gd name="connsiteX3" fmla="*/ 77785 w 155569"/>
                <a:gd name="connsiteY3" fmla="*/ 0 h 156335"/>
                <a:gd name="connsiteX4" fmla="*/ 155569 w 155569"/>
                <a:gd name="connsiteY4" fmla="*/ 78168 h 1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69" h="156335">
                  <a:moveTo>
                    <a:pt x="155569" y="78168"/>
                  </a:moveTo>
                  <a:cubicBezTo>
                    <a:pt x="155569" y="121339"/>
                    <a:pt x="120744" y="156335"/>
                    <a:pt x="77785" y="156335"/>
                  </a:cubicBezTo>
                  <a:cubicBezTo>
                    <a:pt x="34825" y="156335"/>
                    <a:pt x="0" y="121339"/>
                    <a:pt x="0" y="78168"/>
                  </a:cubicBezTo>
                  <a:cubicBezTo>
                    <a:pt x="0" y="34997"/>
                    <a:pt x="34825" y="0"/>
                    <a:pt x="77785" y="0"/>
                  </a:cubicBezTo>
                  <a:cubicBezTo>
                    <a:pt x="120744" y="0"/>
                    <a:pt x="155569" y="34997"/>
                    <a:pt x="155569" y="78168"/>
                  </a:cubicBezTo>
                  <a:close/>
                </a:path>
              </a:pathLst>
            </a:custGeom>
            <a:solidFill>
              <a:srgbClr val="24285B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143EDACB-B31A-40C3-B46A-FA1D0BFB32C9}"/>
                </a:ext>
              </a:extLst>
            </p:cNvPr>
            <p:cNvSpPr/>
            <p:nvPr/>
          </p:nvSpPr>
          <p:spPr>
            <a:xfrm>
              <a:off x="7173464" y="2797444"/>
              <a:ext cx="146358" cy="147079"/>
            </a:xfrm>
            <a:custGeom>
              <a:avLst/>
              <a:gdLst>
                <a:gd name="connsiteX0" fmla="*/ 155569 w 155569"/>
                <a:gd name="connsiteY0" fmla="*/ 78168 h 156335"/>
                <a:gd name="connsiteX1" fmla="*/ 77785 w 155569"/>
                <a:gd name="connsiteY1" fmla="*/ 156335 h 156335"/>
                <a:gd name="connsiteX2" fmla="*/ 0 w 155569"/>
                <a:gd name="connsiteY2" fmla="*/ 78168 h 156335"/>
                <a:gd name="connsiteX3" fmla="*/ 77785 w 155569"/>
                <a:gd name="connsiteY3" fmla="*/ 0 h 156335"/>
                <a:gd name="connsiteX4" fmla="*/ 155569 w 155569"/>
                <a:gd name="connsiteY4" fmla="*/ 78168 h 1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69" h="156335">
                  <a:moveTo>
                    <a:pt x="155569" y="78168"/>
                  </a:moveTo>
                  <a:cubicBezTo>
                    <a:pt x="155569" y="121339"/>
                    <a:pt x="120744" y="156335"/>
                    <a:pt x="77785" y="156335"/>
                  </a:cubicBezTo>
                  <a:cubicBezTo>
                    <a:pt x="34825" y="156335"/>
                    <a:pt x="0" y="121339"/>
                    <a:pt x="0" y="78168"/>
                  </a:cubicBezTo>
                  <a:cubicBezTo>
                    <a:pt x="0" y="34997"/>
                    <a:pt x="34825" y="0"/>
                    <a:pt x="77785" y="0"/>
                  </a:cubicBezTo>
                  <a:cubicBezTo>
                    <a:pt x="120744" y="0"/>
                    <a:pt x="155569" y="34997"/>
                    <a:pt x="155569" y="78168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A7EA63E8-6755-4084-8526-7FA6AD178D1F}"/>
                </a:ext>
              </a:extLst>
            </p:cNvPr>
            <p:cNvSpPr/>
            <p:nvPr/>
          </p:nvSpPr>
          <p:spPr>
            <a:xfrm>
              <a:off x="7378549" y="2796893"/>
              <a:ext cx="146358" cy="147079"/>
            </a:xfrm>
            <a:custGeom>
              <a:avLst/>
              <a:gdLst>
                <a:gd name="connsiteX0" fmla="*/ 155569 w 155569"/>
                <a:gd name="connsiteY0" fmla="*/ 78168 h 156335"/>
                <a:gd name="connsiteX1" fmla="*/ 77784 w 155569"/>
                <a:gd name="connsiteY1" fmla="*/ 156335 h 156335"/>
                <a:gd name="connsiteX2" fmla="*/ 0 w 155569"/>
                <a:gd name="connsiteY2" fmla="*/ 78168 h 156335"/>
                <a:gd name="connsiteX3" fmla="*/ 77784 w 155569"/>
                <a:gd name="connsiteY3" fmla="*/ 0 h 156335"/>
                <a:gd name="connsiteX4" fmla="*/ 155569 w 155569"/>
                <a:gd name="connsiteY4" fmla="*/ 78168 h 1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69" h="156335">
                  <a:moveTo>
                    <a:pt x="155569" y="78168"/>
                  </a:moveTo>
                  <a:cubicBezTo>
                    <a:pt x="155569" y="121338"/>
                    <a:pt x="120744" y="156335"/>
                    <a:pt x="77784" y="156335"/>
                  </a:cubicBezTo>
                  <a:cubicBezTo>
                    <a:pt x="34825" y="156335"/>
                    <a:pt x="0" y="121338"/>
                    <a:pt x="0" y="78168"/>
                  </a:cubicBezTo>
                  <a:cubicBezTo>
                    <a:pt x="0" y="34997"/>
                    <a:pt x="34825" y="0"/>
                    <a:pt x="77784" y="0"/>
                  </a:cubicBezTo>
                  <a:cubicBezTo>
                    <a:pt x="120744" y="0"/>
                    <a:pt x="155569" y="34997"/>
                    <a:pt x="155569" y="78168"/>
                  </a:cubicBezTo>
                  <a:close/>
                </a:path>
              </a:pathLst>
            </a:custGeom>
            <a:solidFill>
              <a:srgbClr val="FFD200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C184839B-886A-4DB4-84B9-8440170F2FDA}"/>
                </a:ext>
              </a:extLst>
            </p:cNvPr>
            <p:cNvSpPr/>
            <p:nvPr/>
          </p:nvSpPr>
          <p:spPr>
            <a:xfrm>
              <a:off x="8512641" y="4551546"/>
              <a:ext cx="1731233" cy="108286"/>
            </a:xfrm>
            <a:custGeom>
              <a:avLst/>
              <a:gdLst>
                <a:gd name="connsiteX0" fmla="*/ 0 w 1840187"/>
                <a:gd name="connsiteY0" fmla="*/ 0 h 115101"/>
                <a:gd name="connsiteX1" fmla="*/ 1840187 w 1840187"/>
                <a:gd name="connsiteY1" fmla="*/ 0 h 115101"/>
                <a:gd name="connsiteX2" fmla="*/ 1840187 w 1840187"/>
                <a:gd name="connsiteY2" fmla="*/ 115102 h 115101"/>
                <a:gd name="connsiteX3" fmla="*/ 0 w 1840187"/>
                <a:gd name="connsiteY3" fmla="*/ 115102 h 11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0187" h="115101">
                  <a:moveTo>
                    <a:pt x="0" y="0"/>
                  </a:moveTo>
                  <a:lnTo>
                    <a:pt x="1840187" y="0"/>
                  </a:lnTo>
                  <a:lnTo>
                    <a:pt x="1840187" y="115102"/>
                  </a:lnTo>
                  <a:lnTo>
                    <a:pt x="0" y="11510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CCE83759-CE43-4BD1-A633-C9BD6E432805}"/>
                </a:ext>
              </a:extLst>
            </p:cNvPr>
            <p:cNvSpPr/>
            <p:nvPr/>
          </p:nvSpPr>
          <p:spPr>
            <a:xfrm>
              <a:off x="8512641" y="4838351"/>
              <a:ext cx="1731233" cy="108286"/>
            </a:xfrm>
            <a:custGeom>
              <a:avLst/>
              <a:gdLst>
                <a:gd name="connsiteX0" fmla="*/ 0 w 1840187"/>
                <a:gd name="connsiteY0" fmla="*/ 0 h 115101"/>
                <a:gd name="connsiteX1" fmla="*/ 1840187 w 1840187"/>
                <a:gd name="connsiteY1" fmla="*/ 0 h 115101"/>
                <a:gd name="connsiteX2" fmla="*/ 1840187 w 1840187"/>
                <a:gd name="connsiteY2" fmla="*/ 115102 h 115101"/>
                <a:gd name="connsiteX3" fmla="*/ 0 w 1840187"/>
                <a:gd name="connsiteY3" fmla="*/ 115102 h 11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0187" h="115101">
                  <a:moveTo>
                    <a:pt x="0" y="0"/>
                  </a:moveTo>
                  <a:lnTo>
                    <a:pt x="1840187" y="0"/>
                  </a:lnTo>
                  <a:lnTo>
                    <a:pt x="1840187" y="115102"/>
                  </a:lnTo>
                  <a:lnTo>
                    <a:pt x="0" y="11510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A0E51263-9C04-4596-BAAE-31CF63C213C6}"/>
                </a:ext>
              </a:extLst>
            </p:cNvPr>
            <p:cNvSpPr/>
            <p:nvPr/>
          </p:nvSpPr>
          <p:spPr>
            <a:xfrm>
              <a:off x="8512641" y="5125155"/>
              <a:ext cx="1202881" cy="108286"/>
            </a:xfrm>
            <a:custGeom>
              <a:avLst/>
              <a:gdLst>
                <a:gd name="connsiteX0" fmla="*/ 0 w 1278583"/>
                <a:gd name="connsiteY0" fmla="*/ 0 h 115101"/>
                <a:gd name="connsiteX1" fmla="*/ 1278583 w 1278583"/>
                <a:gd name="connsiteY1" fmla="*/ 0 h 115101"/>
                <a:gd name="connsiteX2" fmla="*/ 1278583 w 1278583"/>
                <a:gd name="connsiteY2" fmla="*/ 115102 h 115101"/>
                <a:gd name="connsiteX3" fmla="*/ 0 w 1278583"/>
                <a:gd name="connsiteY3" fmla="*/ 115102 h 11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8583" h="115101">
                  <a:moveTo>
                    <a:pt x="0" y="0"/>
                  </a:moveTo>
                  <a:lnTo>
                    <a:pt x="1278583" y="0"/>
                  </a:lnTo>
                  <a:lnTo>
                    <a:pt x="1278583" y="115102"/>
                  </a:lnTo>
                  <a:lnTo>
                    <a:pt x="0" y="11510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6B7A740E-6046-46CC-B0CD-C12894494C51}"/>
                </a:ext>
              </a:extLst>
            </p:cNvPr>
            <p:cNvSpPr/>
            <p:nvPr/>
          </p:nvSpPr>
          <p:spPr>
            <a:xfrm>
              <a:off x="8512641" y="3358000"/>
              <a:ext cx="1686411" cy="1014845"/>
            </a:xfrm>
            <a:custGeom>
              <a:avLst/>
              <a:gdLst>
                <a:gd name="connsiteX0" fmla="*/ 0 w 1792544"/>
                <a:gd name="connsiteY0" fmla="*/ 0 h 1078714"/>
                <a:gd name="connsiteX1" fmla="*/ 1792545 w 1792544"/>
                <a:gd name="connsiteY1" fmla="*/ 0 h 1078714"/>
                <a:gd name="connsiteX2" fmla="*/ 1792545 w 1792544"/>
                <a:gd name="connsiteY2" fmla="*/ 1078714 h 1078714"/>
                <a:gd name="connsiteX3" fmla="*/ 0 w 1792544"/>
                <a:gd name="connsiteY3" fmla="*/ 1078714 h 107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2544" h="1078714">
                  <a:moveTo>
                    <a:pt x="0" y="0"/>
                  </a:moveTo>
                  <a:lnTo>
                    <a:pt x="1792545" y="0"/>
                  </a:lnTo>
                  <a:lnTo>
                    <a:pt x="1792545" y="1078714"/>
                  </a:lnTo>
                  <a:lnTo>
                    <a:pt x="0" y="1078714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53ACE2B5-722F-4341-BAC7-36496F7116AC}"/>
                </a:ext>
              </a:extLst>
            </p:cNvPr>
            <p:cNvSpPr/>
            <p:nvPr/>
          </p:nvSpPr>
          <p:spPr>
            <a:xfrm>
              <a:off x="7031863" y="3348808"/>
              <a:ext cx="1286670" cy="364755"/>
            </a:xfrm>
            <a:custGeom>
              <a:avLst/>
              <a:gdLst>
                <a:gd name="connsiteX0" fmla="*/ 0 w 1367646"/>
                <a:gd name="connsiteY0" fmla="*/ 0 h 387711"/>
                <a:gd name="connsiteX1" fmla="*/ 1367647 w 1367646"/>
                <a:gd name="connsiteY1" fmla="*/ 0 h 387711"/>
                <a:gd name="connsiteX2" fmla="*/ 1367647 w 1367646"/>
                <a:gd name="connsiteY2" fmla="*/ 387712 h 387711"/>
                <a:gd name="connsiteX3" fmla="*/ 0 w 1367646"/>
                <a:gd name="connsiteY3" fmla="*/ 387712 h 3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7646" h="387711">
                  <a:moveTo>
                    <a:pt x="0" y="0"/>
                  </a:moveTo>
                  <a:lnTo>
                    <a:pt x="1367647" y="0"/>
                  </a:lnTo>
                  <a:lnTo>
                    <a:pt x="1367647" y="387712"/>
                  </a:lnTo>
                  <a:lnTo>
                    <a:pt x="0" y="38771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041106C9-04C9-41DF-BFB0-8B0620106198}"/>
                </a:ext>
              </a:extLst>
            </p:cNvPr>
            <p:cNvSpPr/>
            <p:nvPr/>
          </p:nvSpPr>
          <p:spPr>
            <a:xfrm>
              <a:off x="7031863" y="3865423"/>
              <a:ext cx="1286670" cy="364755"/>
            </a:xfrm>
            <a:custGeom>
              <a:avLst/>
              <a:gdLst>
                <a:gd name="connsiteX0" fmla="*/ 0 w 1367646"/>
                <a:gd name="connsiteY0" fmla="*/ 0 h 387711"/>
                <a:gd name="connsiteX1" fmla="*/ 1367647 w 1367646"/>
                <a:gd name="connsiteY1" fmla="*/ 0 h 387711"/>
                <a:gd name="connsiteX2" fmla="*/ 1367647 w 1367646"/>
                <a:gd name="connsiteY2" fmla="*/ 387712 h 387711"/>
                <a:gd name="connsiteX3" fmla="*/ 0 w 1367646"/>
                <a:gd name="connsiteY3" fmla="*/ 387712 h 3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7646" h="387711">
                  <a:moveTo>
                    <a:pt x="0" y="0"/>
                  </a:moveTo>
                  <a:lnTo>
                    <a:pt x="1367647" y="0"/>
                  </a:lnTo>
                  <a:lnTo>
                    <a:pt x="1367647" y="387712"/>
                  </a:lnTo>
                  <a:lnTo>
                    <a:pt x="0" y="38771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91E20C3F-48A1-4ADB-90FF-955C0EFEFC20}"/>
                </a:ext>
              </a:extLst>
            </p:cNvPr>
            <p:cNvSpPr/>
            <p:nvPr/>
          </p:nvSpPr>
          <p:spPr>
            <a:xfrm>
              <a:off x="7125349" y="3918187"/>
              <a:ext cx="261249" cy="262536"/>
            </a:xfrm>
            <a:custGeom>
              <a:avLst/>
              <a:gdLst>
                <a:gd name="connsiteX0" fmla="*/ 277691 w 277690"/>
                <a:gd name="connsiteY0" fmla="*/ 139529 h 279058"/>
                <a:gd name="connsiteX1" fmla="*/ 138845 w 277690"/>
                <a:gd name="connsiteY1" fmla="*/ 279059 h 279058"/>
                <a:gd name="connsiteX2" fmla="*/ 0 w 277690"/>
                <a:gd name="connsiteY2" fmla="*/ 139529 h 279058"/>
                <a:gd name="connsiteX3" fmla="*/ 138845 w 277690"/>
                <a:gd name="connsiteY3" fmla="*/ 0 h 279058"/>
                <a:gd name="connsiteX4" fmla="*/ 277691 w 277690"/>
                <a:gd name="connsiteY4" fmla="*/ 139529 h 27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690" h="279058">
                  <a:moveTo>
                    <a:pt x="277691" y="139529"/>
                  </a:moveTo>
                  <a:cubicBezTo>
                    <a:pt x="277691" y="216589"/>
                    <a:pt x="215528" y="279059"/>
                    <a:pt x="138845" y="279059"/>
                  </a:cubicBezTo>
                  <a:cubicBezTo>
                    <a:pt x="62163" y="279059"/>
                    <a:pt x="0" y="216589"/>
                    <a:pt x="0" y="139529"/>
                  </a:cubicBezTo>
                  <a:cubicBezTo>
                    <a:pt x="0" y="62469"/>
                    <a:pt x="62163" y="0"/>
                    <a:pt x="138845" y="0"/>
                  </a:cubicBezTo>
                  <a:cubicBezTo>
                    <a:pt x="215528" y="0"/>
                    <a:pt x="277691" y="62469"/>
                    <a:pt x="277691" y="139529"/>
                  </a:cubicBez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AEEA39B2-3588-4643-838A-1F798B035152}"/>
                </a:ext>
              </a:extLst>
            </p:cNvPr>
            <p:cNvSpPr/>
            <p:nvPr/>
          </p:nvSpPr>
          <p:spPr>
            <a:xfrm>
              <a:off x="7485024" y="3967826"/>
              <a:ext cx="519022" cy="57728"/>
            </a:xfrm>
            <a:custGeom>
              <a:avLst/>
              <a:gdLst>
                <a:gd name="connsiteX0" fmla="*/ 0 w 551686"/>
                <a:gd name="connsiteY0" fmla="*/ 0 h 61361"/>
                <a:gd name="connsiteX1" fmla="*/ 551687 w 551686"/>
                <a:gd name="connsiteY1" fmla="*/ 0 h 61361"/>
                <a:gd name="connsiteX2" fmla="*/ 551687 w 551686"/>
                <a:gd name="connsiteY2" fmla="*/ 61362 h 61361"/>
                <a:gd name="connsiteX3" fmla="*/ 0 w 551686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86" h="61361">
                  <a:moveTo>
                    <a:pt x="0" y="0"/>
                  </a:moveTo>
                  <a:lnTo>
                    <a:pt x="551687" y="0"/>
                  </a:lnTo>
                  <a:lnTo>
                    <a:pt x="551687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D4020EFB-3E6F-40DE-90DF-123DB1A8D95A}"/>
                </a:ext>
              </a:extLst>
            </p:cNvPr>
            <p:cNvSpPr/>
            <p:nvPr/>
          </p:nvSpPr>
          <p:spPr>
            <a:xfrm>
              <a:off x="7485024" y="4083284"/>
              <a:ext cx="325281" cy="57728"/>
            </a:xfrm>
            <a:custGeom>
              <a:avLst/>
              <a:gdLst>
                <a:gd name="connsiteX0" fmla="*/ 0 w 345752"/>
                <a:gd name="connsiteY0" fmla="*/ 0 h 61361"/>
                <a:gd name="connsiteX1" fmla="*/ 345752 w 345752"/>
                <a:gd name="connsiteY1" fmla="*/ 0 h 61361"/>
                <a:gd name="connsiteX2" fmla="*/ 345752 w 345752"/>
                <a:gd name="connsiteY2" fmla="*/ 61362 h 61361"/>
                <a:gd name="connsiteX3" fmla="*/ 0 w 345752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752" h="61361">
                  <a:moveTo>
                    <a:pt x="0" y="0"/>
                  </a:moveTo>
                  <a:lnTo>
                    <a:pt x="345752" y="0"/>
                  </a:lnTo>
                  <a:lnTo>
                    <a:pt x="345752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5209A454-7DD8-4EC3-8CF5-398F61893400}"/>
                </a:ext>
              </a:extLst>
            </p:cNvPr>
            <p:cNvSpPr/>
            <p:nvPr/>
          </p:nvSpPr>
          <p:spPr>
            <a:xfrm>
              <a:off x="7031863" y="4382222"/>
              <a:ext cx="1286670" cy="364755"/>
            </a:xfrm>
            <a:custGeom>
              <a:avLst/>
              <a:gdLst>
                <a:gd name="connsiteX0" fmla="*/ 0 w 1367646"/>
                <a:gd name="connsiteY0" fmla="*/ 0 h 387711"/>
                <a:gd name="connsiteX1" fmla="*/ 1367647 w 1367646"/>
                <a:gd name="connsiteY1" fmla="*/ 0 h 387711"/>
                <a:gd name="connsiteX2" fmla="*/ 1367647 w 1367646"/>
                <a:gd name="connsiteY2" fmla="*/ 387712 h 387711"/>
                <a:gd name="connsiteX3" fmla="*/ 0 w 1367646"/>
                <a:gd name="connsiteY3" fmla="*/ 387712 h 3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7646" h="387711">
                  <a:moveTo>
                    <a:pt x="0" y="0"/>
                  </a:moveTo>
                  <a:lnTo>
                    <a:pt x="1367647" y="0"/>
                  </a:lnTo>
                  <a:lnTo>
                    <a:pt x="1367647" y="387712"/>
                  </a:lnTo>
                  <a:lnTo>
                    <a:pt x="0" y="38771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FEF38AF1-0065-4EF4-AC72-CCE5CB227378}"/>
                </a:ext>
              </a:extLst>
            </p:cNvPr>
            <p:cNvSpPr/>
            <p:nvPr/>
          </p:nvSpPr>
          <p:spPr>
            <a:xfrm>
              <a:off x="7125349" y="4434987"/>
              <a:ext cx="261249" cy="262536"/>
            </a:xfrm>
            <a:custGeom>
              <a:avLst/>
              <a:gdLst>
                <a:gd name="connsiteX0" fmla="*/ 277691 w 277690"/>
                <a:gd name="connsiteY0" fmla="*/ 139529 h 279058"/>
                <a:gd name="connsiteX1" fmla="*/ 138845 w 277690"/>
                <a:gd name="connsiteY1" fmla="*/ 279059 h 279058"/>
                <a:gd name="connsiteX2" fmla="*/ 0 w 277690"/>
                <a:gd name="connsiteY2" fmla="*/ 139529 h 279058"/>
                <a:gd name="connsiteX3" fmla="*/ 138845 w 277690"/>
                <a:gd name="connsiteY3" fmla="*/ 0 h 279058"/>
                <a:gd name="connsiteX4" fmla="*/ 277691 w 277690"/>
                <a:gd name="connsiteY4" fmla="*/ 139529 h 27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690" h="279058">
                  <a:moveTo>
                    <a:pt x="277691" y="139529"/>
                  </a:moveTo>
                  <a:cubicBezTo>
                    <a:pt x="277691" y="216589"/>
                    <a:pt x="215528" y="279059"/>
                    <a:pt x="138845" y="279059"/>
                  </a:cubicBezTo>
                  <a:cubicBezTo>
                    <a:pt x="62163" y="279059"/>
                    <a:pt x="0" y="216589"/>
                    <a:pt x="0" y="139529"/>
                  </a:cubicBezTo>
                  <a:cubicBezTo>
                    <a:pt x="0" y="62469"/>
                    <a:pt x="62163" y="0"/>
                    <a:pt x="138845" y="0"/>
                  </a:cubicBezTo>
                  <a:cubicBezTo>
                    <a:pt x="215528" y="0"/>
                    <a:pt x="277691" y="62469"/>
                    <a:pt x="277691" y="139529"/>
                  </a:cubicBez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4744DBDD-3747-4769-97FE-EFD344EA7E79}"/>
                </a:ext>
              </a:extLst>
            </p:cNvPr>
            <p:cNvSpPr/>
            <p:nvPr/>
          </p:nvSpPr>
          <p:spPr>
            <a:xfrm>
              <a:off x="7485024" y="4484441"/>
              <a:ext cx="519022" cy="57728"/>
            </a:xfrm>
            <a:custGeom>
              <a:avLst/>
              <a:gdLst>
                <a:gd name="connsiteX0" fmla="*/ 0 w 551686"/>
                <a:gd name="connsiteY0" fmla="*/ 0 h 61361"/>
                <a:gd name="connsiteX1" fmla="*/ 551687 w 551686"/>
                <a:gd name="connsiteY1" fmla="*/ 0 h 61361"/>
                <a:gd name="connsiteX2" fmla="*/ 551687 w 551686"/>
                <a:gd name="connsiteY2" fmla="*/ 61362 h 61361"/>
                <a:gd name="connsiteX3" fmla="*/ 0 w 551686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86" h="61361">
                  <a:moveTo>
                    <a:pt x="0" y="0"/>
                  </a:moveTo>
                  <a:lnTo>
                    <a:pt x="551687" y="0"/>
                  </a:lnTo>
                  <a:lnTo>
                    <a:pt x="551687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533BFA4E-F7DB-4715-9D5F-5F0502B35389}"/>
                </a:ext>
              </a:extLst>
            </p:cNvPr>
            <p:cNvSpPr/>
            <p:nvPr/>
          </p:nvSpPr>
          <p:spPr>
            <a:xfrm>
              <a:off x="7485024" y="4600083"/>
              <a:ext cx="325281" cy="57728"/>
            </a:xfrm>
            <a:custGeom>
              <a:avLst/>
              <a:gdLst>
                <a:gd name="connsiteX0" fmla="*/ 0 w 345752"/>
                <a:gd name="connsiteY0" fmla="*/ 0 h 61361"/>
                <a:gd name="connsiteX1" fmla="*/ 345752 w 345752"/>
                <a:gd name="connsiteY1" fmla="*/ 0 h 61361"/>
                <a:gd name="connsiteX2" fmla="*/ 345752 w 345752"/>
                <a:gd name="connsiteY2" fmla="*/ 61362 h 61361"/>
                <a:gd name="connsiteX3" fmla="*/ 0 w 345752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752" h="61361">
                  <a:moveTo>
                    <a:pt x="0" y="0"/>
                  </a:moveTo>
                  <a:lnTo>
                    <a:pt x="345752" y="0"/>
                  </a:lnTo>
                  <a:lnTo>
                    <a:pt x="345752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77AF5F90-D7E6-4CF0-AE94-51FC198EF59A}"/>
                </a:ext>
              </a:extLst>
            </p:cNvPr>
            <p:cNvSpPr/>
            <p:nvPr/>
          </p:nvSpPr>
          <p:spPr>
            <a:xfrm>
              <a:off x="7031863" y="4898837"/>
              <a:ext cx="1286670" cy="364755"/>
            </a:xfrm>
            <a:custGeom>
              <a:avLst/>
              <a:gdLst>
                <a:gd name="connsiteX0" fmla="*/ 0 w 1367646"/>
                <a:gd name="connsiteY0" fmla="*/ 0 h 387711"/>
                <a:gd name="connsiteX1" fmla="*/ 1367647 w 1367646"/>
                <a:gd name="connsiteY1" fmla="*/ 0 h 387711"/>
                <a:gd name="connsiteX2" fmla="*/ 1367647 w 1367646"/>
                <a:gd name="connsiteY2" fmla="*/ 387712 h 387711"/>
                <a:gd name="connsiteX3" fmla="*/ 0 w 1367646"/>
                <a:gd name="connsiteY3" fmla="*/ 387712 h 3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7646" h="387711">
                  <a:moveTo>
                    <a:pt x="0" y="0"/>
                  </a:moveTo>
                  <a:lnTo>
                    <a:pt x="1367647" y="0"/>
                  </a:lnTo>
                  <a:lnTo>
                    <a:pt x="1367647" y="387712"/>
                  </a:lnTo>
                  <a:lnTo>
                    <a:pt x="0" y="38771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8401426E-C6F3-4A85-A820-5DD3999431DF}"/>
                </a:ext>
              </a:extLst>
            </p:cNvPr>
            <p:cNvSpPr/>
            <p:nvPr/>
          </p:nvSpPr>
          <p:spPr>
            <a:xfrm>
              <a:off x="7125349" y="4951602"/>
              <a:ext cx="261249" cy="262536"/>
            </a:xfrm>
            <a:custGeom>
              <a:avLst/>
              <a:gdLst>
                <a:gd name="connsiteX0" fmla="*/ 277691 w 277690"/>
                <a:gd name="connsiteY0" fmla="*/ 139529 h 279058"/>
                <a:gd name="connsiteX1" fmla="*/ 138845 w 277690"/>
                <a:gd name="connsiteY1" fmla="*/ 279059 h 279058"/>
                <a:gd name="connsiteX2" fmla="*/ 0 w 277690"/>
                <a:gd name="connsiteY2" fmla="*/ 139529 h 279058"/>
                <a:gd name="connsiteX3" fmla="*/ 138845 w 277690"/>
                <a:gd name="connsiteY3" fmla="*/ 0 h 279058"/>
                <a:gd name="connsiteX4" fmla="*/ 277691 w 277690"/>
                <a:gd name="connsiteY4" fmla="*/ 139529 h 27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690" h="279058">
                  <a:moveTo>
                    <a:pt x="277691" y="139529"/>
                  </a:moveTo>
                  <a:cubicBezTo>
                    <a:pt x="277691" y="216589"/>
                    <a:pt x="215528" y="279059"/>
                    <a:pt x="138845" y="279059"/>
                  </a:cubicBezTo>
                  <a:cubicBezTo>
                    <a:pt x="62163" y="279059"/>
                    <a:pt x="0" y="216589"/>
                    <a:pt x="0" y="139529"/>
                  </a:cubicBezTo>
                  <a:cubicBezTo>
                    <a:pt x="0" y="62469"/>
                    <a:pt x="62163" y="0"/>
                    <a:pt x="138845" y="0"/>
                  </a:cubicBezTo>
                  <a:cubicBezTo>
                    <a:pt x="215528" y="0"/>
                    <a:pt x="277691" y="62469"/>
                    <a:pt x="277691" y="139529"/>
                  </a:cubicBez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036BE1B-6FB2-4A1A-8444-20B5AD554B40}"/>
                </a:ext>
              </a:extLst>
            </p:cNvPr>
            <p:cNvSpPr/>
            <p:nvPr/>
          </p:nvSpPr>
          <p:spPr>
            <a:xfrm>
              <a:off x="7485024" y="5001241"/>
              <a:ext cx="519022" cy="57728"/>
            </a:xfrm>
            <a:custGeom>
              <a:avLst/>
              <a:gdLst>
                <a:gd name="connsiteX0" fmla="*/ 0 w 551686"/>
                <a:gd name="connsiteY0" fmla="*/ 0 h 61361"/>
                <a:gd name="connsiteX1" fmla="*/ 551687 w 551686"/>
                <a:gd name="connsiteY1" fmla="*/ 0 h 61361"/>
                <a:gd name="connsiteX2" fmla="*/ 551687 w 551686"/>
                <a:gd name="connsiteY2" fmla="*/ 61362 h 61361"/>
                <a:gd name="connsiteX3" fmla="*/ 0 w 551686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86" h="61361">
                  <a:moveTo>
                    <a:pt x="0" y="0"/>
                  </a:moveTo>
                  <a:lnTo>
                    <a:pt x="551687" y="0"/>
                  </a:lnTo>
                  <a:lnTo>
                    <a:pt x="551687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3575D1FE-02DF-4B72-AAE4-F9AABCDF8917}"/>
                </a:ext>
              </a:extLst>
            </p:cNvPr>
            <p:cNvSpPr/>
            <p:nvPr/>
          </p:nvSpPr>
          <p:spPr>
            <a:xfrm>
              <a:off x="7485024" y="5116698"/>
              <a:ext cx="325281" cy="57728"/>
            </a:xfrm>
            <a:custGeom>
              <a:avLst/>
              <a:gdLst>
                <a:gd name="connsiteX0" fmla="*/ 0 w 345752"/>
                <a:gd name="connsiteY0" fmla="*/ 0 h 61361"/>
                <a:gd name="connsiteX1" fmla="*/ 345752 w 345752"/>
                <a:gd name="connsiteY1" fmla="*/ 0 h 61361"/>
                <a:gd name="connsiteX2" fmla="*/ 345752 w 345752"/>
                <a:gd name="connsiteY2" fmla="*/ 61362 h 61361"/>
                <a:gd name="connsiteX3" fmla="*/ 0 w 345752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752" h="61361">
                  <a:moveTo>
                    <a:pt x="0" y="0"/>
                  </a:moveTo>
                  <a:lnTo>
                    <a:pt x="345752" y="0"/>
                  </a:lnTo>
                  <a:lnTo>
                    <a:pt x="345752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6059B799-68FE-498D-9049-89E24A20C9E7}"/>
                </a:ext>
              </a:extLst>
            </p:cNvPr>
            <p:cNvSpPr/>
            <p:nvPr/>
          </p:nvSpPr>
          <p:spPr>
            <a:xfrm>
              <a:off x="6685271" y="2571311"/>
              <a:ext cx="2247052" cy="2953347"/>
            </a:xfrm>
            <a:custGeom>
              <a:avLst/>
              <a:gdLst>
                <a:gd name="connsiteX0" fmla="*/ 443077 w 2388468"/>
                <a:gd name="connsiteY0" fmla="*/ 3139215 h 3139214"/>
                <a:gd name="connsiteX1" fmla="*/ 344096 w 2388468"/>
                <a:gd name="connsiteY1" fmla="*/ 2156451 h 3139214"/>
                <a:gd name="connsiteX2" fmla="*/ 519112 w 2388468"/>
                <a:gd name="connsiteY2" fmla="*/ 1826388 h 3139214"/>
                <a:gd name="connsiteX3" fmla="*/ 966373 w 2388468"/>
                <a:gd name="connsiteY3" fmla="*/ 1214140 h 3139214"/>
                <a:gd name="connsiteX4" fmla="*/ 1038323 w 2388468"/>
                <a:gd name="connsiteY4" fmla="*/ 1328460 h 3139214"/>
                <a:gd name="connsiteX5" fmla="*/ 1787972 w 2388468"/>
                <a:gd name="connsiteY5" fmla="*/ 692175 h 3139214"/>
                <a:gd name="connsiteX6" fmla="*/ 1957348 w 2388468"/>
                <a:gd name="connsiteY6" fmla="*/ 580591 h 3139214"/>
                <a:gd name="connsiteX7" fmla="*/ 2388468 w 2388468"/>
                <a:gd name="connsiteY7" fmla="*/ 0 h 3139214"/>
                <a:gd name="connsiteX8" fmla="*/ 2180006 w 2388468"/>
                <a:gd name="connsiteY8" fmla="*/ 0 h 3139214"/>
                <a:gd name="connsiteX9" fmla="*/ 1944707 w 2388468"/>
                <a:gd name="connsiteY9" fmla="*/ 308762 h 3139214"/>
                <a:gd name="connsiteX10" fmla="*/ 1785249 w 2388468"/>
                <a:gd name="connsiteY10" fmla="*/ 240952 h 3139214"/>
                <a:gd name="connsiteX11" fmla="*/ 933703 w 2388468"/>
                <a:gd name="connsiteY11" fmla="*/ 885835 h 3139214"/>
                <a:gd name="connsiteX12" fmla="*/ 884893 w 2388468"/>
                <a:gd name="connsiteY12" fmla="*/ 1075392 h 3139214"/>
                <a:gd name="connsiteX13" fmla="*/ 74767 w 2388468"/>
                <a:gd name="connsiteY13" fmla="*/ 1746462 h 3139214"/>
                <a:gd name="connsiteX14" fmla="*/ 141857 w 2388468"/>
                <a:gd name="connsiteY14" fmla="*/ 3139019 h 313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88468" h="3139214">
                  <a:moveTo>
                    <a:pt x="443077" y="3139215"/>
                  </a:moveTo>
                  <a:cubicBezTo>
                    <a:pt x="449689" y="3139215"/>
                    <a:pt x="291397" y="2275266"/>
                    <a:pt x="344096" y="2156451"/>
                  </a:cubicBezTo>
                  <a:cubicBezTo>
                    <a:pt x="396795" y="2037636"/>
                    <a:pt x="522028" y="1921948"/>
                    <a:pt x="519112" y="1826388"/>
                  </a:cubicBezTo>
                  <a:cubicBezTo>
                    <a:pt x="516195" y="1730828"/>
                    <a:pt x="886060" y="1448643"/>
                    <a:pt x="966373" y="1214140"/>
                  </a:cubicBezTo>
                  <a:lnTo>
                    <a:pt x="1038323" y="1328460"/>
                  </a:lnTo>
                  <a:lnTo>
                    <a:pt x="1787972" y="692175"/>
                  </a:lnTo>
                  <a:cubicBezTo>
                    <a:pt x="1787972" y="692175"/>
                    <a:pt x="1915733" y="673806"/>
                    <a:pt x="1957348" y="580591"/>
                  </a:cubicBezTo>
                  <a:cubicBezTo>
                    <a:pt x="1998962" y="487376"/>
                    <a:pt x="2388468" y="0"/>
                    <a:pt x="2388468" y="0"/>
                  </a:cubicBezTo>
                  <a:lnTo>
                    <a:pt x="2180006" y="0"/>
                  </a:lnTo>
                  <a:lnTo>
                    <a:pt x="1944707" y="308762"/>
                  </a:lnTo>
                  <a:lnTo>
                    <a:pt x="1785249" y="240952"/>
                  </a:lnTo>
                  <a:lnTo>
                    <a:pt x="933703" y="885835"/>
                  </a:lnTo>
                  <a:lnTo>
                    <a:pt x="884893" y="1075392"/>
                  </a:lnTo>
                  <a:cubicBezTo>
                    <a:pt x="884893" y="1075392"/>
                    <a:pt x="275840" y="1514499"/>
                    <a:pt x="74767" y="1746462"/>
                  </a:cubicBezTo>
                  <a:cubicBezTo>
                    <a:pt x="-126306" y="1978424"/>
                    <a:pt x="141857" y="3139019"/>
                    <a:pt x="141857" y="3139019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852F6E86-08BA-46B9-9925-60714A66DD0B}"/>
                </a:ext>
              </a:extLst>
            </p:cNvPr>
            <p:cNvSpPr/>
            <p:nvPr/>
          </p:nvSpPr>
          <p:spPr>
            <a:xfrm rot="19221600">
              <a:off x="7440068" y="2986466"/>
              <a:ext cx="1121286" cy="332031"/>
            </a:xfrm>
            <a:custGeom>
              <a:avLst/>
              <a:gdLst>
                <a:gd name="connsiteX0" fmla="*/ 0 w 1191853"/>
                <a:gd name="connsiteY0" fmla="*/ 0 h 352927"/>
                <a:gd name="connsiteX1" fmla="*/ 1191853 w 1191853"/>
                <a:gd name="connsiteY1" fmla="*/ 0 h 352927"/>
                <a:gd name="connsiteX2" fmla="*/ 1191853 w 1191853"/>
                <a:gd name="connsiteY2" fmla="*/ 352927 h 352927"/>
                <a:gd name="connsiteX3" fmla="*/ 0 w 1191853"/>
                <a:gd name="connsiteY3" fmla="*/ 352927 h 35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853" h="352927">
                  <a:moveTo>
                    <a:pt x="0" y="0"/>
                  </a:moveTo>
                  <a:lnTo>
                    <a:pt x="1191853" y="0"/>
                  </a:lnTo>
                  <a:lnTo>
                    <a:pt x="1191853" y="352927"/>
                  </a:lnTo>
                  <a:lnTo>
                    <a:pt x="0" y="352927"/>
                  </a:ln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F8ECF124-DB4A-4A52-A06B-9D81619DA620}"/>
                </a:ext>
              </a:extLst>
            </p:cNvPr>
            <p:cNvSpPr/>
            <p:nvPr/>
          </p:nvSpPr>
          <p:spPr>
            <a:xfrm>
              <a:off x="7608149" y="3262950"/>
              <a:ext cx="237831" cy="239003"/>
            </a:xfrm>
            <a:custGeom>
              <a:avLst/>
              <a:gdLst>
                <a:gd name="connsiteX0" fmla="*/ 252800 w 252799"/>
                <a:gd name="connsiteY0" fmla="*/ 127023 h 254045"/>
                <a:gd name="connsiteX1" fmla="*/ 126400 w 252799"/>
                <a:gd name="connsiteY1" fmla="*/ 254045 h 254045"/>
                <a:gd name="connsiteX2" fmla="*/ 0 w 252799"/>
                <a:gd name="connsiteY2" fmla="*/ 127023 h 254045"/>
                <a:gd name="connsiteX3" fmla="*/ 126400 w 252799"/>
                <a:gd name="connsiteY3" fmla="*/ 0 h 254045"/>
                <a:gd name="connsiteX4" fmla="*/ 252800 w 252799"/>
                <a:gd name="connsiteY4" fmla="*/ 127023 h 2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799" h="254045">
                  <a:moveTo>
                    <a:pt x="252800" y="127023"/>
                  </a:moveTo>
                  <a:cubicBezTo>
                    <a:pt x="252800" y="197175"/>
                    <a:pt x="196208" y="254045"/>
                    <a:pt x="126400" y="254045"/>
                  </a:cubicBezTo>
                  <a:cubicBezTo>
                    <a:pt x="56591" y="254045"/>
                    <a:pt x="0" y="197175"/>
                    <a:pt x="0" y="127023"/>
                  </a:cubicBezTo>
                  <a:cubicBezTo>
                    <a:pt x="0" y="56870"/>
                    <a:pt x="56591" y="0"/>
                    <a:pt x="126400" y="0"/>
                  </a:cubicBezTo>
                  <a:cubicBezTo>
                    <a:pt x="196208" y="0"/>
                    <a:pt x="252800" y="56870"/>
                    <a:pt x="252800" y="127023"/>
                  </a:cubicBezTo>
                  <a:close/>
                </a:path>
              </a:pathLst>
            </a:custGeom>
            <a:solidFill>
              <a:srgbClr val="FFD200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2E0D2992-AC2C-4F56-9949-F8557BAD62C5}"/>
                </a:ext>
              </a:extLst>
            </p:cNvPr>
            <p:cNvSpPr/>
            <p:nvPr/>
          </p:nvSpPr>
          <p:spPr>
            <a:xfrm>
              <a:off x="5955948" y="4872179"/>
              <a:ext cx="740206" cy="758376"/>
            </a:xfrm>
            <a:custGeom>
              <a:avLst/>
              <a:gdLst>
                <a:gd name="connsiteX0" fmla="*/ 532435 w 786790"/>
                <a:gd name="connsiteY0" fmla="*/ 0 h 806104"/>
                <a:gd name="connsiteX1" fmla="*/ 405452 w 786790"/>
                <a:gd name="connsiteY1" fmla="*/ 407449 h 806104"/>
                <a:gd name="connsiteX2" fmla="*/ 186683 w 786790"/>
                <a:gd name="connsiteY2" fmla="*/ 661494 h 806104"/>
                <a:gd name="connsiteX3" fmla="*/ 0 w 786790"/>
                <a:gd name="connsiteY3" fmla="*/ 750605 h 806104"/>
                <a:gd name="connsiteX4" fmla="*/ 7584 w 786790"/>
                <a:gd name="connsiteY4" fmla="*/ 806104 h 806104"/>
                <a:gd name="connsiteX5" fmla="*/ 286442 w 786790"/>
                <a:gd name="connsiteY5" fmla="*/ 745525 h 806104"/>
                <a:gd name="connsiteX6" fmla="*/ 589801 w 786790"/>
                <a:gd name="connsiteY6" fmla="*/ 487180 h 806104"/>
                <a:gd name="connsiteX7" fmla="*/ 786791 w 786790"/>
                <a:gd name="connsiteY7" fmla="*/ 79536 h 80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6790" h="806104">
                  <a:moveTo>
                    <a:pt x="532435" y="0"/>
                  </a:moveTo>
                  <a:lnTo>
                    <a:pt x="405452" y="407449"/>
                  </a:lnTo>
                  <a:cubicBezTo>
                    <a:pt x="370944" y="519067"/>
                    <a:pt x="291648" y="611149"/>
                    <a:pt x="186683" y="661494"/>
                  </a:cubicBezTo>
                  <a:lnTo>
                    <a:pt x="0" y="750605"/>
                  </a:lnTo>
                  <a:lnTo>
                    <a:pt x="7584" y="806104"/>
                  </a:lnTo>
                  <a:lnTo>
                    <a:pt x="286442" y="745525"/>
                  </a:lnTo>
                  <a:cubicBezTo>
                    <a:pt x="419288" y="706250"/>
                    <a:pt x="529456" y="612430"/>
                    <a:pt x="589801" y="487180"/>
                  </a:cubicBezTo>
                  <a:lnTo>
                    <a:pt x="786791" y="79536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52E3B013-5991-4442-8A1C-AD961B320F1E}"/>
                </a:ext>
              </a:extLst>
            </p:cNvPr>
            <p:cNvSpPr/>
            <p:nvPr/>
          </p:nvSpPr>
          <p:spPr>
            <a:xfrm>
              <a:off x="6648954" y="4980282"/>
              <a:ext cx="259786" cy="840373"/>
            </a:xfrm>
            <a:custGeom>
              <a:avLst/>
              <a:gdLst>
                <a:gd name="connsiteX0" fmla="*/ 216630 w 276135"/>
                <a:gd name="connsiteY0" fmla="*/ 0 h 893261"/>
                <a:gd name="connsiteX1" fmla="*/ 276135 w 276135"/>
                <a:gd name="connsiteY1" fmla="*/ 873915 h 893261"/>
                <a:gd name="connsiteX2" fmla="*/ 220714 w 276135"/>
                <a:gd name="connsiteY2" fmla="*/ 893261 h 893261"/>
                <a:gd name="connsiteX3" fmla="*/ 0 w 276135"/>
                <a:gd name="connsiteY3" fmla="*/ 75823 h 893261"/>
                <a:gd name="connsiteX4" fmla="*/ 216630 w 276135"/>
                <a:gd name="connsiteY4" fmla="*/ 0 h 89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135" h="893261">
                  <a:moveTo>
                    <a:pt x="216630" y="0"/>
                  </a:moveTo>
                  <a:lnTo>
                    <a:pt x="276135" y="873915"/>
                  </a:lnTo>
                  <a:lnTo>
                    <a:pt x="220714" y="893261"/>
                  </a:lnTo>
                  <a:lnTo>
                    <a:pt x="0" y="75823"/>
                  </a:lnTo>
                  <a:lnTo>
                    <a:pt x="216630" y="0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FDE94F4C-5402-44C0-8F13-4C3AE48F188A}"/>
                </a:ext>
              </a:extLst>
            </p:cNvPr>
            <p:cNvSpPr/>
            <p:nvPr/>
          </p:nvSpPr>
          <p:spPr>
            <a:xfrm>
              <a:off x="6819946" y="5794732"/>
              <a:ext cx="167286" cy="131994"/>
            </a:xfrm>
            <a:custGeom>
              <a:avLst/>
              <a:gdLst>
                <a:gd name="connsiteX0" fmla="*/ 105854 w 177814"/>
                <a:gd name="connsiteY0" fmla="*/ 23255 h 140301"/>
                <a:gd name="connsiteX1" fmla="*/ 157581 w 177814"/>
                <a:gd name="connsiteY1" fmla="*/ 91261 h 140301"/>
                <a:gd name="connsiteX2" fmla="*/ 118689 w 177814"/>
                <a:gd name="connsiteY2" fmla="*/ 129367 h 140301"/>
                <a:gd name="connsiteX3" fmla="*/ 67156 w 177814"/>
                <a:gd name="connsiteY3" fmla="*/ 93215 h 140301"/>
                <a:gd name="connsiteX4" fmla="*/ 14846 w 177814"/>
                <a:gd name="connsiteY4" fmla="*/ 70742 h 140301"/>
                <a:gd name="connsiteX5" fmla="*/ 650 w 177814"/>
                <a:gd name="connsiteY5" fmla="*/ 55499 h 140301"/>
                <a:gd name="connsiteX6" fmla="*/ 57433 w 177814"/>
                <a:gd name="connsiteY6" fmla="*/ 0 h 140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14" h="140301">
                  <a:moveTo>
                    <a:pt x="105854" y="23255"/>
                  </a:moveTo>
                  <a:cubicBezTo>
                    <a:pt x="105854" y="23255"/>
                    <a:pt x="118689" y="75041"/>
                    <a:pt x="157581" y="91261"/>
                  </a:cubicBezTo>
                  <a:cubicBezTo>
                    <a:pt x="196473" y="107481"/>
                    <a:pt x="177027" y="163761"/>
                    <a:pt x="118689" y="129367"/>
                  </a:cubicBezTo>
                  <a:cubicBezTo>
                    <a:pt x="100529" y="118796"/>
                    <a:pt x="83290" y="106702"/>
                    <a:pt x="67156" y="93215"/>
                  </a:cubicBezTo>
                  <a:cubicBezTo>
                    <a:pt x="51990" y="81230"/>
                    <a:pt x="33946" y="73479"/>
                    <a:pt x="14846" y="70742"/>
                  </a:cubicBezTo>
                  <a:cubicBezTo>
                    <a:pt x="7584" y="68839"/>
                    <a:pt x="2059" y="62907"/>
                    <a:pt x="650" y="55499"/>
                  </a:cubicBezTo>
                  <a:cubicBezTo>
                    <a:pt x="-7128" y="26968"/>
                    <a:pt x="57433" y="0"/>
                    <a:pt x="57433" y="0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F8EBFC52-96FF-40D2-9C63-D26524853B6B}"/>
                </a:ext>
              </a:extLst>
            </p:cNvPr>
            <p:cNvSpPr/>
            <p:nvPr/>
          </p:nvSpPr>
          <p:spPr>
            <a:xfrm>
              <a:off x="5881117" y="5550786"/>
              <a:ext cx="81966" cy="172131"/>
            </a:xfrm>
            <a:custGeom>
              <a:avLst/>
              <a:gdLst>
                <a:gd name="connsiteX0" fmla="*/ 87124 w 87124"/>
                <a:gd name="connsiteY0" fmla="*/ 84203 h 182964"/>
                <a:gd name="connsiteX1" fmla="*/ 48232 w 87124"/>
                <a:gd name="connsiteY1" fmla="*/ 153773 h 182964"/>
                <a:gd name="connsiteX2" fmla="*/ 589 w 87124"/>
                <a:gd name="connsiteY2" fmla="*/ 134231 h 182964"/>
                <a:gd name="connsiteX3" fmla="*/ 11479 w 87124"/>
                <a:gd name="connsiteY3" fmla="*/ 75605 h 182964"/>
                <a:gd name="connsiteX4" fmla="*/ 10506 w 87124"/>
                <a:gd name="connsiteY4" fmla="*/ 22060 h 182964"/>
                <a:gd name="connsiteX5" fmla="*/ 18090 w 87124"/>
                <a:gd name="connsiteY5" fmla="*/ 4081 h 182964"/>
                <a:gd name="connsiteX6" fmla="*/ 87124 w 87124"/>
                <a:gd name="connsiteY6" fmla="*/ 31440 h 1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24" h="182964">
                  <a:moveTo>
                    <a:pt x="87124" y="84203"/>
                  </a:moveTo>
                  <a:cubicBezTo>
                    <a:pt x="87124" y="84203"/>
                    <a:pt x="48232" y="114298"/>
                    <a:pt x="48232" y="153773"/>
                  </a:cubicBezTo>
                  <a:cubicBezTo>
                    <a:pt x="48232" y="193247"/>
                    <a:pt x="-6217" y="198133"/>
                    <a:pt x="589" y="134231"/>
                  </a:cubicBezTo>
                  <a:cubicBezTo>
                    <a:pt x="2649" y="114427"/>
                    <a:pt x="6290" y="94822"/>
                    <a:pt x="11479" y="75605"/>
                  </a:cubicBezTo>
                  <a:cubicBezTo>
                    <a:pt x="15925" y="57991"/>
                    <a:pt x="15589" y="39500"/>
                    <a:pt x="10506" y="22060"/>
                  </a:cubicBezTo>
                  <a:cubicBezTo>
                    <a:pt x="9016" y="15060"/>
                    <a:pt x="12048" y="7872"/>
                    <a:pt x="18090" y="4081"/>
                  </a:cubicBezTo>
                  <a:cubicBezTo>
                    <a:pt x="39287" y="-13506"/>
                    <a:pt x="87124" y="31440"/>
                    <a:pt x="87124" y="31440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0853D1EB-DC1F-42BA-8D5B-D1ACE8824904}"/>
                </a:ext>
              </a:extLst>
            </p:cNvPr>
            <p:cNvSpPr/>
            <p:nvPr/>
          </p:nvSpPr>
          <p:spPr>
            <a:xfrm>
              <a:off x="6484118" y="3766328"/>
              <a:ext cx="75008" cy="135312"/>
            </a:xfrm>
            <a:custGeom>
              <a:avLst/>
              <a:gdLst>
                <a:gd name="connsiteX0" fmla="*/ 58922 w 79729"/>
                <a:gd name="connsiteY0" fmla="*/ 23841 h 143828"/>
                <a:gd name="connsiteX1" fmla="*/ 79729 w 79729"/>
                <a:gd name="connsiteY1" fmla="*/ 107872 h 143828"/>
                <a:gd name="connsiteX2" fmla="*/ 11862 w 79729"/>
                <a:gd name="connsiteY2" fmla="*/ 143829 h 143828"/>
                <a:gd name="connsiteX3" fmla="*/ 0 w 79729"/>
                <a:gd name="connsiteY3" fmla="*/ 0 h 143828"/>
                <a:gd name="connsiteX4" fmla="*/ 58922 w 79729"/>
                <a:gd name="connsiteY4" fmla="*/ 23841 h 14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29" h="143828">
                  <a:moveTo>
                    <a:pt x="58922" y="23841"/>
                  </a:moveTo>
                  <a:lnTo>
                    <a:pt x="79729" y="107872"/>
                  </a:lnTo>
                  <a:lnTo>
                    <a:pt x="11862" y="143829"/>
                  </a:lnTo>
                  <a:lnTo>
                    <a:pt x="0" y="0"/>
                  </a:lnTo>
                  <a:lnTo>
                    <a:pt x="58922" y="23841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8E80BDA5-3F4A-4463-91A9-1A3D0F169746}"/>
                </a:ext>
              </a:extLst>
            </p:cNvPr>
            <p:cNvSpPr/>
            <p:nvPr/>
          </p:nvSpPr>
          <p:spPr>
            <a:xfrm>
              <a:off x="6461343" y="3664654"/>
              <a:ext cx="120135" cy="124336"/>
            </a:xfrm>
            <a:custGeom>
              <a:avLst/>
              <a:gdLst>
                <a:gd name="connsiteX0" fmla="*/ 8262 w 127696"/>
                <a:gd name="connsiteY0" fmla="*/ 27169 h 132161"/>
                <a:gd name="connsiteX1" fmla="*/ 77168 w 127696"/>
                <a:gd name="connsiteY1" fmla="*/ 6005 h 132161"/>
                <a:gd name="connsiteX2" fmla="*/ 93436 w 127696"/>
                <a:gd name="connsiteY2" fmla="*/ 19743 h 132161"/>
                <a:gd name="connsiteX3" fmla="*/ 108410 w 127696"/>
                <a:gd name="connsiteY3" fmla="*/ 123315 h 132161"/>
                <a:gd name="connsiteX4" fmla="*/ 1262 w 127696"/>
                <a:gd name="connsiteY4" fmla="*/ 80714 h 132161"/>
                <a:gd name="connsiteX5" fmla="*/ 8262 w 127696"/>
                <a:gd name="connsiteY5" fmla="*/ 27169 h 132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696" h="132161">
                  <a:moveTo>
                    <a:pt x="8262" y="27169"/>
                  </a:moveTo>
                  <a:cubicBezTo>
                    <a:pt x="21474" y="2203"/>
                    <a:pt x="52325" y="-7272"/>
                    <a:pt x="77168" y="6005"/>
                  </a:cubicBezTo>
                  <a:cubicBezTo>
                    <a:pt x="83492" y="9385"/>
                    <a:pt x="89035" y="14066"/>
                    <a:pt x="93436" y="19743"/>
                  </a:cubicBezTo>
                  <a:cubicBezTo>
                    <a:pt x="118522" y="51401"/>
                    <a:pt x="147885" y="100842"/>
                    <a:pt x="108410" y="123315"/>
                  </a:cubicBezTo>
                  <a:cubicBezTo>
                    <a:pt x="47932" y="157709"/>
                    <a:pt x="1262" y="80714"/>
                    <a:pt x="1262" y="80714"/>
                  </a:cubicBezTo>
                  <a:cubicBezTo>
                    <a:pt x="-1761" y="62563"/>
                    <a:pt x="677" y="43919"/>
                    <a:pt x="8262" y="27169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C5BFBBC6-AF56-4265-BE88-23798D4203E7}"/>
                </a:ext>
              </a:extLst>
            </p:cNvPr>
            <p:cNvSpPr/>
            <p:nvPr/>
          </p:nvSpPr>
          <p:spPr>
            <a:xfrm>
              <a:off x="5980340" y="4036770"/>
              <a:ext cx="569272" cy="546932"/>
            </a:xfrm>
            <a:custGeom>
              <a:avLst/>
              <a:gdLst>
                <a:gd name="connsiteX0" fmla="*/ 241068 w 605099"/>
                <a:gd name="connsiteY0" fmla="*/ 0 h 581353"/>
                <a:gd name="connsiteX1" fmla="*/ 7714 w 605099"/>
                <a:gd name="connsiteY1" fmla="*/ 526264 h 581353"/>
                <a:gd name="connsiteX2" fmla="*/ 605099 w 605099"/>
                <a:gd name="connsiteY2" fmla="*/ 257758 h 58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5099" h="581353">
                  <a:moveTo>
                    <a:pt x="241068" y="0"/>
                  </a:moveTo>
                  <a:cubicBezTo>
                    <a:pt x="241068" y="0"/>
                    <a:pt x="-50624" y="458649"/>
                    <a:pt x="7714" y="526264"/>
                  </a:cubicBezTo>
                  <a:cubicBezTo>
                    <a:pt x="193230" y="741225"/>
                    <a:pt x="605099" y="257758"/>
                    <a:pt x="605099" y="257758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662EC464-E4FE-4055-81D8-3FDDB7C27450}"/>
                </a:ext>
              </a:extLst>
            </p:cNvPr>
            <p:cNvSpPr/>
            <p:nvPr/>
          </p:nvSpPr>
          <p:spPr>
            <a:xfrm>
              <a:off x="6174808" y="3880629"/>
              <a:ext cx="834734" cy="944117"/>
            </a:xfrm>
            <a:custGeom>
              <a:avLst/>
              <a:gdLst>
                <a:gd name="connsiteX0" fmla="*/ 694753 w 887267"/>
                <a:gd name="connsiteY0" fmla="*/ 97375 h 1003534"/>
                <a:gd name="connsiteX1" fmla="*/ 115258 w 887267"/>
                <a:gd name="connsiteY1" fmla="*/ 87018 h 1003534"/>
                <a:gd name="connsiteX2" fmla="*/ 6943 w 887267"/>
                <a:gd name="connsiteY2" fmla="*/ 330315 h 1003534"/>
                <a:gd name="connsiteX3" fmla="*/ 279189 w 887267"/>
                <a:gd name="connsiteY3" fmla="*/ 1003535 h 1003534"/>
                <a:gd name="connsiteX4" fmla="*/ 757758 w 887267"/>
                <a:gd name="connsiteY4" fmla="*/ 971290 h 1003534"/>
                <a:gd name="connsiteX5" fmla="*/ 757758 w 887267"/>
                <a:gd name="connsiteY5" fmla="*/ 670931 h 1003534"/>
                <a:gd name="connsiteX6" fmla="*/ 823097 w 887267"/>
                <a:gd name="connsiteY6" fmla="*/ 519676 h 1003534"/>
                <a:gd name="connsiteX7" fmla="*/ 877935 w 887267"/>
                <a:gd name="connsiteY7" fmla="*/ 331487 h 1003534"/>
                <a:gd name="connsiteX8" fmla="*/ 694753 w 887267"/>
                <a:gd name="connsiteY8" fmla="*/ 97375 h 100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267" h="1003534">
                  <a:moveTo>
                    <a:pt x="694753" y="97375"/>
                  </a:moveTo>
                  <a:cubicBezTo>
                    <a:pt x="523094" y="-28553"/>
                    <a:pt x="291264" y="-32697"/>
                    <a:pt x="115258" y="87018"/>
                  </a:cubicBezTo>
                  <a:cubicBezTo>
                    <a:pt x="38835" y="139195"/>
                    <a:pt x="-20865" y="217363"/>
                    <a:pt x="6943" y="330315"/>
                  </a:cubicBezTo>
                  <a:cubicBezTo>
                    <a:pt x="70143" y="595499"/>
                    <a:pt x="272383" y="770204"/>
                    <a:pt x="279189" y="1003535"/>
                  </a:cubicBezTo>
                  <a:lnTo>
                    <a:pt x="757758" y="971290"/>
                  </a:lnTo>
                  <a:lnTo>
                    <a:pt x="757758" y="670931"/>
                  </a:lnTo>
                  <a:cubicBezTo>
                    <a:pt x="757534" y="613549"/>
                    <a:pt x="781230" y="558695"/>
                    <a:pt x="823097" y="519676"/>
                  </a:cubicBezTo>
                  <a:cubicBezTo>
                    <a:pt x="864712" y="480592"/>
                    <a:pt x="906327" y="417863"/>
                    <a:pt x="877935" y="331487"/>
                  </a:cubicBezTo>
                  <a:cubicBezTo>
                    <a:pt x="852072" y="254493"/>
                    <a:pt x="786733" y="165186"/>
                    <a:pt x="694753" y="97375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AA23F8F6-DC0C-4438-9D5C-B0E016027C9D}"/>
                </a:ext>
              </a:extLst>
            </p:cNvPr>
            <p:cNvSpPr/>
            <p:nvPr/>
          </p:nvSpPr>
          <p:spPr>
            <a:xfrm>
              <a:off x="6482801" y="3735818"/>
              <a:ext cx="28395" cy="29034"/>
            </a:xfrm>
            <a:custGeom>
              <a:avLst/>
              <a:gdLst>
                <a:gd name="connsiteX0" fmla="*/ 23373 w 30182"/>
                <a:gd name="connsiteY0" fmla="*/ 5072 h 30861"/>
                <a:gd name="connsiteX1" fmla="*/ 1593 w 30182"/>
                <a:gd name="connsiteY1" fmla="*/ 8590 h 30861"/>
                <a:gd name="connsiteX2" fmla="*/ 27262 w 30182"/>
                <a:gd name="connsiteY2" fmla="*/ 28132 h 30861"/>
                <a:gd name="connsiteX3" fmla="*/ 23373 w 30182"/>
                <a:gd name="connsiteY3" fmla="*/ 5072 h 3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182" h="30861">
                  <a:moveTo>
                    <a:pt x="23373" y="5072"/>
                  </a:moveTo>
                  <a:cubicBezTo>
                    <a:pt x="23373" y="5072"/>
                    <a:pt x="9761" y="-8412"/>
                    <a:pt x="1593" y="8590"/>
                  </a:cubicBezTo>
                  <a:cubicBezTo>
                    <a:pt x="-6574" y="25591"/>
                    <a:pt x="18900" y="36144"/>
                    <a:pt x="27262" y="28132"/>
                  </a:cubicBezTo>
                  <a:cubicBezTo>
                    <a:pt x="35624" y="20119"/>
                    <a:pt x="23373" y="5072"/>
                    <a:pt x="23373" y="5072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37471288-DAE3-4801-A1BF-A11D37035F9F}"/>
                </a:ext>
              </a:extLst>
            </p:cNvPr>
            <p:cNvSpPr/>
            <p:nvPr/>
          </p:nvSpPr>
          <p:spPr>
            <a:xfrm>
              <a:off x="6520158" y="4089903"/>
              <a:ext cx="366993" cy="729144"/>
            </a:xfrm>
            <a:custGeom>
              <a:avLst/>
              <a:gdLst>
                <a:gd name="connsiteX0" fmla="*/ 90813 w 390089"/>
                <a:gd name="connsiteY0" fmla="*/ 0 h 775032"/>
                <a:gd name="connsiteX1" fmla="*/ 107343 w 390089"/>
                <a:gd name="connsiteY1" fmla="*/ 392206 h 775032"/>
                <a:gd name="connsiteX2" fmla="*/ 0 w 390089"/>
                <a:gd name="connsiteY2" fmla="*/ 775032 h 775032"/>
                <a:gd name="connsiteX3" fmla="*/ 390089 w 390089"/>
                <a:gd name="connsiteY3" fmla="*/ 748846 h 775032"/>
                <a:gd name="connsiteX4" fmla="*/ 390089 w 390089"/>
                <a:gd name="connsiteY4" fmla="*/ 577659 h 77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089" h="775032">
                  <a:moveTo>
                    <a:pt x="90813" y="0"/>
                  </a:moveTo>
                  <a:cubicBezTo>
                    <a:pt x="90813" y="0"/>
                    <a:pt x="-12640" y="198546"/>
                    <a:pt x="107343" y="392206"/>
                  </a:cubicBezTo>
                  <a:cubicBezTo>
                    <a:pt x="227325" y="585867"/>
                    <a:pt x="0" y="775032"/>
                    <a:pt x="0" y="775032"/>
                  </a:cubicBezTo>
                  <a:lnTo>
                    <a:pt x="390089" y="748846"/>
                  </a:lnTo>
                  <a:lnTo>
                    <a:pt x="390089" y="577659"/>
                  </a:ln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9270AF18-811E-4DD6-AD9B-ADED272985B4}"/>
                </a:ext>
              </a:extLst>
            </p:cNvPr>
            <p:cNvSpPr/>
            <p:nvPr/>
          </p:nvSpPr>
          <p:spPr>
            <a:xfrm>
              <a:off x="6397905" y="3597762"/>
              <a:ext cx="266985" cy="446668"/>
            </a:xfrm>
            <a:custGeom>
              <a:avLst/>
              <a:gdLst>
                <a:gd name="connsiteX0" fmla="*/ 21438 w 283787"/>
                <a:gd name="connsiteY0" fmla="*/ 404102 h 474779"/>
                <a:gd name="connsiteX1" fmla="*/ 13271 w 283787"/>
                <a:gd name="connsiteY1" fmla="*/ 185233 h 474779"/>
                <a:gd name="connsiteX2" fmla="*/ 14437 w 283787"/>
                <a:gd name="connsiteY2" fmla="*/ 61532 h 474779"/>
                <a:gd name="connsiteX3" fmla="*/ 152310 w 283787"/>
                <a:gd name="connsiteY3" fmla="*/ 52152 h 474779"/>
                <a:gd name="connsiteX4" fmla="*/ 132864 w 283787"/>
                <a:gd name="connsiteY4" fmla="*/ 132079 h 474779"/>
                <a:gd name="connsiteX5" fmla="*/ 281238 w 283787"/>
                <a:gd name="connsiteY5" fmla="*/ 349580 h 474779"/>
                <a:gd name="connsiteX6" fmla="*/ 21438 w 283787"/>
                <a:gd name="connsiteY6" fmla="*/ 404102 h 474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787" h="474779">
                  <a:moveTo>
                    <a:pt x="21438" y="404102"/>
                  </a:moveTo>
                  <a:cubicBezTo>
                    <a:pt x="30578" y="368145"/>
                    <a:pt x="73165" y="302875"/>
                    <a:pt x="13271" y="185233"/>
                  </a:cubicBezTo>
                  <a:cubicBezTo>
                    <a:pt x="-4824" y="145911"/>
                    <a:pt x="-4395" y="100503"/>
                    <a:pt x="14437" y="61532"/>
                  </a:cubicBezTo>
                  <a:cubicBezTo>
                    <a:pt x="71414" y="-35005"/>
                    <a:pt x="163200" y="-1979"/>
                    <a:pt x="152310" y="52152"/>
                  </a:cubicBezTo>
                  <a:cubicBezTo>
                    <a:pt x="141421" y="106283"/>
                    <a:pt x="132864" y="132079"/>
                    <a:pt x="132864" y="132079"/>
                  </a:cubicBezTo>
                  <a:cubicBezTo>
                    <a:pt x="132864" y="132079"/>
                    <a:pt x="306713" y="257342"/>
                    <a:pt x="281238" y="349580"/>
                  </a:cubicBezTo>
                  <a:cubicBezTo>
                    <a:pt x="259653" y="431656"/>
                    <a:pt x="-17260" y="553793"/>
                    <a:pt x="21438" y="404102"/>
                  </a:cubicBezTo>
                  <a:close/>
                </a:path>
              </a:pathLst>
            </a:custGeom>
            <a:solidFill>
              <a:srgbClr val="24285B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B538E548-61D3-4F59-AAB8-06D627AE6626}"/>
                </a:ext>
              </a:extLst>
            </p:cNvPr>
            <p:cNvSpPr/>
            <p:nvPr/>
          </p:nvSpPr>
          <p:spPr>
            <a:xfrm>
              <a:off x="6264763" y="4709289"/>
              <a:ext cx="697213" cy="653582"/>
            </a:xfrm>
            <a:custGeom>
              <a:avLst/>
              <a:gdLst>
                <a:gd name="connsiteX0" fmla="*/ 161986 w 741092"/>
                <a:gd name="connsiteY0" fmla="*/ 0 h 694715"/>
                <a:gd name="connsiteX1" fmla="*/ 661557 w 741092"/>
                <a:gd name="connsiteY1" fmla="*/ 0 h 694715"/>
                <a:gd name="connsiteX2" fmla="*/ 741092 w 741092"/>
                <a:gd name="connsiteY2" fmla="*/ 694715 h 694715"/>
                <a:gd name="connsiteX3" fmla="*/ 0 w 741092"/>
                <a:gd name="connsiteY3" fmla="*/ 661103 h 694715"/>
                <a:gd name="connsiteX4" fmla="*/ 161986 w 741092"/>
                <a:gd name="connsiteY4" fmla="*/ 0 h 69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1092" h="694715">
                  <a:moveTo>
                    <a:pt x="161986" y="0"/>
                  </a:moveTo>
                  <a:lnTo>
                    <a:pt x="661557" y="0"/>
                  </a:lnTo>
                  <a:lnTo>
                    <a:pt x="741092" y="694715"/>
                  </a:lnTo>
                  <a:lnTo>
                    <a:pt x="0" y="661103"/>
                  </a:lnTo>
                  <a:lnTo>
                    <a:pt x="161986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8400E8C5-FB1D-4513-8B76-2A1D5718E494}"/>
                </a:ext>
              </a:extLst>
            </p:cNvPr>
            <p:cNvSpPr/>
            <p:nvPr/>
          </p:nvSpPr>
          <p:spPr>
            <a:xfrm>
              <a:off x="6559002" y="3455039"/>
              <a:ext cx="1112149" cy="851011"/>
            </a:xfrm>
            <a:custGeom>
              <a:avLst/>
              <a:gdLst>
                <a:gd name="connsiteX0" fmla="*/ 12189 w 1182141"/>
                <a:gd name="connsiteY0" fmla="*/ 796759 h 904569"/>
                <a:gd name="connsiteX1" fmla="*/ 83295 w 1182141"/>
                <a:gd name="connsiteY1" fmla="*/ 610457 h 904569"/>
                <a:gd name="connsiteX2" fmla="*/ 84917 w 1182141"/>
                <a:gd name="connsiteY2" fmla="*/ 609742 h 904569"/>
                <a:gd name="connsiteX3" fmla="*/ 189343 w 1182141"/>
                <a:gd name="connsiteY3" fmla="*/ 575349 h 904569"/>
                <a:gd name="connsiteX4" fmla="*/ 988579 w 1182141"/>
                <a:gd name="connsiteY4" fmla="*/ 85433 h 904569"/>
                <a:gd name="connsiteX5" fmla="*/ 1139287 w 1182141"/>
                <a:gd name="connsiteY5" fmla="*/ 4920 h 904569"/>
                <a:gd name="connsiteX6" fmla="*/ 1077448 w 1182141"/>
                <a:gd name="connsiteY6" fmla="*/ 111228 h 904569"/>
                <a:gd name="connsiteX7" fmla="*/ 206456 w 1182141"/>
                <a:gd name="connsiteY7" fmla="*/ 901894 h 904569"/>
                <a:gd name="connsiteX8" fmla="*/ 11994 w 1182141"/>
                <a:gd name="connsiteY8" fmla="*/ 796759 h 904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2141" h="904569">
                  <a:moveTo>
                    <a:pt x="12189" y="796759"/>
                  </a:moveTo>
                  <a:cubicBezTo>
                    <a:pt x="-19369" y="725581"/>
                    <a:pt x="12466" y="642171"/>
                    <a:pt x="83295" y="610457"/>
                  </a:cubicBezTo>
                  <a:cubicBezTo>
                    <a:pt x="83834" y="610215"/>
                    <a:pt x="84375" y="609977"/>
                    <a:pt x="84917" y="609742"/>
                  </a:cubicBezTo>
                  <a:cubicBezTo>
                    <a:pt x="118828" y="595689"/>
                    <a:pt x="153733" y="584193"/>
                    <a:pt x="189343" y="575349"/>
                  </a:cubicBezTo>
                  <a:cubicBezTo>
                    <a:pt x="402084" y="520632"/>
                    <a:pt x="771560" y="371918"/>
                    <a:pt x="988579" y="85433"/>
                  </a:cubicBezTo>
                  <a:cubicBezTo>
                    <a:pt x="988579" y="85433"/>
                    <a:pt x="1051196" y="-24197"/>
                    <a:pt x="1139287" y="4920"/>
                  </a:cubicBezTo>
                  <a:cubicBezTo>
                    <a:pt x="1227378" y="34038"/>
                    <a:pt x="1166123" y="137024"/>
                    <a:pt x="1077448" y="111228"/>
                  </a:cubicBezTo>
                  <a:cubicBezTo>
                    <a:pt x="1077448" y="111228"/>
                    <a:pt x="812397" y="790115"/>
                    <a:pt x="206456" y="901894"/>
                  </a:cubicBezTo>
                  <a:cubicBezTo>
                    <a:pt x="125267" y="916099"/>
                    <a:pt x="44939" y="872670"/>
                    <a:pt x="11994" y="796759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817051D6-3D40-4D1D-9436-BE7AD85E42D9}"/>
                </a:ext>
              </a:extLst>
            </p:cNvPr>
            <p:cNvSpPr/>
            <p:nvPr/>
          </p:nvSpPr>
          <p:spPr>
            <a:xfrm>
              <a:off x="8768768" y="3435455"/>
              <a:ext cx="2048268" cy="2077805"/>
            </a:xfrm>
            <a:custGeom>
              <a:avLst/>
              <a:gdLst>
                <a:gd name="connsiteX0" fmla="*/ 1600611 w 2177174"/>
                <a:gd name="connsiteY0" fmla="*/ 1667454 h 2208570"/>
                <a:gd name="connsiteX1" fmla="*/ 1495408 w 2177174"/>
                <a:gd name="connsiteY1" fmla="*/ 1975435 h 2208570"/>
                <a:gd name="connsiteX2" fmla="*/ 1440181 w 2177174"/>
                <a:gd name="connsiteY2" fmla="*/ 2208570 h 2208570"/>
                <a:gd name="connsiteX3" fmla="*/ 1699398 w 2177174"/>
                <a:gd name="connsiteY3" fmla="*/ 2208570 h 2208570"/>
                <a:gd name="connsiteX4" fmla="*/ 1901832 w 2177174"/>
                <a:gd name="connsiteY4" fmla="*/ 1662569 h 2208570"/>
                <a:gd name="connsiteX5" fmla="*/ 2017342 w 2177174"/>
                <a:gd name="connsiteY5" fmla="*/ 2208570 h 2208570"/>
                <a:gd name="connsiteX6" fmla="*/ 2135769 w 2177174"/>
                <a:gd name="connsiteY6" fmla="*/ 2208570 h 2208570"/>
                <a:gd name="connsiteX7" fmla="*/ 2176995 w 2177174"/>
                <a:gd name="connsiteY7" fmla="*/ 2105975 h 2208570"/>
                <a:gd name="connsiteX8" fmla="*/ 2158910 w 2177174"/>
                <a:gd name="connsiteY8" fmla="*/ 1952571 h 2208570"/>
                <a:gd name="connsiteX9" fmla="*/ 2109516 w 2177174"/>
                <a:gd name="connsiteY9" fmla="*/ 1479852 h 2208570"/>
                <a:gd name="connsiteX10" fmla="*/ 2115545 w 2177174"/>
                <a:gd name="connsiteY10" fmla="*/ 880306 h 2208570"/>
                <a:gd name="connsiteX11" fmla="*/ 1986617 w 2177174"/>
                <a:gd name="connsiteY11" fmla="*/ 558255 h 2208570"/>
                <a:gd name="connsiteX12" fmla="*/ 1974560 w 2177174"/>
                <a:gd name="connsiteY12" fmla="*/ 549070 h 2208570"/>
                <a:gd name="connsiteX13" fmla="*/ 1992062 w 2177174"/>
                <a:gd name="connsiteY13" fmla="*/ 337040 h 2208570"/>
                <a:gd name="connsiteX14" fmla="*/ 2004507 w 2177174"/>
                <a:gd name="connsiteY14" fmla="*/ 131459 h 2208570"/>
                <a:gd name="connsiteX15" fmla="*/ 1889581 w 2177174"/>
                <a:gd name="connsiteY15" fmla="*/ 26519 h 2208570"/>
                <a:gd name="connsiteX16" fmla="*/ 1831242 w 2177174"/>
                <a:gd name="connsiteY16" fmla="*/ 239331 h 2208570"/>
                <a:gd name="connsiteX17" fmla="*/ 1567553 w 2177174"/>
                <a:gd name="connsiteY17" fmla="*/ 338604 h 2208570"/>
                <a:gd name="connsiteX18" fmla="*/ 688199 w 2177174"/>
                <a:gd name="connsiteY18" fmla="*/ 332936 h 2208570"/>
                <a:gd name="connsiteX19" fmla="*/ 0 w 2177174"/>
                <a:gd name="connsiteY19" fmla="*/ 332936 h 2208570"/>
                <a:gd name="connsiteX20" fmla="*/ 0 w 2177174"/>
                <a:gd name="connsiteY20" fmla="*/ 1612346 h 2208570"/>
                <a:gd name="connsiteX21" fmla="*/ 1623169 w 2177174"/>
                <a:gd name="connsiteY21" fmla="*/ 1612346 h 2208570"/>
                <a:gd name="connsiteX22" fmla="*/ 1600611 w 2177174"/>
                <a:gd name="connsiteY22" fmla="*/ 1667454 h 220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77174" h="2208570">
                  <a:moveTo>
                    <a:pt x="1600611" y="1667454"/>
                  </a:moveTo>
                  <a:cubicBezTo>
                    <a:pt x="1561719" y="1768812"/>
                    <a:pt x="1526651" y="1871472"/>
                    <a:pt x="1495408" y="1975435"/>
                  </a:cubicBezTo>
                  <a:cubicBezTo>
                    <a:pt x="1489185" y="1996149"/>
                    <a:pt x="1462544" y="2123954"/>
                    <a:pt x="1440181" y="2208570"/>
                  </a:cubicBezTo>
                  <a:lnTo>
                    <a:pt x="1699398" y="2208570"/>
                  </a:lnTo>
                  <a:cubicBezTo>
                    <a:pt x="1716717" y="2011571"/>
                    <a:pt x="1786657" y="1822929"/>
                    <a:pt x="1901832" y="1662569"/>
                  </a:cubicBezTo>
                  <a:cubicBezTo>
                    <a:pt x="1904360" y="1851344"/>
                    <a:pt x="1911360" y="2053407"/>
                    <a:pt x="2017342" y="2208570"/>
                  </a:cubicBezTo>
                  <a:lnTo>
                    <a:pt x="2135769" y="2208570"/>
                  </a:lnTo>
                  <a:cubicBezTo>
                    <a:pt x="2160041" y="2179662"/>
                    <a:pt x="2174485" y="2143715"/>
                    <a:pt x="2176995" y="2105975"/>
                  </a:cubicBezTo>
                  <a:cubicBezTo>
                    <a:pt x="2178330" y="2054233"/>
                    <a:pt x="2172239" y="2002567"/>
                    <a:pt x="2158910" y="1952571"/>
                  </a:cubicBezTo>
                  <a:cubicBezTo>
                    <a:pt x="2126817" y="1797045"/>
                    <a:pt x="2110270" y="1638685"/>
                    <a:pt x="2109516" y="1479852"/>
                  </a:cubicBezTo>
                  <a:cubicBezTo>
                    <a:pt x="2109516" y="1279938"/>
                    <a:pt x="2132657" y="1079633"/>
                    <a:pt x="2115545" y="880306"/>
                  </a:cubicBezTo>
                  <a:cubicBezTo>
                    <a:pt x="2105238" y="762077"/>
                    <a:pt x="2076652" y="636227"/>
                    <a:pt x="1986617" y="558255"/>
                  </a:cubicBezTo>
                  <a:cubicBezTo>
                    <a:pt x="1982851" y="554871"/>
                    <a:pt x="1978819" y="551799"/>
                    <a:pt x="1974560" y="549070"/>
                  </a:cubicBezTo>
                  <a:cubicBezTo>
                    <a:pt x="1983506" y="478719"/>
                    <a:pt x="1987978" y="407587"/>
                    <a:pt x="1992062" y="337040"/>
                  </a:cubicBezTo>
                  <a:lnTo>
                    <a:pt x="2004507" y="131459"/>
                  </a:lnTo>
                  <a:cubicBezTo>
                    <a:pt x="2008786" y="61695"/>
                    <a:pt x="1969699" y="-51844"/>
                    <a:pt x="1889581" y="26519"/>
                  </a:cubicBezTo>
                  <a:cubicBezTo>
                    <a:pt x="1824242" y="90226"/>
                    <a:pt x="1846994" y="163312"/>
                    <a:pt x="1831242" y="239331"/>
                  </a:cubicBezTo>
                  <a:cubicBezTo>
                    <a:pt x="1806351" y="358145"/>
                    <a:pt x="1659922" y="342707"/>
                    <a:pt x="1567553" y="338604"/>
                  </a:cubicBezTo>
                  <a:cubicBezTo>
                    <a:pt x="1275861" y="325510"/>
                    <a:pt x="981057" y="332936"/>
                    <a:pt x="688199" y="332936"/>
                  </a:cubicBezTo>
                  <a:lnTo>
                    <a:pt x="0" y="332936"/>
                  </a:lnTo>
                  <a:lnTo>
                    <a:pt x="0" y="1612346"/>
                  </a:lnTo>
                  <a:lnTo>
                    <a:pt x="1623169" y="1612346"/>
                  </a:lnTo>
                  <a:cubicBezTo>
                    <a:pt x="1615390" y="1630715"/>
                    <a:pt x="1607612" y="1649085"/>
                    <a:pt x="1600611" y="1667454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6E5FB8F3-C931-4CCC-BCDE-029EB7432565}"/>
                </a:ext>
              </a:extLst>
            </p:cNvPr>
            <p:cNvSpPr/>
            <p:nvPr/>
          </p:nvSpPr>
          <p:spPr>
            <a:xfrm>
              <a:off x="10070113" y="5762376"/>
              <a:ext cx="202851" cy="104242"/>
            </a:xfrm>
            <a:custGeom>
              <a:avLst/>
              <a:gdLst>
                <a:gd name="connsiteX0" fmla="*/ 149500 w 215617"/>
                <a:gd name="connsiteY0" fmla="*/ 0 h 110802"/>
                <a:gd name="connsiteX1" fmla="*/ 60048 w 215617"/>
                <a:gd name="connsiteY1" fmla="*/ 22473 h 110802"/>
                <a:gd name="connsiteX2" fmla="*/ 13960 w 215617"/>
                <a:gd name="connsiteY2" fmla="*/ 75822 h 110802"/>
                <a:gd name="connsiteX3" fmla="*/ 177697 w 215617"/>
                <a:gd name="connsiteY3" fmla="*/ 110803 h 110802"/>
                <a:gd name="connsiteX4" fmla="*/ 215617 w 215617"/>
                <a:gd name="connsiteY4" fmla="*/ 22668 h 11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17" h="110802">
                  <a:moveTo>
                    <a:pt x="149500" y="0"/>
                  </a:moveTo>
                  <a:cubicBezTo>
                    <a:pt x="149500" y="0"/>
                    <a:pt x="106524" y="42601"/>
                    <a:pt x="60048" y="22473"/>
                  </a:cubicBezTo>
                  <a:cubicBezTo>
                    <a:pt x="13572" y="2345"/>
                    <a:pt x="-20264" y="42015"/>
                    <a:pt x="13960" y="75822"/>
                  </a:cubicBezTo>
                  <a:cubicBezTo>
                    <a:pt x="48186" y="109630"/>
                    <a:pt x="177697" y="110803"/>
                    <a:pt x="177697" y="110803"/>
                  </a:cubicBezTo>
                  <a:lnTo>
                    <a:pt x="215617" y="22668"/>
                  </a:ln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BA964EB1-0972-46CA-8139-2C5CADEFAF15}"/>
                </a:ext>
              </a:extLst>
            </p:cNvPr>
            <p:cNvSpPr/>
            <p:nvPr/>
          </p:nvSpPr>
          <p:spPr>
            <a:xfrm>
              <a:off x="10860102" y="5690858"/>
              <a:ext cx="130748" cy="209477"/>
            </a:xfrm>
            <a:custGeom>
              <a:avLst/>
              <a:gdLst>
                <a:gd name="connsiteX0" fmla="*/ 31439 w 138976"/>
                <a:gd name="connsiteY0" fmla="*/ 56281 h 222660"/>
                <a:gd name="connsiteX1" fmla="*/ 17438 w 138976"/>
                <a:gd name="connsiteY1" fmla="*/ 152427 h 222660"/>
                <a:gd name="connsiteX2" fmla="*/ 46607 w 138976"/>
                <a:gd name="connsiteY2" fmla="*/ 217697 h 222660"/>
                <a:gd name="connsiteX3" fmla="*/ 138976 w 138976"/>
                <a:gd name="connsiteY3" fmla="*/ 70351 h 222660"/>
                <a:gd name="connsiteX4" fmla="*/ 76165 w 138976"/>
                <a:gd name="connsiteY4" fmla="*/ 0 h 222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76" h="222660">
                  <a:moveTo>
                    <a:pt x="31439" y="56281"/>
                  </a:moveTo>
                  <a:cubicBezTo>
                    <a:pt x="31439" y="56281"/>
                    <a:pt x="52441" y="114907"/>
                    <a:pt x="17438" y="152427"/>
                  </a:cubicBezTo>
                  <a:cubicBezTo>
                    <a:pt x="-17565" y="189948"/>
                    <a:pt x="4215" y="238412"/>
                    <a:pt x="46607" y="217697"/>
                  </a:cubicBezTo>
                  <a:cubicBezTo>
                    <a:pt x="89000" y="196983"/>
                    <a:pt x="138976" y="70351"/>
                    <a:pt x="138976" y="70351"/>
                  </a:cubicBezTo>
                  <a:lnTo>
                    <a:pt x="76165" y="0"/>
                  </a:ln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FEFD5DA5-F709-4342-BBE4-22A7AEEBE20F}"/>
                </a:ext>
              </a:extLst>
            </p:cNvPr>
            <p:cNvSpPr/>
            <p:nvPr/>
          </p:nvSpPr>
          <p:spPr>
            <a:xfrm>
              <a:off x="10428103" y="4717194"/>
              <a:ext cx="581901" cy="1050695"/>
            </a:xfrm>
            <a:custGeom>
              <a:avLst/>
              <a:gdLst>
                <a:gd name="connsiteX0" fmla="*/ 605553 w 618522"/>
                <a:gd name="connsiteY0" fmla="*/ 195 h 1116820"/>
                <a:gd name="connsiteX1" fmla="*/ 572106 w 618522"/>
                <a:gd name="connsiteY1" fmla="*/ 282967 h 1116820"/>
                <a:gd name="connsiteX2" fmla="*/ 572106 w 618522"/>
                <a:gd name="connsiteY2" fmla="*/ 1038653 h 1116820"/>
                <a:gd name="connsiteX3" fmla="*/ 493348 w 618522"/>
                <a:gd name="connsiteY3" fmla="*/ 1116821 h 1116820"/>
                <a:gd name="connsiteX4" fmla="*/ 246577 w 618522"/>
                <a:gd name="connsiteY4" fmla="*/ 258149 h 1116820"/>
                <a:gd name="connsiteX5" fmla="*/ 0 w 618522"/>
                <a:gd name="connsiteY5" fmla="*/ 0 h 111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8522" h="1116820">
                  <a:moveTo>
                    <a:pt x="605553" y="195"/>
                  </a:moveTo>
                  <a:cubicBezTo>
                    <a:pt x="605553" y="195"/>
                    <a:pt x="650862" y="189752"/>
                    <a:pt x="572106" y="282967"/>
                  </a:cubicBezTo>
                  <a:cubicBezTo>
                    <a:pt x="493348" y="376182"/>
                    <a:pt x="372783" y="817830"/>
                    <a:pt x="572106" y="1038653"/>
                  </a:cubicBezTo>
                  <a:lnTo>
                    <a:pt x="493348" y="1116821"/>
                  </a:lnTo>
                  <a:cubicBezTo>
                    <a:pt x="493348" y="1116821"/>
                    <a:pt x="148179" y="930391"/>
                    <a:pt x="246577" y="2581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227EC0E2-AA5D-4203-99AD-DF4E37F3D8D3}"/>
                </a:ext>
              </a:extLst>
            </p:cNvPr>
            <p:cNvSpPr/>
            <p:nvPr/>
          </p:nvSpPr>
          <p:spPr>
            <a:xfrm>
              <a:off x="10190272" y="4717378"/>
              <a:ext cx="514449" cy="1069081"/>
            </a:xfrm>
            <a:custGeom>
              <a:avLst/>
              <a:gdLst>
                <a:gd name="connsiteX0" fmla="*/ 252800 w 546825"/>
                <a:gd name="connsiteY0" fmla="*/ 0 h 1136363"/>
                <a:gd name="connsiteX1" fmla="*/ 0 w 546825"/>
                <a:gd name="connsiteY1" fmla="*/ 1116821 h 1136363"/>
                <a:gd name="connsiteX2" fmla="*/ 126595 w 546825"/>
                <a:gd name="connsiteY2" fmla="*/ 1136363 h 1136363"/>
                <a:gd name="connsiteX3" fmla="*/ 546825 w 546825"/>
                <a:gd name="connsiteY3" fmla="*/ 213789 h 113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825" h="1136363">
                  <a:moveTo>
                    <a:pt x="252800" y="0"/>
                  </a:moveTo>
                  <a:lnTo>
                    <a:pt x="0" y="1116821"/>
                  </a:lnTo>
                  <a:lnTo>
                    <a:pt x="126595" y="1136363"/>
                  </a:lnTo>
                  <a:cubicBezTo>
                    <a:pt x="126595" y="1136363"/>
                    <a:pt x="379394" y="370906"/>
                    <a:pt x="546825" y="21378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D054B22A-6FE0-40F5-8F0F-76376120C374}"/>
                </a:ext>
              </a:extLst>
            </p:cNvPr>
            <p:cNvSpPr/>
            <p:nvPr/>
          </p:nvSpPr>
          <p:spPr>
            <a:xfrm>
              <a:off x="10158499" y="3793538"/>
              <a:ext cx="246551" cy="496391"/>
            </a:xfrm>
            <a:custGeom>
              <a:avLst/>
              <a:gdLst>
                <a:gd name="connsiteX0" fmla="*/ 227844 w 262068"/>
                <a:gd name="connsiteY0" fmla="*/ 0 h 527631"/>
                <a:gd name="connsiteX1" fmla="*/ 4214 w 262068"/>
                <a:gd name="connsiteY1" fmla="*/ 527632 h 527631"/>
                <a:gd name="connsiteX2" fmla="*/ 262069 w 262068"/>
                <a:gd name="connsiteY2" fmla="*/ 505550 h 52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068" h="527631">
                  <a:moveTo>
                    <a:pt x="227844" y="0"/>
                  </a:moveTo>
                  <a:cubicBezTo>
                    <a:pt x="227844" y="0"/>
                    <a:pt x="-36235" y="113148"/>
                    <a:pt x="4214" y="527632"/>
                  </a:cubicBezTo>
                  <a:lnTo>
                    <a:pt x="262069" y="505550"/>
                  </a:lnTo>
                  <a:close/>
                </a:path>
              </a:pathLst>
            </a:custGeom>
            <a:solidFill>
              <a:srgbClr val="68E1FD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F571C8B6-825A-4BAD-ACDF-B5E63F2E886D}"/>
                </a:ext>
              </a:extLst>
            </p:cNvPr>
            <p:cNvSpPr/>
            <p:nvPr/>
          </p:nvSpPr>
          <p:spPr>
            <a:xfrm>
              <a:off x="10158499" y="3793538"/>
              <a:ext cx="246551" cy="496391"/>
            </a:xfrm>
            <a:custGeom>
              <a:avLst/>
              <a:gdLst>
                <a:gd name="connsiteX0" fmla="*/ 227844 w 262068"/>
                <a:gd name="connsiteY0" fmla="*/ 0 h 527631"/>
                <a:gd name="connsiteX1" fmla="*/ 4214 w 262068"/>
                <a:gd name="connsiteY1" fmla="*/ 527632 h 527631"/>
                <a:gd name="connsiteX2" fmla="*/ 262069 w 262068"/>
                <a:gd name="connsiteY2" fmla="*/ 505550 h 52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068" h="527631">
                  <a:moveTo>
                    <a:pt x="227844" y="0"/>
                  </a:moveTo>
                  <a:cubicBezTo>
                    <a:pt x="227844" y="0"/>
                    <a:pt x="-36235" y="113148"/>
                    <a:pt x="4214" y="527632"/>
                  </a:cubicBezTo>
                  <a:lnTo>
                    <a:pt x="262069" y="505550"/>
                  </a:lnTo>
                  <a:close/>
                </a:path>
              </a:pathLst>
            </a:custGeom>
            <a:solidFill>
              <a:srgbClr val="FFFFFF">
                <a:alpha val="36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D314F3D4-7BC7-476D-80BE-E9C0BC823E87}"/>
                </a:ext>
              </a:extLst>
            </p:cNvPr>
            <p:cNvSpPr/>
            <p:nvPr/>
          </p:nvSpPr>
          <p:spPr>
            <a:xfrm>
              <a:off x="10573729" y="3501586"/>
              <a:ext cx="148004" cy="253343"/>
            </a:xfrm>
            <a:custGeom>
              <a:avLst/>
              <a:gdLst>
                <a:gd name="connsiteX0" fmla="*/ 157320 w 157319"/>
                <a:gd name="connsiteY0" fmla="*/ 0 h 269287"/>
                <a:gd name="connsiteX1" fmla="*/ 147207 w 157319"/>
                <a:gd name="connsiteY1" fmla="*/ 269288 h 269287"/>
                <a:gd name="connsiteX2" fmla="*/ 0 w 157319"/>
                <a:gd name="connsiteY2" fmla="*/ 253068 h 269287"/>
                <a:gd name="connsiteX3" fmla="*/ 66311 w 157319"/>
                <a:gd name="connsiteY3" fmla="*/ 63707 h 269287"/>
                <a:gd name="connsiteX4" fmla="*/ 157320 w 157319"/>
                <a:gd name="connsiteY4" fmla="*/ 0 h 26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19" h="269287">
                  <a:moveTo>
                    <a:pt x="157320" y="0"/>
                  </a:moveTo>
                  <a:lnTo>
                    <a:pt x="147207" y="269288"/>
                  </a:lnTo>
                  <a:lnTo>
                    <a:pt x="0" y="253068"/>
                  </a:lnTo>
                  <a:lnTo>
                    <a:pt x="66311" y="63707"/>
                  </a:lnTo>
                  <a:lnTo>
                    <a:pt x="157320" y="0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A4858CD4-C277-4419-96FF-5F0E334A4AEF}"/>
                </a:ext>
              </a:extLst>
            </p:cNvPr>
            <p:cNvSpPr/>
            <p:nvPr/>
          </p:nvSpPr>
          <p:spPr>
            <a:xfrm>
              <a:off x="10600806" y="3582480"/>
              <a:ext cx="69520" cy="80157"/>
            </a:xfrm>
            <a:custGeom>
              <a:avLst/>
              <a:gdLst>
                <a:gd name="connsiteX0" fmla="*/ 21390 w 73895"/>
                <a:gd name="connsiteY0" fmla="*/ 19542 h 85202"/>
                <a:gd name="connsiteX1" fmla="*/ 73895 w 73895"/>
                <a:gd name="connsiteY1" fmla="*/ 0 h 85202"/>
                <a:gd name="connsiteX2" fmla="*/ 0 w 73895"/>
                <a:gd name="connsiteY2" fmla="*/ 85203 h 85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895" h="85202">
                  <a:moveTo>
                    <a:pt x="21390" y="19542"/>
                  </a:moveTo>
                  <a:cubicBezTo>
                    <a:pt x="40420" y="18342"/>
                    <a:pt x="58678" y="11547"/>
                    <a:pt x="73895" y="0"/>
                  </a:cubicBezTo>
                  <a:cubicBezTo>
                    <a:pt x="60866" y="36766"/>
                    <a:pt x="34463" y="67209"/>
                    <a:pt x="0" y="85203"/>
                  </a:cubicBezTo>
                  <a:close/>
                </a:path>
              </a:pathLst>
            </a:custGeom>
            <a:solidFill>
              <a:srgbClr val="CE8172">
                <a:alpha val="31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64F06430-A0FB-442F-B887-6D717AB96897}"/>
                </a:ext>
              </a:extLst>
            </p:cNvPr>
            <p:cNvSpPr/>
            <p:nvPr/>
          </p:nvSpPr>
          <p:spPr>
            <a:xfrm>
              <a:off x="10233409" y="3701546"/>
              <a:ext cx="891303" cy="1015831"/>
            </a:xfrm>
            <a:custGeom>
              <a:avLst/>
              <a:gdLst>
                <a:gd name="connsiteX0" fmla="*/ 496306 w 947397"/>
                <a:gd name="connsiteY0" fmla="*/ 2221 h 1079762"/>
                <a:gd name="connsiteX1" fmla="*/ 410354 w 947397"/>
                <a:gd name="connsiteY1" fmla="*/ 20200 h 1079762"/>
                <a:gd name="connsiteX2" fmla="*/ 819 w 947397"/>
                <a:gd name="connsiteY2" fmla="*/ 285970 h 1079762"/>
                <a:gd name="connsiteX3" fmla="*/ 207142 w 947397"/>
                <a:gd name="connsiteY3" fmla="*/ 1079763 h 1079762"/>
                <a:gd name="connsiteX4" fmla="*/ 803555 w 947397"/>
                <a:gd name="connsiteY4" fmla="*/ 1079763 h 1079762"/>
                <a:gd name="connsiteX5" fmla="*/ 496306 w 947397"/>
                <a:gd name="connsiteY5" fmla="*/ 2221 h 107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7397" h="1079762">
                  <a:moveTo>
                    <a:pt x="496306" y="2221"/>
                  </a:moveTo>
                  <a:lnTo>
                    <a:pt x="410354" y="20200"/>
                  </a:lnTo>
                  <a:cubicBezTo>
                    <a:pt x="410354" y="20200"/>
                    <a:pt x="16765" y="62801"/>
                    <a:pt x="819" y="285970"/>
                  </a:cubicBezTo>
                  <a:cubicBezTo>
                    <a:pt x="-15127" y="509139"/>
                    <a:pt x="207142" y="1079763"/>
                    <a:pt x="207142" y="1079763"/>
                  </a:cubicBezTo>
                  <a:lnTo>
                    <a:pt x="803555" y="1079763"/>
                  </a:lnTo>
                  <a:cubicBezTo>
                    <a:pt x="803555" y="1079763"/>
                    <a:pt x="1280958" y="-56795"/>
                    <a:pt x="496306" y="2221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00976B1D-9CAC-4EFE-A15C-141700C5DD34}"/>
                </a:ext>
              </a:extLst>
            </p:cNvPr>
            <p:cNvSpPr/>
            <p:nvPr/>
          </p:nvSpPr>
          <p:spPr>
            <a:xfrm>
              <a:off x="10573199" y="3412598"/>
              <a:ext cx="154860" cy="215164"/>
            </a:xfrm>
            <a:custGeom>
              <a:avLst/>
              <a:gdLst>
                <a:gd name="connsiteX0" fmla="*/ 12620 w 164606"/>
                <a:gd name="connsiteY0" fmla="*/ 55113 h 228705"/>
                <a:gd name="connsiteX1" fmla="*/ 564 w 164606"/>
                <a:gd name="connsiteY1" fmla="*/ 191907 h 228705"/>
                <a:gd name="connsiteX2" fmla="*/ 46067 w 164606"/>
                <a:gd name="connsiteY2" fmla="*/ 228450 h 228705"/>
                <a:gd name="connsiteX3" fmla="*/ 125797 w 164606"/>
                <a:gd name="connsiteY3" fmla="*/ 169824 h 228705"/>
                <a:gd name="connsiteX4" fmla="*/ 159827 w 164606"/>
                <a:gd name="connsiteY4" fmla="*/ 102014 h 228705"/>
                <a:gd name="connsiteX5" fmla="*/ 138631 w 164606"/>
                <a:gd name="connsiteY5" fmla="*/ 19351 h 228705"/>
                <a:gd name="connsiteX6" fmla="*/ 12620 w 164606"/>
                <a:gd name="connsiteY6" fmla="*/ 55113 h 22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06" h="228705">
                  <a:moveTo>
                    <a:pt x="12620" y="55113"/>
                  </a:moveTo>
                  <a:cubicBezTo>
                    <a:pt x="2460" y="99953"/>
                    <a:pt x="-1597" y="145971"/>
                    <a:pt x="564" y="191907"/>
                  </a:cubicBezTo>
                  <a:cubicBezTo>
                    <a:pt x="3107" y="214614"/>
                    <a:pt x="23467" y="230965"/>
                    <a:pt x="46067" y="228450"/>
                  </a:cubicBezTo>
                  <a:cubicBezTo>
                    <a:pt x="81822" y="226415"/>
                    <a:pt x="113048" y="203455"/>
                    <a:pt x="125797" y="169824"/>
                  </a:cubicBezTo>
                  <a:lnTo>
                    <a:pt x="159827" y="102014"/>
                  </a:lnTo>
                  <a:cubicBezTo>
                    <a:pt x="170862" y="72728"/>
                    <a:pt x="162376" y="39632"/>
                    <a:pt x="138631" y="19351"/>
                  </a:cubicBezTo>
                  <a:cubicBezTo>
                    <a:pt x="97405" y="-20319"/>
                    <a:pt x="21176" y="5672"/>
                    <a:pt x="12620" y="55113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B7CE3868-A87A-4A8E-AC2F-1E125B515A03}"/>
                </a:ext>
              </a:extLst>
            </p:cNvPr>
            <p:cNvSpPr/>
            <p:nvPr/>
          </p:nvSpPr>
          <p:spPr>
            <a:xfrm>
              <a:off x="10404889" y="3801443"/>
              <a:ext cx="631669" cy="915934"/>
            </a:xfrm>
            <a:custGeom>
              <a:avLst/>
              <a:gdLst>
                <a:gd name="connsiteX0" fmla="*/ 489049 w 671423"/>
                <a:gd name="connsiteY0" fmla="*/ 0 h 973578"/>
                <a:gd name="connsiteX1" fmla="*/ 333480 w 671423"/>
                <a:gd name="connsiteY1" fmla="*/ 388493 h 973578"/>
                <a:gd name="connsiteX2" fmla="*/ 291281 w 671423"/>
                <a:gd name="connsiteY2" fmla="*/ 713085 h 973578"/>
                <a:gd name="connsiteX3" fmla="*/ 53844 w 671423"/>
                <a:gd name="connsiteY3" fmla="*/ 590557 h 973578"/>
                <a:gd name="connsiteX4" fmla="*/ 53844 w 671423"/>
                <a:gd name="connsiteY4" fmla="*/ 765066 h 973578"/>
                <a:gd name="connsiteX5" fmla="*/ 364982 w 671423"/>
                <a:gd name="connsiteY5" fmla="*/ 973578 h 973578"/>
                <a:gd name="connsiteX6" fmla="*/ 620893 w 671423"/>
                <a:gd name="connsiteY6" fmla="*/ 973578 h 973578"/>
                <a:gd name="connsiteX7" fmla="*/ 668925 w 671423"/>
                <a:gd name="connsiteY7" fmla="*/ 841671 h 973578"/>
                <a:gd name="connsiteX8" fmla="*/ 489049 w 671423"/>
                <a:gd name="connsiteY8" fmla="*/ 0 h 97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1423" h="973578">
                  <a:moveTo>
                    <a:pt x="489049" y="0"/>
                  </a:moveTo>
                  <a:cubicBezTo>
                    <a:pt x="489049" y="0"/>
                    <a:pt x="285836" y="119010"/>
                    <a:pt x="333480" y="388493"/>
                  </a:cubicBezTo>
                  <a:cubicBezTo>
                    <a:pt x="381123" y="657977"/>
                    <a:pt x="459491" y="750605"/>
                    <a:pt x="291281" y="713085"/>
                  </a:cubicBezTo>
                  <a:cubicBezTo>
                    <a:pt x="123072" y="675564"/>
                    <a:pt x="53844" y="590557"/>
                    <a:pt x="53844" y="590557"/>
                  </a:cubicBezTo>
                  <a:cubicBezTo>
                    <a:pt x="53844" y="590557"/>
                    <a:pt x="-67305" y="689830"/>
                    <a:pt x="53844" y="765066"/>
                  </a:cubicBezTo>
                  <a:cubicBezTo>
                    <a:pt x="174994" y="840303"/>
                    <a:pt x="339313" y="840303"/>
                    <a:pt x="364982" y="973578"/>
                  </a:cubicBezTo>
                  <a:lnTo>
                    <a:pt x="620893" y="973578"/>
                  </a:lnTo>
                  <a:cubicBezTo>
                    <a:pt x="620893" y="973578"/>
                    <a:pt x="641506" y="914953"/>
                    <a:pt x="668925" y="841671"/>
                  </a:cubicBezTo>
                  <a:cubicBezTo>
                    <a:pt x="696344" y="768388"/>
                    <a:pt x="489049" y="0"/>
                    <a:pt x="489049" y="0"/>
                  </a:cubicBezTo>
                  <a:close/>
                </a:path>
              </a:pathLst>
            </a:custGeom>
            <a:solidFill>
              <a:srgbClr val="000000">
                <a:alpha val="9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AB4602D2-1EDA-4435-9EE6-BC7AA1B363E5}"/>
                </a:ext>
              </a:extLst>
            </p:cNvPr>
            <p:cNvSpPr/>
            <p:nvPr/>
          </p:nvSpPr>
          <p:spPr>
            <a:xfrm>
              <a:off x="10561672" y="3368038"/>
              <a:ext cx="176266" cy="207607"/>
            </a:xfrm>
            <a:custGeom>
              <a:avLst/>
              <a:gdLst>
                <a:gd name="connsiteX0" fmla="*/ 44514 w 187359"/>
                <a:gd name="connsiteY0" fmla="*/ 108731 h 220673"/>
                <a:gd name="connsiteX1" fmla="*/ 119965 w 187359"/>
                <a:gd name="connsiteY1" fmla="*/ 113421 h 220673"/>
                <a:gd name="connsiteX2" fmla="*/ 109658 w 187359"/>
                <a:gd name="connsiteY2" fmla="*/ 187876 h 220673"/>
                <a:gd name="connsiteX3" fmla="*/ 173053 w 187359"/>
                <a:gd name="connsiteY3" fmla="*/ 219143 h 220673"/>
                <a:gd name="connsiteX4" fmla="*/ 186276 w 187359"/>
                <a:gd name="connsiteY4" fmla="*/ 114398 h 220673"/>
                <a:gd name="connsiteX5" fmla="*/ 154579 w 187359"/>
                <a:gd name="connsiteY5" fmla="*/ 34667 h 220673"/>
                <a:gd name="connsiteX6" fmla="*/ 122298 w 187359"/>
                <a:gd name="connsiteY6" fmla="*/ 12585 h 220673"/>
                <a:gd name="connsiteX7" fmla="*/ 19817 w 187359"/>
                <a:gd name="connsiteY7" fmla="*/ 16298 h 220673"/>
                <a:gd name="connsiteX8" fmla="*/ 13011 w 187359"/>
                <a:gd name="connsiteY8" fmla="*/ 95638 h 220673"/>
                <a:gd name="connsiteX9" fmla="*/ 44514 w 187359"/>
                <a:gd name="connsiteY9" fmla="*/ 108731 h 220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359" h="220673">
                  <a:moveTo>
                    <a:pt x="44514" y="108731"/>
                  </a:moveTo>
                  <a:cubicBezTo>
                    <a:pt x="69399" y="113222"/>
                    <a:pt x="94718" y="114795"/>
                    <a:pt x="119965" y="113421"/>
                  </a:cubicBezTo>
                  <a:cubicBezTo>
                    <a:pt x="102098" y="133970"/>
                    <a:pt x="98050" y="163207"/>
                    <a:pt x="109658" y="187876"/>
                  </a:cubicBezTo>
                  <a:cubicBezTo>
                    <a:pt x="120591" y="212230"/>
                    <a:pt x="147194" y="225350"/>
                    <a:pt x="173053" y="219143"/>
                  </a:cubicBezTo>
                  <a:lnTo>
                    <a:pt x="186276" y="114398"/>
                  </a:lnTo>
                  <a:cubicBezTo>
                    <a:pt x="191215" y="83974"/>
                    <a:pt x="179019" y="53297"/>
                    <a:pt x="154579" y="34667"/>
                  </a:cubicBezTo>
                  <a:cubicBezTo>
                    <a:pt x="144270" y="26661"/>
                    <a:pt x="133491" y="19287"/>
                    <a:pt x="122298" y="12585"/>
                  </a:cubicBezTo>
                  <a:cubicBezTo>
                    <a:pt x="90113" y="-5443"/>
                    <a:pt x="50627" y="-4012"/>
                    <a:pt x="19817" y="16298"/>
                  </a:cubicBezTo>
                  <a:cubicBezTo>
                    <a:pt x="-3675" y="36417"/>
                    <a:pt x="-6709" y="71776"/>
                    <a:pt x="13011" y="95638"/>
                  </a:cubicBezTo>
                  <a:cubicBezTo>
                    <a:pt x="21980" y="103057"/>
                    <a:pt x="32950" y="107616"/>
                    <a:pt x="44514" y="108731"/>
                  </a:cubicBezTo>
                  <a:close/>
                </a:path>
              </a:pathLst>
            </a:custGeom>
            <a:solidFill>
              <a:srgbClr val="24285B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90FACB4D-3F4E-4286-9603-AB60F4886B26}"/>
                </a:ext>
              </a:extLst>
            </p:cNvPr>
            <p:cNvSpPr/>
            <p:nvPr/>
          </p:nvSpPr>
          <p:spPr>
            <a:xfrm>
              <a:off x="10656971" y="3516712"/>
              <a:ext cx="39322" cy="48302"/>
            </a:xfrm>
            <a:custGeom>
              <a:avLst/>
              <a:gdLst>
                <a:gd name="connsiteX0" fmla="*/ 0 w 41797"/>
                <a:gd name="connsiteY0" fmla="*/ 26328 h 51342"/>
                <a:gd name="connsiteX1" fmla="*/ 28197 w 41797"/>
                <a:gd name="connsiteY1" fmla="*/ 728 h 51342"/>
                <a:gd name="connsiteX2" fmla="*/ 11862 w 41797"/>
                <a:gd name="connsiteY2" fmla="*/ 51342 h 5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797" h="51342">
                  <a:moveTo>
                    <a:pt x="0" y="26328"/>
                  </a:moveTo>
                  <a:cubicBezTo>
                    <a:pt x="0" y="26328"/>
                    <a:pt x="5056" y="-5134"/>
                    <a:pt x="28197" y="728"/>
                  </a:cubicBezTo>
                  <a:cubicBezTo>
                    <a:pt x="51337" y="6591"/>
                    <a:pt x="44337" y="51537"/>
                    <a:pt x="11862" y="51342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F7CA2930-74B9-4437-8F79-72FC92AE8EA0}"/>
                </a:ext>
              </a:extLst>
            </p:cNvPr>
            <p:cNvSpPr/>
            <p:nvPr/>
          </p:nvSpPr>
          <p:spPr>
            <a:xfrm>
              <a:off x="8876341" y="3631751"/>
              <a:ext cx="1627319" cy="1197591"/>
            </a:xfrm>
            <a:custGeom>
              <a:avLst/>
              <a:gdLst>
                <a:gd name="connsiteX0" fmla="*/ 0 w 1729733"/>
                <a:gd name="connsiteY0" fmla="*/ 0 h 1272960"/>
                <a:gd name="connsiteX1" fmla="*/ 1729734 w 1729733"/>
                <a:gd name="connsiteY1" fmla="*/ 0 h 1272960"/>
                <a:gd name="connsiteX2" fmla="*/ 1729734 w 1729733"/>
                <a:gd name="connsiteY2" fmla="*/ 1272961 h 1272960"/>
                <a:gd name="connsiteX3" fmla="*/ 0 w 1729733"/>
                <a:gd name="connsiteY3" fmla="*/ 1272961 h 127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9733" h="1272960">
                  <a:moveTo>
                    <a:pt x="0" y="0"/>
                  </a:moveTo>
                  <a:lnTo>
                    <a:pt x="1729734" y="0"/>
                  </a:lnTo>
                  <a:lnTo>
                    <a:pt x="1729734" y="1272961"/>
                  </a:lnTo>
                  <a:lnTo>
                    <a:pt x="0" y="1272961"/>
                  </a:lnTo>
                  <a:close/>
                </a:path>
              </a:pathLst>
            </a:custGeom>
            <a:solidFill>
              <a:srgbClr val="FFD200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A4B55039-87A3-41D4-8E3D-2C24A36B4153}"/>
                </a:ext>
              </a:extLst>
            </p:cNvPr>
            <p:cNvSpPr/>
            <p:nvPr/>
          </p:nvSpPr>
          <p:spPr>
            <a:xfrm>
              <a:off x="9010808" y="3743347"/>
              <a:ext cx="1358569" cy="974398"/>
            </a:xfrm>
            <a:custGeom>
              <a:avLst/>
              <a:gdLst>
                <a:gd name="connsiteX0" fmla="*/ 0 w 1444069"/>
                <a:gd name="connsiteY0" fmla="*/ 0 h 1035721"/>
                <a:gd name="connsiteX1" fmla="*/ 1444070 w 1444069"/>
                <a:gd name="connsiteY1" fmla="*/ 0 h 1035721"/>
                <a:gd name="connsiteX2" fmla="*/ 1444070 w 1444069"/>
                <a:gd name="connsiteY2" fmla="*/ 1035722 h 1035721"/>
                <a:gd name="connsiteX3" fmla="*/ 0 w 1444069"/>
                <a:gd name="connsiteY3" fmla="*/ 1035722 h 103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4069" h="1035721">
                  <a:moveTo>
                    <a:pt x="0" y="0"/>
                  </a:moveTo>
                  <a:lnTo>
                    <a:pt x="1444070" y="0"/>
                  </a:lnTo>
                  <a:lnTo>
                    <a:pt x="1444070" y="1035722"/>
                  </a:lnTo>
                  <a:lnTo>
                    <a:pt x="0" y="1035722"/>
                  </a:lnTo>
                  <a:close/>
                </a:path>
              </a:pathLst>
            </a:custGeom>
            <a:solidFill>
              <a:srgbClr val="FFFFFF">
                <a:alpha val="43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9719011F-7486-4603-913F-C9793D397861}"/>
                </a:ext>
              </a:extLst>
            </p:cNvPr>
            <p:cNvSpPr/>
            <p:nvPr/>
          </p:nvSpPr>
          <p:spPr>
            <a:xfrm>
              <a:off x="9026359" y="4030703"/>
              <a:ext cx="1342836" cy="687042"/>
            </a:xfrm>
            <a:custGeom>
              <a:avLst/>
              <a:gdLst>
                <a:gd name="connsiteX0" fmla="*/ 0 w 1427346"/>
                <a:gd name="connsiteY0" fmla="*/ 730282 h 730281"/>
                <a:gd name="connsiteX1" fmla="*/ 393006 w 1427346"/>
                <a:gd name="connsiteY1" fmla="*/ 0 h 730281"/>
                <a:gd name="connsiteX2" fmla="*/ 726702 w 1427346"/>
                <a:gd name="connsiteY2" fmla="*/ 566325 h 730281"/>
                <a:gd name="connsiteX3" fmla="*/ 1026950 w 1427346"/>
                <a:gd name="connsiteY3" fmla="*/ 212421 h 730281"/>
                <a:gd name="connsiteX4" fmla="*/ 1427346 w 1427346"/>
                <a:gd name="connsiteY4" fmla="*/ 730282 h 730281"/>
                <a:gd name="connsiteX5" fmla="*/ 0 w 1427346"/>
                <a:gd name="connsiteY5" fmla="*/ 730282 h 730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7346" h="730281">
                  <a:moveTo>
                    <a:pt x="0" y="730282"/>
                  </a:moveTo>
                  <a:lnTo>
                    <a:pt x="393006" y="0"/>
                  </a:lnTo>
                  <a:lnTo>
                    <a:pt x="726702" y="566325"/>
                  </a:lnTo>
                  <a:lnTo>
                    <a:pt x="1026950" y="212421"/>
                  </a:lnTo>
                  <a:lnTo>
                    <a:pt x="1427346" y="730282"/>
                  </a:lnTo>
                  <a:lnTo>
                    <a:pt x="0" y="730282"/>
                  </a:ln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DE5C8383-1B66-46D3-8254-5FF01F43D9B5}"/>
                </a:ext>
              </a:extLst>
            </p:cNvPr>
            <p:cNvSpPr/>
            <p:nvPr/>
          </p:nvSpPr>
          <p:spPr>
            <a:xfrm>
              <a:off x="9626243" y="3943007"/>
              <a:ext cx="218073" cy="219147"/>
            </a:xfrm>
            <a:custGeom>
              <a:avLst/>
              <a:gdLst>
                <a:gd name="connsiteX0" fmla="*/ 231798 w 231797"/>
                <a:gd name="connsiteY0" fmla="*/ 116470 h 232939"/>
                <a:gd name="connsiteX1" fmla="*/ 115899 w 231797"/>
                <a:gd name="connsiteY1" fmla="*/ 232940 h 232939"/>
                <a:gd name="connsiteX2" fmla="*/ 0 w 231797"/>
                <a:gd name="connsiteY2" fmla="*/ 116470 h 232939"/>
                <a:gd name="connsiteX3" fmla="*/ 115899 w 231797"/>
                <a:gd name="connsiteY3" fmla="*/ 0 h 232939"/>
                <a:gd name="connsiteX4" fmla="*/ 231798 w 231797"/>
                <a:gd name="connsiteY4" fmla="*/ 116470 h 23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97" h="232939">
                  <a:moveTo>
                    <a:pt x="231798" y="116470"/>
                  </a:moveTo>
                  <a:cubicBezTo>
                    <a:pt x="231798" y="180794"/>
                    <a:pt x="179908" y="232940"/>
                    <a:pt x="115899" y="232940"/>
                  </a:cubicBezTo>
                  <a:cubicBezTo>
                    <a:pt x="51890" y="232940"/>
                    <a:pt x="0" y="180795"/>
                    <a:pt x="0" y="116470"/>
                  </a:cubicBezTo>
                  <a:cubicBezTo>
                    <a:pt x="0" y="52146"/>
                    <a:pt x="51890" y="0"/>
                    <a:pt x="115899" y="0"/>
                  </a:cubicBezTo>
                  <a:cubicBezTo>
                    <a:pt x="179908" y="0"/>
                    <a:pt x="231798" y="52145"/>
                    <a:pt x="231798" y="116470"/>
                  </a:cubicBezTo>
                  <a:close/>
                </a:path>
              </a:pathLst>
            </a:custGeom>
            <a:solidFill>
              <a:srgbClr val="FFFFFF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B0D0DE93-D11B-45FA-B1FE-FBF95406FE44}"/>
                </a:ext>
              </a:extLst>
            </p:cNvPr>
            <p:cNvSpPr/>
            <p:nvPr/>
          </p:nvSpPr>
          <p:spPr>
            <a:xfrm>
              <a:off x="10409078" y="4118981"/>
              <a:ext cx="755194" cy="476057"/>
            </a:xfrm>
            <a:custGeom>
              <a:avLst/>
              <a:gdLst>
                <a:gd name="connsiteX0" fmla="*/ 800013 w 802722"/>
                <a:gd name="connsiteY0" fmla="*/ 138714 h 506017"/>
                <a:gd name="connsiteX1" fmla="*/ 663890 w 802722"/>
                <a:gd name="connsiteY1" fmla="*/ 504148 h 506017"/>
                <a:gd name="connsiteX2" fmla="*/ 206711 w 802722"/>
                <a:gd name="connsiteY2" fmla="*/ 410543 h 506017"/>
                <a:gd name="connsiteX3" fmla="*/ 84784 w 802722"/>
                <a:gd name="connsiteY3" fmla="*/ 349572 h 506017"/>
                <a:gd name="connsiteX4" fmla="*/ 19445 w 802722"/>
                <a:gd name="connsiteY4" fmla="*/ 227825 h 506017"/>
                <a:gd name="connsiteX5" fmla="*/ 182793 w 802722"/>
                <a:gd name="connsiteY5" fmla="*/ 282738 h 506017"/>
                <a:gd name="connsiteX6" fmla="*/ 427619 w 802722"/>
                <a:gd name="connsiteY6" fmla="*/ 323776 h 506017"/>
                <a:gd name="connsiteX7" fmla="*/ 530364 w 802722"/>
                <a:gd name="connsiteY7" fmla="*/ 226217 h 506017"/>
                <a:gd name="connsiteX8" fmla="*/ 526989 w 802722"/>
                <a:gd name="connsiteY8" fmla="*/ 197340 h 506017"/>
                <a:gd name="connsiteX9" fmla="*/ 495486 w 802722"/>
                <a:gd name="connsiteY9" fmla="*/ 78134 h 506017"/>
                <a:gd name="connsiteX10" fmla="*/ 800013 w 802722"/>
                <a:gd name="connsiteY10" fmla="*/ 138714 h 506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2722" h="506017">
                  <a:moveTo>
                    <a:pt x="800013" y="138714"/>
                  </a:moveTo>
                  <a:cubicBezTo>
                    <a:pt x="800013" y="138714"/>
                    <a:pt x="833655" y="484802"/>
                    <a:pt x="663890" y="504148"/>
                  </a:cubicBezTo>
                  <a:cubicBezTo>
                    <a:pt x="536323" y="518609"/>
                    <a:pt x="331750" y="445522"/>
                    <a:pt x="206711" y="410543"/>
                  </a:cubicBezTo>
                  <a:cubicBezTo>
                    <a:pt x="152651" y="394909"/>
                    <a:pt x="126398" y="387679"/>
                    <a:pt x="84784" y="349572"/>
                  </a:cubicBezTo>
                  <a:cubicBezTo>
                    <a:pt x="35002" y="303843"/>
                    <a:pt x="-34226" y="271404"/>
                    <a:pt x="19445" y="227825"/>
                  </a:cubicBezTo>
                  <a:cubicBezTo>
                    <a:pt x="114925" y="149658"/>
                    <a:pt x="182793" y="282738"/>
                    <a:pt x="182793" y="282738"/>
                  </a:cubicBezTo>
                  <a:cubicBezTo>
                    <a:pt x="262508" y="306064"/>
                    <a:pt x="344687" y="319838"/>
                    <a:pt x="427619" y="323776"/>
                  </a:cubicBezTo>
                  <a:cubicBezTo>
                    <a:pt x="482800" y="325348"/>
                    <a:pt x="528800" y="281669"/>
                    <a:pt x="530364" y="226217"/>
                  </a:cubicBezTo>
                  <a:cubicBezTo>
                    <a:pt x="530638" y="216478"/>
                    <a:pt x="529501" y="206750"/>
                    <a:pt x="526989" y="197340"/>
                  </a:cubicBezTo>
                  <a:lnTo>
                    <a:pt x="495486" y="78134"/>
                  </a:lnTo>
                  <a:cubicBezTo>
                    <a:pt x="495486" y="78134"/>
                    <a:pt x="719700" y="-132918"/>
                    <a:pt x="800013" y="138714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EA9AABF0-F49C-48EC-AFC9-CF0F6C0A8542}"/>
                </a:ext>
              </a:extLst>
            </p:cNvPr>
            <p:cNvSpPr/>
            <p:nvPr/>
          </p:nvSpPr>
          <p:spPr>
            <a:xfrm>
              <a:off x="10547998" y="3512617"/>
              <a:ext cx="36708" cy="56441"/>
            </a:xfrm>
            <a:custGeom>
              <a:avLst/>
              <a:gdLst>
                <a:gd name="connsiteX0" fmla="*/ 30462 w 39018"/>
                <a:gd name="connsiteY0" fmla="*/ 0 h 59993"/>
                <a:gd name="connsiteX1" fmla="*/ 3626 w 39018"/>
                <a:gd name="connsiteY1" fmla="*/ 28140 h 59993"/>
                <a:gd name="connsiteX2" fmla="*/ 4126 w 39018"/>
                <a:gd name="connsiteY2" fmla="*/ 46926 h 59993"/>
                <a:gd name="connsiteX3" fmla="*/ 8876 w 39018"/>
                <a:gd name="connsiteY3" fmla="*/ 49832 h 59993"/>
                <a:gd name="connsiteX4" fmla="*/ 39018 w 39018"/>
                <a:gd name="connsiteY4" fmla="*/ 59994 h 5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18" h="59993">
                  <a:moveTo>
                    <a:pt x="30462" y="0"/>
                  </a:moveTo>
                  <a:lnTo>
                    <a:pt x="3626" y="28140"/>
                  </a:lnTo>
                  <a:cubicBezTo>
                    <a:pt x="-1398" y="33467"/>
                    <a:pt x="-1174" y="41878"/>
                    <a:pt x="4126" y="46926"/>
                  </a:cubicBezTo>
                  <a:cubicBezTo>
                    <a:pt x="5487" y="48222"/>
                    <a:pt x="7106" y="49213"/>
                    <a:pt x="8876" y="49832"/>
                  </a:cubicBezTo>
                  <a:lnTo>
                    <a:pt x="39018" y="59994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FD79A896-AAB2-415A-9BDD-DD541D5993B4}"/>
                </a:ext>
              </a:extLst>
            </p:cNvPr>
            <p:cNvSpPr/>
            <p:nvPr/>
          </p:nvSpPr>
          <p:spPr>
            <a:xfrm>
              <a:off x="10818932" y="3757325"/>
              <a:ext cx="382341" cy="511462"/>
            </a:xfrm>
            <a:custGeom>
              <a:avLst/>
              <a:gdLst>
                <a:gd name="connsiteX0" fmla="*/ 188766 w 406403"/>
                <a:gd name="connsiteY0" fmla="*/ 19927 h 543650"/>
                <a:gd name="connsiteX1" fmla="*/ 406368 w 406403"/>
                <a:gd name="connsiteY1" fmla="*/ 520396 h 543650"/>
                <a:gd name="connsiteX2" fmla="*/ 45059 w 406403"/>
                <a:gd name="connsiteY2" fmla="*/ 543651 h 543650"/>
                <a:gd name="connsiteX3" fmla="*/ 49726 w 406403"/>
                <a:gd name="connsiteY3" fmla="*/ 46895 h 543650"/>
                <a:gd name="connsiteX4" fmla="*/ 178467 w 406403"/>
                <a:gd name="connsiteY4" fmla="*/ 12926 h 543650"/>
                <a:gd name="connsiteX5" fmla="*/ 188766 w 406403"/>
                <a:gd name="connsiteY5" fmla="*/ 19927 h 543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3" h="543650">
                  <a:moveTo>
                    <a:pt x="188766" y="19927"/>
                  </a:moveTo>
                  <a:cubicBezTo>
                    <a:pt x="276079" y="87737"/>
                    <a:pt x="408896" y="237429"/>
                    <a:pt x="406368" y="520396"/>
                  </a:cubicBezTo>
                  <a:lnTo>
                    <a:pt x="45059" y="543651"/>
                  </a:lnTo>
                  <a:cubicBezTo>
                    <a:pt x="45059" y="543651"/>
                    <a:pt x="-59367" y="232934"/>
                    <a:pt x="49726" y="46895"/>
                  </a:cubicBezTo>
                  <a:cubicBezTo>
                    <a:pt x="75943" y="1789"/>
                    <a:pt x="133582" y="-13420"/>
                    <a:pt x="178467" y="12926"/>
                  </a:cubicBezTo>
                  <a:cubicBezTo>
                    <a:pt x="182050" y="15029"/>
                    <a:pt x="185490" y="17368"/>
                    <a:pt x="188766" y="1992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8DF063A1-BD0E-45F9-9558-962752D766A0}"/>
                </a:ext>
              </a:extLst>
            </p:cNvPr>
            <p:cNvSpPr/>
            <p:nvPr/>
          </p:nvSpPr>
          <p:spPr>
            <a:xfrm rot="10800000">
              <a:off x="7652605" y="2490233"/>
              <a:ext cx="512253" cy="81444"/>
            </a:xfrm>
            <a:custGeom>
              <a:avLst/>
              <a:gdLst>
                <a:gd name="connsiteX0" fmla="*/ 0 w 544491"/>
                <a:gd name="connsiteY0" fmla="*/ 0 h 86570"/>
                <a:gd name="connsiteX1" fmla="*/ 544492 w 544491"/>
                <a:gd name="connsiteY1" fmla="*/ 0 h 86570"/>
                <a:gd name="connsiteX2" fmla="*/ 544492 w 544491"/>
                <a:gd name="connsiteY2" fmla="*/ 86571 h 86570"/>
                <a:gd name="connsiteX3" fmla="*/ 0 w 544491"/>
                <a:gd name="connsiteY3" fmla="*/ 86571 h 8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4491" h="86570">
                  <a:moveTo>
                    <a:pt x="0" y="0"/>
                  </a:moveTo>
                  <a:lnTo>
                    <a:pt x="544492" y="0"/>
                  </a:lnTo>
                  <a:lnTo>
                    <a:pt x="544492" y="86571"/>
                  </a:lnTo>
                  <a:lnTo>
                    <a:pt x="0" y="86571"/>
                  </a:lnTo>
                  <a:close/>
                </a:path>
              </a:pathLst>
            </a:custGeom>
            <a:solidFill>
              <a:srgbClr val="C9C9C9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BF9CB75F-C745-43AA-A59D-754FD3559EB6}"/>
                </a:ext>
              </a:extLst>
            </p:cNvPr>
            <p:cNvSpPr/>
            <p:nvPr/>
          </p:nvSpPr>
          <p:spPr>
            <a:xfrm rot="10800000">
              <a:off x="7652605" y="2408420"/>
              <a:ext cx="387483" cy="81444"/>
            </a:xfrm>
            <a:custGeom>
              <a:avLst/>
              <a:gdLst>
                <a:gd name="connsiteX0" fmla="*/ 0 w 411869"/>
                <a:gd name="connsiteY0" fmla="*/ 0 h 86570"/>
                <a:gd name="connsiteX1" fmla="*/ 411869 w 411869"/>
                <a:gd name="connsiteY1" fmla="*/ 0 h 86570"/>
                <a:gd name="connsiteX2" fmla="*/ 411869 w 411869"/>
                <a:gd name="connsiteY2" fmla="*/ 86571 h 86570"/>
                <a:gd name="connsiteX3" fmla="*/ 0 w 411869"/>
                <a:gd name="connsiteY3" fmla="*/ 86571 h 8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869" h="86570">
                  <a:moveTo>
                    <a:pt x="0" y="0"/>
                  </a:moveTo>
                  <a:lnTo>
                    <a:pt x="411869" y="0"/>
                  </a:lnTo>
                  <a:lnTo>
                    <a:pt x="411869" y="86571"/>
                  </a:lnTo>
                  <a:lnTo>
                    <a:pt x="0" y="86571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E55769C4-BC54-41A5-85FB-34504DB43694}"/>
                </a:ext>
              </a:extLst>
            </p:cNvPr>
            <p:cNvSpPr/>
            <p:nvPr/>
          </p:nvSpPr>
          <p:spPr>
            <a:xfrm>
              <a:off x="7642176" y="2212735"/>
              <a:ext cx="228318" cy="188699"/>
            </a:xfrm>
            <a:custGeom>
              <a:avLst/>
              <a:gdLst>
                <a:gd name="connsiteX0" fmla="*/ 57366 w 242687"/>
                <a:gd name="connsiteY0" fmla="*/ 188069 h 200575"/>
                <a:gd name="connsiteX1" fmla="*/ 242688 w 242687"/>
                <a:gd name="connsiteY1" fmla="*/ 3788 h 200575"/>
                <a:gd name="connsiteX2" fmla="*/ 0 w 242687"/>
                <a:gd name="connsiteY2" fmla="*/ 200575 h 20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687" h="200575">
                  <a:moveTo>
                    <a:pt x="57366" y="188069"/>
                  </a:moveTo>
                  <a:cubicBezTo>
                    <a:pt x="57366" y="188069"/>
                    <a:pt x="209435" y="146249"/>
                    <a:pt x="242688" y="3788"/>
                  </a:cubicBezTo>
                  <a:cubicBezTo>
                    <a:pt x="242688" y="3788"/>
                    <a:pt x="6806" y="-44089"/>
                    <a:pt x="0" y="200575"/>
                  </a:cubicBezTo>
                  <a:close/>
                </a:path>
              </a:pathLst>
            </a:custGeom>
            <a:solidFill>
              <a:schemeClr val="accent1">
                <a:alpha val="58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43A881EB-D924-4972-A3BC-FA5C1770F881}"/>
                </a:ext>
              </a:extLst>
            </p:cNvPr>
            <p:cNvSpPr/>
            <p:nvPr/>
          </p:nvSpPr>
          <p:spPr>
            <a:xfrm>
              <a:off x="7577580" y="2067749"/>
              <a:ext cx="149142" cy="307947"/>
            </a:xfrm>
            <a:custGeom>
              <a:avLst/>
              <a:gdLst>
                <a:gd name="connsiteX0" fmla="*/ 107359 w 158528"/>
                <a:gd name="connsiteY0" fmla="*/ 326936 h 327327"/>
                <a:gd name="connsiteX1" fmla="*/ 119999 w 158528"/>
                <a:gd name="connsiteY1" fmla="*/ 0 h 327327"/>
                <a:gd name="connsiteX2" fmla="*/ 20435 w 158528"/>
                <a:gd name="connsiteY2" fmla="*/ 327327 h 327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28" h="327327">
                  <a:moveTo>
                    <a:pt x="107359" y="326936"/>
                  </a:moveTo>
                  <a:cubicBezTo>
                    <a:pt x="107359" y="326936"/>
                    <a:pt x="213535" y="157899"/>
                    <a:pt x="119999" y="0"/>
                  </a:cubicBezTo>
                  <a:cubicBezTo>
                    <a:pt x="119999" y="0"/>
                    <a:pt x="-59294" y="114516"/>
                    <a:pt x="20435" y="327327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B152F90D-4045-4123-AD20-0F0A452F47C4}"/>
                </a:ext>
              </a:extLst>
            </p:cNvPr>
            <p:cNvSpPr/>
            <p:nvPr/>
          </p:nvSpPr>
          <p:spPr>
            <a:xfrm>
              <a:off x="7437172" y="2175852"/>
              <a:ext cx="215615" cy="200027"/>
            </a:xfrm>
            <a:custGeom>
              <a:avLst/>
              <a:gdLst>
                <a:gd name="connsiteX0" fmla="*/ 229185 w 229185"/>
                <a:gd name="connsiteY0" fmla="*/ 212225 h 212616"/>
                <a:gd name="connsiteX1" fmla="*/ 3027 w 229185"/>
                <a:gd name="connsiteY1" fmla="*/ 0 h 212616"/>
                <a:gd name="connsiteX2" fmla="*/ 113092 w 229185"/>
                <a:gd name="connsiteY2" fmla="*/ 212616 h 21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9185" h="212616">
                  <a:moveTo>
                    <a:pt x="229185" y="212225"/>
                  </a:moveTo>
                  <a:cubicBezTo>
                    <a:pt x="229185" y="212225"/>
                    <a:pt x="172986" y="33808"/>
                    <a:pt x="3027" y="0"/>
                  </a:cubicBezTo>
                  <a:cubicBezTo>
                    <a:pt x="3027" y="0"/>
                    <a:pt x="-28670" y="115688"/>
                    <a:pt x="113092" y="212616"/>
                  </a:cubicBezTo>
                  <a:close/>
                </a:path>
              </a:pathLst>
            </a:custGeom>
            <a:solidFill>
              <a:schemeClr val="accent1">
                <a:alpha val="82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FE1DE7AE-4981-44D6-863C-D172EC761B8E}"/>
                </a:ext>
              </a:extLst>
            </p:cNvPr>
            <p:cNvSpPr/>
            <p:nvPr/>
          </p:nvSpPr>
          <p:spPr>
            <a:xfrm>
              <a:off x="7517771" y="2371651"/>
              <a:ext cx="238747" cy="200394"/>
            </a:xfrm>
            <a:custGeom>
              <a:avLst/>
              <a:gdLst>
                <a:gd name="connsiteX0" fmla="*/ 253772 w 253772"/>
                <a:gd name="connsiteY0" fmla="*/ 0 h 213006"/>
                <a:gd name="connsiteX1" fmla="*/ 223047 w 253772"/>
                <a:gd name="connsiteY1" fmla="*/ 212225 h 213006"/>
                <a:gd name="connsiteX2" fmla="*/ 28586 w 253772"/>
                <a:gd name="connsiteY2" fmla="*/ 213007 h 213006"/>
                <a:gd name="connsiteX3" fmla="*/ 0 w 253772"/>
                <a:gd name="connsiteY3" fmla="*/ 977 h 213006"/>
                <a:gd name="connsiteX4" fmla="*/ 253772 w 253772"/>
                <a:gd name="connsiteY4" fmla="*/ 0 h 213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772" h="213006">
                  <a:moveTo>
                    <a:pt x="253772" y="0"/>
                  </a:moveTo>
                  <a:lnTo>
                    <a:pt x="223047" y="212225"/>
                  </a:lnTo>
                  <a:lnTo>
                    <a:pt x="28586" y="213007"/>
                  </a:lnTo>
                  <a:lnTo>
                    <a:pt x="0" y="977"/>
                  </a:lnTo>
                  <a:lnTo>
                    <a:pt x="253772" y="0"/>
                  </a:lnTo>
                  <a:close/>
                </a:path>
              </a:pathLst>
            </a:custGeom>
            <a:solidFill>
              <a:srgbClr val="24285B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FE63B3E7-884D-41EF-829C-F354599453A4}"/>
                </a:ext>
              </a:extLst>
            </p:cNvPr>
            <p:cNvSpPr/>
            <p:nvPr/>
          </p:nvSpPr>
          <p:spPr>
            <a:xfrm>
              <a:off x="8631740" y="2005240"/>
              <a:ext cx="330586" cy="835907"/>
            </a:xfrm>
            <a:custGeom>
              <a:avLst/>
              <a:gdLst>
                <a:gd name="connsiteX0" fmla="*/ 144291 w 351391"/>
                <a:gd name="connsiteY0" fmla="*/ 0 h 888514"/>
                <a:gd name="connsiteX1" fmla="*/ 119400 w 351391"/>
                <a:gd name="connsiteY1" fmla="*/ 547174 h 888514"/>
                <a:gd name="connsiteX2" fmla="*/ 0 w 351391"/>
                <a:gd name="connsiteY2" fmla="*/ 711522 h 888514"/>
                <a:gd name="connsiteX3" fmla="*/ 0 w 351391"/>
                <a:gd name="connsiteY3" fmla="*/ 875283 h 888514"/>
                <a:gd name="connsiteX4" fmla="*/ 154208 w 351391"/>
                <a:gd name="connsiteY4" fmla="*/ 875283 h 888514"/>
                <a:gd name="connsiteX5" fmla="*/ 351392 w 351391"/>
                <a:gd name="connsiteY5" fmla="*/ 447510 h 88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391" h="888514">
                  <a:moveTo>
                    <a:pt x="144291" y="0"/>
                  </a:moveTo>
                  <a:lnTo>
                    <a:pt x="119400" y="547174"/>
                  </a:lnTo>
                  <a:cubicBezTo>
                    <a:pt x="46865" y="683967"/>
                    <a:pt x="25863" y="706636"/>
                    <a:pt x="0" y="711522"/>
                  </a:cubicBezTo>
                  <a:lnTo>
                    <a:pt x="0" y="875283"/>
                  </a:lnTo>
                  <a:cubicBezTo>
                    <a:pt x="63978" y="890916"/>
                    <a:pt x="120761" y="894825"/>
                    <a:pt x="154208" y="875283"/>
                  </a:cubicBezTo>
                  <a:cubicBezTo>
                    <a:pt x="270885" y="804932"/>
                    <a:pt x="351392" y="447510"/>
                    <a:pt x="351392" y="44751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3B05A81A-1B58-49A4-B1D4-206673BA23B9}"/>
                </a:ext>
              </a:extLst>
            </p:cNvPr>
            <p:cNvSpPr/>
            <p:nvPr/>
          </p:nvSpPr>
          <p:spPr>
            <a:xfrm rot="19221600">
              <a:off x="7802841" y="3033716"/>
              <a:ext cx="472371" cy="52580"/>
            </a:xfrm>
            <a:custGeom>
              <a:avLst/>
              <a:gdLst>
                <a:gd name="connsiteX0" fmla="*/ 0 w 502099"/>
                <a:gd name="connsiteY0" fmla="*/ 0 h 55889"/>
                <a:gd name="connsiteX1" fmla="*/ 502099 w 502099"/>
                <a:gd name="connsiteY1" fmla="*/ 0 h 55889"/>
                <a:gd name="connsiteX2" fmla="*/ 502099 w 502099"/>
                <a:gd name="connsiteY2" fmla="*/ 55890 h 55889"/>
                <a:gd name="connsiteX3" fmla="*/ 0 w 502099"/>
                <a:gd name="connsiteY3" fmla="*/ 55890 h 55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2099" h="55889">
                  <a:moveTo>
                    <a:pt x="0" y="0"/>
                  </a:moveTo>
                  <a:lnTo>
                    <a:pt x="502099" y="0"/>
                  </a:lnTo>
                  <a:lnTo>
                    <a:pt x="502099" y="55890"/>
                  </a:lnTo>
                  <a:lnTo>
                    <a:pt x="0" y="55890"/>
                  </a:lnTo>
                  <a:close/>
                </a:path>
              </a:pathLst>
            </a:custGeom>
            <a:solidFill>
              <a:srgbClr val="FFFFFF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3053CD5F-040A-4EAE-A3C7-3098ECBC84A9}"/>
                </a:ext>
              </a:extLst>
            </p:cNvPr>
            <p:cNvSpPr/>
            <p:nvPr/>
          </p:nvSpPr>
          <p:spPr>
            <a:xfrm rot="19221600">
              <a:off x="7889846" y="3171205"/>
              <a:ext cx="296009" cy="52580"/>
            </a:xfrm>
            <a:custGeom>
              <a:avLst/>
              <a:gdLst>
                <a:gd name="connsiteX0" fmla="*/ 0 w 314638"/>
                <a:gd name="connsiteY0" fmla="*/ 0 h 55889"/>
                <a:gd name="connsiteX1" fmla="*/ 314638 w 314638"/>
                <a:gd name="connsiteY1" fmla="*/ 0 h 55889"/>
                <a:gd name="connsiteX2" fmla="*/ 314638 w 314638"/>
                <a:gd name="connsiteY2" fmla="*/ 55890 h 55889"/>
                <a:gd name="connsiteX3" fmla="*/ 0 w 314638"/>
                <a:gd name="connsiteY3" fmla="*/ 55890 h 55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638" h="55889">
                  <a:moveTo>
                    <a:pt x="0" y="0"/>
                  </a:moveTo>
                  <a:lnTo>
                    <a:pt x="314638" y="0"/>
                  </a:lnTo>
                  <a:lnTo>
                    <a:pt x="314638" y="55890"/>
                  </a:lnTo>
                  <a:lnTo>
                    <a:pt x="0" y="55890"/>
                  </a:lnTo>
                  <a:close/>
                </a:path>
              </a:pathLst>
            </a:custGeom>
            <a:solidFill>
              <a:srgbClr val="FFFFFF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323FCFD4-796C-4EE5-A49D-C4A6DBF91343}"/>
                </a:ext>
              </a:extLst>
            </p:cNvPr>
            <p:cNvSpPr/>
            <p:nvPr/>
          </p:nvSpPr>
          <p:spPr>
            <a:xfrm>
              <a:off x="8563684" y="1840696"/>
              <a:ext cx="227586" cy="260329"/>
            </a:xfrm>
            <a:custGeom>
              <a:avLst/>
              <a:gdLst>
                <a:gd name="connsiteX0" fmla="*/ 0 w 241909"/>
                <a:gd name="connsiteY0" fmla="*/ 0 h 276713"/>
                <a:gd name="connsiteX1" fmla="*/ 241910 w 241909"/>
                <a:gd name="connsiteY1" fmla="*/ 97319 h 276713"/>
                <a:gd name="connsiteX2" fmla="*/ 238993 w 241909"/>
                <a:gd name="connsiteY2" fmla="*/ 276714 h 276713"/>
                <a:gd name="connsiteX3" fmla="*/ 28197 w 241909"/>
                <a:gd name="connsiteY3" fmla="*/ 104354 h 276713"/>
                <a:gd name="connsiteX4" fmla="*/ 0 w 241909"/>
                <a:gd name="connsiteY4" fmla="*/ 0 h 276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909" h="276713">
                  <a:moveTo>
                    <a:pt x="0" y="0"/>
                  </a:moveTo>
                  <a:lnTo>
                    <a:pt x="241910" y="97319"/>
                  </a:lnTo>
                  <a:lnTo>
                    <a:pt x="238993" y="276714"/>
                  </a:lnTo>
                  <a:lnTo>
                    <a:pt x="28197" y="1043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BB8A9BE0-BD2B-4AEF-B0AA-890C4A33109A}"/>
                </a:ext>
              </a:extLst>
            </p:cNvPr>
            <p:cNvSpPr/>
            <p:nvPr/>
          </p:nvSpPr>
          <p:spPr>
            <a:xfrm>
              <a:off x="8620215" y="1914419"/>
              <a:ext cx="50310" cy="90086"/>
            </a:xfrm>
            <a:custGeom>
              <a:avLst/>
              <a:gdLst>
                <a:gd name="connsiteX0" fmla="*/ 0 w 53476"/>
                <a:gd name="connsiteY0" fmla="*/ 54327 h 95755"/>
                <a:gd name="connsiteX1" fmla="*/ 0 w 53476"/>
                <a:gd name="connsiteY1" fmla="*/ 0 h 95755"/>
                <a:gd name="connsiteX2" fmla="*/ 53477 w 53476"/>
                <a:gd name="connsiteY2" fmla="*/ 95755 h 9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476" h="95755">
                  <a:moveTo>
                    <a:pt x="0" y="54327"/>
                  </a:moveTo>
                  <a:cubicBezTo>
                    <a:pt x="5286" y="36607"/>
                    <a:pt x="5286" y="17719"/>
                    <a:pt x="0" y="0"/>
                  </a:cubicBezTo>
                  <a:cubicBezTo>
                    <a:pt x="29267" y="23946"/>
                    <a:pt x="48384" y="58176"/>
                    <a:pt x="53477" y="95755"/>
                  </a:cubicBezTo>
                  <a:close/>
                </a:path>
              </a:pathLst>
            </a:custGeom>
            <a:solidFill>
              <a:srgbClr val="CE8172">
                <a:alpha val="31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D64460A4-FE3E-4A34-858E-C11DED07D2A9}"/>
                </a:ext>
              </a:extLst>
            </p:cNvPr>
            <p:cNvSpPr/>
            <p:nvPr/>
          </p:nvSpPr>
          <p:spPr>
            <a:xfrm>
              <a:off x="8472020" y="1805331"/>
              <a:ext cx="178622" cy="196536"/>
            </a:xfrm>
            <a:custGeom>
              <a:avLst/>
              <a:gdLst>
                <a:gd name="connsiteX0" fmla="*/ 19843 w 189863"/>
                <a:gd name="connsiteY0" fmla="*/ 126701 h 208905"/>
                <a:gd name="connsiteX1" fmla="*/ 126796 w 189863"/>
                <a:gd name="connsiteY1" fmla="*/ 204869 h 208905"/>
                <a:gd name="connsiteX2" fmla="*/ 178877 w 189863"/>
                <a:gd name="connsiteY2" fmla="*/ 187094 h 208905"/>
                <a:gd name="connsiteX3" fmla="*/ 179690 w 189863"/>
                <a:gd name="connsiteY3" fmla="*/ 185327 h 208905"/>
                <a:gd name="connsiteX4" fmla="*/ 171133 w 189863"/>
                <a:gd name="connsiteY4" fmla="*/ 89571 h 208905"/>
                <a:gd name="connsiteX5" fmla="*/ 132241 w 189863"/>
                <a:gd name="connsiteY5" fmla="*/ 27232 h 208905"/>
                <a:gd name="connsiteX6" fmla="*/ 53095 w 189863"/>
                <a:gd name="connsiteY6" fmla="*/ 3978 h 208905"/>
                <a:gd name="connsiteX7" fmla="*/ 19843 w 189863"/>
                <a:gd name="connsiteY7" fmla="*/ 126701 h 20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863" h="208905">
                  <a:moveTo>
                    <a:pt x="19843" y="126701"/>
                  </a:moveTo>
                  <a:cubicBezTo>
                    <a:pt x="51823" y="157484"/>
                    <a:pt x="87800" y="183779"/>
                    <a:pt x="126796" y="204869"/>
                  </a:cubicBezTo>
                  <a:cubicBezTo>
                    <a:pt x="146062" y="214413"/>
                    <a:pt x="169379" y="206455"/>
                    <a:pt x="178877" y="187094"/>
                  </a:cubicBezTo>
                  <a:cubicBezTo>
                    <a:pt x="179162" y="186512"/>
                    <a:pt x="179433" y="185922"/>
                    <a:pt x="179690" y="185327"/>
                  </a:cubicBezTo>
                  <a:cubicBezTo>
                    <a:pt x="195887" y="154507"/>
                    <a:pt x="192535" y="116998"/>
                    <a:pt x="171133" y="89571"/>
                  </a:cubicBezTo>
                  <a:lnTo>
                    <a:pt x="132241" y="27232"/>
                  </a:lnTo>
                  <a:cubicBezTo>
                    <a:pt x="113504" y="3296"/>
                    <a:pt x="81712" y="-6045"/>
                    <a:pt x="53095" y="3978"/>
                  </a:cubicBezTo>
                  <a:cubicBezTo>
                    <a:pt x="-770" y="17852"/>
                    <a:pt x="-16911" y="94652"/>
                    <a:pt x="19843" y="126701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A60BA5C1-188D-4F8F-9F92-FDF2B39E473E}"/>
                </a:ext>
              </a:extLst>
            </p:cNvPr>
            <p:cNvSpPr/>
            <p:nvPr/>
          </p:nvSpPr>
          <p:spPr>
            <a:xfrm>
              <a:off x="8526362" y="1955417"/>
              <a:ext cx="50859" cy="43282"/>
            </a:xfrm>
            <a:custGeom>
              <a:avLst/>
              <a:gdLst>
                <a:gd name="connsiteX0" fmla="*/ 0 w 54060"/>
                <a:gd name="connsiteY0" fmla="*/ 0 h 46006"/>
                <a:gd name="connsiteX1" fmla="*/ 10112 w 54060"/>
                <a:gd name="connsiteY1" fmla="*/ 36543 h 46006"/>
                <a:gd name="connsiteX2" fmla="*/ 25903 w 54060"/>
                <a:gd name="connsiteY2" fmla="*/ 45537 h 46006"/>
                <a:gd name="connsiteX3" fmla="*/ 30725 w 54060"/>
                <a:gd name="connsiteY3" fmla="*/ 42992 h 46006"/>
                <a:gd name="connsiteX4" fmla="*/ 54060 w 54060"/>
                <a:gd name="connsiteY4" fmla="*/ 23450 h 4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060" h="46006">
                  <a:moveTo>
                    <a:pt x="0" y="0"/>
                  </a:moveTo>
                  <a:lnTo>
                    <a:pt x="10112" y="36543"/>
                  </a:lnTo>
                  <a:cubicBezTo>
                    <a:pt x="12001" y="43409"/>
                    <a:pt x="19071" y="47436"/>
                    <a:pt x="25903" y="45537"/>
                  </a:cubicBezTo>
                  <a:cubicBezTo>
                    <a:pt x="27673" y="45045"/>
                    <a:pt x="29317" y="44177"/>
                    <a:pt x="30725" y="42992"/>
                  </a:cubicBezTo>
                  <a:lnTo>
                    <a:pt x="54060" y="23450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2D449B64-2145-4B98-B39F-43003756257D}"/>
                </a:ext>
              </a:extLst>
            </p:cNvPr>
            <p:cNvSpPr/>
            <p:nvPr/>
          </p:nvSpPr>
          <p:spPr>
            <a:xfrm>
              <a:off x="8402433" y="1737360"/>
              <a:ext cx="257663" cy="211017"/>
            </a:xfrm>
            <a:custGeom>
              <a:avLst/>
              <a:gdLst>
                <a:gd name="connsiteX0" fmla="*/ 273880 w 273879"/>
                <a:gd name="connsiteY0" fmla="*/ 144819 h 224297"/>
                <a:gd name="connsiteX1" fmla="*/ 199984 w 273879"/>
                <a:gd name="connsiteY1" fmla="*/ 65674 h 224297"/>
                <a:gd name="connsiteX2" fmla="*/ 180538 w 273879"/>
                <a:gd name="connsiteY2" fmla="*/ 3140 h 224297"/>
                <a:gd name="connsiteX3" fmla="*/ 108199 w 273879"/>
                <a:gd name="connsiteY3" fmla="*/ 8807 h 224297"/>
                <a:gd name="connsiteX4" fmla="*/ 49860 w 273879"/>
                <a:gd name="connsiteY4" fmla="*/ 47891 h 224297"/>
                <a:gd name="connsiteX5" fmla="*/ 12718 w 273879"/>
                <a:gd name="connsiteY5" fmla="*/ 79353 h 224297"/>
                <a:gd name="connsiteX6" fmla="*/ 19524 w 273879"/>
                <a:gd name="connsiteY6" fmla="*/ 133484 h 224297"/>
                <a:gd name="connsiteX7" fmla="*/ 12913 w 273879"/>
                <a:gd name="connsiteY7" fmla="*/ 199927 h 224297"/>
                <a:gd name="connsiteX8" fmla="*/ 104893 w 273879"/>
                <a:gd name="connsiteY8" fmla="*/ 178431 h 224297"/>
                <a:gd name="connsiteX9" fmla="*/ 273880 w 273879"/>
                <a:gd name="connsiteY9" fmla="*/ 144819 h 22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879" h="224297">
                  <a:moveTo>
                    <a:pt x="273880" y="144819"/>
                  </a:moveTo>
                  <a:lnTo>
                    <a:pt x="199984" y="65674"/>
                  </a:lnTo>
                  <a:cubicBezTo>
                    <a:pt x="199984" y="65674"/>
                    <a:pt x="223320" y="8807"/>
                    <a:pt x="180538" y="3140"/>
                  </a:cubicBezTo>
                  <a:cubicBezTo>
                    <a:pt x="137757" y="-2527"/>
                    <a:pt x="146896" y="32062"/>
                    <a:pt x="108199" y="8807"/>
                  </a:cubicBezTo>
                  <a:cubicBezTo>
                    <a:pt x="69501" y="-14448"/>
                    <a:pt x="42082" y="11738"/>
                    <a:pt x="49860" y="47891"/>
                  </a:cubicBezTo>
                  <a:cubicBezTo>
                    <a:pt x="57639" y="84043"/>
                    <a:pt x="33914" y="54340"/>
                    <a:pt x="12718" y="79353"/>
                  </a:cubicBezTo>
                  <a:cubicBezTo>
                    <a:pt x="-8478" y="104367"/>
                    <a:pt x="-1089" y="119610"/>
                    <a:pt x="19524" y="133484"/>
                  </a:cubicBezTo>
                  <a:cubicBezTo>
                    <a:pt x="40137" y="147359"/>
                    <a:pt x="-7117" y="172568"/>
                    <a:pt x="12913" y="199927"/>
                  </a:cubicBezTo>
                  <a:cubicBezTo>
                    <a:pt x="32942" y="227286"/>
                    <a:pt x="57639" y="244678"/>
                    <a:pt x="104893" y="178431"/>
                  </a:cubicBezTo>
                  <a:cubicBezTo>
                    <a:pt x="152147" y="112184"/>
                    <a:pt x="177232" y="196605"/>
                    <a:pt x="273880" y="144819"/>
                  </a:cubicBezTo>
                  <a:close/>
                </a:path>
              </a:pathLst>
            </a:custGeom>
            <a:solidFill>
              <a:srgbClr val="FFD200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4699FD87-D9CA-4986-AC31-2FCC00F1A2A3}"/>
                </a:ext>
              </a:extLst>
            </p:cNvPr>
            <p:cNvSpPr/>
            <p:nvPr/>
          </p:nvSpPr>
          <p:spPr>
            <a:xfrm>
              <a:off x="8578120" y="1863621"/>
              <a:ext cx="41391" cy="41421"/>
            </a:xfrm>
            <a:custGeom>
              <a:avLst/>
              <a:gdLst>
                <a:gd name="connsiteX0" fmla="*/ 13046 w 43996"/>
                <a:gd name="connsiteY0" fmla="*/ 41097 h 44028"/>
                <a:gd name="connsiteX1" fmla="*/ 5657 w 43996"/>
                <a:gd name="connsiteY1" fmla="*/ 4945 h 44028"/>
                <a:gd name="connsiteX2" fmla="*/ 39687 w 43996"/>
                <a:gd name="connsiteY2" fmla="*/ 44029 h 4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996" h="44028">
                  <a:moveTo>
                    <a:pt x="13046" y="41097"/>
                  </a:moveTo>
                  <a:cubicBezTo>
                    <a:pt x="13046" y="41097"/>
                    <a:pt x="-10484" y="21555"/>
                    <a:pt x="5657" y="4945"/>
                  </a:cubicBezTo>
                  <a:cubicBezTo>
                    <a:pt x="21797" y="-11666"/>
                    <a:pt x="56022" y="16670"/>
                    <a:pt x="39687" y="44029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A6B2CE91-3A21-4CCC-AAAE-84ADB41B8FAD}"/>
                </a:ext>
              </a:extLst>
            </p:cNvPr>
            <p:cNvSpPr/>
            <p:nvPr/>
          </p:nvSpPr>
          <p:spPr>
            <a:xfrm>
              <a:off x="9346970" y="2613780"/>
              <a:ext cx="514727" cy="695723"/>
            </a:xfrm>
            <a:custGeom>
              <a:avLst/>
              <a:gdLst>
                <a:gd name="connsiteX0" fmla="*/ 41716 w 547121"/>
                <a:gd name="connsiteY0" fmla="*/ 0 h 739508"/>
                <a:gd name="connsiteX1" fmla="*/ 55523 w 547121"/>
                <a:gd name="connsiteY1" fmla="*/ 401587 h 739508"/>
                <a:gd name="connsiteX2" fmla="*/ 431611 w 547121"/>
                <a:gd name="connsiteY2" fmla="*/ 665598 h 739508"/>
                <a:gd name="connsiteX3" fmla="*/ 547121 w 547121"/>
                <a:gd name="connsiteY3" fmla="*/ 679864 h 739508"/>
                <a:gd name="connsiteX4" fmla="*/ 531175 w 547121"/>
                <a:gd name="connsiteY4" fmla="*/ 602868 h 739508"/>
                <a:gd name="connsiteX5" fmla="*/ 287904 w 547121"/>
                <a:gd name="connsiteY5" fmla="*/ 416829 h 739508"/>
                <a:gd name="connsiteX6" fmla="*/ 132335 w 547121"/>
                <a:gd name="connsiteY6" fmla="*/ 219260 h 739508"/>
                <a:gd name="connsiteX7" fmla="*/ 232677 w 547121"/>
                <a:gd name="connsiteY7" fmla="*/ 4299 h 73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7121" h="739508">
                  <a:moveTo>
                    <a:pt x="41716" y="0"/>
                  </a:moveTo>
                  <a:cubicBezTo>
                    <a:pt x="41716" y="0"/>
                    <a:pt x="-60765" y="267334"/>
                    <a:pt x="55523" y="401587"/>
                  </a:cubicBezTo>
                  <a:cubicBezTo>
                    <a:pt x="171811" y="535840"/>
                    <a:pt x="431611" y="665598"/>
                    <a:pt x="431611" y="665598"/>
                  </a:cubicBezTo>
                  <a:cubicBezTo>
                    <a:pt x="431611" y="665598"/>
                    <a:pt x="464864" y="821933"/>
                    <a:pt x="547121" y="679864"/>
                  </a:cubicBezTo>
                  <a:lnTo>
                    <a:pt x="531175" y="602868"/>
                  </a:lnTo>
                  <a:lnTo>
                    <a:pt x="287904" y="416829"/>
                  </a:lnTo>
                  <a:lnTo>
                    <a:pt x="132335" y="219260"/>
                  </a:lnTo>
                  <a:lnTo>
                    <a:pt x="232677" y="4299"/>
                  </a:ln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82713A8F-0738-422A-927A-088125A07721}"/>
                </a:ext>
              </a:extLst>
            </p:cNvPr>
            <p:cNvSpPr/>
            <p:nvPr/>
          </p:nvSpPr>
          <p:spPr>
            <a:xfrm>
              <a:off x="8788709" y="1841425"/>
              <a:ext cx="911079" cy="757581"/>
            </a:xfrm>
            <a:custGeom>
              <a:avLst/>
              <a:gdLst>
                <a:gd name="connsiteX0" fmla="*/ 968417 w 968417"/>
                <a:gd name="connsiteY0" fmla="*/ 487969 h 805259"/>
                <a:gd name="connsiteX1" fmla="*/ 826266 w 968417"/>
                <a:gd name="connsiteY1" fmla="*/ 670881 h 805259"/>
                <a:gd name="connsiteX2" fmla="*/ 826266 w 968417"/>
                <a:gd name="connsiteY2" fmla="*/ 670881 h 805259"/>
                <a:gd name="connsiteX3" fmla="*/ 731175 w 968417"/>
                <a:gd name="connsiteY3" fmla="*/ 795363 h 805259"/>
                <a:gd name="connsiteX4" fmla="*/ 564133 w 968417"/>
                <a:gd name="connsiteY4" fmla="*/ 804548 h 805259"/>
                <a:gd name="connsiteX5" fmla="*/ 51338 w 968417"/>
                <a:gd name="connsiteY5" fmla="*/ 509074 h 805259"/>
                <a:gd name="connsiteX6" fmla="*/ 0 w 968417"/>
                <a:gd name="connsiteY6" fmla="*/ 276525 h 805259"/>
                <a:gd name="connsiteX7" fmla="*/ 2722 w 968417"/>
                <a:gd name="connsiteY7" fmla="*/ 97326 h 805259"/>
                <a:gd name="connsiteX8" fmla="*/ 508322 w 968417"/>
                <a:gd name="connsiteY8" fmla="*/ 64886 h 805259"/>
                <a:gd name="connsiteX9" fmla="*/ 968417 w 968417"/>
                <a:gd name="connsiteY9" fmla="*/ 487969 h 805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8417" h="805259">
                  <a:moveTo>
                    <a:pt x="968417" y="487969"/>
                  </a:moveTo>
                  <a:lnTo>
                    <a:pt x="826266" y="670881"/>
                  </a:lnTo>
                  <a:lnTo>
                    <a:pt x="826266" y="670881"/>
                  </a:lnTo>
                  <a:lnTo>
                    <a:pt x="731175" y="795363"/>
                  </a:lnTo>
                  <a:cubicBezTo>
                    <a:pt x="675908" y="803720"/>
                    <a:pt x="619977" y="806795"/>
                    <a:pt x="564133" y="804548"/>
                  </a:cubicBezTo>
                  <a:cubicBezTo>
                    <a:pt x="399229" y="798685"/>
                    <a:pt x="156930" y="745922"/>
                    <a:pt x="51338" y="509074"/>
                  </a:cubicBezTo>
                  <a:cubicBezTo>
                    <a:pt x="20043" y="435421"/>
                    <a:pt x="2635" y="356567"/>
                    <a:pt x="0" y="276525"/>
                  </a:cubicBezTo>
                  <a:lnTo>
                    <a:pt x="2722" y="97326"/>
                  </a:lnTo>
                  <a:cubicBezTo>
                    <a:pt x="2722" y="97326"/>
                    <a:pt x="269135" y="-98094"/>
                    <a:pt x="508322" y="64886"/>
                  </a:cubicBezTo>
                  <a:cubicBezTo>
                    <a:pt x="747509" y="227866"/>
                    <a:pt x="968417" y="487969"/>
                    <a:pt x="968417" y="487969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80BA33F7-345D-4525-AA9E-62C155ECB8D1}"/>
                </a:ext>
              </a:extLst>
            </p:cNvPr>
            <p:cNvSpPr/>
            <p:nvPr/>
          </p:nvSpPr>
          <p:spPr>
            <a:xfrm>
              <a:off x="9411298" y="2300501"/>
              <a:ext cx="444244" cy="888357"/>
            </a:xfrm>
            <a:custGeom>
              <a:avLst/>
              <a:gdLst>
                <a:gd name="connsiteX0" fmla="*/ 306646 w 472202"/>
                <a:gd name="connsiteY0" fmla="*/ 0 h 944265"/>
                <a:gd name="connsiteX1" fmla="*/ 430129 w 472202"/>
                <a:gd name="connsiteY1" fmla="*/ 301532 h 944265"/>
                <a:gd name="connsiteX2" fmla="*/ 232946 w 472202"/>
                <a:gd name="connsiteY2" fmla="*/ 516493 h 944265"/>
                <a:gd name="connsiteX3" fmla="*/ 240919 w 472202"/>
                <a:gd name="connsiteY3" fmla="*/ 648792 h 944265"/>
                <a:gd name="connsiteX4" fmla="*/ 438880 w 472202"/>
                <a:gd name="connsiteY4" fmla="*/ 851442 h 944265"/>
                <a:gd name="connsiteX5" fmla="*/ 404460 w 472202"/>
                <a:gd name="connsiteY5" fmla="*/ 944266 h 944265"/>
                <a:gd name="connsiteX6" fmla="*/ 112768 w 472202"/>
                <a:gd name="connsiteY6" fmla="*/ 758422 h 944265"/>
                <a:gd name="connsiteX7" fmla="*/ 12815 w 472202"/>
                <a:gd name="connsiteY7" fmla="*/ 473892 h 944265"/>
                <a:gd name="connsiteX8" fmla="*/ 69404 w 472202"/>
                <a:gd name="connsiteY8" fmla="*/ 307394 h 94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2202" h="944265">
                  <a:moveTo>
                    <a:pt x="306646" y="0"/>
                  </a:moveTo>
                  <a:cubicBezTo>
                    <a:pt x="306646" y="0"/>
                    <a:pt x="572864" y="178613"/>
                    <a:pt x="430129" y="301532"/>
                  </a:cubicBezTo>
                  <a:cubicBezTo>
                    <a:pt x="357552" y="366520"/>
                    <a:pt x="291507" y="438520"/>
                    <a:pt x="232946" y="516493"/>
                  </a:cubicBezTo>
                  <a:cubicBezTo>
                    <a:pt x="202339" y="556401"/>
                    <a:pt x="205743" y="612887"/>
                    <a:pt x="240919" y="648792"/>
                  </a:cubicBezTo>
                  <a:lnTo>
                    <a:pt x="438880" y="851442"/>
                  </a:lnTo>
                  <a:lnTo>
                    <a:pt x="404460" y="944266"/>
                  </a:lnTo>
                  <a:lnTo>
                    <a:pt x="112768" y="758422"/>
                  </a:lnTo>
                  <a:cubicBezTo>
                    <a:pt x="18233" y="698019"/>
                    <a:pt x="-23033" y="580549"/>
                    <a:pt x="12815" y="473892"/>
                  </a:cubicBezTo>
                  <a:lnTo>
                    <a:pt x="69404" y="30739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0D4039A5-FBA7-464E-A7F4-21A6979465EB}"/>
                </a:ext>
              </a:extLst>
            </p:cNvPr>
            <p:cNvSpPr/>
            <p:nvPr/>
          </p:nvSpPr>
          <p:spPr>
            <a:xfrm>
              <a:off x="8837007" y="2094591"/>
              <a:ext cx="729595" cy="503745"/>
            </a:xfrm>
            <a:custGeom>
              <a:avLst/>
              <a:gdLst>
                <a:gd name="connsiteX0" fmla="*/ 774929 w 775511"/>
                <a:gd name="connsiteY0" fmla="*/ 401782 h 535448"/>
                <a:gd name="connsiteX1" fmla="*/ 679837 w 775511"/>
                <a:gd name="connsiteY1" fmla="*/ 526264 h 535448"/>
                <a:gd name="connsiteX2" fmla="*/ 512795 w 775511"/>
                <a:gd name="connsiteY2" fmla="*/ 535449 h 535448"/>
                <a:gd name="connsiteX3" fmla="*/ 0 w 775511"/>
                <a:gd name="connsiteY3" fmla="*/ 239975 h 535448"/>
                <a:gd name="connsiteX4" fmla="*/ 251050 w 775511"/>
                <a:gd name="connsiteY4" fmla="*/ 0 h 535448"/>
                <a:gd name="connsiteX5" fmla="*/ 498404 w 775511"/>
                <a:gd name="connsiteY5" fmla="*/ 327913 h 535448"/>
                <a:gd name="connsiteX6" fmla="*/ 775512 w 775511"/>
                <a:gd name="connsiteY6" fmla="*/ 402564 h 53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511" h="535448">
                  <a:moveTo>
                    <a:pt x="774929" y="401782"/>
                  </a:moveTo>
                  <a:lnTo>
                    <a:pt x="679837" y="526264"/>
                  </a:lnTo>
                  <a:cubicBezTo>
                    <a:pt x="679837" y="526264"/>
                    <a:pt x="610414" y="530954"/>
                    <a:pt x="512795" y="535449"/>
                  </a:cubicBezTo>
                  <a:cubicBezTo>
                    <a:pt x="347891" y="529586"/>
                    <a:pt x="105593" y="476823"/>
                    <a:pt x="0" y="239975"/>
                  </a:cubicBezTo>
                  <a:cubicBezTo>
                    <a:pt x="85563" y="122723"/>
                    <a:pt x="198156" y="12116"/>
                    <a:pt x="251050" y="0"/>
                  </a:cubicBezTo>
                  <a:cubicBezTo>
                    <a:pt x="251050" y="0"/>
                    <a:pt x="350225" y="281208"/>
                    <a:pt x="498404" y="327913"/>
                  </a:cubicBezTo>
                  <a:cubicBezTo>
                    <a:pt x="643084" y="373642"/>
                    <a:pt x="769484" y="401196"/>
                    <a:pt x="775512" y="402564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17F4AE3C-D5D2-485F-8BD2-4ADCB594B448}"/>
                </a:ext>
              </a:extLst>
            </p:cNvPr>
            <p:cNvSpPr/>
            <p:nvPr/>
          </p:nvSpPr>
          <p:spPr>
            <a:xfrm>
              <a:off x="8390616" y="1970727"/>
              <a:ext cx="691808" cy="1072339"/>
            </a:xfrm>
            <a:custGeom>
              <a:avLst/>
              <a:gdLst>
                <a:gd name="connsiteX0" fmla="*/ 734092 w 735346"/>
                <a:gd name="connsiteY0" fmla="*/ 181295 h 1139826"/>
                <a:gd name="connsiteX1" fmla="*/ 440844 w 735346"/>
                <a:gd name="connsiteY1" fmla="*/ 64044 h 1139826"/>
                <a:gd name="connsiteX2" fmla="*/ 374338 w 735346"/>
                <a:gd name="connsiteY2" fmla="*/ 193802 h 1139826"/>
                <a:gd name="connsiteX3" fmla="*/ 0 w 735346"/>
                <a:gd name="connsiteY3" fmla="*/ 1086087 h 1139826"/>
                <a:gd name="connsiteX4" fmla="*/ 109482 w 735346"/>
                <a:gd name="connsiteY4" fmla="*/ 1139827 h 1139826"/>
                <a:gd name="connsiteX5" fmla="*/ 679253 w 735346"/>
                <a:gd name="connsiteY5" fmla="*/ 341148 h 1139826"/>
                <a:gd name="connsiteX6" fmla="*/ 734092 w 735346"/>
                <a:gd name="connsiteY6" fmla="*/ 181295 h 113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5346" h="1139826">
                  <a:moveTo>
                    <a:pt x="734092" y="181295"/>
                  </a:moveTo>
                  <a:cubicBezTo>
                    <a:pt x="753538" y="16752"/>
                    <a:pt x="542158" y="-66105"/>
                    <a:pt x="440844" y="64044"/>
                  </a:cubicBezTo>
                  <a:cubicBezTo>
                    <a:pt x="410664" y="102652"/>
                    <a:pt x="388092" y="146692"/>
                    <a:pt x="374338" y="193802"/>
                  </a:cubicBezTo>
                  <a:cubicBezTo>
                    <a:pt x="322611" y="369680"/>
                    <a:pt x="0" y="1086087"/>
                    <a:pt x="0" y="1086087"/>
                  </a:cubicBezTo>
                  <a:lnTo>
                    <a:pt x="109482" y="1139827"/>
                  </a:lnTo>
                  <a:cubicBezTo>
                    <a:pt x="109482" y="1139827"/>
                    <a:pt x="519601" y="624702"/>
                    <a:pt x="679253" y="341148"/>
                  </a:cubicBezTo>
                  <a:cubicBezTo>
                    <a:pt x="707882" y="292037"/>
                    <a:pt x="726522" y="237702"/>
                    <a:pt x="734092" y="18129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AAD51B3E-0F2E-4334-9EEC-367AB1CD1918}"/>
                </a:ext>
              </a:extLst>
            </p:cNvPr>
            <p:cNvSpPr/>
            <p:nvPr/>
          </p:nvSpPr>
          <p:spPr>
            <a:xfrm>
              <a:off x="8337663" y="3000782"/>
              <a:ext cx="155219" cy="116782"/>
            </a:xfrm>
            <a:custGeom>
              <a:avLst/>
              <a:gdLst>
                <a:gd name="connsiteX0" fmla="*/ 73592 w 164988"/>
                <a:gd name="connsiteY0" fmla="*/ 0 h 124132"/>
                <a:gd name="connsiteX1" fmla="*/ 20698 w 164988"/>
                <a:gd name="connsiteY1" fmla="*/ 113539 h 124132"/>
                <a:gd name="connsiteX2" fmla="*/ 164988 w 164988"/>
                <a:gd name="connsiteY2" fmla="*/ 44946 h 12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988" h="124132">
                  <a:moveTo>
                    <a:pt x="73592" y="0"/>
                  </a:moveTo>
                  <a:cubicBezTo>
                    <a:pt x="73592" y="0"/>
                    <a:pt x="-47169" y="68397"/>
                    <a:pt x="20698" y="113539"/>
                  </a:cubicBezTo>
                  <a:cubicBezTo>
                    <a:pt x="88565" y="158680"/>
                    <a:pt x="164988" y="44946"/>
                    <a:pt x="164988" y="44946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34FBAAFC-F17A-48D1-A8FA-2E553522EB4D}"/>
                </a:ext>
              </a:extLst>
            </p:cNvPr>
            <p:cNvSpPr/>
            <p:nvPr/>
          </p:nvSpPr>
          <p:spPr>
            <a:xfrm>
              <a:off x="9799495" y="3115136"/>
              <a:ext cx="108171" cy="157108"/>
            </a:xfrm>
            <a:custGeom>
              <a:avLst/>
              <a:gdLst>
                <a:gd name="connsiteX0" fmla="*/ 0 w 114979"/>
                <a:gd name="connsiteY0" fmla="*/ 55304 h 166995"/>
                <a:gd name="connsiteX1" fmla="*/ 36364 w 114979"/>
                <a:gd name="connsiteY1" fmla="*/ 151841 h 166995"/>
                <a:gd name="connsiteX2" fmla="*/ 105592 w 114979"/>
                <a:gd name="connsiteY2" fmla="*/ 138748 h 166995"/>
                <a:gd name="connsiteX3" fmla="*/ 83035 w 114979"/>
                <a:gd name="connsiteY3" fmla="*/ 21496 h 166995"/>
                <a:gd name="connsiteX4" fmla="*/ 20224 w 114979"/>
                <a:gd name="connsiteY4" fmla="*/ 0 h 16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979" h="166995">
                  <a:moveTo>
                    <a:pt x="0" y="55304"/>
                  </a:moveTo>
                  <a:cubicBezTo>
                    <a:pt x="0" y="55304"/>
                    <a:pt x="56199" y="113929"/>
                    <a:pt x="36364" y="151841"/>
                  </a:cubicBezTo>
                  <a:cubicBezTo>
                    <a:pt x="36364" y="151841"/>
                    <a:pt x="75256" y="193465"/>
                    <a:pt x="105592" y="138748"/>
                  </a:cubicBezTo>
                  <a:cubicBezTo>
                    <a:pt x="135928" y="84030"/>
                    <a:pt x="83035" y="21496"/>
                    <a:pt x="83035" y="21496"/>
                  </a:cubicBezTo>
                  <a:lnTo>
                    <a:pt x="20224" y="0"/>
                  </a:lnTo>
                  <a:close/>
                </a:path>
              </a:pathLst>
            </a:custGeom>
            <a:solidFill>
              <a:srgbClr val="68E1FD"/>
            </a:solidFill>
            <a:ln w="194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6" name="组合 95">
            <a:extLst>
              <a:ext uri="{FF2B5EF4-FFF2-40B4-BE49-F238E27FC236}">
                <a16:creationId xmlns:a16="http://schemas.microsoft.com/office/drawing/2014/main" id="{DDA99CF0-EB06-4B7C-84EC-A9FE4C330075}"/>
              </a:ext>
            </a:extLst>
          </p:cNvPr>
          <p:cNvGrpSpPr/>
          <p:nvPr userDrawn="1"/>
        </p:nvGrpSpPr>
        <p:grpSpPr>
          <a:xfrm>
            <a:off x="1341847" y="759100"/>
            <a:ext cx="1004326" cy="720446"/>
            <a:chOff x="9670456" y="2079449"/>
            <a:chExt cx="1004326" cy="720446"/>
          </a:xfrm>
        </p:grpSpPr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264059EE-0070-4298-8D66-439F6800942B}"/>
                </a:ext>
              </a:extLst>
            </p:cNvPr>
            <p:cNvSpPr/>
            <p:nvPr/>
          </p:nvSpPr>
          <p:spPr>
            <a:xfrm flipH="1">
              <a:off x="9670456" y="2079449"/>
              <a:ext cx="1004326" cy="720446"/>
            </a:xfrm>
            <a:custGeom>
              <a:avLst/>
              <a:gdLst>
                <a:gd name="connsiteX0" fmla="*/ 0 w 1197028"/>
                <a:gd name="connsiteY0" fmla="*/ 0 h 842279"/>
                <a:gd name="connsiteX1" fmla="*/ 1197029 w 1197028"/>
                <a:gd name="connsiteY1" fmla="*/ 0 h 842279"/>
                <a:gd name="connsiteX2" fmla="*/ 1197029 w 1197028"/>
                <a:gd name="connsiteY2" fmla="*/ 842280 h 842279"/>
                <a:gd name="connsiteX3" fmla="*/ 0 w 1197028"/>
                <a:gd name="connsiteY3" fmla="*/ 842280 h 84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7028" h="842279">
                  <a:moveTo>
                    <a:pt x="0" y="0"/>
                  </a:moveTo>
                  <a:lnTo>
                    <a:pt x="1197029" y="0"/>
                  </a:lnTo>
                  <a:lnTo>
                    <a:pt x="1197029" y="842280"/>
                  </a:lnTo>
                  <a:lnTo>
                    <a:pt x="0" y="842280"/>
                  </a:lnTo>
                  <a:close/>
                </a:path>
              </a:pathLst>
            </a:custGeom>
            <a:solidFill>
              <a:srgbClr val="E6E6E6">
                <a:alpha val="66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AEF26FA9-C3B3-486B-8700-7683B8F1540D}"/>
                </a:ext>
              </a:extLst>
            </p:cNvPr>
            <p:cNvSpPr/>
            <p:nvPr/>
          </p:nvSpPr>
          <p:spPr>
            <a:xfrm flipH="1">
              <a:off x="10292591" y="2174148"/>
              <a:ext cx="234407" cy="240148"/>
            </a:xfrm>
            <a:custGeom>
              <a:avLst/>
              <a:gdLst>
                <a:gd name="connsiteX0" fmla="*/ 279384 w 279383"/>
                <a:gd name="connsiteY0" fmla="*/ 140380 h 280759"/>
                <a:gd name="connsiteX1" fmla="*/ 139692 w 279383"/>
                <a:gd name="connsiteY1" fmla="*/ 280760 h 280759"/>
                <a:gd name="connsiteX2" fmla="*/ 0 w 279383"/>
                <a:gd name="connsiteY2" fmla="*/ 140380 h 280759"/>
                <a:gd name="connsiteX3" fmla="*/ 139692 w 279383"/>
                <a:gd name="connsiteY3" fmla="*/ 0 h 280759"/>
                <a:gd name="connsiteX4" fmla="*/ 279384 w 279383"/>
                <a:gd name="connsiteY4" fmla="*/ 140380 h 28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383" h="280759">
                  <a:moveTo>
                    <a:pt x="279384" y="140380"/>
                  </a:moveTo>
                  <a:cubicBezTo>
                    <a:pt x="279384" y="217910"/>
                    <a:pt x="216842" y="280760"/>
                    <a:pt x="139692" y="280760"/>
                  </a:cubicBezTo>
                  <a:cubicBezTo>
                    <a:pt x="62542" y="280760"/>
                    <a:pt x="0" y="217910"/>
                    <a:pt x="0" y="140380"/>
                  </a:cubicBezTo>
                  <a:cubicBezTo>
                    <a:pt x="0" y="62850"/>
                    <a:pt x="62542" y="0"/>
                    <a:pt x="139692" y="0"/>
                  </a:cubicBezTo>
                  <a:cubicBezTo>
                    <a:pt x="216842" y="0"/>
                    <a:pt x="279384" y="62850"/>
                    <a:pt x="279384" y="140380"/>
                  </a:cubicBezTo>
                  <a:close/>
                </a:path>
              </a:pathLst>
            </a:custGeom>
            <a:solidFill>
              <a:srgbClr val="E6E6E6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56E854E0-FFFE-4CC7-9EFD-8212FB0EF052}"/>
                </a:ext>
              </a:extLst>
            </p:cNvPr>
            <p:cNvSpPr/>
            <p:nvPr/>
          </p:nvSpPr>
          <p:spPr>
            <a:xfrm flipH="1">
              <a:off x="9819070" y="2192294"/>
              <a:ext cx="330025" cy="469665"/>
            </a:xfrm>
            <a:custGeom>
              <a:avLst/>
              <a:gdLst>
                <a:gd name="connsiteX0" fmla="*/ 0 w 393347"/>
                <a:gd name="connsiteY0" fmla="*/ 0 h 549089"/>
                <a:gd name="connsiteX1" fmla="*/ 393347 w 393347"/>
                <a:gd name="connsiteY1" fmla="*/ 0 h 549089"/>
                <a:gd name="connsiteX2" fmla="*/ 393347 w 393347"/>
                <a:gd name="connsiteY2" fmla="*/ 549089 h 549089"/>
                <a:gd name="connsiteX3" fmla="*/ 0 w 393347"/>
                <a:gd name="connsiteY3" fmla="*/ 549089 h 54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347" h="549089">
                  <a:moveTo>
                    <a:pt x="0" y="0"/>
                  </a:moveTo>
                  <a:lnTo>
                    <a:pt x="393347" y="0"/>
                  </a:lnTo>
                  <a:lnTo>
                    <a:pt x="393347" y="549089"/>
                  </a:lnTo>
                  <a:lnTo>
                    <a:pt x="0" y="549089"/>
                  </a:lnTo>
                  <a:close/>
                </a:path>
              </a:pathLst>
            </a:custGeom>
            <a:solidFill>
              <a:srgbClr val="C1C1C1">
                <a:alpha val="45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91495BA2-8531-4521-A74C-2E0391E16AB7}"/>
                </a:ext>
              </a:extLst>
            </p:cNvPr>
            <p:cNvSpPr/>
            <p:nvPr/>
          </p:nvSpPr>
          <p:spPr>
            <a:xfrm flipH="1">
              <a:off x="10280138" y="2504459"/>
              <a:ext cx="226658" cy="157499"/>
            </a:xfrm>
            <a:custGeom>
              <a:avLst/>
              <a:gdLst>
                <a:gd name="connsiteX0" fmla="*/ 0 w 270147"/>
                <a:gd name="connsiteY0" fmla="*/ 0 h 184134"/>
                <a:gd name="connsiteX1" fmla="*/ 270148 w 270147"/>
                <a:gd name="connsiteY1" fmla="*/ 0 h 184134"/>
                <a:gd name="connsiteX2" fmla="*/ 270148 w 270147"/>
                <a:gd name="connsiteY2" fmla="*/ 184135 h 184134"/>
                <a:gd name="connsiteX3" fmla="*/ 0 w 270147"/>
                <a:gd name="connsiteY3" fmla="*/ 184135 h 1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7" h="184134">
                  <a:moveTo>
                    <a:pt x="0" y="0"/>
                  </a:moveTo>
                  <a:lnTo>
                    <a:pt x="270148" y="0"/>
                  </a:lnTo>
                  <a:lnTo>
                    <a:pt x="270148" y="184135"/>
                  </a:lnTo>
                  <a:lnTo>
                    <a:pt x="0" y="184135"/>
                  </a:lnTo>
                  <a:close/>
                </a:path>
              </a:pathLst>
            </a:custGeom>
            <a:solidFill>
              <a:srgbClr val="C1C1C1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9B609F33-1336-4012-A893-F47FD3517BA1}"/>
              </a:ext>
            </a:extLst>
          </p:cNvPr>
          <p:cNvGrpSpPr/>
          <p:nvPr userDrawn="1"/>
        </p:nvGrpSpPr>
        <p:grpSpPr>
          <a:xfrm flipH="1">
            <a:off x="4321817" y="1417770"/>
            <a:ext cx="621532" cy="445851"/>
            <a:chOff x="9670456" y="2079449"/>
            <a:chExt cx="1004326" cy="720446"/>
          </a:xfrm>
        </p:grpSpPr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4598C6EA-1245-4388-B184-744A6B2BF7AA}"/>
                </a:ext>
              </a:extLst>
            </p:cNvPr>
            <p:cNvSpPr/>
            <p:nvPr/>
          </p:nvSpPr>
          <p:spPr>
            <a:xfrm flipH="1">
              <a:off x="9670456" y="2079449"/>
              <a:ext cx="1004326" cy="720446"/>
            </a:xfrm>
            <a:custGeom>
              <a:avLst/>
              <a:gdLst>
                <a:gd name="connsiteX0" fmla="*/ 0 w 1197028"/>
                <a:gd name="connsiteY0" fmla="*/ 0 h 842279"/>
                <a:gd name="connsiteX1" fmla="*/ 1197029 w 1197028"/>
                <a:gd name="connsiteY1" fmla="*/ 0 h 842279"/>
                <a:gd name="connsiteX2" fmla="*/ 1197029 w 1197028"/>
                <a:gd name="connsiteY2" fmla="*/ 842280 h 842279"/>
                <a:gd name="connsiteX3" fmla="*/ 0 w 1197028"/>
                <a:gd name="connsiteY3" fmla="*/ 842280 h 84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7028" h="842279">
                  <a:moveTo>
                    <a:pt x="0" y="0"/>
                  </a:moveTo>
                  <a:lnTo>
                    <a:pt x="1197029" y="0"/>
                  </a:lnTo>
                  <a:lnTo>
                    <a:pt x="1197029" y="842280"/>
                  </a:lnTo>
                  <a:lnTo>
                    <a:pt x="0" y="842280"/>
                  </a:lnTo>
                  <a:close/>
                </a:path>
              </a:pathLst>
            </a:custGeom>
            <a:solidFill>
              <a:srgbClr val="E6E6E6">
                <a:alpha val="66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A557BD0A-567F-47EA-A5BD-C267758E67AB}"/>
                </a:ext>
              </a:extLst>
            </p:cNvPr>
            <p:cNvSpPr/>
            <p:nvPr/>
          </p:nvSpPr>
          <p:spPr>
            <a:xfrm flipH="1">
              <a:off x="10292591" y="2174148"/>
              <a:ext cx="234407" cy="240148"/>
            </a:xfrm>
            <a:custGeom>
              <a:avLst/>
              <a:gdLst>
                <a:gd name="connsiteX0" fmla="*/ 279384 w 279383"/>
                <a:gd name="connsiteY0" fmla="*/ 140380 h 280759"/>
                <a:gd name="connsiteX1" fmla="*/ 139692 w 279383"/>
                <a:gd name="connsiteY1" fmla="*/ 280760 h 280759"/>
                <a:gd name="connsiteX2" fmla="*/ 0 w 279383"/>
                <a:gd name="connsiteY2" fmla="*/ 140380 h 280759"/>
                <a:gd name="connsiteX3" fmla="*/ 139692 w 279383"/>
                <a:gd name="connsiteY3" fmla="*/ 0 h 280759"/>
                <a:gd name="connsiteX4" fmla="*/ 279384 w 279383"/>
                <a:gd name="connsiteY4" fmla="*/ 140380 h 28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383" h="280759">
                  <a:moveTo>
                    <a:pt x="279384" y="140380"/>
                  </a:moveTo>
                  <a:cubicBezTo>
                    <a:pt x="279384" y="217910"/>
                    <a:pt x="216842" y="280760"/>
                    <a:pt x="139692" y="280760"/>
                  </a:cubicBezTo>
                  <a:cubicBezTo>
                    <a:pt x="62542" y="280760"/>
                    <a:pt x="0" y="217910"/>
                    <a:pt x="0" y="140380"/>
                  </a:cubicBezTo>
                  <a:cubicBezTo>
                    <a:pt x="0" y="62850"/>
                    <a:pt x="62542" y="0"/>
                    <a:pt x="139692" y="0"/>
                  </a:cubicBezTo>
                  <a:cubicBezTo>
                    <a:pt x="216842" y="0"/>
                    <a:pt x="279384" y="62850"/>
                    <a:pt x="279384" y="140380"/>
                  </a:cubicBezTo>
                  <a:close/>
                </a:path>
              </a:pathLst>
            </a:custGeom>
            <a:solidFill>
              <a:srgbClr val="E6E6E6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9A518022-8B72-4E6C-BFDA-7BDCBD003B31}"/>
                </a:ext>
              </a:extLst>
            </p:cNvPr>
            <p:cNvSpPr/>
            <p:nvPr/>
          </p:nvSpPr>
          <p:spPr>
            <a:xfrm flipH="1">
              <a:off x="9819070" y="2192294"/>
              <a:ext cx="330025" cy="469665"/>
            </a:xfrm>
            <a:custGeom>
              <a:avLst/>
              <a:gdLst>
                <a:gd name="connsiteX0" fmla="*/ 0 w 393347"/>
                <a:gd name="connsiteY0" fmla="*/ 0 h 549089"/>
                <a:gd name="connsiteX1" fmla="*/ 393347 w 393347"/>
                <a:gd name="connsiteY1" fmla="*/ 0 h 549089"/>
                <a:gd name="connsiteX2" fmla="*/ 393347 w 393347"/>
                <a:gd name="connsiteY2" fmla="*/ 549089 h 549089"/>
                <a:gd name="connsiteX3" fmla="*/ 0 w 393347"/>
                <a:gd name="connsiteY3" fmla="*/ 549089 h 54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347" h="549089">
                  <a:moveTo>
                    <a:pt x="0" y="0"/>
                  </a:moveTo>
                  <a:lnTo>
                    <a:pt x="393347" y="0"/>
                  </a:lnTo>
                  <a:lnTo>
                    <a:pt x="393347" y="549089"/>
                  </a:lnTo>
                  <a:lnTo>
                    <a:pt x="0" y="549089"/>
                  </a:lnTo>
                  <a:close/>
                </a:path>
              </a:pathLst>
            </a:custGeom>
            <a:solidFill>
              <a:srgbClr val="C1C1C1">
                <a:alpha val="45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E81E1734-51A2-4E83-A031-771854917285}"/>
                </a:ext>
              </a:extLst>
            </p:cNvPr>
            <p:cNvSpPr/>
            <p:nvPr/>
          </p:nvSpPr>
          <p:spPr>
            <a:xfrm flipH="1">
              <a:off x="10280138" y="2504459"/>
              <a:ext cx="226658" cy="157499"/>
            </a:xfrm>
            <a:custGeom>
              <a:avLst/>
              <a:gdLst>
                <a:gd name="connsiteX0" fmla="*/ 0 w 270147"/>
                <a:gd name="connsiteY0" fmla="*/ 0 h 184134"/>
                <a:gd name="connsiteX1" fmla="*/ 270148 w 270147"/>
                <a:gd name="connsiteY1" fmla="*/ 0 h 184134"/>
                <a:gd name="connsiteX2" fmla="*/ 270148 w 270147"/>
                <a:gd name="connsiteY2" fmla="*/ 184135 h 184134"/>
                <a:gd name="connsiteX3" fmla="*/ 0 w 270147"/>
                <a:gd name="connsiteY3" fmla="*/ 184135 h 1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7" h="184134">
                  <a:moveTo>
                    <a:pt x="0" y="0"/>
                  </a:moveTo>
                  <a:lnTo>
                    <a:pt x="270148" y="0"/>
                  </a:lnTo>
                  <a:lnTo>
                    <a:pt x="270148" y="184135"/>
                  </a:lnTo>
                  <a:lnTo>
                    <a:pt x="0" y="184135"/>
                  </a:lnTo>
                  <a:close/>
                </a:path>
              </a:pathLst>
            </a:custGeom>
            <a:solidFill>
              <a:srgbClr val="C1C1C1"/>
            </a:solidFill>
            <a:ln w="16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378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99DDF86A-C9BC-48DA-95C0-A943143281A8}"/>
              </a:ext>
            </a:extLst>
          </p:cNvPr>
          <p:cNvSpPr/>
          <p:nvPr userDrawn="1"/>
        </p:nvSpPr>
        <p:spPr>
          <a:xfrm>
            <a:off x="331470" y="266700"/>
            <a:ext cx="11529060" cy="6324600"/>
          </a:xfrm>
          <a:prstGeom prst="roundRect">
            <a:avLst>
              <a:gd name="adj" fmla="val 2571"/>
            </a:avLst>
          </a:prstGeom>
          <a:pattFill prst="lgGrid">
            <a:fgClr>
              <a:srgbClr val="F5F5F5"/>
            </a:fgClr>
            <a:bgClr>
              <a:schemeClr val="bg1"/>
            </a:bgClr>
          </a:pattFill>
          <a:ln>
            <a:noFill/>
          </a:ln>
          <a:effectLst>
            <a:outerShdw blurRad="215900" dist="139700" dir="5400000" sx="97000" sy="97000" algn="t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711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18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PL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形状&#10;&#10;描述已自动生成">
            <a:extLst>
              <a:ext uri="{FF2B5EF4-FFF2-40B4-BE49-F238E27FC236}">
                <a16:creationId xmlns:a16="http://schemas.microsoft.com/office/drawing/2014/main" id="{2B6B1E38-92E7-264B-8E89-41E6E84A3B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文本占位符 2">
            <a:extLst>
              <a:ext uri="{FF2B5EF4-FFF2-40B4-BE49-F238E27FC236}">
                <a16:creationId xmlns:a16="http://schemas.microsoft.com/office/drawing/2014/main" id="{8FD8A64B-6AD0-3A41-814C-1B63096892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0603" y="182445"/>
            <a:ext cx="1657138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9" name="文本占位符 2">
            <a:extLst>
              <a:ext uri="{FF2B5EF4-FFF2-40B4-BE49-F238E27FC236}">
                <a16:creationId xmlns:a16="http://schemas.microsoft.com/office/drawing/2014/main" id="{54EE1A10-8007-A34C-90EC-12BF9C0AED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3012" y="759876"/>
            <a:ext cx="7074345" cy="53991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10" name="文本占位符 2">
            <a:extLst>
              <a:ext uri="{FF2B5EF4-FFF2-40B4-BE49-F238E27FC236}">
                <a16:creationId xmlns:a16="http://schemas.microsoft.com/office/drawing/2014/main" id="{FCC17F7B-0108-144F-8488-1E2862B90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3012" y="182445"/>
            <a:ext cx="2259871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11" name="文本占位符 2">
            <a:extLst>
              <a:ext uri="{FF2B5EF4-FFF2-40B4-BE49-F238E27FC236}">
                <a16:creationId xmlns:a16="http://schemas.microsoft.com/office/drawing/2014/main" id="{30BB9E0B-0189-FE49-A78C-FE753F2AA7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603" y="759873"/>
            <a:ext cx="1657138" cy="440267"/>
          </a:xfrm>
          <a:prstGeom prst="rect">
            <a:avLst/>
          </a:prstGeo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67" b="0" i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6" name="文本占位符 2">
            <a:extLst>
              <a:ext uri="{FF2B5EF4-FFF2-40B4-BE49-F238E27FC236}">
                <a16:creationId xmlns:a16="http://schemas.microsoft.com/office/drawing/2014/main" id="{0794DEC1-0DDB-5444-9DA7-6EDC75F3C8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603" y="1490309"/>
            <a:ext cx="1657138" cy="460781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8" name="文本占位符 2">
            <a:extLst>
              <a:ext uri="{FF2B5EF4-FFF2-40B4-BE49-F238E27FC236}">
                <a16:creationId xmlns:a16="http://schemas.microsoft.com/office/drawing/2014/main" id="{2E329B3E-8E5D-6C4F-8355-071113D737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77999" y="182445"/>
            <a:ext cx="1494754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14" name="文本占位符 2">
            <a:extLst>
              <a:ext uri="{FF2B5EF4-FFF2-40B4-BE49-F238E27FC236}">
                <a16:creationId xmlns:a16="http://schemas.microsoft.com/office/drawing/2014/main" id="{EE8BE598-6F23-D84B-ABD3-65A6F031CF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78000" y="759876"/>
            <a:ext cx="1494754" cy="53991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665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40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hyperlink" Target="http://office.msn.com.c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sn.com.cn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4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文本框 1345">
            <a:extLst>
              <a:ext uri="{FF2B5EF4-FFF2-40B4-BE49-F238E27FC236}">
                <a16:creationId xmlns:a16="http://schemas.microsoft.com/office/drawing/2014/main" id="{5EAB3859-6225-4C6F-A445-7017BF95E910}"/>
              </a:ext>
            </a:extLst>
          </p:cNvPr>
          <p:cNvSpPr txBox="1"/>
          <p:nvPr/>
        </p:nvSpPr>
        <p:spPr>
          <a:xfrm>
            <a:off x="553224" y="1092133"/>
            <a:ext cx="1415772" cy="15696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44000">
                      <a:srgbClr val="4C50EE"/>
                    </a:gs>
                    <a:gs pos="76000">
                      <a:srgbClr val="7B82FF"/>
                    </a:gs>
                  </a:gsLst>
                  <a:lin ang="0" scaled="1"/>
                </a:gradFill>
                <a:effectLst/>
                <a:uLnTx/>
                <a:uFillTx/>
                <a:cs typeface="+mn-ea"/>
                <a:sym typeface="+mn-lt"/>
              </a:rPr>
              <a:t>新</a:t>
            </a:r>
          </a:p>
        </p:txBody>
      </p:sp>
      <p:sp>
        <p:nvSpPr>
          <p:cNvPr id="1347" name="文本框 1346">
            <a:extLst>
              <a:ext uri="{FF2B5EF4-FFF2-40B4-BE49-F238E27FC236}">
                <a16:creationId xmlns:a16="http://schemas.microsoft.com/office/drawing/2014/main" id="{8F81587F-DC4F-42C8-BC51-43782919BEB7}"/>
              </a:ext>
            </a:extLst>
          </p:cNvPr>
          <p:cNvSpPr txBox="1"/>
          <p:nvPr/>
        </p:nvSpPr>
        <p:spPr>
          <a:xfrm>
            <a:off x="1733454" y="1092133"/>
            <a:ext cx="1415772" cy="15696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44000">
                      <a:srgbClr val="4C50EE"/>
                    </a:gs>
                    <a:gs pos="76000">
                      <a:srgbClr val="7B82FF"/>
                    </a:gs>
                  </a:gsLst>
                  <a:lin ang="0" scaled="1"/>
                </a:gradFill>
                <a:effectLst/>
                <a:uLnTx/>
                <a:uFillTx/>
                <a:cs typeface="+mn-ea"/>
                <a:sym typeface="+mn-lt"/>
              </a:rPr>
              <a:t>学</a:t>
            </a:r>
          </a:p>
        </p:txBody>
      </p:sp>
      <p:sp>
        <p:nvSpPr>
          <p:cNvPr id="1348" name="文本框 1347">
            <a:extLst>
              <a:ext uri="{FF2B5EF4-FFF2-40B4-BE49-F238E27FC236}">
                <a16:creationId xmlns:a16="http://schemas.microsoft.com/office/drawing/2014/main" id="{0BEAF374-5ECB-45DE-AE08-DA40C2866DEE}"/>
              </a:ext>
            </a:extLst>
          </p:cNvPr>
          <p:cNvSpPr txBox="1"/>
          <p:nvPr/>
        </p:nvSpPr>
        <p:spPr>
          <a:xfrm>
            <a:off x="2913684" y="1092133"/>
            <a:ext cx="1415772" cy="15696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9600" dirty="0">
                <a:gradFill>
                  <a:gsLst>
                    <a:gs pos="44000">
                      <a:srgbClr val="4C50EE"/>
                    </a:gs>
                    <a:gs pos="76000">
                      <a:srgbClr val="7B82FF"/>
                    </a:gs>
                  </a:gsLst>
                  <a:lin ang="0" scaled="1"/>
                </a:gradFill>
                <a:cs typeface="+mn-ea"/>
                <a:sym typeface="+mn-lt"/>
              </a:rPr>
              <a:t>期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gradFill>
                <a:gsLst>
                  <a:gs pos="44000">
                    <a:srgbClr val="4C50EE"/>
                  </a:gs>
                  <a:gs pos="76000">
                    <a:srgbClr val="7B82FF"/>
                  </a:gs>
                </a:gsLst>
                <a:lin ang="0" scaled="1"/>
              </a:gra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49" name="文本框 1348">
            <a:extLst>
              <a:ext uri="{FF2B5EF4-FFF2-40B4-BE49-F238E27FC236}">
                <a16:creationId xmlns:a16="http://schemas.microsoft.com/office/drawing/2014/main" id="{8EEC25B2-FFA9-48BE-A5EA-D60F00098BC4}"/>
              </a:ext>
            </a:extLst>
          </p:cNvPr>
          <p:cNvSpPr txBox="1"/>
          <p:nvPr/>
        </p:nvSpPr>
        <p:spPr>
          <a:xfrm>
            <a:off x="4093913" y="1092133"/>
            <a:ext cx="1415772" cy="15696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9600" dirty="0">
                <a:gradFill>
                  <a:gsLst>
                    <a:gs pos="44000">
                      <a:srgbClr val="4C50EE"/>
                    </a:gs>
                    <a:gs pos="76000">
                      <a:srgbClr val="7B82FF"/>
                    </a:gs>
                  </a:gsLst>
                  <a:lin ang="0" scaled="1"/>
                </a:gradFill>
                <a:cs typeface="+mn-ea"/>
                <a:sym typeface="+mn-lt"/>
              </a:rPr>
              <a:t>班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gradFill>
                <a:gsLst>
                  <a:gs pos="44000">
                    <a:srgbClr val="4C50EE"/>
                  </a:gs>
                  <a:gs pos="76000">
                    <a:srgbClr val="7B82FF"/>
                  </a:gs>
                </a:gsLst>
                <a:lin ang="0" scaled="1"/>
              </a:gra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50" name="文本框 1349">
            <a:extLst>
              <a:ext uri="{FF2B5EF4-FFF2-40B4-BE49-F238E27FC236}">
                <a16:creationId xmlns:a16="http://schemas.microsoft.com/office/drawing/2014/main" id="{93E9FC54-FF73-47A2-8AB0-AB6B5896E391}"/>
              </a:ext>
            </a:extLst>
          </p:cNvPr>
          <p:cNvSpPr txBox="1"/>
          <p:nvPr/>
        </p:nvSpPr>
        <p:spPr>
          <a:xfrm>
            <a:off x="5274143" y="1092133"/>
            <a:ext cx="2646878" cy="1569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9600" dirty="0">
                <a:gradFill>
                  <a:gsLst>
                    <a:gs pos="44000">
                      <a:srgbClr val="4C50EE"/>
                    </a:gs>
                    <a:gs pos="76000">
                      <a:srgbClr val="7B82FF"/>
                    </a:gs>
                  </a:gsLst>
                  <a:lin ang="0" scaled="1"/>
                </a:gradFill>
                <a:cs typeface="+mn-ea"/>
                <a:sym typeface="+mn-lt"/>
              </a:rPr>
              <a:t>会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gradFill>
                <a:gsLst>
                  <a:gs pos="44000">
                    <a:srgbClr val="4C50EE"/>
                  </a:gs>
                  <a:gs pos="76000">
                    <a:srgbClr val="7B82FF"/>
                  </a:gs>
                </a:gsLst>
                <a:lin ang="0" scaled="1"/>
              </a:gra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65" name="OfficePLUS.cn-14">
            <a:hlinkClick r:id="rId4"/>
            <a:extLst>
              <a:ext uri="{FF2B5EF4-FFF2-40B4-BE49-F238E27FC236}">
                <a16:creationId xmlns:a16="http://schemas.microsoft.com/office/drawing/2014/main" id="{EA070BB9-4D0C-467E-A962-614B631A0F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32" y="518087"/>
            <a:ext cx="1828800" cy="243840"/>
          </a:xfrm>
          <a:prstGeom prst="rect">
            <a:avLst/>
          </a:prstGeom>
        </p:spPr>
      </p:pic>
      <p:sp>
        <p:nvSpPr>
          <p:cNvPr id="163" name="矩形: 圆角 162">
            <a:extLst>
              <a:ext uri="{FF2B5EF4-FFF2-40B4-BE49-F238E27FC236}">
                <a16:creationId xmlns:a16="http://schemas.microsoft.com/office/drawing/2014/main" id="{B74C8298-D67A-404C-9307-D97DA2DCC9C7}"/>
              </a:ext>
            </a:extLst>
          </p:cNvPr>
          <p:cNvSpPr/>
          <p:nvPr/>
        </p:nvSpPr>
        <p:spPr>
          <a:xfrm>
            <a:off x="723432" y="3056051"/>
            <a:ext cx="2294541" cy="491039"/>
          </a:xfrm>
          <a:prstGeom prst="roundRect">
            <a:avLst>
              <a:gd name="adj" fmla="val 18396"/>
            </a:avLst>
          </a:prstGeom>
          <a:gradFill flip="none" rotWithShape="1">
            <a:gsLst>
              <a:gs pos="0">
                <a:srgbClr val="7B82FF"/>
              </a:gs>
              <a:gs pos="100000">
                <a:srgbClr val="4C50E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6" name="矩形: 圆角 165">
            <a:extLst>
              <a:ext uri="{FF2B5EF4-FFF2-40B4-BE49-F238E27FC236}">
                <a16:creationId xmlns:a16="http://schemas.microsoft.com/office/drawing/2014/main" id="{2865D01C-462A-436D-A56E-40A2FA56A311}"/>
              </a:ext>
            </a:extLst>
          </p:cNvPr>
          <p:cNvSpPr/>
          <p:nvPr/>
        </p:nvSpPr>
        <p:spPr>
          <a:xfrm>
            <a:off x="3433556" y="3056051"/>
            <a:ext cx="2069971" cy="491039"/>
          </a:xfrm>
          <a:prstGeom prst="roundRect">
            <a:avLst>
              <a:gd name="adj" fmla="val 18396"/>
            </a:avLst>
          </a:prstGeom>
          <a:gradFill flip="none" rotWithShape="1">
            <a:gsLst>
              <a:gs pos="0">
                <a:srgbClr val="7B82FF"/>
              </a:gs>
              <a:gs pos="100000">
                <a:srgbClr val="4C50E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62" name="文本框 71">
            <a:extLst>
              <a:ext uri="{FF2B5EF4-FFF2-40B4-BE49-F238E27FC236}">
                <a16:creationId xmlns:a16="http://schemas.microsoft.com/office/drawing/2014/main" id="{04E066EC-0EFB-40CF-A95F-D3894E554A74}"/>
              </a:ext>
            </a:extLst>
          </p:cNvPr>
          <p:cNvSpPr txBox="1"/>
          <p:nvPr/>
        </p:nvSpPr>
        <p:spPr>
          <a:xfrm>
            <a:off x="844143" y="3101515"/>
            <a:ext cx="2053118" cy="40011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dirty="0">
                <a:solidFill>
                  <a:prstClr val="white"/>
                </a:solidFill>
                <a:cs typeface="+mn-ea"/>
                <a:sym typeface="+mn-lt"/>
              </a:rPr>
              <a:t>新学期开学指南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64" name="文本框 71">
            <a:extLst>
              <a:ext uri="{FF2B5EF4-FFF2-40B4-BE49-F238E27FC236}">
                <a16:creationId xmlns:a16="http://schemas.microsoft.com/office/drawing/2014/main" id="{F6F1A77B-A63C-4522-B14D-0CB812277DCC}"/>
              </a:ext>
            </a:extLst>
          </p:cNvPr>
          <p:cNvSpPr txBox="1"/>
          <p:nvPr/>
        </p:nvSpPr>
        <p:spPr>
          <a:xfrm>
            <a:off x="3564969" y="3101515"/>
            <a:ext cx="1791490" cy="40011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20XX/XX/XX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89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0">
            <a:extLst>
              <a:ext uri="{FF2B5EF4-FFF2-40B4-BE49-F238E27FC236}">
                <a16:creationId xmlns:a16="http://schemas.microsoft.com/office/drawing/2014/main" id="{A77529EB-B672-4087-9906-A953370B1F14}"/>
              </a:ext>
            </a:extLst>
          </p:cNvPr>
          <p:cNvSpPr/>
          <p:nvPr/>
        </p:nvSpPr>
        <p:spPr>
          <a:xfrm>
            <a:off x="2201519" y="3748169"/>
            <a:ext cx="1520350" cy="25561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27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350"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48" name="Freeform 49">
            <a:extLst>
              <a:ext uri="{FF2B5EF4-FFF2-40B4-BE49-F238E27FC236}">
                <a16:creationId xmlns:a16="http://schemas.microsoft.com/office/drawing/2014/main" id="{A8BDB143-BD14-4A23-97A3-5C48FB3F6FC1}"/>
              </a:ext>
            </a:extLst>
          </p:cNvPr>
          <p:cNvSpPr/>
          <p:nvPr/>
        </p:nvSpPr>
        <p:spPr>
          <a:xfrm>
            <a:off x="8304234" y="3750823"/>
            <a:ext cx="1520350" cy="2556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884B33E6-0E12-4DB2-B4EB-A5CBBBB215B2}"/>
              </a:ext>
            </a:extLst>
          </p:cNvPr>
          <p:cNvSpPr/>
          <p:nvPr/>
        </p:nvSpPr>
        <p:spPr>
          <a:xfrm rot="18900000">
            <a:off x="3445049" y="2370194"/>
            <a:ext cx="1903695" cy="1903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48" h="21459" extrusionOk="0">
                <a:moveTo>
                  <a:pt x="10167" y="2"/>
                </a:moveTo>
                <a:cubicBezTo>
                  <a:pt x="12959" y="-55"/>
                  <a:pt x="15719" y="1057"/>
                  <a:pt x="17757" y="3193"/>
                </a:cubicBezTo>
                <a:cubicBezTo>
                  <a:pt x="20722" y="6301"/>
                  <a:pt x="21571" y="10957"/>
                  <a:pt x="19904" y="14968"/>
                </a:cubicBezTo>
                <a:cubicBezTo>
                  <a:pt x="18236" y="18979"/>
                  <a:pt x="14385" y="21545"/>
                  <a:pt x="10165" y="21457"/>
                </a:cubicBezTo>
                <a:lnTo>
                  <a:pt x="10245" y="17316"/>
                </a:lnTo>
                <a:lnTo>
                  <a:pt x="10374" y="17323"/>
                </a:lnTo>
                <a:cubicBezTo>
                  <a:pt x="13894" y="17323"/>
                  <a:pt x="16748" y="14371"/>
                  <a:pt x="16748" y="10730"/>
                </a:cubicBezTo>
                <a:cubicBezTo>
                  <a:pt x="16748" y="7088"/>
                  <a:pt x="13894" y="4136"/>
                  <a:pt x="10374" y="4136"/>
                </a:cubicBezTo>
                <a:cubicBezTo>
                  <a:pt x="6853" y="4136"/>
                  <a:pt x="3999" y="7088"/>
                  <a:pt x="3999" y="10730"/>
                </a:cubicBezTo>
                <a:lnTo>
                  <a:pt x="4001" y="10775"/>
                </a:lnTo>
                <a:lnTo>
                  <a:pt x="0" y="10804"/>
                </a:lnTo>
                <a:cubicBezTo>
                  <a:pt x="-29" y="6438"/>
                  <a:pt x="2503" y="2489"/>
                  <a:pt x="6402" y="818"/>
                </a:cubicBezTo>
                <a:cubicBezTo>
                  <a:pt x="7621" y="295"/>
                  <a:pt x="8897" y="28"/>
                  <a:pt x="10167" y="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27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350"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50" name="Freeform 40">
            <a:extLst>
              <a:ext uri="{FF2B5EF4-FFF2-40B4-BE49-F238E27FC236}">
                <a16:creationId xmlns:a16="http://schemas.microsoft.com/office/drawing/2014/main" id="{45191126-E85A-4531-83A6-28E45B47ECF3}"/>
              </a:ext>
            </a:extLst>
          </p:cNvPr>
          <p:cNvSpPr/>
          <p:nvPr/>
        </p:nvSpPr>
        <p:spPr>
          <a:xfrm rot="18900000">
            <a:off x="4523744" y="3466995"/>
            <a:ext cx="1903696" cy="1903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8" h="20736" extrusionOk="0">
                <a:moveTo>
                  <a:pt x="10474" y="1"/>
                </a:moveTo>
                <a:lnTo>
                  <a:pt x="10433" y="4000"/>
                </a:lnTo>
                <a:lnTo>
                  <a:pt x="10369" y="3997"/>
                </a:lnTo>
                <a:cubicBezTo>
                  <a:pt x="6850" y="3997"/>
                  <a:pt x="3997" y="6849"/>
                  <a:pt x="3997" y="10368"/>
                </a:cubicBezTo>
                <a:cubicBezTo>
                  <a:pt x="3997" y="13887"/>
                  <a:pt x="6850" y="16739"/>
                  <a:pt x="10369" y="16739"/>
                </a:cubicBezTo>
                <a:cubicBezTo>
                  <a:pt x="13888" y="16739"/>
                  <a:pt x="16741" y="13887"/>
                  <a:pt x="16741" y="10368"/>
                </a:cubicBezTo>
                <a:lnTo>
                  <a:pt x="16738" y="10306"/>
                </a:lnTo>
                <a:lnTo>
                  <a:pt x="20737" y="10267"/>
                </a:lnTo>
                <a:cubicBezTo>
                  <a:pt x="20778" y="14479"/>
                  <a:pt x="18266" y="18297"/>
                  <a:pt x="14382" y="19928"/>
                </a:cubicBezTo>
                <a:cubicBezTo>
                  <a:pt x="10498" y="21558"/>
                  <a:pt x="6014" y="20677"/>
                  <a:pt x="3036" y="17698"/>
                </a:cubicBezTo>
                <a:cubicBezTo>
                  <a:pt x="58" y="14719"/>
                  <a:pt x="-822" y="10234"/>
                  <a:pt x="810" y="6351"/>
                </a:cubicBezTo>
                <a:cubicBezTo>
                  <a:pt x="2442" y="2468"/>
                  <a:pt x="6262" y="-42"/>
                  <a:pt x="10474" y="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27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350"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51" name="Freeform 39">
            <a:extLst>
              <a:ext uri="{FF2B5EF4-FFF2-40B4-BE49-F238E27FC236}">
                <a16:creationId xmlns:a16="http://schemas.microsoft.com/office/drawing/2014/main" id="{0B363B7D-AD19-4D17-8A24-2268CCDC41A7}"/>
              </a:ext>
            </a:extLst>
          </p:cNvPr>
          <p:cNvSpPr/>
          <p:nvPr/>
        </p:nvSpPr>
        <p:spPr>
          <a:xfrm rot="18900000">
            <a:off x="5608822" y="2379711"/>
            <a:ext cx="1903695" cy="1903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48" h="21459" extrusionOk="0">
                <a:moveTo>
                  <a:pt x="10167" y="2"/>
                </a:moveTo>
                <a:cubicBezTo>
                  <a:pt x="12959" y="-55"/>
                  <a:pt x="15719" y="1057"/>
                  <a:pt x="17757" y="3193"/>
                </a:cubicBezTo>
                <a:cubicBezTo>
                  <a:pt x="20722" y="6301"/>
                  <a:pt x="21571" y="10957"/>
                  <a:pt x="19904" y="14968"/>
                </a:cubicBezTo>
                <a:cubicBezTo>
                  <a:pt x="18236" y="18979"/>
                  <a:pt x="14385" y="21545"/>
                  <a:pt x="10165" y="21457"/>
                </a:cubicBezTo>
                <a:lnTo>
                  <a:pt x="10245" y="17316"/>
                </a:lnTo>
                <a:lnTo>
                  <a:pt x="10374" y="17323"/>
                </a:lnTo>
                <a:cubicBezTo>
                  <a:pt x="13894" y="17323"/>
                  <a:pt x="16748" y="14371"/>
                  <a:pt x="16748" y="10730"/>
                </a:cubicBezTo>
                <a:cubicBezTo>
                  <a:pt x="16748" y="7088"/>
                  <a:pt x="13894" y="4136"/>
                  <a:pt x="10374" y="4136"/>
                </a:cubicBezTo>
                <a:cubicBezTo>
                  <a:pt x="6853" y="4136"/>
                  <a:pt x="3999" y="7088"/>
                  <a:pt x="3999" y="10730"/>
                </a:cubicBezTo>
                <a:lnTo>
                  <a:pt x="4001" y="10775"/>
                </a:lnTo>
                <a:lnTo>
                  <a:pt x="0" y="10804"/>
                </a:lnTo>
                <a:cubicBezTo>
                  <a:pt x="-29" y="6438"/>
                  <a:pt x="2503" y="2489"/>
                  <a:pt x="6402" y="818"/>
                </a:cubicBezTo>
                <a:cubicBezTo>
                  <a:pt x="7621" y="295"/>
                  <a:pt x="8897" y="28"/>
                  <a:pt x="10167" y="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27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350"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52" name="Freeform 38">
            <a:extLst>
              <a:ext uri="{FF2B5EF4-FFF2-40B4-BE49-F238E27FC236}">
                <a16:creationId xmlns:a16="http://schemas.microsoft.com/office/drawing/2014/main" id="{EE0216F5-50B2-4C80-A0D8-64A55C65A597}"/>
              </a:ext>
            </a:extLst>
          </p:cNvPr>
          <p:cNvSpPr/>
          <p:nvPr/>
        </p:nvSpPr>
        <p:spPr>
          <a:xfrm rot="18900000">
            <a:off x="6687517" y="3476512"/>
            <a:ext cx="1903697" cy="1903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8" h="20736" extrusionOk="0">
                <a:moveTo>
                  <a:pt x="10474" y="1"/>
                </a:moveTo>
                <a:lnTo>
                  <a:pt x="10433" y="4000"/>
                </a:lnTo>
                <a:lnTo>
                  <a:pt x="10369" y="3997"/>
                </a:lnTo>
                <a:cubicBezTo>
                  <a:pt x="6850" y="3997"/>
                  <a:pt x="3997" y="6849"/>
                  <a:pt x="3997" y="10368"/>
                </a:cubicBezTo>
                <a:cubicBezTo>
                  <a:pt x="3997" y="13887"/>
                  <a:pt x="6850" y="16739"/>
                  <a:pt x="10369" y="16739"/>
                </a:cubicBezTo>
                <a:cubicBezTo>
                  <a:pt x="13888" y="16739"/>
                  <a:pt x="16741" y="13887"/>
                  <a:pt x="16741" y="10368"/>
                </a:cubicBezTo>
                <a:lnTo>
                  <a:pt x="16738" y="10306"/>
                </a:lnTo>
                <a:lnTo>
                  <a:pt x="20737" y="10267"/>
                </a:lnTo>
                <a:cubicBezTo>
                  <a:pt x="20778" y="14479"/>
                  <a:pt x="18266" y="18297"/>
                  <a:pt x="14382" y="19928"/>
                </a:cubicBezTo>
                <a:cubicBezTo>
                  <a:pt x="10498" y="21558"/>
                  <a:pt x="6014" y="20677"/>
                  <a:pt x="3036" y="17698"/>
                </a:cubicBezTo>
                <a:cubicBezTo>
                  <a:pt x="58" y="14719"/>
                  <a:pt x="-822" y="10234"/>
                  <a:pt x="810" y="6351"/>
                </a:cubicBezTo>
                <a:cubicBezTo>
                  <a:pt x="2442" y="2468"/>
                  <a:pt x="6262" y="-42"/>
                  <a:pt x="10474" y="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53" name="Freeform 59">
            <a:extLst>
              <a:ext uri="{FF2B5EF4-FFF2-40B4-BE49-F238E27FC236}">
                <a16:creationId xmlns:a16="http://schemas.microsoft.com/office/drawing/2014/main" id="{6400D3DF-C433-4FD6-BA7D-0357F57E24C3}"/>
              </a:ext>
            </a:extLst>
          </p:cNvPr>
          <p:cNvSpPr/>
          <p:nvPr/>
        </p:nvSpPr>
        <p:spPr>
          <a:xfrm>
            <a:off x="3603309" y="2373201"/>
            <a:ext cx="1745455" cy="1635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02" h="21600" extrusionOk="0">
                <a:moveTo>
                  <a:pt x="10276" y="0"/>
                </a:moveTo>
                <a:lnTo>
                  <a:pt x="10342" y="3"/>
                </a:lnTo>
                <a:cubicBezTo>
                  <a:pt x="14586" y="393"/>
                  <a:pt x="18304" y="3422"/>
                  <a:pt x="19899" y="7878"/>
                </a:cubicBezTo>
                <a:cubicBezTo>
                  <a:pt x="21600" y="12630"/>
                  <a:pt x="20546" y="18056"/>
                  <a:pt x="17233" y="21600"/>
                </a:cubicBezTo>
                <a:lnTo>
                  <a:pt x="14214" y="18100"/>
                </a:lnTo>
                <a:lnTo>
                  <a:pt x="14318" y="17996"/>
                </a:lnTo>
                <a:cubicBezTo>
                  <a:pt x="17027" y="14979"/>
                  <a:pt x="17027" y="10087"/>
                  <a:pt x="14318" y="7070"/>
                </a:cubicBezTo>
                <a:cubicBezTo>
                  <a:pt x="11609" y="4053"/>
                  <a:pt x="7216" y="4053"/>
                  <a:pt x="4507" y="7070"/>
                </a:cubicBezTo>
                <a:cubicBezTo>
                  <a:pt x="1798" y="10087"/>
                  <a:pt x="1798" y="14979"/>
                  <a:pt x="4507" y="17996"/>
                </a:cubicBezTo>
                <a:lnTo>
                  <a:pt x="4542" y="18032"/>
                </a:lnTo>
                <a:lnTo>
                  <a:pt x="1485" y="21484"/>
                </a:lnTo>
                <a:lnTo>
                  <a:pt x="1344" y="21317"/>
                </a:lnTo>
                <a:lnTo>
                  <a:pt x="1077" y="20699"/>
                </a:lnTo>
                <a:cubicBezTo>
                  <a:pt x="383" y="18873"/>
                  <a:pt x="0" y="16866"/>
                  <a:pt x="0" y="14759"/>
                </a:cubicBezTo>
                <a:cubicBezTo>
                  <a:pt x="0" y="7912"/>
                  <a:pt x="4050" y="2118"/>
                  <a:pt x="9628" y="186"/>
                </a:cubicBezTo>
                <a:close/>
              </a:path>
            </a:pathLst>
          </a:custGeom>
          <a:solidFill>
            <a:srgbClr val="F7F9FF">
              <a:alpha val="20000"/>
            </a:srgbClr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54" name="Freeform 60">
            <a:extLst>
              <a:ext uri="{FF2B5EF4-FFF2-40B4-BE49-F238E27FC236}">
                <a16:creationId xmlns:a16="http://schemas.microsoft.com/office/drawing/2014/main" id="{2CB5AAEF-2D57-4767-9783-CD211FCE0E4F}"/>
              </a:ext>
            </a:extLst>
          </p:cNvPr>
          <p:cNvSpPr/>
          <p:nvPr/>
        </p:nvSpPr>
        <p:spPr>
          <a:xfrm>
            <a:off x="4690473" y="3739280"/>
            <a:ext cx="1736984" cy="1630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00" h="21600" extrusionOk="0">
                <a:moveTo>
                  <a:pt x="17299" y="0"/>
                </a:moveTo>
                <a:cubicBezTo>
                  <a:pt x="20589" y="3587"/>
                  <a:pt x="21600" y="9030"/>
                  <a:pt x="19857" y="13771"/>
                </a:cubicBezTo>
                <a:cubicBezTo>
                  <a:pt x="18222" y="18217"/>
                  <a:pt x="14472" y="21217"/>
                  <a:pt x="10212" y="21574"/>
                </a:cubicBezTo>
                <a:lnTo>
                  <a:pt x="9593" y="21600"/>
                </a:lnTo>
                <a:lnTo>
                  <a:pt x="8409" y="21118"/>
                </a:lnTo>
                <a:cubicBezTo>
                  <a:pt x="3467" y="18795"/>
                  <a:pt x="0" y="13356"/>
                  <a:pt x="0" y="7017"/>
                </a:cubicBezTo>
                <a:cubicBezTo>
                  <a:pt x="0" y="4904"/>
                  <a:pt x="385" y="2891"/>
                  <a:pt x="1082" y="1060"/>
                </a:cubicBezTo>
                <a:lnTo>
                  <a:pt x="1502" y="92"/>
                </a:lnTo>
                <a:lnTo>
                  <a:pt x="4480" y="3470"/>
                </a:lnTo>
                <a:lnTo>
                  <a:pt x="4428" y="3523"/>
                </a:lnTo>
                <a:cubicBezTo>
                  <a:pt x="1705" y="6549"/>
                  <a:pt x="1705" y="11454"/>
                  <a:pt x="4428" y="14480"/>
                </a:cubicBezTo>
                <a:cubicBezTo>
                  <a:pt x="7150" y="17506"/>
                  <a:pt x="11563" y="17506"/>
                  <a:pt x="14285" y="14480"/>
                </a:cubicBezTo>
                <a:cubicBezTo>
                  <a:pt x="17008" y="11454"/>
                  <a:pt x="17008" y="6549"/>
                  <a:pt x="14285" y="3523"/>
                </a:cubicBezTo>
                <a:lnTo>
                  <a:pt x="14235" y="3472"/>
                </a:lnTo>
                <a:close/>
              </a:path>
            </a:pathLst>
          </a:custGeom>
          <a:solidFill>
            <a:srgbClr val="F7F9FF">
              <a:alpha val="20000"/>
            </a:srgbClr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55" name="Freeform 63">
            <a:extLst>
              <a:ext uri="{FF2B5EF4-FFF2-40B4-BE49-F238E27FC236}">
                <a16:creationId xmlns:a16="http://schemas.microsoft.com/office/drawing/2014/main" id="{DAB9C6ED-26FA-469B-8E12-21FFAAD66394}"/>
              </a:ext>
            </a:extLst>
          </p:cNvPr>
          <p:cNvSpPr/>
          <p:nvPr/>
        </p:nvSpPr>
        <p:spPr>
          <a:xfrm>
            <a:off x="6831000" y="3748523"/>
            <a:ext cx="1760229" cy="1631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1" h="21599" extrusionOk="0">
                <a:moveTo>
                  <a:pt x="1673" y="0"/>
                </a:moveTo>
                <a:lnTo>
                  <a:pt x="4697" y="3472"/>
                </a:lnTo>
                <a:lnTo>
                  <a:pt x="4645" y="3524"/>
                </a:lnTo>
                <a:cubicBezTo>
                  <a:pt x="1957" y="6548"/>
                  <a:pt x="1957" y="11450"/>
                  <a:pt x="4645" y="14474"/>
                </a:cubicBezTo>
                <a:cubicBezTo>
                  <a:pt x="7333" y="17498"/>
                  <a:pt x="11690" y="17498"/>
                  <a:pt x="14378" y="14474"/>
                </a:cubicBezTo>
                <a:cubicBezTo>
                  <a:pt x="17066" y="11450"/>
                  <a:pt x="17066" y="6548"/>
                  <a:pt x="14378" y="3524"/>
                </a:cubicBezTo>
                <a:lnTo>
                  <a:pt x="14328" y="3474"/>
                </a:lnTo>
                <a:lnTo>
                  <a:pt x="17354" y="4"/>
                </a:lnTo>
                <a:cubicBezTo>
                  <a:pt x="20602" y="3588"/>
                  <a:pt x="21600" y="9027"/>
                  <a:pt x="19879" y="13766"/>
                </a:cubicBezTo>
                <a:cubicBezTo>
                  <a:pt x="18158" y="18504"/>
                  <a:pt x="14059" y="21600"/>
                  <a:pt x="9509" y="21599"/>
                </a:cubicBezTo>
                <a:lnTo>
                  <a:pt x="9140" y="21583"/>
                </a:lnTo>
                <a:lnTo>
                  <a:pt x="8302" y="21238"/>
                </a:lnTo>
                <a:cubicBezTo>
                  <a:pt x="3423" y="18917"/>
                  <a:pt x="0" y="13482"/>
                  <a:pt x="0" y="7147"/>
                </a:cubicBezTo>
                <a:cubicBezTo>
                  <a:pt x="0" y="5035"/>
                  <a:pt x="380" y="3024"/>
                  <a:pt x="1068" y="1194"/>
                </a:cubicBezTo>
                <a:lnTo>
                  <a:pt x="1483" y="225"/>
                </a:lnTo>
                <a:close/>
              </a:path>
            </a:pathLst>
          </a:custGeom>
          <a:solidFill>
            <a:srgbClr val="F7F9FF">
              <a:alpha val="20000"/>
            </a:srgbClr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56" name="Freeform 61">
            <a:extLst>
              <a:ext uri="{FF2B5EF4-FFF2-40B4-BE49-F238E27FC236}">
                <a16:creationId xmlns:a16="http://schemas.microsoft.com/office/drawing/2014/main" id="{409F42EF-D85A-4194-A7B2-F0BC65FD3495}"/>
              </a:ext>
            </a:extLst>
          </p:cNvPr>
          <p:cNvSpPr/>
          <p:nvPr/>
        </p:nvSpPr>
        <p:spPr>
          <a:xfrm>
            <a:off x="5758594" y="2373280"/>
            <a:ext cx="1753943" cy="1638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06" h="21600" extrusionOk="0">
                <a:moveTo>
                  <a:pt x="9543" y="0"/>
                </a:moveTo>
                <a:cubicBezTo>
                  <a:pt x="14116" y="34"/>
                  <a:pt x="18214" y="3159"/>
                  <a:pt x="19907" y="7902"/>
                </a:cubicBezTo>
                <a:cubicBezTo>
                  <a:pt x="21600" y="12646"/>
                  <a:pt x="20551" y="18062"/>
                  <a:pt x="17253" y="21600"/>
                </a:cubicBezTo>
                <a:lnTo>
                  <a:pt x="14248" y="18107"/>
                </a:lnTo>
                <a:lnTo>
                  <a:pt x="14351" y="18002"/>
                </a:lnTo>
                <a:cubicBezTo>
                  <a:pt x="17048" y="14991"/>
                  <a:pt x="17048" y="10108"/>
                  <a:pt x="14351" y="7096"/>
                </a:cubicBezTo>
                <a:cubicBezTo>
                  <a:pt x="11655" y="4085"/>
                  <a:pt x="7283" y="4085"/>
                  <a:pt x="4586" y="7096"/>
                </a:cubicBezTo>
                <a:cubicBezTo>
                  <a:pt x="1890" y="10108"/>
                  <a:pt x="1890" y="14991"/>
                  <a:pt x="4586" y="18002"/>
                </a:cubicBezTo>
                <a:lnTo>
                  <a:pt x="4622" y="18038"/>
                </a:lnTo>
                <a:lnTo>
                  <a:pt x="1590" y="21471"/>
                </a:lnTo>
                <a:lnTo>
                  <a:pt x="1072" y="20270"/>
                </a:lnTo>
                <a:cubicBezTo>
                  <a:pt x="382" y="18447"/>
                  <a:pt x="0" y="16444"/>
                  <a:pt x="0" y="14341"/>
                </a:cubicBezTo>
                <a:cubicBezTo>
                  <a:pt x="0" y="8031"/>
                  <a:pt x="3435" y="2618"/>
                  <a:pt x="8330" y="306"/>
                </a:cubicBezTo>
                <a:lnTo>
                  <a:pt x="9012" y="27"/>
                </a:lnTo>
                <a:close/>
              </a:path>
            </a:pathLst>
          </a:custGeom>
          <a:solidFill>
            <a:srgbClr val="F7F9FF">
              <a:alpha val="20000"/>
            </a:srgbClr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61" name="01">
            <a:extLst>
              <a:ext uri="{FF2B5EF4-FFF2-40B4-BE49-F238E27FC236}">
                <a16:creationId xmlns:a16="http://schemas.microsoft.com/office/drawing/2014/main" id="{EB97594D-77EC-48D6-9E91-53EF0E46859A}"/>
              </a:ext>
            </a:extLst>
          </p:cNvPr>
          <p:cNvSpPr txBox="1"/>
          <p:nvPr/>
        </p:nvSpPr>
        <p:spPr>
          <a:xfrm>
            <a:off x="7271027" y="4191188"/>
            <a:ext cx="786049" cy="577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lnSpc>
                <a:spcPct val="150000"/>
              </a:lnSpc>
              <a:defRPr sz="7500" b="0">
                <a:solidFill>
                  <a:srgbClr val="0276D8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>
              <a:lnSpc>
                <a:spcPct val="100000"/>
              </a:lnSpc>
            </a:pPr>
            <a:r>
              <a:rPr sz="3750" kern="0" dirty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62" name="02">
            <a:extLst>
              <a:ext uri="{FF2B5EF4-FFF2-40B4-BE49-F238E27FC236}">
                <a16:creationId xmlns:a16="http://schemas.microsoft.com/office/drawing/2014/main" id="{D7B88EA4-C942-4445-A971-AA1C8B364D62}"/>
              </a:ext>
            </a:extLst>
          </p:cNvPr>
          <p:cNvSpPr txBox="1"/>
          <p:nvPr/>
        </p:nvSpPr>
        <p:spPr>
          <a:xfrm>
            <a:off x="6166127" y="3035488"/>
            <a:ext cx="786049" cy="577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lnSpc>
                <a:spcPct val="150000"/>
              </a:lnSpc>
              <a:defRPr sz="7500" b="0">
                <a:solidFill>
                  <a:srgbClr val="0388D6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>
              <a:lnSpc>
                <a:spcPct val="100000"/>
              </a:lnSpc>
            </a:pPr>
            <a:r>
              <a:rPr sz="3750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63" name="03">
            <a:extLst>
              <a:ext uri="{FF2B5EF4-FFF2-40B4-BE49-F238E27FC236}">
                <a16:creationId xmlns:a16="http://schemas.microsoft.com/office/drawing/2014/main" id="{9D2A0EF6-2FDA-4444-9A3F-527FB35EB3B2}"/>
              </a:ext>
            </a:extLst>
          </p:cNvPr>
          <p:cNvSpPr txBox="1"/>
          <p:nvPr/>
        </p:nvSpPr>
        <p:spPr>
          <a:xfrm>
            <a:off x="5086627" y="4191188"/>
            <a:ext cx="786049" cy="577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lnSpc>
                <a:spcPct val="150000"/>
              </a:lnSpc>
              <a:defRPr sz="7500" b="0">
                <a:solidFill>
                  <a:srgbClr val="09AAED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>
              <a:lnSpc>
                <a:spcPct val="100000"/>
              </a:lnSpc>
            </a:pPr>
            <a:r>
              <a:rPr sz="3750" kern="0" dirty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64" name="04">
            <a:extLst>
              <a:ext uri="{FF2B5EF4-FFF2-40B4-BE49-F238E27FC236}">
                <a16:creationId xmlns:a16="http://schemas.microsoft.com/office/drawing/2014/main" id="{FF47C413-8827-4D76-8DDE-A6310C8D31CF}"/>
              </a:ext>
            </a:extLst>
          </p:cNvPr>
          <p:cNvSpPr txBox="1"/>
          <p:nvPr/>
        </p:nvSpPr>
        <p:spPr>
          <a:xfrm>
            <a:off x="4007127" y="3035488"/>
            <a:ext cx="786049" cy="577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lnSpc>
                <a:spcPct val="150000"/>
              </a:lnSpc>
              <a:defRPr sz="7500" b="0">
                <a:solidFill>
                  <a:srgbClr val="09AAED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>
              <a:lnSpc>
                <a:spcPct val="100000"/>
              </a:lnSpc>
            </a:pPr>
            <a:r>
              <a:rPr sz="3750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sp>
        <p:nvSpPr>
          <p:cNvPr id="65" name="Triangle">
            <a:extLst>
              <a:ext uri="{FF2B5EF4-FFF2-40B4-BE49-F238E27FC236}">
                <a16:creationId xmlns:a16="http://schemas.microsoft.com/office/drawing/2014/main" id="{3AB4EBD4-58FF-4C36-AAA4-27929AA2B257}"/>
              </a:ext>
            </a:extLst>
          </p:cNvPr>
          <p:cNvSpPr/>
          <p:nvPr/>
        </p:nvSpPr>
        <p:spPr>
          <a:xfrm rot="16200000">
            <a:off x="1806176" y="3681526"/>
            <a:ext cx="596901" cy="387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0" tIns="0" rIns="0" bIns="0" anchor="ctr">
            <a:noAutofit/>
          </a:bodyPr>
          <a:lstStyle/>
          <a:p>
            <a:pPr defTabSz="914446" hangingPunct="0">
              <a:defRPr sz="27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350" kern="0" dirty="0">
              <a:solidFill>
                <a:srgbClr val="1C1F25"/>
              </a:solidFill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DACA7782-B51D-498D-AEBD-BDF1002E068F}"/>
              </a:ext>
            </a:extLst>
          </p:cNvPr>
          <p:cNvSpPr txBox="1"/>
          <p:nvPr/>
        </p:nvSpPr>
        <p:spPr>
          <a:xfrm>
            <a:off x="8156007" y="2433854"/>
            <a:ext cx="2597794" cy="1184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BAC5CE03-B32C-46EA-8C50-848632C9BF54}"/>
              </a:ext>
            </a:extLst>
          </p:cNvPr>
          <p:cNvSpPr txBox="1"/>
          <p:nvPr/>
        </p:nvSpPr>
        <p:spPr>
          <a:xfrm>
            <a:off x="8156007" y="203374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返中健康检测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3F9FFCBB-52AB-43F8-A1B1-F9CA16CB999B}"/>
              </a:ext>
            </a:extLst>
          </p:cNvPr>
          <p:cNvSpPr txBox="1"/>
          <p:nvPr/>
        </p:nvSpPr>
        <p:spPr>
          <a:xfrm>
            <a:off x="8822526" y="4799765"/>
            <a:ext cx="2597794" cy="1184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CB2FE0F5-25B4-4F24-8B76-FAB68189EF4E}"/>
              </a:ext>
            </a:extLst>
          </p:cNvPr>
          <p:cNvSpPr txBox="1"/>
          <p:nvPr/>
        </p:nvSpPr>
        <p:spPr>
          <a:xfrm>
            <a:off x="8822526" y="4399655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返前健康检测</a:t>
            </a: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89CE74C5-E5BC-4EE7-AA9A-8EF8D235A4C0}"/>
              </a:ext>
            </a:extLst>
          </p:cNvPr>
          <p:cNvSpPr txBox="1"/>
          <p:nvPr/>
        </p:nvSpPr>
        <p:spPr>
          <a:xfrm>
            <a:off x="771680" y="2433854"/>
            <a:ext cx="2597794" cy="1184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138829BE-120D-4AB9-98A2-6722E452548A}"/>
              </a:ext>
            </a:extLst>
          </p:cNvPr>
          <p:cNvSpPr txBox="1"/>
          <p:nvPr/>
        </p:nvSpPr>
        <p:spPr>
          <a:xfrm>
            <a:off x="771680" y="203374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返后健康检测</a:t>
            </a: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5921DD01-C29B-4428-BE58-CE43B06E3B3C}"/>
              </a:ext>
            </a:extLst>
          </p:cNvPr>
          <p:cNvSpPr txBox="1"/>
          <p:nvPr/>
        </p:nvSpPr>
        <p:spPr>
          <a:xfrm>
            <a:off x="1438199" y="4799765"/>
            <a:ext cx="2597794" cy="1184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78BE441F-5C29-43FA-8AE6-8FF67EA6CB2C}"/>
              </a:ext>
            </a:extLst>
          </p:cNvPr>
          <p:cNvSpPr txBox="1"/>
          <p:nvPr/>
        </p:nvSpPr>
        <p:spPr>
          <a:xfrm>
            <a:off x="1438199" y="4399655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返中健康检测</a:t>
            </a:r>
          </a:p>
        </p:txBody>
      </p:sp>
      <p:sp>
        <p:nvSpPr>
          <p:cNvPr id="30" name="文本框 11">
            <a:extLst>
              <a:ext uri="{FF2B5EF4-FFF2-40B4-BE49-F238E27FC236}">
                <a16:creationId xmlns:a16="http://schemas.microsoft.com/office/drawing/2014/main" id="{BFFA01C7-10A3-4E6F-B763-F485A8B1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学生疫情防控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F0E7C53-9F6E-44F4-9872-A7D67330E638}"/>
              </a:ext>
            </a:extLst>
          </p:cNvPr>
          <p:cNvSpPr txBox="1"/>
          <p:nvPr/>
        </p:nvSpPr>
        <p:spPr>
          <a:xfrm>
            <a:off x="667192" y="615712"/>
            <a:ext cx="5851072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EPIDEMIC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401078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">
            <a:extLst>
              <a:ext uri="{FF2B5EF4-FFF2-40B4-BE49-F238E27FC236}">
                <a16:creationId xmlns:a16="http://schemas.microsoft.com/office/drawing/2014/main" id="{2F4CAB05-5CD9-43C0-AF1C-35AEA75675E9}"/>
              </a:ext>
            </a:extLst>
          </p:cNvPr>
          <p:cNvGrpSpPr/>
          <p:nvPr/>
        </p:nvGrpSpPr>
        <p:grpSpPr>
          <a:xfrm>
            <a:off x="4365503" y="2167645"/>
            <a:ext cx="3460994" cy="3380396"/>
            <a:chOff x="0" y="0"/>
            <a:chExt cx="6921986" cy="6760789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E1CE2CC3-0F89-44B2-B6BB-373341ED161E}"/>
                </a:ext>
              </a:extLst>
            </p:cNvPr>
            <p:cNvSpPr/>
            <p:nvPr/>
          </p:nvSpPr>
          <p:spPr>
            <a:xfrm>
              <a:off x="242941" y="1369399"/>
              <a:ext cx="1745713" cy="264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600" extrusionOk="0">
                  <a:moveTo>
                    <a:pt x="14234" y="20171"/>
                  </a:moveTo>
                  <a:cubicBezTo>
                    <a:pt x="14396" y="20171"/>
                    <a:pt x="14396" y="20171"/>
                    <a:pt x="14396" y="20171"/>
                  </a:cubicBezTo>
                  <a:cubicBezTo>
                    <a:pt x="13546" y="16305"/>
                    <a:pt x="14719" y="12467"/>
                    <a:pt x="17632" y="9189"/>
                  </a:cubicBezTo>
                  <a:cubicBezTo>
                    <a:pt x="20301" y="11094"/>
                    <a:pt x="20301" y="11094"/>
                    <a:pt x="20301" y="11094"/>
                  </a:cubicBezTo>
                  <a:cubicBezTo>
                    <a:pt x="20423" y="6528"/>
                    <a:pt x="20423" y="6528"/>
                    <a:pt x="20423" y="6528"/>
                  </a:cubicBezTo>
                  <a:cubicBezTo>
                    <a:pt x="20544" y="168"/>
                    <a:pt x="20544" y="168"/>
                    <a:pt x="20544" y="168"/>
                  </a:cubicBezTo>
                  <a:cubicBezTo>
                    <a:pt x="10391" y="56"/>
                    <a:pt x="10391" y="56"/>
                    <a:pt x="10391" y="56"/>
                  </a:cubicBezTo>
                  <a:cubicBezTo>
                    <a:pt x="4809" y="0"/>
                    <a:pt x="4809" y="0"/>
                    <a:pt x="4809" y="0"/>
                  </a:cubicBezTo>
                  <a:cubicBezTo>
                    <a:pt x="7641" y="2017"/>
                    <a:pt x="7641" y="2017"/>
                    <a:pt x="7641" y="2017"/>
                  </a:cubicBezTo>
                  <a:cubicBezTo>
                    <a:pt x="1492" y="7648"/>
                    <a:pt x="-1056" y="14596"/>
                    <a:pt x="400" y="21600"/>
                  </a:cubicBezTo>
                  <a:cubicBezTo>
                    <a:pt x="724" y="21572"/>
                    <a:pt x="724" y="21572"/>
                    <a:pt x="724" y="21572"/>
                  </a:cubicBezTo>
                  <a:cubicBezTo>
                    <a:pt x="7155" y="16137"/>
                    <a:pt x="7155" y="16137"/>
                    <a:pt x="7155" y="16137"/>
                  </a:cubicBezTo>
                  <a:lnTo>
                    <a:pt x="14234" y="20171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t">
              <a:noAutofit/>
            </a:bodyPr>
            <a:lstStyle/>
            <a:p>
              <a:pPr defTabSz="914446" hangingPunct="0">
                <a:defRPr sz="72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845223AA-61EE-4E87-9E7D-09574538CEF3}"/>
                </a:ext>
              </a:extLst>
            </p:cNvPr>
            <p:cNvSpPr/>
            <p:nvPr/>
          </p:nvSpPr>
          <p:spPr>
            <a:xfrm>
              <a:off x="-1" y="3345380"/>
              <a:ext cx="2442155" cy="297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9" y="14142"/>
                  </a:moveTo>
                  <a:cubicBezTo>
                    <a:pt x="21600" y="14067"/>
                    <a:pt x="21600" y="14067"/>
                    <a:pt x="21600" y="14067"/>
                  </a:cubicBezTo>
                  <a:cubicBezTo>
                    <a:pt x="17924" y="12321"/>
                    <a:pt x="15220" y="9628"/>
                    <a:pt x="13823" y="6410"/>
                  </a:cubicBezTo>
                  <a:cubicBezTo>
                    <a:pt x="16678" y="6186"/>
                    <a:pt x="16678" y="6186"/>
                    <a:pt x="16678" y="6186"/>
                  </a:cubicBezTo>
                  <a:cubicBezTo>
                    <a:pt x="12851" y="3592"/>
                    <a:pt x="12851" y="3592"/>
                    <a:pt x="12851" y="3592"/>
                  </a:cubicBezTo>
                  <a:cubicBezTo>
                    <a:pt x="7534" y="0"/>
                    <a:pt x="7534" y="0"/>
                    <a:pt x="7534" y="0"/>
                  </a:cubicBezTo>
                  <a:cubicBezTo>
                    <a:pt x="2704" y="4839"/>
                    <a:pt x="2704" y="4839"/>
                    <a:pt x="2704" y="4839"/>
                  </a:cubicBezTo>
                  <a:cubicBezTo>
                    <a:pt x="0" y="7508"/>
                    <a:pt x="0" y="7508"/>
                    <a:pt x="0" y="7508"/>
                  </a:cubicBezTo>
                  <a:cubicBezTo>
                    <a:pt x="3068" y="7258"/>
                    <a:pt x="3068" y="7258"/>
                    <a:pt x="3068" y="7258"/>
                  </a:cubicBezTo>
                  <a:cubicBezTo>
                    <a:pt x="4952" y="13344"/>
                    <a:pt x="9630" y="18432"/>
                    <a:pt x="16253" y="21600"/>
                  </a:cubicBezTo>
                  <a:cubicBezTo>
                    <a:pt x="16375" y="21450"/>
                    <a:pt x="16375" y="21450"/>
                    <a:pt x="16375" y="21450"/>
                  </a:cubicBezTo>
                  <a:cubicBezTo>
                    <a:pt x="14795" y="15315"/>
                    <a:pt x="14795" y="15315"/>
                    <a:pt x="14795" y="15315"/>
                  </a:cubicBezTo>
                  <a:lnTo>
                    <a:pt x="21539" y="1414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t">
              <a:noAutofit/>
            </a:bodyPr>
            <a:lstStyle/>
            <a:p>
              <a:pPr defTabSz="914446" hangingPunct="0">
                <a:defRPr sz="72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2522961B-7ACB-481A-B28F-4E74C71D8790}"/>
                </a:ext>
              </a:extLst>
            </p:cNvPr>
            <p:cNvSpPr/>
            <p:nvPr/>
          </p:nvSpPr>
          <p:spPr>
            <a:xfrm>
              <a:off x="1673042" y="5174314"/>
              <a:ext cx="2938552" cy="158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9" extrusionOk="0">
                  <a:moveTo>
                    <a:pt x="18446" y="3275"/>
                  </a:moveTo>
                  <a:cubicBezTo>
                    <a:pt x="18421" y="3143"/>
                    <a:pt x="18421" y="3143"/>
                    <a:pt x="18421" y="3143"/>
                  </a:cubicBezTo>
                  <a:cubicBezTo>
                    <a:pt x="15140" y="5400"/>
                    <a:pt x="11607" y="5489"/>
                    <a:pt x="8327" y="3541"/>
                  </a:cubicBezTo>
                  <a:cubicBezTo>
                    <a:pt x="9614" y="0"/>
                    <a:pt x="9614" y="0"/>
                    <a:pt x="9614" y="0"/>
                  </a:cubicBezTo>
                  <a:cubicBezTo>
                    <a:pt x="5602" y="1505"/>
                    <a:pt x="5602" y="1505"/>
                    <a:pt x="5602" y="1505"/>
                  </a:cubicBezTo>
                  <a:cubicBezTo>
                    <a:pt x="0" y="3585"/>
                    <a:pt x="0" y="3585"/>
                    <a:pt x="0" y="3585"/>
                  </a:cubicBezTo>
                  <a:cubicBezTo>
                    <a:pt x="1312" y="14474"/>
                    <a:pt x="1312" y="14474"/>
                    <a:pt x="1312" y="14474"/>
                  </a:cubicBezTo>
                  <a:cubicBezTo>
                    <a:pt x="2044" y="20449"/>
                    <a:pt x="2044" y="20449"/>
                    <a:pt x="2044" y="20449"/>
                  </a:cubicBezTo>
                  <a:cubicBezTo>
                    <a:pt x="3432" y="16731"/>
                    <a:pt x="3432" y="16731"/>
                    <a:pt x="3432" y="16731"/>
                  </a:cubicBezTo>
                  <a:cubicBezTo>
                    <a:pt x="9236" y="21290"/>
                    <a:pt x="15670" y="21600"/>
                    <a:pt x="21600" y="17528"/>
                  </a:cubicBezTo>
                  <a:cubicBezTo>
                    <a:pt x="21550" y="17262"/>
                    <a:pt x="21550" y="17262"/>
                    <a:pt x="21550" y="17262"/>
                  </a:cubicBezTo>
                  <a:cubicBezTo>
                    <a:pt x="15897" y="12261"/>
                    <a:pt x="15897" y="12261"/>
                    <a:pt x="15897" y="12261"/>
                  </a:cubicBezTo>
                  <a:lnTo>
                    <a:pt x="18446" y="327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t">
              <a:noAutofit/>
            </a:bodyPr>
            <a:lstStyle/>
            <a:p>
              <a:pPr defTabSz="914446" hangingPunct="0">
                <a:defRPr sz="72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74082400-33F0-49F2-AB29-3DCCDE215783}"/>
                </a:ext>
              </a:extLst>
            </p:cNvPr>
            <p:cNvSpPr/>
            <p:nvPr/>
          </p:nvSpPr>
          <p:spPr>
            <a:xfrm>
              <a:off x="3836356" y="4144966"/>
              <a:ext cx="2678097" cy="258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92" y="5946"/>
                  </a:moveTo>
                  <a:cubicBezTo>
                    <a:pt x="12462" y="29"/>
                    <a:pt x="12462" y="29"/>
                    <a:pt x="12462" y="29"/>
                  </a:cubicBezTo>
                  <a:cubicBezTo>
                    <a:pt x="12378" y="0"/>
                    <a:pt x="12378" y="0"/>
                    <a:pt x="12378" y="0"/>
                  </a:cubicBezTo>
                  <a:cubicBezTo>
                    <a:pt x="11215" y="3849"/>
                    <a:pt x="8862" y="7037"/>
                    <a:pt x="5649" y="9134"/>
                  </a:cubicBezTo>
                  <a:cubicBezTo>
                    <a:pt x="4818" y="6578"/>
                    <a:pt x="4818" y="6578"/>
                    <a:pt x="4818" y="6578"/>
                  </a:cubicBezTo>
                  <a:cubicBezTo>
                    <a:pt x="2797" y="10743"/>
                    <a:pt x="2797" y="10743"/>
                    <a:pt x="2797" y="10743"/>
                  </a:cubicBezTo>
                  <a:cubicBezTo>
                    <a:pt x="0" y="16573"/>
                    <a:pt x="0" y="16573"/>
                    <a:pt x="0" y="16573"/>
                  </a:cubicBezTo>
                  <a:cubicBezTo>
                    <a:pt x="6203" y="19819"/>
                    <a:pt x="6203" y="19819"/>
                    <a:pt x="6203" y="19819"/>
                  </a:cubicBezTo>
                  <a:cubicBezTo>
                    <a:pt x="9637" y="21600"/>
                    <a:pt x="9637" y="21600"/>
                    <a:pt x="9637" y="21600"/>
                  </a:cubicBezTo>
                  <a:cubicBezTo>
                    <a:pt x="8751" y="18843"/>
                    <a:pt x="8751" y="18843"/>
                    <a:pt x="8751" y="18843"/>
                  </a:cubicBezTo>
                  <a:cubicBezTo>
                    <a:pt x="14954" y="15539"/>
                    <a:pt x="19495" y="9910"/>
                    <a:pt x="21600" y="2987"/>
                  </a:cubicBezTo>
                  <a:cubicBezTo>
                    <a:pt x="21406" y="2930"/>
                    <a:pt x="21406" y="2930"/>
                    <a:pt x="21406" y="2930"/>
                  </a:cubicBezTo>
                  <a:lnTo>
                    <a:pt x="15092" y="594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t">
              <a:noAutofit/>
            </a:bodyPr>
            <a:lstStyle/>
            <a:p>
              <a:pPr defTabSz="914446" hangingPunct="0">
                <a:defRPr sz="72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CDCDE271-8E6A-4336-8763-E05C045A019D}"/>
                </a:ext>
              </a:extLst>
            </p:cNvPr>
            <p:cNvSpPr/>
            <p:nvPr/>
          </p:nvSpPr>
          <p:spPr>
            <a:xfrm>
              <a:off x="5117182" y="1749280"/>
              <a:ext cx="1804805" cy="310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" y="4630"/>
                  </a:moveTo>
                  <a:cubicBezTo>
                    <a:pt x="0" y="4678"/>
                    <a:pt x="0" y="4678"/>
                    <a:pt x="0" y="4678"/>
                  </a:cubicBezTo>
                  <a:cubicBezTo>
                    <a:pt x="3203" y="7447"/>
                    <a:pt x="4599" y="10693"/>
                    <a:pt x="3983" y="13939"/>
                  </a:cubicBezTo>
                  <a:cubicBezTo>
                    <a:pt x="370" y="13175"/>
                    <a:pt x="370" y="13175"/>
                    <a:pt x="370" y="13175"/>
                  </a:cubicBezTo>
                  <a:cubicBezTo>
                    <a:pt x="3162" y="16683"/>
                    <a:pt x="3162" y="16683"/>
                    <a:pt x="3162" y="16683"/>
                  </a:cubicBezTo>
                  <a:cubicBezTo>
                    <a:pt x="7063" y="21600"/>
                    <a:pt x="7063" y="21600"/>
                    <a:pt x="7063" y="21600"/>
                  </a:cubicBezTo>
                  <a:cubicBezTo>
                    <a:pt x="16426" y="19094"/>
                    <a:pt x="16426" y="19094"/>
                    <a:pt x="16426" y="19094"/>
                  </a:cubicBezTo>
                  <a:cubicBezTo>
                    <a:pt x="21600" y="17710"/>
                    <a:pt x="21600" y="17710"/>
                    <a:pt x="21600" y="17710"/>
                  </a:cubicBezTo>
                  <a:cubicBezTo>
                    <a:pt x="17699" y="16874"/>
                    <a:pt x="17699" y="16874"/>
                    <a:pt x="17699" y="16874"/>
                  </a:cubicBezTo>
                  <a:cubicBezTo>
                    <a:pt x="19752" y="10979"/>
                    <a:pt x="17658" y="5012"/>
                    <a:pt x="11868" y="0"/>
                  </a:cubicBezTo>
                  <a:cubicBezTo>
                    <a:pt x="11621" y="119"/>
                    <a:pt x="11621" y="119"/>
                    <a:pt x="11621" y="119"/>
                  </a:cubicBezTo>
                  <a:cubicBezTo>
                    <a:pt x="9157" y="5919"/>
                    <a:pt x="9157" y="5919"/>
                    <a:pt x="9157" y="5919"/>
                  </a:cubicBezTo>
                  <a:lnTo>
                    <a:pt x="82" y="463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t">
              <a:noAutofit/>
            </a:bodyPr>
            <a:lstStyle/>
            <a:p>
              <a:pPr defTabSz="914446" hangingPunct="0">
                <a:defRPr sz="72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289B311F-2749-4515-AD7A-4D392D0CD648}"/>
                </a:ext>
              </a:extLst>
            </p:cNvPr>
            <p:cNvSpPr/>
            <p:nvPr/>
          </p:nvSpPr>
          <p:spPr>
            <a:xfrm>
              <a:off x="3609606" y="352305"/>
              <a:ext cx="2592299" cy="224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50" y="6793"/>
                  </a:moveTo>
                  <a:cubicBezTo>
                    <a:pt x="0" y="11344"/>
                    <a:pt x="0" y="11344"/>
                    <a:pt x="0" y="11344"/>
                  </a:cubicBezTo>
                  <a:cubicBezTo>
                    <a:pt x="0" y="11476"/>
                    <a:pt x="0" y="11476"/>
                    <a:pt x="0" y="11476"/>
                  </a:cubicBezTo>
                  <a:cubicBezTo>
                    <a:pt x="3977" y="11839"/>
                    <a:pt x="7639" y="13751"/>
                    <a:pt x="10414" y="16950"/>
                  </a:cubicBezTo>
                  <a:cubicBezTo>
                    <a:pt x="8125" y="18566"/>
                    <a:pt x="8125" y="18566"/>
                    <a:pt x="8125" y="18566"/>
                  </a:cubicBezTo>
                  <a:cubicBezTo>
                    <a:pt x="12617" y="19819"/>
                    <a:pt x="12617" y="19819"/>
                    <a:pt x="12617" y="19819"/>
                  </a:cubicBezTo>
                  <a:cubicBezTo>
                    <a:pt x="18939" y="21600"/>
                    <a:pt x="18939" y="21600"/>
                    <a:pt x="18939" y="21600"/>
                  </a:cubicBezTo>
                  <a:cubicBezTo>
                    <a:pt x="20656" y="13587"/>
                    <a:pt x="20656" y="13587"/>
                    <a:pt x="20656" y="13587"/>
                  </a:cubicBezTo>
                  <a:cubicBezTo>
                    <a:pt x="21600" y="9135"/>
                    <a:pt x="21600" y="9135"/>
                    <a:pt x="21600" y="9135"/>
                  </a:cubicBezTo>
                  <a:cubicBezTo>
                    <a:pt x="19111" y="10849"/>
                    <a:pt x="19111" y="10849"/>
                    <a:pt x="19111" y="10849"/>
                  </a:cubicBezTo>
                  <a:cubicBezTo>
                    <a:pt x="14476" y="4485"/>
                    <a:pt x="7982" y="660"/>
                    <a:pt x="772" y="0"/>
                  </a:cubicBezTo>
                  <a:cubicBezTo>
                    <a:pt x="772" y="231"/>
                    <a:pt x="772" y="231"/>
                    <a:pt x="772" y="231"/>
                  </a:cubicBezTo>
                  <a:cubicBezTo>
                    <a:pt x="772" y="231"/>
                    <a:pt x="772" y="231"/>
                    <a:pt x="772" y="231"/>
                  </a:cubicBezTo>
                  <a:lnTo>
                    <a:pt x="5150" y="6793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t">
              <a:noAutofit/>
            </a:bodyPr>
            <a:lstStyle/>
            <a:p>
              <a:pPr defTabSz="914446" hangingPunct="0">
                <a:defRPr sz="72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A310F0BA-63B2-452C-B731-1641ECC2E79E}"/>
                </a:ext>
              </a:extLst>
            </p:cNvPr>
            <p:cNvSpPr/>
            <p:nvPr/>
          </p:nvSpPr>
          <p:spPr>
            <a:xfrm>
              <a:off x="1109234" y="0"/>
              <a:ext cx="3116273" cy="217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019" y="21532"/>
                  </a:moveTo>
                  <a:cubicBezTo>
                    <a:pt x="6066" y="21600"/>
                    <a:pt x="6066" y="21600"/>
                    <a:pt x="6066" y="21600"/>
                  </a:cubicBezTo>
                  <a:cubicBezTo>
                    <a:pt x="8326" y="18125"/>
                    <a:pt x="11300" y="15979"/>
                    <a:pt x="14559" y="15433"/>
                  </a:cubicBezTo>
                  <a:cubicBezTo>
                    <a:pt x="14273" y="18636"/>
                    <a:pt x="14273" y="18636"/>
                    <a:pt x="14273" y="18636"/>
                  </a:cubicBezTo>
                  <a:cubicBezTo>
                    <a:pt x="21600" y="10527"/>
                    <a:pt x="21600" y="10527"/>
                    <a:pt x="21600" y="10527"/>
                  </a:cubicBezTo>
                  <a:cubicBezTo>
                    <a:pt x="17960" y="3748"/>
                    <a:pt x="17960" y="3748"/>
                    <a:pt x="17960" y="3748"/>
                  </a:cubicBezTo>
                  <a:cubicBezTo>
                    <a:pt x="17960" y="3748"/>
                    <a:pt x="17960" y="3748"/>
                    <a:pt x="17960" y="3748"/>
                  </a:cubicBezTo>
                  <a:cubicBezTo>
                    <a:pt x="15938" y="0"/>
                    <a:pt x="15938" y="0"/>
                    <a:pt x="15938" y="0"/>
                  </a:cubicBezTo>
                  <a:cubicBezTo>
                    <a:pt x="15629" y="3407"/>
                    <a:pt x="15629" y="3407"/>
                    <a:pt x="15629" y="3407"/>
                  </a:cubicBezTo>
                  <a:cubicBezTo>
                    <a:pt x="9658" y="3645"/>
                    <a:pt x="4115" y="7223"/>
                    <a:pt x="0" y="13491"/>
                  </a:cubicBezTo>
                  <a:cubicBezTo>
                    <a:pt x="119" y="13662"/>
                    <a:pt x="119" y="13662"/>
                    <a:pt x="119" y="13662"/>
                  </a:cubicBezTo>
                  <a:cubicBezTo>
                    <a:pt x="6090" y="13798"/>
                    <a:pt x="6090" y="13798"/>
                    <a:pt x="6090" y="13798"/>
                  </a:cubicBezTo>
                  <a:lnTo>
                    <a:pt x="6019" y="21532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t">
              <a:noAutofit/>
            </a:bodyPr>
            <a:lstStyle/>
            <a:p>
              <a:pPr defTabSz="914446" hangingPunct="0">
                <a:defRPr sz="72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E06701E9-B5D6-4204-9210-50508F562459}"/>
                </a:ext>
              </a:extLst>
            </p:cNvPr>
            <p:cNvSpPr/>
            <p:nvPr/>
          </p:nvSpPr>
          <p:spPr>
            <a:xfrm>
              <a:off x="1109234" y="657120"/>
              <a:ext cx="3031389" cy="151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25" y="0"/>
                  </a:moveTo>
                  <a:cubicBezTo>
                    <a:pt x="15113" y="0"/>
                    <a:pt x="18261" y="2057"/>
                    <a:pt x="20872" y="5580"/>
                  </a:cubicBezTo>
                  <a:lnTo>
                    <a:pt x="21600" y="6667"/>
                  </a:lnTo>
                  <a:lnTo>
                    <a:pt x="21574" y="6707"/>
                  </a:lnTo>
                  <a:cubicBezTo>
                    <a:pt x="20763" y="7958"/>
                    <a:pt x="18910" y="10817"/>
                    <a:pt x="14673" y="17353"/>
                  </a:cubicBezTo>
                  <a:cubicBezTo>
                    <a:pt x="14673" y="17353"/>
                    <a:pt x="14673" y="17353"/>
                    <a:pt x="14967" y="12763"/>
                  </a:cubicBezTo>
                  <a:cubicBezTo>
                    <a:pt x="11616" y="13546"/>
                    <a:pt x="8559" y="16621"/>
                    <a:pt x="6236" y="21600"/>
                  </a:cubicBezTo>
                  <a:cubicBezTo>
                    <a:pt x="6236" y="21600"/>
                    <a:pt x="6236" y="21600"/>
                    <a:pt x="6188" y="21503"/>
                  </a:cubicBezTo>
                  <a:lnTo>
                    <a:pt x="6261" y="10421"/>
                  </a:lnTo>
                  <a:cubicBezTo>
                    <a:pt x="6261" y="10421"/>
                    <a:pt x="6261" y="10421"/>
                    <a:pt x="122" y="10226"/>
                  </a:cubicBezTo>
                  <a:cubicBezTo>
                    <a:pt x="122" y="10226"/>
                    <a:pt x="122" y="10226"/>
                    <a:pt x="0" y="9981"/>
                  </a:cubicBezTo>
                  <a:lnTo>
                    <a:pt x="1148" y="7768"/>
                  </a:lnTo>
                  <a:lnTo>
                    <a:pt x="1318" y="7461"/>
                  </a:lnTo>
                  <a:cubicBezTo>
                    <a:pt x="4146" y="2800"/>
                    <a:pt x="7771" y="0"/>
                    <a:pt x="11725" y="0"/>
                  </a:cubicBezTo>
                  <a:close/>
                </a:path>
              </a:pathLst>
            </a:custGeom>
            <a:solidFill>
              <a:srgbClr val="F7F9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60C1951F-9529-4C88-9EC1-06C1A9FB4568}"/>
                </a:ext>
              </a:extLst>
            </p:cNvPr>
            <p:cNvSpPr/>
            <p:nvPr/>
          </p:nvSpPr>
          <p:spPr>
            <a:xfrm>
              <a:off x="3609607" y="352305"/>
              <a:ext cx="2173029" cy="222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1" y="0"/>
                  </a:moveTo>
                  <a:lnTo>
                    <a:pt x="1909" y="100"/>
                  </a:lnTo>
                  <a:lnTo>
                    <a:pt x="3405" y="323"/>
                  </a:lnTo>
                  <a:cubicBezTo>
                    <a:pt x="13063" y="2254"/>
                    <a:pt x="20499" y="10144"/>
                    <a:pt x="21512" y="19889"/>
                  </a:cubicBezTo>
                  <a:lnTo>
                    <a:pt x="21600" y="21600"/>
                  </a:lnTo>
                  <a:lnTo>
                    <a:pt x="21251" y="21517"/>
                  </a:lnTo>
                  <a:cubicBezTo>
                    <a:pt x="20207" y="21267"/>
                    <a:pt x="18351" y="20824"/>
                    <a:pt x="15051" y="20037"/>
                  </a:cubicBezTo>
                  <a:cubicBezTo>
                    <a:pt x="15051" y="20037"/>
                    <a:pt x="15051" y="20037"/>
                    <a:pt x="9693" y="18770"/>
                  </a:cubicBezTo>
                  <a:cubicBezTo>
                    <a:pt x="9693" y="18770"/>
                    <a:pt x="9693" y="18770"/>
                    <a:pt x="12423" y="17136"/>
                  </a:cubicBezTo>
                  <a:cubicBezTo>
                    <a:pt x="9113" y="13902"/>
                    <a:pt x="4744" y="11969"/>
                    <a:pt x="0" y="11602"/>
                  </a:cubicBezTo>
                  <a:cubicBezTo>
                    <a:pt x="0" y="11602"/>
                    <a:pt x="0" y="11602"/>
                    <a:pt x="0" y="11469"/>
                  </a:cubicBezTo>
                  <a:cubicBezTo>
                    <a:pt x="0" y="11469"/>
                    <a:pt x="0" y="11469"/>
                    <a:pt x="6144" y="6868"/>
                  </a:cubicBezTo>
                  <a:lnTo>
                    <a:pt x="921" y="234"/>
                  </a:lnTo>
                  <a:cubicBezTo>
                    <a:pt x="921" y="234"/>
                    <a:pt x="921" y="234"/>
                    <a:pt x="921" y="0"/>
                  </a:cubicBezTo>
                  <a:close/>
                </a:path>
              </a:pathLst>
            </a:custGeom>
            <a:solidFill>
              <a:schemeClr val="accent4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38BFB38A-8E8C-4818-AC04-473856FADF3D}"/>
                </a:ext>
              </a:extLst>
            </p:cNvPr>
            <p:cNvSpPr/>
            <p:nvPr/>
          </p:nvSpPr>
          <p:spPr>
            <a:xfrm>
              <a:off x="5117183" y="1749280"/>
              <a:ext cx="1332929" cy="294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069" y="0"/>
                  </a:moveTo>
                  <a:lnTo>
                    <a:pt x="17501" y="1074"/>
                  </a:lnTo>
                  <a:lnTo>
                    <a:pt x="18676" y="2177"/>
                  </a:lnTo>
                  <a:cubicBezTo>
                    <a:pt x="20559" y="4191"/>
                    <a:pt x="21600" y="6406"/>
                    <a:pt x="21600" y="8731"/>
                  </a:cubicBezTo>
                  <a:cubicBezTo>
                    <a:pt x="21600" y="13381"/>
                    <a:pt x="17435" y="17590"/>
                    <a:pt x="10702" y="20637"/>
                  </a:cubicBezTo>
                  <a:lnTo>
                    <a:pt x="8361" y="21600"/>
                  </a:lnTo>
                  <a:lnTo>
                    <a:pt x="8274" y="21514"/>
                  </a:lnTo>
                  <a:cubicBezTo>
                    <a:pt x="7500" y="20755"/>
                    <a:pt x="6262" y="19539"/>
                    <a:pt x="4281" y="17595"/>
                  </a:cubicBezTo>
                  <a:cubicBezTo>
                    <a:pt x="4281" y="17595"/>
                    <a:pt x="4281" y="17595"/>
                    <a:pt x="501" y="13895"/>
                  </a:cubicBezTo>
                  <a:cubicBezTo>
                    <a:pt x="501" y="13895"/>
                    <a:pt x="501" y="13895"/>
                    <a:pt x="5393" y="14701"/>
                  </a:cubicBezTo>
                  <a:cubicBezTo>
                    <a:pt x="6227" y="11277"/>
                    <a:pt x="4337" y="7854"/>
                    <a:pt x="0" y="4934"/>
                  </a:cubicBezTo>
                  <a:cubicBezTo>
                    <a:pt x="0" y="4934"/>
                    <a:pt x="0" y="4934"/>
                    <a:pt x="111" y="4883"/>
                  </a:cubicBezTo>
                  <a:lnTo>
                    <a:pt x="12399" y="6242"/>
                  </a:lnTo>
                  <a:cubicBezTo>
                    <a:pt x="12399" y="6242"/>
                    <a:pt x="12399" y="6242"/>
                    <a:pt x="15735" y="126"/>
                  </a:cubicBezTo>
                  <a:cubicBezTo>
                    <a:pt x="15735" y="126"/>
                    <a:pt x="15735" y="126"/>
                    <a:pt x="16069" y="0"/>
                  </a:cubicBezTo>
                  <a:close/>
                </a:path>
              </a:pathLst>
            </a:custGeom>
            <a:solidFill>
              <a:srgbClr val="F7F9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8C5EBE48-ABCB-42F9-9BD4-FDE93BDA4815}"/>
                </a:ext>
              </a:extLst>
            </p:cNvPr>
            <p:cNvSpPr/>
            <p:nvPr/>
          </p:nvSpPr>
          <p:spPr>
            <a:xfrm>
              <a:off x="3902578" y="4144966"/>
              <a:ext cx="2606403" cy="189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70" y="0"/>
                  </a:moveTo>
                  <a:cubicBezTo>
                    <a:pt x="12170" y="0"/>
                    <a:pt x="12170" y="0"/>
                    <a:pt x="12256" y="40"/>
                  </a:cubicBezTo>
                  <a:cubicBezTo>
                    <a:pt x="12256" y="40"/>
                    <a:pt x="12256" y="40"/>
                    <a:pt x="14958" y="8117"/>
                  </a:cubicBezTo>
                  <a:lnTo>
                    <a:pt x="21446" y="4000"/>
                  </a:lnTo>
                  <a:cubicBezTo>
                    <a:pt x="21446" y="4000"/>
                    <a:pt x="21446" y="4000"/>
                    <a:pt x="21530" y="4033"/>
                  </a:cubicBezTo>
                  <a:lnTo>
                    <a:pt x="21600" y="4060"/>
                  </a:lnTo>
                  <a:lnTo>
                    <a:pt x="21194" y="5589"/>
                  </a:lnTo>
                  <a:cubicBezTo>
                    <a:pt x="18305" y="14998"/>
                    <a:pt x="11542" y="21600"/>
                    <a:pt x="3661" y="21600"/>
                  </a:cubicBezTo>
                  <a:cubicBezTo>
                    <a:pt x="3004" y="21600"/>
                    <a:pt x="2355" y="21554"/>
                    <a:pt x="1715" y="21465"/>
                  </a:cubicBezTo>
                  <a:lnTo>
                    <a:pt x="0" y="21104"/>
                  </a:lnTo>
                  <a:lnTo>
                    <a:pt x="153" y="20681"/>
                  </a:lnTo>
                  <a:cubicBezTo>
                    <a:pt x="574" y="19515"/>
                    <a:pt x="1247" y="17650"/>
                    <a:pt x="2325" y="14665"/>
                  </a:cubicBezTo>
                  <a:cubicBezTo>
                    <a:pt x="2325" y="14665"/>
                    <a:pt x="2325" y="14665"/>
                    <a:pt x="4402" y="8980"/>
                  </a:cubicBezTo>
                  <a:cubicBezTo>
                    <a:pt x="4402" y="8980"/>
                    <a:pt x="4402" y="8980"/>
                    <a:pt x="5256" y="12469"/>
                  </a:cubicBezTo>
                  <a:cubicBezTo>
                    <a:pt x="8557" y="9606"/>
                    <a:pt x="10975" y="5254"/>
                    <a:pt x="12170" y="0"/>
                  </a:cubicBezTo>
                  <a:close/>
                </a:path>
              </a:pathLst>
            </a:custGeom>
            <a:solidFill>
              <a:srgbClr val="F7F9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BC45ED24-4A5D-4F2E-89F7-0D63C728F3E9}"/>
                </a:ext>
              </a:extLst>
            </p:cNvPr>
            <p:cNvSpPr/>
            <p:nvPr/>
          </p:nvSpPr>
          <p:spPr>
            <a:xfrm>
              <a:off x="1796722" y="5174315"/>
              <a:ext cx="2814873" cy="149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87" y="0"/>
                  </a:moveTo>
                  <a:cubicBezTo>
                    <a:pt x="9087" y="0"/>
                    <a:pt x="9087" y="0"/>
                    <a:pt x="7744" y="3964"/>
                  </a:cubicBezTo>
                  <a:cubicBezTo>
                    <a:pt x="11168" y="6145"/>
                    <a:pt x="14856" y="6045"/>
                    <a:pt x="18281" y="3518"/>
                  </a:cubicBezTo>
                  <a:cubicBezTo>
                    <a:pt x="18281" y="3518"/>
                    <a:pt x="18281" y="3518"/>
                    <a:pt x="18307" y="3666"/>
                  </a:cubicBezTo>
                  <a:lnTo>
                    <a:pt x="15646" y="13725"/>
                  </a:lnTo>
                  <a:cubicBezTo>
                    <a:pt x="15646" y="13725"/>
                    <a:pt x="15646" y="13725"/>
                    <a:pt x="21548" y="19324"/>
                  </a:cubicBezTo>
                  <a:cubicBezTo>
                    <a:pt x="21548" y="19324"/>
                    <a:pt x="21548" y="19324"/>
                    <a:pt x="21600" y="19622"/>
                  </a:cubicBezTo>
                  <a:lnTo>
                    <a:pt x="20865" y="20124"/>
                  </a:lnTo>
                  <a:lnTo>
                    <a:pt x="19204" y="20927"/>
                  </a:lnTo>
                  <a:cubicBezTo>
                    <a:pt x="18057" y="21368"/>
                    <a:pt x="16870" y="21600"/>
                    <a:pt x="15653" y="21600"/>
                  </a:cubicBezTo>
                  <a:cubicBezTo>
                    <a:pt x="8963" y="21600"/>
                    <a:pt x="3144" y="14589"/>
                    <a:pt x="160" y="4261"/>
                  </a:cubicBezTo>
                  <a:lnTo>
                    <a:pt x="0" y="3635"/>
                  </a:lnTo>
                  <a:lnTo>
                    <a:pt x="92" y="3599"/>
                  </a:lnTo>
                  <a:cubicBezTo>
                    <a:pt x="901" y="3276"/>
                    <a:pt x="2341" y="2703"/>
                    <a:pt x="4899" y="1685"/>
                  </a:cubicBezTo>
                  <a:cubicBezTo>
                    <a:pt x="4899" y="1685"/>
                    <a:pt x="4899" y="1685"/>
                    <a:pt x="9087" y="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E3E4E154-DD61-4FD0-8C33-CAFED5F3A553}"/>
                </a:ext>
              </a:extLst>
            </p:cNvPr>
            <p:cNvSpPr/>
            <p:nvPr/>
          </p:nvSpPr>
          <p:spPr>
            <a:xfrm>
              <a:off x="822803" y="3486784"/>
              <a:ext cx="1619352" cy="283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81" y="0"/>
                  </a:moveTo>
                  <a:lnTo>
                    <a:pt x="2993" y="146"/>
                  </a:lnTo>
                  <a:cubicBezTo>
                    <a:pt x="4177" y="703"/>
                    <a:pt x="5900" y="1514"/>
                    <a:pt x="8406" y="2692"/>
                  </a:cubicBezTo>
                  <a:cubicBezTo>
                    <a:pt x="8406" y="2692"/>
                    <a:pt x="8406" y="2692"/>
                    <a:pt x="14177" y="5416"/>
                  </a:cubicBezTo>
                  <a:cubicBezTo>
                    <a:pt x="14177" y="5416"/>
                    <a:pt x="14177" y="5416"/>
                    <a:pt x="9871" y="5651"/>
                  </a:cubicBezTo>
                  <a:cubicBezTo>
                    <a:pt x="11978" y="9030"/>
                    <a:pt x="16056" y="11857"/>
                    <a:pt x="21600" y="13691"/>
                  </a:cubicBezTo>
                  <a:cubicBezTo>
                    <a:pt x="21600" y="13691"/>
                    <a:pt x="21600" y="13691"/>
                    <a:pt x="21508" y="13769"/>
                  </a:cubicBezTo>
                  <a:lnTo>
                    <a:pt x="11337" y="15001"/>
                  </a:lnTo>
                  <a:cubicBezTo>
                    <a:pt x="11337" y="15001"/>
                    <a:pt x="11337" y="15001"/>
                    <a:pt x="13720" y="21443"/>
                  </a:cubicBezTo>
                  <a:cubicBezTo>
                    <a:pt x="13720" y="21443"/>
                    <a:pt x="13720" y="21443"/>
                    <a:pt x="13536" y="21600"/>
                  </a:cubicBezTo>
                  <a:lnTo>
                    <a:pt x="11895" y="20990"/>
                  </a:lnTo>
                  <a:lnTo>
                    <a:pt x="11146" y="20669"/>
                  </a:lnTo>
                  <a:cubicBezTo>
                    <a:pt x="4339" y="17455"/>
                    <a:pt x="0" y="12591"/>
                    <a:pt x="0" y="7147"/>
                  </a:cubicBezTo>
                  <a:cubicBezTo>
                    <a:pt x="0" y="4728"/>
                    <a:pt x="857" y="2423"/>
                    <a:pt x="2407" y="326"/>
                  </a:cubicBezTo>
                  <a:close/>
                </a:path>
              </a:pathLst>
            </a:custGeom>
            <a:solidFill>
              <a:srgbClr val="F7F9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42" name="Freeform 30">
              <a:extLst>
                <a:ext uri="{FF2B5EF4-FFF2-40B4-BE49-F238E27FC236}">
                  <a16:creationId xmlns:a16="http://schemas.microsoft.com/office/drawing/2014/main" id="{9B50789A-9B31-41C4-BC20-7149841C3D67}"/>
                </a:ext>
              </a:extLst>
            </p:cNvPr>
            <p:cNvSpPr/>
            <p:nvPr/>
          </p:nvSpPr>
          <p:spPr>
            <a:xfrm>
              <a:off x="246135" y="1503787"/>
              <a:ext cx="1741017" cy="251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96" y="214"/>
                  </a:lnTo>
                  <a:cubicBezTo>
                    <a:pt x="21578" y="1142"/>
                    <a:pt x="21547" y="2791"/>
                    <a:pt x="21491" y="5722"/>
                  </a:cubicBezTo>
                  <a:cubicBezTo>
                    <a:pt x="21491" y="5722"/>
                    <a:pt x="21491" y="5722"/>
                    <a:pt x="21362" y="10532"/>
                  </a:cubicBezTo>
                  <a:cubicBezTo>
                    <a:pt x="21362" y="10532"/>
                    <a:pt x="21362" y="10532"/>
                    <a:pt x="18549" y="8525"/>
                  </a:cubicBezTo>
                  <a:cubicBezTo>
                    <a:pt x="15478" y="11978"/>
                    <a:pt x="14241" y="16022"/>
                    <a:pt x="15137" y="20095"/>
                  </a:cubicBezTo>
                  <a:cubicBezTo>
                    <a:pt x="15137" y="20095"/>
                    <a:pt x="15137" y="20095"/>
                    <a:pt x="14966" y="20095"/>
                  </a:cubicBezTo>
                  <a:lnTo>
                    <a:pt x="7503" y="15845"/>
                  </a:lnTo>
                  <a:cubicBezTo>
                    <a:pt x="7503" y="15845"/>
                    <a:pt x="7503" y="15845"/>
                    <a:pt x="723" y="21571"/>
                  </a:cubicBezTo>
                  <a:cubicBezTo>
                    <a:pt x="723" y="21571"/>
                    <a:pt x="723" y="21571"/>
                    <a:pt x="382" y="21600"/>
                  </a:cubicBezTo>
                  <a:cubicBezTo>
                    <a:pt x="190" y="20678"/>
                    <a:pt x="64" y="19756"/>
                    <a:pt x="3" y="18838"/>
                  </a:cubicBezTo>
                  <a:lnTo>
                    <a:pt x="0" y="18740"/>
                  </a:lnTo>
                  <a:lnTo>
                    <a:pt x="118" y="17121"/>
                  </a:lnTo>
                  <a:cubicBezTo>
                    <a:pt x="1285" y="9158"/>
                    <a:pt x="9283" y="2594"/>
                    <a:pt x="19987" y="287"/>
                  </a:cubicBezTo>
                  <a:close/>
                </a:path>
              </a:pathLst>
            </a:custGeom>
            <a:solidFill>
              <a:srgbClr val="F7F9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43" name="05">
            <a:extLst>
              <a:ext uri="{FF2B5EF4-FFF2-40B4-BE49-F238E27FC236}">
                <a16:creationId xmlns:a16="http://schemas.microsoft.com/office/drawing/2014/main" id="{CECF1B8D-C89C-4AB8-AA18-98F681D6275C}"/>
              </a:ext>
            </a:extLst>
          </p:cNvPr>
          <p:cNvSpPr/>
          <p:nvPr/>
        </p:nvSpPr>
        <p:spPr>
          <a:xfrm>
            <a:off x="7934794" y="5024176"/>
            <a:ext cx="508001" cy="50800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/>
            <a:r>
              <a:rPr lang="en-US" sz="1250" kern="0" dirty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06</a:t>
            </a:r>
            <a:endParaRPr sz="1250" kern="0" dirty="0">
              <a:solidFill>
                <a:schemeClr val="accent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04">
            <a:extLst>
              <a:ext uri="{FF2B5EF4-FFF2-40B4-BE49-F238E27FC236}">
                <a16:creationId xmlns:a16="http://schemas.microsoft.com/office/drawing/2014/main" id="{88E073A8-C0C1-4E13-8E5A-A49731978693}"/>
              </a:ext>
            </a:extLst>
          </p:cNvPr>
          <p:cNvSpPr/>
          <p:nvPr/>
        </p:nvSpPr>
        <p:spPr>
          <a:xfrm>
            <a:off x="8099894" y="3660835"/>
            <a:ext cx="508001" cy="50800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/>
            <a:r>
              <a:rPr lang="en-US" sz="1250" kern="0" dirty="0">
                <a:latin typeface="+mn-lt"/>
                <a:ea typeface="+mn-ea"/>
                <a:cs typeface="+mn-ea"/>
                <a:sym typeface="+mn-lt"/>
              </a:rPr>
              <a:t>05</a:t>
            </a:r>
            <a:endParaRPr sz="1250" kern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03">
            <a:extLst>
              <a:ext uri="{FF2B5EF4-FFF2-40B4-BE49-F238E27FC236}">
                <a16:creationId xmlns:a16="http://schemas.microsoft.com/office/drawing/2014/main" id="{D89E30A0-7443-49AA-9264-67268BD1501A}"/>
              </a:ext>
            </a:extLst>
          </p:cNvPr>
          <p:cNvSpPr/>
          <p:nvPr/>
        </p:nvSpPr>
        <p:spPr>
          <a:xfrm>
            <a:off x="7934794" y="2297494"/>
            <a:ext cx="508001" cy="508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/>
            <a:r>
              <a:rPr lang="en-US" sz="1250" kern="0" dirty="0">
                <a:latin typeface="+mn-lt"/>
                <a:ea typeface="+mn-ea"/>
                <a:cs typeface="+mn-ea"/>
                <a:sym typeface="+mn-lt"/>
              </a:rPr>
              <a:t>04</a:t>
            </a:r>
            <a:endParaRPr sz="1250" kern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05">
            <a:extLst>
              <a:ext uri="{FF2B5EF4-FFF2-40B4-BE49-F238E27FC236}">
                <a16:creationId xmlns:a16="http://schemas.microsoft.com/office/drawing/2014/main" id="{1E25BE77-BD22-4159-BEB3-2B775B10A298}"/>
              </a:ext>
            </a:extLst>
          </p:cNvPr>
          <p:cNvSpPr/>
          <p:nvPr/>
        </p:nvSpPr>
        <p:spPr>
          <a:xfrm>
            <a:off x="3768256" y="5024176"/>
            <a:ext cx="508001" cy="50800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/>
            <a:r>
              <a:rPr lang="en-US" sz="1250" kern="0" dirty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sz="1250" kern="0" dirty="0">
              <a:solidFill>
                <a:schemeClr val="accent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" name="04">
            <a:extLst>
              <a:ext uri="{FF2B5EF4-FFF2-40B4-BE49-F238E27FC236}">
                <a16:creationId xmlns:a16="http://schemas.microsoft.com/office/drawing/2014/main" id="{6C400012-E9A6-45C8-921F-CA84EDF3BD3C}"/>
              </a:ext>
            </a:extLst>
          </p:cNvPr>
          <p:cNvSpPr/>
          <p:nvPr/>
        </p:nvSpPr>
        <p:spPr>
          <a:xfrm>
            <a:off x="3584106" y="3660835"/>
            <a:ext cx="508001" cy="50800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/>
            <a:r>
              <a:rPr lang="en-US" sz="1250" kern="0" dirty="0">
                <a:latin typeface="+mn-lt"/>
                <a:ea typeface="+mn-ea"/>
                <a:cs typeface="+mn-ea"/>
                <a:sym typeface="+mn-lt"/>
              </a:rPr>
              <a:t>02</a:t>
            </a:r>
            <a:endParaRPr sz="1250" kern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03">
            <a:extLst>
              <a:ext uri="{FF2B5EF4-FFF2-40B4-BE49-F238E27FC236}">
                <a16:creationId xmlns:a16="http://schemas.microsoft.com/office/drawing/2014/main" id="{37DA7765-7CCF-4E3B-B972-5D52DDB2B6B4}"/>
              </a:ext>
            </a:extLst>
          </p:cNvPr>
          <p:cNvSpPr/>
          <p:nvPr/>
        </p:nvSpPr>
        <p:spPr>
          <a:xfrm>
            <a:off x="3768256" y="2297494"/>
            <a:ext cx="508001" cy="508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/>
            <a:r>
              <a:rPr lang="en-US" sz="1250" kern="0" dirty="0">
                <a:latin typeface="+mn-lt"/>
                <a:ea typeface="+mn-ea"/>
                <a:cs typeface="+mn-ea"/>
                <a:sym typeface="+mn-lt"/>
              </a:rPr>
              <a:t>01</a:t>
            </a:r>
            <a:endParaRPr sz="1250" kern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3DB73207-D4F4-47BF-BDBC-CCC04854113A}"/>
              </a:ext>
            </a:extLst>
          </p:cNvPr>
          <p:cNvSpPr txBox="1"/>
          <p:nvPr/>
        </p:nvSpPr>
        <p:spPr>
          <a:xfrm>
            <a:off x="8725105" y="2360470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85E52578-DCFA-44DA-B398-5968FA4E4557}"/>
              </a:ext>
            </a:extLst>
          </p:cNvPr>
          <p:cNvSpPr txBox="1"/>
          <p:nvPr/>
        </p:nvSpPr>
        <p:spPr>
          <a:xfrm>
            <a:off x="8725105" y="2019010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公共场所亮绿码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0D4BFE18-7CF6-4980-9AF4-100B77992702}"/>
              </a:ext>
            </a:extLst>
          </p:cNvPr>
          <p:cNvSpPr txBox="1"/>
          <p:nvPr/>
        </p:nvSpPr>
        <p:spPr>
          <a:xfrm>
            <a:off x="8917067" y="3715924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21B8C08C-F5B4-4313-94B9-07C1A7120B90}"/>
              </a:ext>
            </a:extLst>
          </p:cNvPr>
          <p:cNvSpPr txBox="1"/>
          <p:nvPr/>
        </p:nvSpPr>
        <p:spPr>
          <a:xfrm>
            <a:off x="8917067" y="337446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感冒发热及时就医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016E7DDF-FA51-499B-922D-88766DD55DCB}"/>
              </a:ext>
            </a:extLst>
          </p:cNvPr>
          <p:cNvSpPr txBox="1"/>
          <p:nvPr/>
        </p:nvSpPr>
        <p:spPr>
          <a:xfrm>
            <a:off x="8725105" y="5071378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9C9F089C-5F5C-450E-A181-C3E7661324A8}"/>
              </a:ext>
            </a:extLst>
          </p:cNvPr>
          <p:cNvSpPr txBox="1"/>
          <p:nvPr/>
        </p:nvSpPr>
        <p:spPr>
          <a:xfrm>
            <a:off x="8725105" y="4729918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发现异常立即上报</a:t>
            </a: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9E5B5C32-28B8-4B08-9AF2-EA9D4BD1E908}"/>
              </a:ext>
            </a:extLst>
          </p:cNvPr>
          <p:cNvSpPr txBox="1"/>
          <p:nvPr/>
        </p:nvSpPr>
        <p:spPr>
          <a:xfrm flipH="1">
            <a:off x="869102" y="2360470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EC09CB8B-21C8-46BE-AB4D-5065953BBD1D}"/>
              </a:ext>
            </a:extLst>
          </p:cNvPr>
          <p:cNvSpPr txBox="1"/>
          <p:nvPr/>
        </p:nvSpPr>
        <p:spPr>
          <a:xfrm flipH="1">
            <a:off x="1012792" y="2019010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加强体育锻炼</a:t>
            </a: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4CC24244-4592-4E25-B425-2D62344C254C}"/>
              </a:ext>
            </a:extLst>
          </p:cNvPr>
          <p:cNvSpPr txBox="1"/>
          <p:nvPr/>
        </p:nvSpPr>
        <p:spPr>
          <a:xfrm flipH="1">
            <a:off x="677140" y="3715924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E1DB269F-96FD-451E-BA84-31C1441A223F}"/>
              </a:ext>
            </a:extLst>
          </p:cNvPr>
          <p:cNvSpPr txBox="1"/>
          <p:nvPr/>
        </p:nvSpPr>
        <p:spPr>
          <a:xfrm flipH="1">
            <a:off x="820830" y="337446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合理安全饮食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42552B78-CBB7-43FD-BCB7-10C7906D6880}"/>
              </a:ext>
            </a:extLst>
          </p:cNvPr>
          <p:cNvSpPr txBox="1"/>
          <p:nvPr/>
        </p:nvSpPr>
        <p:spPr>
          <a:xfrm flipH="1">
            <a:off x="869102" y="5071378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DE5D3E18-97AD-4743-8148-62166D9CCC95}"/>
              </a:ext>
            </a:extLst>
          </p:cNvPr>
          <p:cNvSpPr txBox="1"/>
          <p:nvPr/>
        </p:nvSpPr>
        <p:spPr>
          <a:xfrm flipH="1">
            <a:off x="1012792" y="4729918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上课佩戴口罩</a:t>
            </a:r>
          </a:p>
        </p:txBody>
      </p:sp>
      <p:sp>
        <p:nvSpPr>
          <p:cNvPr id="49" name="文本框 11">
            <a:extLst>
              <a:ext uri="{FF2B5EF4-FFF2-40B4-BE49-F238E27FC236}">
                <a16:creationId xmlns:a16="http://schemas.microsoft.com/office/drawing/2014/main" id="{7F152D45-2402-49AD-90CA-D1CB4FE59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学生疫情防控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6D4706FD-8934-498C-9074-EC8253C72B08}"/>
              </a:ext>
            </a:extLst>
          </p:cNvPr>
          <p:cNvSpPr txBox="1"/>
          <p:nvPr/>
        </p:nvSpPr>
        <p:spPr>
          <a:xfrm>
            <a:off x="667192" y="615712"/>
            <a:ext cx="5851072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EPIDEMIC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46885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">
            <a:extLst>
              <a:ext uri="{FF2B5EF4-FFF2-40B4-BE49-F238E27FC236}">
                <a16:creationId xmlns:a16="http://schemas.microsoft.com/office/drawing/2014/main" id="{F7555B6D-8352-400B-84FD-1BEDA8688E6E}"/>
              </a:ext>
            </a:extLst>
          </p:cNvPr>
          <p:cNvSpPr/>
          <p:nvPr/>
        </p:nvSpPr>
        <p:spPr>
          <a:xfrm flipV="1">
            <a:off x="3024312" y="4513379"/>
            <a:ext cx="0" cy="427919"/>
          </a:xfrm>
          <a:prstGeom prst="line">
            <a:avLst/>
          </a:prstGeom>
          <a:ln w="19050">
            <a:solidFill>
              <a:schemeClr val="tx2"/>
            </a:solidFill>
            <a:custDash>
              <a:ds d="200000" sp="200000"/>
            </a:custDash>
            <a:miter lim="400000"/>
            <a:headEnd type="oval"/>
          </a:ln>
        </p:spPr>
        <p:txBody>
          <a:bodyPr lIns="0" tIns="0" rIns="0" bIns="0" anchor="ctr">
            <a:noAutofit/>
          </a:bodyPr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337D567-1152-46CF-8841-7189FD39EC88}"/>
              </a:ext>
            </a:extLst>
          </p:cNvPr>
          <p:cNvSpPr txBox="1"/>
          <p:nvPr/>
        </p:nvSpPr>
        <p:spPr>
          <a:xfrm>
            <a:off x="1725415" y="5413902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ABD6DA91-F52F-4CD2-928E-EBB68B98C6E4}"/>
              </a:ext>
            </a:extLst>
          </p:cNvPr>
          <p:cNvSpPr txBox="1"/>
          <p:nvPr/>
        </p:nvSpPr>
        <p:spPr>
          <a:xfrm>
            <a:off x="1797260" y="5072442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合理安全饮食</a:t>
            </a: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CEB6AA0A-35A6-4940-9AF0-C9DC1415185E}"/>
              </a:ext>
            </a:extLst>
          </p:cNvPr>
          <p:cNvSpPr/>
          <p:nvPr/>
        </p:nvSpPr>
        <p:spPr>
          <a:xfrm flipV="1">
            <a:off x="5860737" y="4513379"/>
            <a:ext cx="0" cy="427919"/>
          </a:xfrm>
          <a:prstGeom prst="line">
            <a:avLst/>
          </a:prstGeom>
          <a:ln w="19050">
            <a:solidFill>
              <a:schemeClr val="tx2"/>
            </a:solidFill>
            <a:custDash>
              <a:ds d="200000" sp="200000"/>
            </a:custDash>
            <a:miter lim="400000"/>
            <a:headEnd type="oval"/>
          </a:ln>
        </p:spPr>
        <p:txBody>
          <a:bodyPr lIns="0" tIns="0" rIns="0" bIns="0" anchor="ctr">
            <a:noAutofit/>
          </a:bodyPr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AB29DCE8-7827-42E5-96AC-262063EF491D}"/>
              </a:ext>
            </a:extLst>
          </p:cNvPr>
          <p:cNvSpPr txBox="1"/>
          <p:nvPr/>
        </p:nvSpPr>
        <p:spPr>
          <a:xfrm>
            <a:off x="4561840" y="5413902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2CDF221-2351-4B6C-9D47-ACA9CA628793}"/>
              </a:ext>
            </a:extLst>
          </p:cNvPr>
          <p:cNvSpPr txBox="1"/>
          <p:nvPr/>
        </p:nvSpPr>
        <p:spPr>
          <a:xfrm>
            <a:off x="4633685" y="5072442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坚持体育锻炼</a:t>
            </a:r>
          </a:p>
        </p:txBody>
      </p:sp>
      <p:sp>
        <p:nvSpPr>
          <p:cNvPr id="35" name="Line">
            <a:extLst>
              <a:ext uri="{FF2B5EF4-FFF2-40B4-BE49-F238E27FC236}">
                <a16:creationId xmlns:a16="http://schemas.microsoft.com/office/drawing/2014/main" id="{EEB3A34C-70F5-44AB-ADD9-D7B27DC1A10F}"/>
              </a:ext>
            </a:extLst>
          </p:cNvPr>
          <p:cNvSpPr/>
          <p:nvPr/>
        </p:nvSpPr>
        <p:spPr>
          <a:xfrm flipV="1">
            <a:off x="8697162" y="4513379"/>
            <a:ext cx="0" cy="427919"/>
          </a:xfrm>
          <a:prstGeom prst="line">
            <a:avLst/>
          </a:prstGeom>
          <a:ln w="19050">
            <a:solidFill>
              <a:schemeClr val="tx2"/>
            </a:solidFill>
            <a:custDash>
              <a:ds d="200000" sp="200000"/>
            </a:custDash>
            <a:miter lim="400000"/>
            <a:headEnd type="oval"/>
          </a:ln>
        </p:spPr>
        <p:txBody>
          <a:bodyPr lIns="0" tIns="0" rIns="0" bIns="0" anchor="ctr">
            <a:noAutofit/>
          </a:bodyPr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073D08D9-2429-40F5-A319-E92535C98B94}"/>
              </a:ext>
            </a:extLst>
          </p:cNvPr>
          <p:cNvSpPr txBox="1"/>
          <p:nvPr/>
        </p:nvSpPr>
        <p:spPr>
          <a:xfrm>
            <a:off x="7398265" y="5413902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BCD127AA-6609-4007-BA2E-EA25EEF02A91}"/>
              </a:ext>
            </a:extLst>
          </p:cNvPr>
          <p:cNvSpPr txBox="1"/>
          <p:nvPr/>
        </p:nvSpPr>
        <p:spPr>
          <a:xfrm>
            <a:off x="7470110" y="5072442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合理安全饮食</a:t>
            </a:r>
          </a:p>
        </p:txBody>
      </p:sp>
      <p:sp>
        <p:nvSpPr>
          <p:cNvPr id="39" name="Line">
            <a:extLst>
              <a:ext uri="{FF2B5EF4-FFF2-40B4-BE49-F238E27FC236}">
                <a16:creationId xmlns:a16="http://schemas.microsoft.com/office/drawing/2014/main" id="{B3E68AD1-5490-4133-92B3-BEFDE09C98DF}"/>
              </a:ext>
            </a:extLst>
          </p:cNvPr>
          <p:cNvSpPr/>
          <p:nvPr/>
        </p:nvSpPr>
        <p:spPr>
          <a:xfrm>
            <a:off x="4436724" y="2927246"/>
            <a:ext cx="0" cy="427919"/>
          </a:xfrm>
          <a:prstGeom prst="line">
            <a:avLst/>
          </a:prstGeom>
          <a:ln w="19050">
            <a:solidFill>
              <a:schemeClr val="tx2"/>
            </a:solidFill>
            <a:custDash>
              <a:ds d="200000" sp="200000"/>
            </a:custDash>
            <a:miter lim="400000"/>
            <a:headEnd type="oval"/>
          </a:ln>
        </p:spPr>
        <p:txBody>
          <a:bodyPr lIns="0" tIns="0" rIns="0" bIns="0" anchor="ctr">
            <a:noAutofit/>
          </a:bodyPr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6EF2C2B-15A1-4ED6-A992-F8A021272FAE}"/>
              </a:ext>
            </a:extLst>
          </p:cNvPr>
          <p:cNvSpPr txBox="1"/>
          <p:nvPr/>
        </p:nvSpPr>
        <p:spPr>
          <a:xfrm>
            <a:off x="3137827" y="1829343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E5CDB70E-CA4E-40D6-B1C2-1AFAD4DCA697}"/>
              </a:ext>
            </a:extLst>
          </p:cNvPr>
          <p:cNvSpPr txBox="1"/>
          <p:nvPr/>
        </p:nvSpPr>
        <p:spPr>
          <a:xfrm>
            <a:off x="3209672" y="2395992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合理安全饮食</a:t>
            </a:r>
          </a:p>
        </p:txBody>
      </p:sp>
      <p:sp>
        <p:nvSpPr>
          <p:cNvPr id="43" name="Line">
            <a:extLst>
              <a:ext uri="{FF2B5EF4-FFF2-40B4-BE49-F238E27FC236}">
                <a16:creationId xmlns:a16="http://schemas.microsoft.com/office/drawing/2014/main" id="{BBA681FB-521C-413F-9E4E-4B6326A6C632}"/>
              </a:ext>
            </a:extLst>
          </p:cNvPr>
          <p:cNvSpPr/>
          <p:nvPr/>
        </p:nvSpPr>
        <p:spPr>
          <a:xfrm>
            <a:off x="7346477" y="2927246"/>
            <a:ext cx="0" cy="427919"/>
          </a:xfrm>
          <a:prstGeom prst="line">
            <a:avLst/>
          </a:prstGeom>
          <a:ln w="19050">
            <a:solidFill>
              <a:schemeClr val="tx2"/>
            </a:solidFill>
            <a:custDash>
              <a:ds d="200000" sp="200000"/>
            </a:custDash>
            <a:miter lim="400000"/>
            <a:headEnd type="oval"/>
          </a:ln>
        </p:spPr>
        <p:txBody>
          <a:bodyPr lIns="0" tIns="0" rIns="0" bIns="0" anchor="ctr">
            <a:noAutofit/>
          </a:bodyPr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B38713C8-1632-44D1-A533-076D903BE637}"/>
              </a:ext>
            </a:extLst>
          </p:cNvPr>
          <p:cNvSpPr txBox="1"/>
          <p:nvPr/>
        </p:nvSpPr>
        <p:spPr>
          <a:xfrm>
            <a:off x="6047580" y="1829343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在此输入相关说明，输入文字时可以直接复制，只保留文本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FCFC2E1A-6CE5-4063-A8F8-EBAA1935503A}"/>
              </a:ext>
            </a:extLst>
          </p:cNvPr>
          <p:cNvSpPr txBox="1"/>
          <p:nvPr/>
        </p:nvSpPr>
        <p:spPr>
          <a:xfrm>
            <a:off x="6119425" y="2395992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坚持体育锻炼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846207EF-D04E-43BE-BFF9-3E0DB9D25FBB}"/>
              </a:ext>
            </a:extLst>
          </p:cNvPr>
          <p:cNvGrpSpPr/>
          <p:nvPr/>
        </p:nvGrpSpPr>
        <p:grpSpPr>
          <a:xfrm>
            <a:off x="2276540" y="3186474"/>
            <a:ext cx="7638921" cy="1469672"/>
            <a:chOff x="2276540" y="3064554"/>
            <a:chExt cx="7638921" cy="1469672"/>
          </a:xfrm>
        </p:grpSpPr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08535B7A-538B-480D-AC54-B29B9571C526}"/>
                </a:ext>
              </a:extLst>
            </p:cNvPr>
            <p:cNvSpPr/>
            <p:nvPr/>
          </p:nvSpPr>
          <p:spPr>
            <a:xfrm>
              <a:off x="7996140" y="3064554"/>
              <a:ext cx="1919321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589" y="0"/>
                  </a:lnTo>
                  <a:lnTo>
                    <a:pt x="21600" y="10800"/>
                  </a:lnTo>
                  <a:lnTo>
                    <a:pt x="15589" y="21600"/>
                  </a:lnTo>
                  <a:lnTo>
                    <a:pt x="0" y="21600"/>
                  </a:lnTo>
                  <a:lnTo>
                    <a:pt x="6011" y="108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135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0FBFE108-0E0C-49A5-A0B4-52385694AC43}"/>
                </a:ext>
              </a:extLst>
            </p:cNvPr>
            <p:cNvSpPr/>
            <p:nvPr/>
          </p:nvSpPr>
          <p:spPr>
            <a:xfrm>
              <a:off x="2276540" y="3064554"/>
              <a:ext cx="1950421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" y="0"/>
                  </a:moveTo>
                  <a:lnTo>
                    <a:pt x="15684" y="0"/>
                  </a:lnTo>
                  <a:lnTo>
                    <a:pt x="21600" y="10800"/>
                  </a:lnTo>
                  <a:lnTo>
                    <a:pt x="15684" y="21600"/>
                  </a:lnTo>
                  <a:lnTo>
                    <a:pt x="66" y="21600"/>
                  </a:lnTo>
                  <a:lnTo>
                    <a:pt x="0" y="21479"/>
                  </a:lnTo>
                  <a:lnTo>
                    <a:pt x="5849" y="1080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135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6EAD769-4CA4-4B85-904F-36CF1955E844}"/>
                </a:ext>
              </a:extLst>
            </p:cNvPr>
            <p:cNvSpPr/>
            <p:nvPr/>
          </p:nvSpPr>
          <p:spPr>
            <a:xfrm>
              <a:off x="5106532" y="3064555"/>
              <a:ext cx="1944443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666" y="0"/>
                  </a:lnTo>
                  <a:lnTo>
                    <a:pt x="21600" y="10800"/>
                  </a:lnTo>
                  <a:lnTo>
                    <a:pt x="15666" y="21600"/>
                  </a:lnTo>
                  <a:lnTo>
                    <a:pt x="131" y="21600"/>
                  </a:lnTo>
                  <a:lnTo>
                    <a:pt x="6065" y="10800"/>
                  </a:lnTo>
                  <a:lnTo>
                    <a:pt x="1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135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9" name="Freeform 21">
              <a:extLst>
                <a:ext uri="{FF2B5EF4-FFF2-40B4-BE49-F238E27FC236}">
                  <a16:creationId xmlns:a16="http://schemas.microsoft.com/office/drawing/2014/main" id="{7652AB54-6833-4212-9E45-EA04CB383C3E}"/>
                </a:ext>
              </a:extLst>
            </p:cNvPr>
            <p:cNvSpPr/>
            <p:nvPr/>
          </p:nvSpPr>
          <p:spPr>
            <a:xfrm>
              <a:off x="3666440" y="3064554"/>
              <a:ext cx="1944443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3" y="0"/>
                  </a:moveTo>
                  <a:lnTo>
                    <a:pt x="15666" y="0"/>
                  </a:lnTo>
                  <a:lnTo>
                    <a:pt x="21600" y="10800"/>
                  </a:lnTo>
                  <a:lnTo>
                    <a:pt x="15666" y="21600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693" y="21600"/>
                  </a:lnTo>
                  <a:lnTo>
                    <a:pt x="6627" y="108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135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B61D86AC-0980-4D2B-97AC-E918D8294A00}"/>
                </a:ext>
              </a:extLst>
            </p:cNvPr>
            <p:cNvSpPr/>
            <p:nvPr/>
          </p:nvSpPr>
          <p:spPr>
            <a:xfrm>
              <a:off x="6559107" y="3064555"/>
              <a:ext cx="1928900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618" y="0"/>
                  </a:lnTo>
                  <a:lnTo>
                    <a:pt x="21600" y="10800"/>
                  </a:lnTo>
                  <a:lnTo>
                    <a:pt x="15618" y="21600"/>
                  </a:lnTo>
                  <a:lnTo>
                    <a:pt x="0" y="21600"/>
                  </a:lnTo>
                  <a:lnTo>
                    <a:pt x="5982" y="108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135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" name="Freeform 29">
              <a:extLst>
                <a:ext uri="{FF2B5EF4-FFF2-40B4-BE49-F238E27FC236}">
                  <a16:creationId xmlns:a16="http://schemas.microsoft.com/office/drawing/2014/main" id="{19CED9D8-DFC9-4CF7-A7FC-B1C1E97A60F3}"/>
                </a:ext>
              </a:extLst>
            </p:cNvPr>
            <p:cNvSpPr/>
            <p:nvPr/>
          </p:nvSpPr>
          <p:spPr>
            <a:xfrm>
              <a:off x="2276541" y="3064555"/>
              <a:ext cx="1710153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6" y="0"/>
                  </a:moveTo>
                  <a:lnTo>
                    <a:pt x="2637" y="0"/>
                  </a:lnTo>
                  <a:lnTo>
                    <a:pt x="3672" y="30"/>
                  </a:lnTo>
                  <a:cubicBezTo>
                    <a:pt x="11557" y="496"/>
                    <a:pt x="18245" y="6245"/>
                    <a:pt x="21172" y="14296"/>
                  </a:cubicBezTo>
                  <a:lnTo>
                    <a:pt x="21600" y="15658"/>
                  </a:lnTo>
                  <a:lnTo>
                    <a:pt x="17888" y="21600"/>
                  </a:lnTo>
                  <a:lnTo>
                    <a:pt x="76" y="21600"/>
                  </a:lnTo>
                  <a:lnTo>
                    <a:pt x="0" y="21479"/>
                  </a:lnTo>
                  <a:lnTo>
                    <a:pt x="6671" y="10800"/>
                  </a:lnTo>
                  <a:lnTo>
                    <a:pt x="58" y="214"/>
                  </a:lnTo>
                  <a:lnTo>
                    <a:pt x="580" y="121"/>
                  </a:lnTo>
                  <a:cubicBezTo>
                    <a:pt x="918" y="81"/>
                    <a:pt x="1258" y="51"/>
                    <a:pt x="1601" y="30"/>
                  </a:cubicBezTo>
                  <a:close/>
                </a:path>
              </a:pathLst>
            </a:custGeom>
            <a:solidFill>
              <a:srgbClr val="F7F9FF">
                <a:alpha val="25000"/>
              </a:srgb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" name="Freeform 31">
              <a:extLst>
                <a:ext uri="{FF2B5EF4-FFF2-40B4-BE49-F238E27FC236}">
                  <a16:creationId xmlns:a16="http://schemas.microsoft.com/office/drawing/2014/main" id="{EFF2CB7E-3CDF-4F39-BA3F-4F1903BF277E}"/>
                </a:ext>
              </a:extLst>
            </p:cNvPr>
            <p:cNvSpPr/>
            <p:nvPr/>
          </p:nvSpPr>
          <p:spPr>
            <a:xfrm>
              <a:off x="3666440" y="3064555"/>
              <a:ext cx="1739013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5" y="0"/>
                  </a:moveTo>
                  <a:lnTo>
                    <a:pt x="6135" y="0"/>
                  </a:lnTo>
                  <a:lnTo>
                    <a:pt x="7061" y="167"/>
                  </a:lnTo>
                  <a:cubicBezTo>
                    <a:pt x="13499" y="1726"/>
                    <a:pt x="18799" y="6987"/>
                    <a:pt x="21301" y="13988"/>
                  </a:cubicBezTo>
                  <a:lnTo>
                    <a:pt x="21600" y="14954"/>
                  </a:lnTo>
                  <a:lnTo>
                    <a:pt x="17517" y="21600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775" y="21600"/>
                  </a:lnTo>
                  <a:lnTo>
                    <a:pt x="7410" y="10800"/>
                  </a:lnTo>
                  <a:close/>
                </a:path>
              </a:pathLst>
            </a:custGeom>
            <a:solidFill>
              <a:srgbClr val="F7F9FF">
                <a:alpha val="25000"/>
              </a:srgb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4" name="Freeform 35">
              <a:extLst>
                <a:ext uri="{FF2B5EF4-FFF2-40B4-BE49-F238E27FC236}">
                  <a16:creationId xmlns:a16="http://schemas.microsoft.com/office/drawing/2014/main" id="{824B55D7-E967-4C7F-A15F-FBEF4C0B67D4}"/>
                </a:ext>
              </a:extLst>
            </p:cNvPr>
            <p:cNvSpPr/>
            <p:nvPr/>
          </p:nvSpPr>
          <p:spPr>
            <a:xfrm>
              <a:off x="6559108" y="3064555"/>
              <a:ext cx="1709460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778" y="0"/>
                  </a:lnTo>
                  <a:lnTo>
                    <a:pt x="6720" y="167"/>
                  </a:lnTo>
                  <a:cubicBezTo>
                    <a:pt x="13270" y="1726"/>
                    <a:pt x="18661" y="6987"/>
                    <a:pt x="21207" y="13988"/>
                  </a:cubicBezTo>
                  <a:lnTo>
                    <a:pt x="21600" y="15237"/>
                  </a:lnTo>
                  <a:lnTo>
                    <a:pt x="17623" y="21600"/>
                  </a:lnTo>
                  <a:lnTo>
                    <a:pt x="0" y="21600"/>
                  </a:lnTo>
                  <a:lnTo>
                    <a:pt x="6749" y="10800"/>
                  </a:lnTo>
                  <a:close/>
                </a:path>
              </a:pathLst>
            </a:custGeom>
            <a:solidFill>
              <a:srgbClr val="F7F9FF">
                <a:alpha val="25000"/>
              </a:srgb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5" name="Freeform 33">
              <a:extLst>
                <a:ext uri="{FF2B5EF4-FFF2-40B4-BE49-F238E27FC236}">
                  <a16:creationId xmlns:a16="http://schemas.microsoft.com/office/drawing/2014/main" id="{4583DF05-7790-4B4A-91CA-295D749DAADB}"/>
                </a:ext>
              </a:extLst>
            </p:cNvPr>
            <p:cNvSpPr/>
            <p:nvPr/>
          </p:nvSpPr>
          <p:spPr>
            <a:xfrm>
              <a:off x="5118361" y="3064555"/>
              <a:ext cx="1738718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" y="0"/>
                  </a:moveTo>
                  <a:lnTo>
                    <a:pt x="6204" y="0"/>
                  </a:lnTo>
                  <a:lnTo>
                    <a:pt x="7130" y="167"/>
                  </a:lnTo>
                  <a:cubicBezTo>
                    <a:pt x="13570" y="1726"/>
                    <a:pt x="18870" y="6987"/>
                    <a:pt x="21373" y="13988"/>
                  </a:cubicBezTo>
                  <a:lnTo>
                    <a:pt x="21600" y="14720"/>
                  </a:lnTo>
                  <a:lnTo>
                    <a:pt x="17373" y="21600"/>
                  </a:lnTo>
                  <a:lnTo>
                    <a:pt x="0" y="21600"/>
                  </a:lnTo>
                  <a:lnTo>
                    <a:pt x="6636" y="10800"/>
                  </a:lnTo>
                  <a:lnTo>
                    <a:pt x="8" y="13"/>
                  </a:lnTo>
                  <a:close/>
                </a:path>
              </a:pathLst>
            </a:custGeom>
            <a:solidFill>
              <a:srgbClr val="F7F9FF">
                <a:alpha val="25000"/>
              </a:srgb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6" name="Freeform 36">
              <a:extLst>
                <a:ext uri="{FF2B5EF4-FFF2-40B4-BE49-F238E27FC236}">
                  <a16:creationId xmlns:a16="http://schemas.microsoft.com/office/drawing/2014/main" id="{27B30107-204D-4F26-AE2F-0C683F822E9A}"/>
                </a:ext>
              </a:extLst>
            </p:cNvPr>
            <p:cNvSpPr/>
            <p:nvPr/>
          </p:nvSpPr>
          <p:spPr>
            <a:xfrm>
              <a:off x="7996140" y="3064555"/>
              <a:ext cx="1635869" cy="14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679" y="0"/>
                  </a:lnTo>
                  <a:lnTo>
                    <a:pt x="5663" y="167"/>
                  </a:lnTo>
                  <a:cubicBezTo>
                    <a:pt x="13193" y="1882"/>
                    <a:pt x="19256" y="8076"/>
                    <a:pt x="21509" y="16139"/>
                  </a:cubicBezTo>
                  <a:lnTo>
                    <a:pt x="21600" y="16531"/>
                  </a:lnTo>
                  <a:lnTo>
                    <a:pt x="18290" y="21600"/>
                  </a:lnTo>
                  <a:lnTo>
                    <a:pt x="0" y="21600"/>
                  </a:lnTo>
                  <a:lnTo>
                    <a:pt x="7053" y="10800"/>
                  </a:lnTo>
                  <a:close/>
                </a:path>
              </a:pathLst>
            </a:custGeom>
            <a:solidFill>
              <a:srgbClr val="F7F9FF">
                <a:alpha val="25000"/>
              </a:srgb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7" name="01">
              <a:extLst>
                <a:ext uri="{FF2B5EF4-FFF2-40B4-BE49-F238E27FC236}">
                  <a16:creationId xmlns:a16="http://schemas.microsoft.com/office/drawing/2014/main" id="{8294BA35-8721-4062-8AB8-6C236D12DB5C}"/>
                </a:ext>
              </a:extLst>
            </p:cNvPr>
            <p:cNvSpPr txBox="1"/>
            <p:nvPr/>
          </p:nvSpPr>
          <p:spPr>
            <a:xfrm>
              <a:off x="3066464" y="3582364"/>
              <a:ext cx="562020" cy="5610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0" tIns="0" rIns="0" bIns="0">
              <a:noAutofit/>
            </a:bodyPr>
            <a:lstStyle>
              <a:lvl1pPr>
                <a:lnSpc>
                  <a:spcPct val="150000"/>
                </a:lnSpc>
                <a:defRPr sz="5500" b="0">
                  <a:solidFill>
                    <a:srgbClr val="FFFFFF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lvl1pPr>
            </a:lstStyle>
            <a:p>
              <a:pPr algn="ctr" defTabSz="412750" hangingPunct="0">
                <a:lnSpc>
                  <a:spcPct val="100000"/>
                </a:lnSpc>
              </a:pPr>
              <a:r>
                <a:rPr sz="2750" kern="0" dirty="0">
                  <a:latin typeface="+mn-lt"/>
                  <a:ea typeface="+mn-ea"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8" name="02">
              <a:extLst>
                <a:ext uri="{FF2B5EF4-FFF2-40B4-BE49-F238E27FC236}">
                  <a16:creationId xmlns:a16="http://schemas.microsoft.com/office/drawing/2014/main" id="{D33EAD56-0F85-4024-8A7C-D9A6F6B46C43}"/>
                </a:ext>
              </a:extLst>
            </p:cNvPr>
            <p:cNvSpPr txBox="1"/>
            <p:nvPr/>
          </p:nvSpPr>
          <p:spPr>
            <a:xfrm>
              <a:off x="4530459" y="3582364"/>
              <a:ext cx="562020" cy="5610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0" tIns="0" rIns="0" bIns="0">
              <a:noAutofit/>
            </a:bodyPr>
            <a:lstStyle>
              <a:lvl1pPr>
                <a:lnSpc>
                  <a:spcPct val="150000"/>
                </a:lnSpc>
                <a:defRPr sz="5500" b="0">
                  <a:solidFill>
                    <a:srgbClr val="FFFFFF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lvl1pPr>
            </a:lstStyle>
            <a:p>
              <a:pPr algn="ctr" defTabSz="412750" hangingPunct="0">
                <a:lnSpc>
                  <a:spcPct val="100000"/>
                </a:lnSpc>
              </a:pPr>
              <a:r>
                <a:rPr sz="2750" kern="0">
                  <a:latin typeface="+mn-lt"/>
                  <a:ea typeface="+mn-ea"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9" name="03">
              <a:extLst>
                <a:ext uri="{FF2B5EF4-FFF2-40B4-BE49-F238E27FC236}">
                  <a16:creationId xmlns:a16="http://schemas.microsoft.com/office/drawing/2014/main" id="{A72FC6F0-586C-43A6-8410-205761E7A9C3}"/>
                </a:ext>
              </a:extLst>
            </p:cNvPr>
            <p:cNvSpPr txBox="1"/>
            <p:nvPr/>
          </p:nvSpPr>
          <p:spPr>
            <a:xfrm>
              <a:off x="5955455" y="3582364"/>
              <a:ext cx="562021" cy="5610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0" tIns="0" rIns="0" bIns="0">
              <a:noAutofit/>
            </a:bodyPr>
            <a:lstStyle>
              <a:lvl1pPr>
                <a:lnSpc>
                  <a:spcPct val="150000"/>
                </a:lnSpc>
                <a:defRPr sz="5500" b="0">
                  <a:solidFill>
                    <a:srgbClr val="FFFFFF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lvl1pPr>
            </a:lstStyle>
            <a:p>
              <a:pPr algn="ctr" defTabSz="412750" hangingPunct="0">
                <a:lnSpc>
                  <a:spcPct val="100000"/>
                </a:lnSpc>
              </a:pPr>
              <a:r>
                <a:rPr sz="2750" kern="0" dirty="0">
                  <a:latin typeface="+mn-lt"/>
                  <a:ea typeface="+mn-ea"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0" name="04">
              <a:extLst>
                <a:ext uri="{FF2B5EF4-FFF2-40B4-BE49-F238E27FC236}">
                  <a16:creationId xmlns:a16="http://schemas.microsoft.com/office/drawing/2014/main" id="{0BD67A53-A678-494C-889E-F4889E1F6575}"/>
                </a:ext>
              </a:extLst>
            </p:cNvPr>
            <p:cNvSpPr txBox="1"/>
            <p:nvPr/>
          </p:nvSpPr>
          <p:spPr>
            <a:xfrm>
              <a:off x="7405852" y="3582364"/>
              <a:ext cx="562020" cy="5610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0" tIns="0" rIns="0" bIns="0">
              <a:noAutofit/>
            </a:bodyPr>
            <a:lstStyle>
              <a:lvl1pPr>
                <a:lnSpc>
                  <a:spcPct val="150000"/>
                </a:lnSpc>
                <a:defRPr sz="5500" b="0">
                  <a:solidFill>
                    <a:srgbClr val="FFFFFF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lvl1pPr>
            </a:lstStyle>
            <a:p>
              <a:pPr algn="ctr" defTabSz="412750" hangingPunct="0">
                <a:lnSpc>
                  <a:spcPct val="100000"/>
                </a:lnSpc>
              </a:pPr>
              <a:r>
                <a:rPr sz="2750" kern="0">
                  <a:latin typeface="+mn-lt"/>
                  <a:ea typeface="+mn-ea"/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21" name="05">
              <a:extLst>
                <a:ext uri="{FF2B5EF4-FFF2-40B4-BE49-F238E27FC236}">
                  <a16:creationId xmlns:a16="http://schemas.microsoft.com/office/drawing/2014/main" id="{F9722B45-5A2E-4FBD-9D88-44A37E769311}"/>
                </a:ext>
              </a:extLst>
            </p:cNvPr>
            <p:cNvSpPr txBox="1"/>
            <p:nvPr/>
          </p:nvSpPr>
          <p:spPr>
            <a:xfrm>
              <a:off x="8805448" y="3582364"/>
              <a:ext cx="562020" cy="5610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0" tIns="0" rIns="0" bIns="0">
              <a:noAutofit/>
            </a:bodyPr>
            <a:lstStyle>
              <a:lvl1pPr>
                <a:lnSpc>
                  <a:spcPct val="150000"/>
                </a:lnSpc>
                <a:defRPr sz="5500" b="0">
                  <a:solidFill>
                    <a:srgbClr val="FFFFFF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lvl1pPr>
            </a:lstStyle>
            <a:p>
              <a:pPr algn="ctr" defTabSz="412750" hangingPunct="0">
                <a:lnSpc>
                  <a:spcPct val="100000"/>
                </a:lnSpc>
              </a:pPr>
              <a:r>
                <a:rPr sz="2750" kern="0">
                  <a:latin typeface="+mn-lt"/>
                  <a:ea typeface="+mn-ea"/>
                  <a:cs typeface="+mn-ea"/>
                  <a:sym typeface="+mn-lt"/>
                </a:rPr>
                <a:t>05</a:t>
              </a:r>
            </a:p>
          </p:txBody>
        </p:sp>
      </p:grpSp>
      <p:sp>
        <p:nvSpPr>
          <p:cNvPr id="46" name="文本框 11">
            <a:extLst>
              <a:ext uri="{FF2B5EF4-FFF2-40B4-BE49-F238E27FC236}">
                <a16:creationId xmlns:a16="http://schemas.microsoft.com/office/drawing/2014/main" id="{624FBE93-72A1-4F56-8538-976188A9D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学生疫情防控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D026827-9537-46CB-8DBC-5A0E3ADEC9C9}"/>
              </a:ext>
            </a:extLst>
          </p:cNvPr>
          <p:cNvSpPr txBox="1"/>
          <p:nvPr/>
        </p:nvSpPr>
        <p:spPr>
          <a:xfrm>
            <a:off x="667192" y="615712"/>
            <a:ext cx="5851072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EPIDEMIC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3096811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文本框 11">
            <a:extLst>
              <a:ext uri="{FF2B5EF4-FFF2-40B4-BE49-F238E27FC236}">
                <a16:creationId xmlns:a16="http://schemas.microsoft.com/office/drawing/2014/main" id="{EAFAF9D2-354D-43AC-8CDF-2994C6342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118" y="1747479"/>
            <a:ext cx="1415760" cy="83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48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</a:t>
            </a:r>
          </a:p>
        </p:txBody>
      </p:sp>
      <p:sp>
        <p:nvSpPr>
          <p:cNvPr id="234" name="文本框 11">
            <a:extLst>
              <a:ext uri="{FF2B5EF4-FFF2-40B4-BE49-F238E27FC236}">
                <a16:creationId xmlns:a16="http://schemas.microsoft.com/office/drawing/2014/main" id="{EE7CCCD2-B786-4E57-AA89-8006CF188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118" y="2681029"/>
            <a:ext cx="3262419" cy="101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6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学期安排</a:t>
            </a:r>
          </a:p>
        </p:txBody>
      </p:sp>
      <p:sp>
        <p:nvSpPr>
          <p:cNvPr id="245" name="文本框 11">
            <a:extLst>
              <a:ext uri="{FF2B5EF4-FFF2-40B4-BE49-F238E27FC236}">
                <a16:creationId xmlns:a16="http://schemas.microsoft.com/office/drawing/2014/main" id="{D88847E7-6F75-4CB1-9A29-8DCF57ADB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420" y="3829473"/>
            <a:ext cx="2457712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2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PART THREE</a:t>
            </a:r>
            <a:endParaRPr lang="zh-CN" altLang="en-US" sz="2800" kern="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alpha val="9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3186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1">
            <a:extLst>
              <a:ext uri="{FF2B5EF4-FFF2-40B4-BE49-F238E27FC236}">
                <a16:creationId xmlns:a16="http://schemas.microsoft.com/office/drawing/2014/main" id="{41B9D9C2-6982-490F-9891-96D8882D1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新学期安排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5125465-F6C9-44B3-972F-2F243EA0CE17}"/>
              </a:ext>
            </a:extLst>
          </p:cNvPr>
          <p:cNvSpPr txBox="1"/>
          <p:nvPr/>
        </p:nvSpPr>
        <p:spPr>
          <a:xfrm>
            <a:off x="667191" y="615712"/>
            <a:ext cx="4222609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NEW SEMESTER SCHEDULE</a:t>
            </a:r>
          </a:p>
        </p:txBody>
      </p: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0E45524A-3F79-4FD5-ABD7-B1C15129A384}"/>
              </a:ext>
            </a:extLst>
          </p:cNvPr>
          <p:cNvSpPr/>
          <p:nvPr/>
        </p:nvSpPr>
        <p:spPr>
          <a:xfrm>
            <a:off x="7071360" y="1277428"/>
            <a:ext cx="4023360" cy="4856480"/>
          </a:xfrm>
          <a:prstGeom prst="roundRect">
            <a:avLst>
              <a:gd name="adj" fmla="val 3283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2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>
            <a:noAutofit/>
          </a:bodyPr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D02E77F6-4715-4A04-BA85-B4E77BDE29BD}"/>
              </a:ext>
            </a:extLst>
          </p:cNvPr>
          <p:cNvSpPr/>
          <p:nvPr/>
        </p:nvSpPr>
        <p:spPr>
          <a:xfrm>
            <a:off x="7233920" y="1277428"/>
            <a:ext cx="4023360" cy="4856480"/>
          </a:xfrm>
          <a:prstGeom prst="roundRect">
            <a:avLst>
              <a:gd name="adj" fmla="val 3283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45C5EE5B-DFDC-42AD-A313-AB1FB80C79B0}"/>
              </a:ext>
            </a:extLst>
          </p:cNvPr>
          <p:cNvCxnSpPr>
            <a:cxnSpLocks/>
          </p:cNvCxnSpPr>
          <p:nvPr/>
        </p:nvCxnSpPr>
        <p:spPr>
          <a:xfrm>
            <a:off x="7518400" y="3677662"/>
            <a:ext cx="3454400" cy="0"/>
          </a:xfrm>
          <a:prstGeom prst="line">
            <a:avLst/>
          </a:prstGeom>
          <a:ln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等腰三角形 48">
            <a:extLst>
              <a:ext uri="{FF2B5EF4-FFF2-40B4-BE49-F238E27FC236}">
                <a16:creationId xmlns:a16="http://schemas.microsoft.com/office/drawing/2014/main" id="{A6B3424D-565A-4069-8543-A04ACB381A3D}"/>
              </a:ext>
            </a:extLst>
          </p:cNvPr>
          <p:cNvSpPr/>
          <p:nvPr/>
        </p:nvSpPr>
        <p:spPr>
          <a:xfrm rot="5400000">
            <a:off x="7216565" y="1647662"/>
            <a:ext cx="251645" cy="216935"/>
          </a:xfrm>
          <a:prstGeom prst="triangle">
            <a:avLst/>
          </a:prstGeom>
          <a:solidFill>
            <a:srgbClr val="FFE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等腰三角形 49">
            <a:extLst>
              <a:ext uri="{FF2B5EF4-FFF2-40B4-BE49-F238E27FC236}">
                <a16:creationId xmlns:a16="http://schemas.microsoft.com/office/drawing/2014/main" id="{FAF6C79B-4E5A-4067-9551-839A5F1D1330}"/>
              </a:ext>
            </a:extLst>
          </p:cNvPr>
          <p:cNvSpPr/>
          <p:nvPr/>
        </p:nvSpPr>
        <p:spPr>
          <a:xfrm rot="5400000">
            <a:off x="7216565" y="3993053"/>
            <a:ext cx="251645" cy="216935"/>
          </a:xfrm>
          <a:prstGeom prst="triangle">
            <a:avLst/>
          </a:prstGeom>
          <a:solidFill>
            <a:srgbClr val="FFE0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E6F13220-015C-4853-9822-65F56D42860A}"/>
              </a:ext>
            </a:extLst>
          </p:cNvPr>
          <p:cNvSpPr txBox="1"/>
          <p:nvPr/>
        </p:nvSpPr>
        <p:spPr>
          <a:xfrm>
            <a:off x="7662214" y="1994885"/>
            <a:ext cx="3176474" cy="14655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请在此输入相关说明，输入文字时可以直接复制，粘贴时请选择右键只保留文本。请在此输入相关说明，输入文字时可以直接复制，粘贴时请选择右键只保留文本。</a:t>
            </a:r>
          </a:p>
          <a:p>
            <a:endParaRPr lang="zh-CN" altLang="en-US" sz="14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489BC197-74C3-4EA5-B769-FD562AF41E37}"/>
              </a:ext>
            </a:extLst>
          </p:cNvPr>
          <p:cNvSpPr txBox="1"/>
          <p:nvPr/>
        </p:nvSpPr>
        <p:spPr>
          <a:xfrm>
            <a:off x="7662214" y="1594775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班级学期目标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7D6964DB-AA3B-4DF9-A866-815F0C9A4150}"/>
              </a:ext>
            </a:extLst>
          </p:cNvPr>
          <p:cNvSpPr txBox="1"/>
          <p:nvPr/>
        </p:nvSpPr>
        <p:spPr>
          <a:xfrm>
            <a:off x="7662214" y="4301576"/>
            <a:ext cx="3176474" cy="14655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请在此输入相关说明，输入文字时可以直接复制，粘贴时请选择右键只保留文本。请在此输入相关说明，输入文字时可以直接复制，粘贴时请选择右键只保留文本。</a:t>
            </a:r>
          </a:p>
          <a:p>
            <a:endParaRPr lang="zh-CN" altLang="en-US" sz="14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B3C8E3F0-98E5-48E9-8AAC-D69C90F57408}"/>
              </a:ext>
            </a:extLst>
          </p:cNvPr>
          <p:cNvSpPr txBox="1"/>
          <p:nvPr/>
        </p:nvSpPr>
        <p:spPr>
          <a:xfrm>
            <a:off x="7662214" y="3901466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个人学习计划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DDFBE880-6572-4561-86CE-E6A7779CECDD}"/>
              </a:ext>
            </a:extLst>
          </p:cNvPr>
          <p:cNvSpPr/>
          <p:nvPr/>
        </p:nvSpPr>
        <p:spPr>
          <a:xfrm>
            <a:off x="1195512" y="2875110"/>
            <a:ext cx="1425768" cy="263277"/>
          </a:xfrm>
          <a:prstGeom prst="roundRect">
            <a:avLst>
              <a:gd name="adj" fmla="val 50000"/>
            </a:avLst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02">
            <a:extLst>
              <a:ext uri="{FF2B5EF4-FFF2-40B4-BE49-F238E27FC236}">
                <a16:creationId xmlns:a16="http://schemas.microsoft.com/office/drawing/2014/main" id="{4662226A-78D6-4517-998B-8560DB8A9ACB}"/>
              </a:ext>
            </a:extLst>
          </p:cNvPr>
          <p:cNvSpPr txBox="1"/>
          <p:nvPr/>
        </p:nvSpPr>
        <p:spPr>
          <a:xfrm>
            <a:off x="1096452" y="2243965"/>
            <a:ext cx="1623888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150000"/>
              </a:lnSpc>
              <a:defRPr sz="7500" b="0">
                <a:solidFill>
                  <a:srgbClr val="0388D6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>
              <a:lnSpc>
                <a:spcPct val="100000"/>
              </a:lnSpc>
            </a:pPr>
            <a:r>
              <a:rPr lang="en-US" sz="6600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78</a:t>
            </a:r>
            <a:r>
              <a:rPr lang="en-US" sz="2800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%</a:t>
            </a:r>
            <a:endParaRPr sz="6600" kern="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62F492A5-D2E7-47D2-BBF8-F5AAFC5FA141}"/>
              </a:ext>
            </a:extLst>
          </p:cNvPr>
          <p:cNvSpPr txBox="1"/>
          <p:nvPr/>
        </p:nvSpPr>
        <p:spPr>
          <a:xfrm>
            <a:off x="1096452" y="3698306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请在此输入相关说明，输入文字时可以直接复制。</a:t>
            </a:r>
          </a:p>
          <a:p>
            <a:endParaRPr lang="zh-CN" altLang="en-US" sz="1400" dirty="0">
              <a:solidFill>
                <a:srgbClr val="595959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F035A851-076C-45BF-90EA-48F5AD2E1224}"/>
              </a:ext>
            </a:extLst>
          </p:cNvPr>
          <p:cNvSpPr txBox="1"/>
          <p:nvPr/>
        </p:nvSpPr>
        <p:spPr>
          <a:xfrm>
            <a:off x="1096452" y="3356846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班级学期目标</a:t>
            </a:r>
          </a:p>
        </p:txBody>
      </p:sp>
      <p:sp>
        <p:nvSpPr>
          <p:cNvPr id="62" name="矩形: 圆角 61">
            <a:extLst>
              <a:ext uri="{FF2B5EF4-FFF2-40B4-BE49-F238E27FC236}">
                <a16:creationId xmlns:a16="http://schemas.microsoft.com/office/drawing/2014/main" id="{AEC933F0-ED5E-4B1E-B632-18233062E70E}"/>
              </a:ext>
            </a:extLst>
          </p:cNvPr>
          <p:cNvSpPr/>
          <p:nvPr/>
        </p:nvSpPr>
        <p:spPr>
          <a:xfrm>
            <a:off x="4054098" y="2875110"/>
            <a:ext cx="1425768" cy="263277"/>
          </a:xfrm>
          <a:prstGeom prst="roundRect">
            <a:avLst>
              <a:gd name="adj" fmla="val 50000"/>
            </a:avLst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02">
            <a:extLst>
              <a:ext uri="{FF2B5EF4-FFF2-40B4-BE49-F238E27FC236}">
                <a16:creationId xmlns:a16="http://schemas.microsoft.com/office/drawing/2014/main" id="{B6810F1D-B93D-4A69-B28A-4CA4DB847C2F}"/>
              </a:ext>
            </a:extLst>
          </p:cNvPr>
          <p:cNvSpPr txBox="1"/>
          <p:nvPr/>
        </p:nvSpPr>
        <p:spPr>
          <a:xfrm>
            <a:off x="3955038" y="2243965"/>
            <a:ext cx="1623888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150000"/>
              </a:lnSpc>
              <a:defRPr sz="7500" b="0">
                <a:solidFill>
                  <a:srgbClr val="0388D6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algn="ctr" defTabSz="412750" hangingPunct="0">
              <a:lnSpc>
                <a:spcPct val="100000"/>
              </a:lnSpc>
            </a:pPr>
            <a:r>
              <a:rPr lang="en-US" sz="6600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67</a:t>
            </a:r>
            <a:r>
              <a:rPr lang="en-US" sz="2800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%</a:t>
            </a:r>
            <a:endParaRPr sz="6600" kern="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BDB81C50-BA8C-48EE-BE7E-50B9CAB2509F}"/>
              </a:ext>
            </a:extLst>
          </p:cNvPr>
          <p:cNvSpPr txBox="1"/>
          <p:nvPr/>
        </p:nvSpPr>
        <p:spPr>
          <a:xfrm>
            <a:off x="3955038" y="3698306"/>
            <a:ext cx="2597794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请在此输入相关说明，输入文字时可以直接复制。</a:t>
            </a:r>
          </a:p>
          <a:p>
            <a:endParaRPr lang="zh-CN" altLang="en-US" sz="1400" dirty="0">
              <a:solidFill>
                <a:srgbClr val="595959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563A21BA-9A73-45B5-AE60-B160739FF8D5}"/>
              </a:ext>
            </a:extLst>
          </p:cNvPr>
          <p:cNvSpPr txBox="1"/>
          <p:nvPr/>
        </p:nvSpPr>
        <p:spPr>
          <a:xfrm>
            <a:off x="3955038" y="3356846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班级学期目标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33E098D5-307B-4CBA-AAAC-4562EE3A8BAE}"/>
              </a:ext>
            </a:extLst>
          </p:cNvPr>
          <p:cNvSpPr/>
          <p:nvPr/>
        </p:nvSpPr>
        <p:spPr>
          <a:xfrm>
            <a:off x="1195512" y="4754880"/>
            <a:ext cx="1161608" cy="1161608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椭圆 65">
            <a:extLst>
              <a:ext uri="{FF2B5EF4-FFF2-40B4-BE49-F238E27FC236}">
                <a16:creationId xmlns:a16="http://schemas.microsoft.com/office/drawing/2014/main" id="{9ADDA0F1-B07E-48CF-B7AB-800E9489C6B9}"/>
              </a:ext>
            </a:extLst>
          </p:cNvPr>
          <p:cNvSpPr/>
          <p:nvPr/>
        </p:nvSpPr>
        <p:spPr>
          <a:xfrm>
            <a:off x="3113442" y="4754880"/>
            <a:ext cx="1161608" cy="1161608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7" name="椭圆 66">
            <a:extLst>
              <a:ext uri="{FF2B5EF4-FFF2-40B4-BE49-F238E27FC236}">
                <a16:creationId xmlns:a16="http://schemas.microsoft.com/office/drawing/2014/main" id="{4D994459-D9FC-4BAF-9CBB-F3EE7096EBA7}"/>
              </a:ext>
            </a:extLst>
          </p:cNvPr>
          <p:cNvSpPr/>
          <p:nvPr/>
        </p:nvSpPr>
        <p:spPr>
          <a:xfrm>
            <a:off x="5031372" y="4754880"/>
            <a:ext cx="1161608" cy="1161608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BEFB71CD-D9BC-42A6-AE40-21A4C0993622}"/>
              </a:ext>
            </a:extLst>
          </p:cNvPr>
          <p:cNvSpPr/>
          <p:nvPr/>
        </p:nvSpPr>
        <p:spPr>
          <a:xfrm rot="5400000">
            <a:off x="2519680" y="5149821"/>
            <a:ext cx="431202" cy="371726"/>
          </a:xfrm>
          <a:prstGeom prst="triangle">
            <a:avLst/>
          </a:prstGeom>
          <a:gradFill flip="none" rotWithShape="1">
            <a:gsLst>
              <a:gs pos="11000">
                <a:srgbClr val="929FF8">
                  <a:alpha val="0"/>
                </a:srgbClr>
              </a:gs>
              <a:gs pos="94000">
                <a:srgbClr val="4C50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等腰三角形 67">
            <a:extLst>
              <a:ext uri="{FF2B5EF4-FFF2-40B4-BE49-F238E27FC236}">
                <a16:creationId xmlns:a16="http://schemas.microsoft.com/office/drawing/2014/main" id="{6266C0C9-7AE3-4E05-BCE2-6BF45F0F7B64}"/>
              </a:ext>
            </a:extLst>
          </p:cNvPr>
          <p:cNvSpPr/>
          <p:nvPr/>
        </p:nvSpPr>
        <p:spPr>
          <a:xfrm rot="5400000">
            <a:off x="2479077" y="5213096"/>
            <a:ext cx="284405" cy="245177"/>
          </a:xfrm>
          <a:prstGeom prst="triangle">
            <a:avLst/>
          </a:prstGeom>
          <a:gradFill flip="none" rotWithShape="1">
            <a:gsLst>
              <a:gs pos="11000">
                <a:srgbClr val="929FF8">
                  <a:alpha val="0"/>
                </a:srgbClr>
              </a:gs>
              <a:gs pos="94000">
                <a:srgbClr val="4C50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9" name="等腰三角形 68">
            <a:extLst>
              <a:ext uri="{FF2B5EF4-FFF2-40B4-BE49-F238E27FC236}">
                <a16:creationId xmlns:a16="http://schemas.microsoft.com/office/drawing/2014/main" id="{9DB58715-5433-4C1E-9FF5-FBF47ED1671D}"/>
              </a:ext>
            </a:extLst>
          </p:cNvPr>
          <p:cNvSpPr/>
          <p:nvPr/>
        </p:nvSpPr>
        <p:spPr>
          <a:xfrm rot="5400000">
            <a:off x="4488337" y="5149821"/>
            <a:ext cx="431202" cy="371726"/>
          </a:xfrm>
          <a:prstGeom prst="triangle">
            <a:avLst/>
          </a:prstGeom>
          <a:gradFill flip="none" rotWithShape="1">
            <a:gsLst>
              <a:gs pos="11000">
                <a:srgbClr val="929FF8">
                  <a:alpha val="0"/>
                </a:srgbClr>
              </a:gs>
              <a:gs pos="94000">
                <a:srgbClr val="4C50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0" name="等腰三角形 69">
            <a:extLst>
              <a:ext uri="{FF2B5EF4-FFF2-40B4-BE49-F238E27FC236}">
                <a16:creationId xmlns:a16="http://schemas.microsoft.com/office/drawing/2014/main" id="{EF095F93-FC96-4AF0-824D-006ACD05D435}"/>
              </a:ext>
            </a:extLst>
          </p:cNvPr>
          <p:cNvSpPr/>
          <p:nvPr/>
        </p:nvSpPr>
        <p:spPr>
          <a:xfrm rot="5400000">
            <a:off x="4447734" y="5213096"/>
            <a:ext cx="284405" cy="245177"/>
          </a:xfrm>
          <a:prstGeom prst="triangle">
            <a:avLst/>
          </a:prstGeom>
          <a:gradFill flip="none" rotWithShape="1">
            <a:gsLst>
              <a:gs pos="11000">
                <a:srgbClr val="929FF8">
                  <a:alpha val="0"/>
                </a:srgbClr>
              </a:gs>
              <a:gs pos="94000">
                <a:srgbClr val="4C50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news-reporters_21851">
            <a:extLst>
              <a:ext uri="{FF2B5EF4-FFF2-40B4-BE49-F238E27FC236}">
                <a16:creationId xmlns:a16="http://schemas.microsoft.com/office/drawing/2014/main" id="{4C1364F0-F9F1-4904-BC09-8F4918E587B3}"/>
              </a:ext>
            </a:extLst>
          </p:cNvPr>
          <p:cNvSpPr>
            <a:spLocks noChangeAspect="1"/>
          </p:cNvSpPr>
          <p:nvPr/>
        </p:nvSpPr>
        <p:spPr bwMode="auto">
          <a:xfrm>
            <a:off x="1441892" y="5047996"/>
            <a:ext cx="668849" cy="575375"/>
          </a:xfrm>
          <a:custGeom>
            <a:avLst/>
            <a:gdLst>
              <a:gd name="connsiteX0" fmla="*/ 123549 w 607427"/>
              <a:gd name="connsiteY0" fmla="*/ 395731 h 522537"/>
              <a:gd name="connsiteX1" fmla="*/ 399905 w 607427"/>
              <a:gd name="connsiteY1" fmla="*/ 395731 h 522537"/>
              <a:gd name="connsiteX2" fmla="*/ 417112 w 607427"/>
              <a:gd name="connsiteY2" fmla="*/ 412914 h 522537"/>
              <a:gd name="connsiteX3" fmla="*/ 399905 w 607427"/>
              <a:gd name="connsiteY3" fmla="*/ 430096 h 522537"/>
              <a:gd name="connsiteX4" fmla="*/ 123549 w 607427"/>
              <a:gd name="connsiteY4" fmla="*/ 430096 h 522537"/>
              <a:gd name="connsiteX5" fmla="*/ 106342 w 607427"/>
              <a:gd name="connsiteY5" fmla="*/ 412914 h 522537"/>
              <a:gd name="connsiteX6" fmla="*/ 123549 w 607427"/>
              <a:gd name="connsiteY6" fmla="*/ 395731 h 522537"/>
              <a:gd name="connsiteX7" fmla="*/ 123549 w 607427"/>
              <a:gd name="connsiteY7" fmla="*/ 316698 h 522537"/>
              <a:gd name="connsiteX8" fmla="*/ 399905 w 607427"/>
              <a:gd name="connsiteY8" fmla="*/ 316698 h 522537"/>
              <a:gd name="connsiteX9" fmla="*/ 417112 w 607427"/>
              <a:gd name="connsiteY9" fmla="*/ 333881 h 522537"/>
              <a:gd name="connsiteX10" fmla="*/ 399905 w 607427"/>
              <a:gd name="connsiteY10" fmla="*/ 351063 h 522537"/>
              <a:gd name="connsiteX11" fmla="*/ 123549 w 607427"/>
              <a:gd name="connsiteY11" fmla="*/ 351063 h 522537"/>
              <a:gd name="connsiteX12" fmla="*/ 106342 w 607427"/>
              <a:gd name="connsiteY12" fmla="*/ 333881 h 522537"/>
              <a:gd name="connsiteX13" fmla="*/ 123549 w 607427"/>
              <a:gd name="connsiteY13" fmla="*/ 316698 h 522537"/>
              <a:gd name="connsiteX14" fmla="*/ 335724 w 607427"/>
              <a:gd name="connsiteY14" fmla="*/ 180083 h 522537"/>
              <a:gd name="connsiteX15" fmla="*/ 342954 w 607427"/>
              <a:gd name="connsiteY15" fmla="*/ 183347 h 522537"/>
              <a:gd name="connsiteX16" fmla="*/ 346914 w 607427"/>
              <a:gd name="connsiteY16" fmla="*/ 193139 h 522537"/>
              <a:gd name="connsiteX17" fmla="*/ 359653 w 607427"/>
              <a:gd name="connsiteY17" fmla="*/ 236601 h 522537"/>
              <a:gd name="connsiteX18" fmla="*/ 371187 w 607427"/>
              <a:gd name="connsiteY18" fmla="*/ 196403 h 522537"/>
              <a:gd name="connsiteX19" fmla="*/ 374113 w 607427"/>
              <a:gd name="connsiteY19" fmla="*/ 187298 h 522537"/>
              <a:gd name="connsiteX20" fmla="*/ 377729 w 607427"/>
              <a:gd name="connsiteY20" fmla="*/ 182488 h 522537"/>
              <a:gd name="connsiteX21" fmla="*/ 385131 w 607427"/>
              <a:gd name="connsiteY21" fmla="*/ 180083 h 522537"/>
              <a:gd name="connsiteX22" fmla="*/ 392534 w 607427"/>
              <a:gd name="connsiteY22" fmla="*/ 182488 h 522537"/>
              <a:gd name="connsiteX23" fmla="*/ 396321 w 607427"/>
              <a:gd name="connsiteY23" fmla="*/ 187470 h 522537"/>
              <a:gd name="connsiteX24" fmla="*/ 399248 w 607427"/>
              <a:gd name="connsiteY24" fmla="*/ 196403 h 522537"/>
              <a:gd name="connsiteX25" fmla="*/ 410782 w 607427"/>
              <a:gd name="connsiteY25" fmla="*/ 236773 h 522537"/>
              <a:gd name="connsiteX26" fmla="*/ 423693 w 607427"/>
              <a:gd name="connsiteY26" fmla="*/ 193139 h 522537"/>
              <a:gd name="connsiteX27" fmla="*/ 425931 w 607427"/>
              <a:gd name="connsiteY27" fmla="*/ 186096 h 522537"/>
              <a:gd name="connsiteX28" fmla="*/ 428858 w 607427"/>
              <a:gd name="connsiteY28" fmla="*/ 181973 h 522537"/>
              <a:gd name="connsiteX29" fmla="*/ 434711 w 607427"/>
              <a:gd name="connsiteY29" fmla="*/ 180083 h 522537"/>
              <a:gd name="connsiteX30" fmla="*/ 441425 w 607427"/>
              <a:gd name="connsiteY30" fmla="*/ 182832 h 522537"/>
              <a:gd name="connsiteX31" fmla="*/ 444351 w 607427"/>
              <a:gd name="connsiteY31" fmla="*/ 189188 h 522537"/>
              <a:gd name="connsiteX32" fmla="*/ 441941 w 607427"/>
              <a:gd name="connsiteY32" fmla="*/ 198808 h 522537"/>
              <a:gd name="connsiteX33" fmla="*/ 425415 w 607427"/>
              <a:gd name="connsiteY33" fmla="*/ 247424 h 522537"/>
              <a:gd name="connsiteX34" fmla="*/ 421972 w 607427"/>
              <a:gd name="connsiteY34" fmla="*/ 256528 h 522537"/>
              <a:gd name="connsiteX35" fmla="*/ 418184 w 607427"/>
              <a:gd name="connsiteY35" fmla="*/ 261510 h 522537"/>
              <a:gd name="connsiteX36" fmla="*/ 410782 w 607427"/>
              <a:gd name="connsiteY36" fmla="*/ 263915 h 522537"/>
              <a:gd name="connsiteX37" fmla="*/ 403035 w 607427"/>
              <a:gd name="connsiteY37" fmla="*/ 261338 h 522537"/>
              <a:gd name="connsiteX38" fmla="*/ 398903 w 607427"/>
              <a:gd name="connsiteY38" fmla="*/ 255498 h 522537"/>
              <a:gd name="connsiteX39" fmla="*/ 396149 w 607427"/>
              <a:gd name="connsiteY39" fmla="*/ 246737 h 522537"/>
              <a:gd name="connsiteX40" fmla="*/ 385131 w 607427"/>
              <a:gd name="connsiteY40" fmla="*/ 209115 h 522537"/>
              <a:gd name="connsiteX41" fmla="*/ 374458 w 607427"/>
              <a:gd name="connsiteY41" fmla="*/ 246737 h 522537"/>
              <a:gd name="connsiteX42" fmla="*/ 369465 w 607427"/>
              <a:gd name="connsiteY42" fmla="*/ 259449 h 522537"/>
              <a:gd name="connsiteX43" fmla="*/ 359825 w 607427"/>
              <a:gd name="connsiteY43" fmla="*/ 263915 h 522537"/>
              <a:gd name="connsiteX44" fmla="*/ 353800 w 607427"/>
              <a:gd name="connsiteY44" fmla="*/ 262541 h 522537"/>
              <a:gd name="connsiteX45" fmla="*/ 349840 w 607427"/>
              <a:gd name="connsiteY45" fmla="*/ 258590 h 522537"/>
              <a:gd name="connsiteX46" fmla="*/ 346914 w 607427"/>
              <a:gd name="connsiteY46" fmla="*/ 252749 h 522537"/>
              <a:gd name="connsiteX47" fmla="*/ 345020 w 607427"/>
              <a:gd name="connsiteY47" fmla="*/ 247424 h 522537"/>
              <a:gd name="connsiteX48" fmla="*/ 328666 w 607427"/>
              <a:gd name="connsiteY48" fmla="*/ 198808 h 522537"/>
              <a:gd name="connsiteX49" fmla="*/ 326083 w 607427"/>
              <a:gd name="connsiteY49" fmla="*/ 189188 h 522537"/>
              <a:gd name="connsiteX50" fmla="*/ 328838 w 607427"/>
              <a:gd name="connsiteY50" fmla="*/ 183004 h 522537"/>
              <a:gd name="connsiteX51" fmla="*/ 335724 w 607427"/>
              <a:gd name="connsiteY51" fmla="*/ 180083 h 522537"/>
              <a:gd name="connsiteX52" fmla="*/ 211663 w 607427"/>
              <a:gd name="connsiteY52" fmla="*/ 180083 h 522537"/>
              <a:gd name="connsiteX53" fmla="*/ 219062 w 607427"/>
              <a:gd name="connsiteY53" fmla="*/ 183347 h 522537"/>
              <a:gd name="connsiteX54" fmla="*/ 222847 w 607427"/>
              <a:gd name="connsiteY54" fmla="*/ 193139 h 522537"/>
              <a:gd name="connsiteX55" fmla="*/ 235578 w 607427"/>
              <a:gd name="connsiteY55" fmla="*/ 236601 h 522537"/>
              <a:gd name="connsiteX56" fmla="*/ 247105 w 607427"/>
              <a:gd name="connsiteY56" fmla="*/ 196403 h 522537"/>
              <a:gd name="connsiteX57" fmla="*/ 250030 w 607427"/>
              <a:gd name="connsiteY57" fmla="*/ 187298 h 522537"/>
              <a:gd name="connsiteX58" fmla="*/ 253643 w 607427"/>
              <a:gd name="connsiteY58" fmla="*/ 182488 h 522537"/>
              <a:gd name="connsiteX59" fmla="*/ 261041 w 607427"/>
              <a:gd name="connsiteY59" fmla="*/ 180083 h 522537"/>
              <a:gd name="connsiteX60" fmla="*/ 268611 w 607427"/>
              <a:gd name="connsiteY60" fmla="*/ 182488 h 522537"/>
              <a:gd name="connsiteX61" fmla="*/ 272224 w 607427"/>
              <a:gd name="connsiteY61" fmla="*/ 187470 h 522537"/>
              <a:gd name="connsiteX62" fmla="*/ 275149 w 607427"/>
              <a:gd name="connsiteY62" fmla="*/ 196403 h 522537"/>
              <a:gd name="connsiteX63" fmla="*/ 286676 w 607427"/>
              <a:gd name="connsiteY63" fmla="*/ 236773 h 522537"/>
              <a:gd name="connsiteX64" fmla="*/ 299580 w 607427"/>
              <a:gd name="connsiteY64" fmla="*/ 193139 h 522537"/>
              <a:gd name="connsiteX65" fmla="*/ 301817 w 607427"/>
              <a:gd name="connsiteY65" fmla="*/ 186096 h 522537"/>
              <a:gd name="connsiteX66" fmla="*/ 304741 w 607427"/>
              <a:gd name="connsiteY66" fmla="*/ 181973 h 522537"/>
              <a:gd name="connsiteX67" fmla="*/ 310591 w 607427"/>
              <a:gd name="connsiteY67" fmla="*/ 180083 h 522537"/>
              <a:gd name="connsiteX68" fmla="*/ 317301 w 607427"/>
              <a:gd name="connsiteY68" fmla="*/ 182832 h 522537"/>
              <a:gd name="connsiteX69" fmla="*/ 320226 w 607427"/>
              <a:gd name="connsiteY69" fmla="*/ 189188 h 522537"/>
              <a:gd name="connsiteX70" fmla="*/ 317817 w 607427"/>
              <a:gd name="connsiteY70" fmla="*/ 198808 h 522537"/>
              <a:gd name="connsiteX71" fmla="*/ 301300 w 607427"/>
              <a:gd name="connsiteY71" fmla="*/ 247424 h 522537"/>
              <a:gd name="connsiteX72" fmla="*/ 297860 w 607427"/>
              <a:gd name="connsiteY72" fmla="*/ 256528 h 522537"/>
              <a:gd name="connsiteX73" fmla="*/ 294074 w 607427"/>
              <a:gd name="connsiteY73" fmla="*/ 261510 h 522537"/>
              <a:gd name="connsiteX74" fmla="*/ 286676 w 607427"/>
              <a:gd name="connsiteY74" fmla="*/ 263915 h 522537"/>
              <a:gd name="connsiteX75" fmla="*/ 278934 w 607427"/>
              <a:gd name="connsiteY75" fmla="*/ 261338 h 522537"/>
              <a:gd name="connsiteX76" fmla="*/ 274805 w 607427"/>
              <a:gd name="connsiteY76" fmla="*/ 255498 h 522537"/>
              <a:gd name="connsiteX77" fmla="*/ 272052 w 607427"/>
              <a:gd name="connsiteY77" fmla="*/ 246737 h 522537"/>
              <a:gd name="connsiteX78" fmla="*/ 261041 w 607427"/>
              <a:gd name="connsiteY78" fmla="*/ 209115 h 522537"/>
              <a:gd name="connsiteX79" fmla="*/ 250374 w 607427"/>
              <a:gd name="connsiteY79" fmla="*/ 246737 h 522537"/>
              <a:gd name="connsiteX80" fmla="*/ 245385 w 607427"/>
              <a:gd name="connsiteY80" fmla="*/ 259449 h 522537"/>
              <a:gd name="connsiteX81" fmla="*/ 235750 w 607427"/>
              <a:gd name="connsiteY81" fmla="*/ 263915 h 522537"/>
              <a:gd name="connsiteX82" fmla="*/ 229728 w 607427"/>
              <a:gd name="connsiteY82" fmla="*/ 262541 h 522537"/>
              <a:gd name="connsiteX83" fmla="*/ 225771 w 607427"/>
              <a:gd name="connsiteY83" fmla="*/ 258590 h 522537"/>
              <a:gd name="connsiteX84" fmla="*/ 222847 w 607427"/>
              <a:gd name="connsiteY84" fmla="*/ 252749 h 522537"/>
              <a:gd name="connsiteX85" fmla="*/ 220954 w 607427"/>
              <a:gd name="connsiteY85" fmla="*/ 247424 h 522537"/>
              <a:gd name="connsiteX86" fmla="*/ 204609 w 607427"/>
              <a:gd name="connsiteY86" fmla="*/ 198808 h 522537"/>
              <a:gd name="connsiteX87" fmla="*/ 202029 w 607427"/>
              <a:gd name="connsiteY87" fmla="*/ 189188 h 522537"/>
              <a:gd name="connsiteX88" fmla="*/ 204782 w 607427"/>
              <a:gd name="connsiteY88" fmla="*/ 183004 h 522537"/>
              <a:gd name="connsiteX89" fmla="*/ 211663 w 607427"/>
              <a:gd name="connsiteY89" fmla="*/ 180083 h 522537"/>
              <a:gd name="connsiteX90" fmla="*/ 87609 w 607427"/>
              <a:gd name="connsiteY90" fmla="*/ 180083 h 522537"/>
              <a:gd name="connsiteX91" fmla="*/ 95008 w 607427"/>
              <a:gd name="connsiteY91" fmla="*/ 183347 h 522537"/>
              <a:gd name="connsiteX92" fmla="*/ 98793 w 607427"/>
              <a:gd name="connsiteY92" fmla="*/ 193139 h 522537"/>
              <a:gd name="connsiteX93" fmla="*/ 111524 w 607427"/>
              <a:gd name="connsiteY93" fmla="*/ 236601 h 522537"/>
              <a:gd name="connsiteX94" fmla="*/ 123051 w 607427"/>
              <a:gd name="connsiteY94" fmla="*/ 196403 h 522537"/>
              <a:gd name="connsiteX95" fmla="*/ 125976 w 607427"/>
              <a:gd name="connsiteY95" fmla="*/ 187298 h 522537"/>
              <a:gd name="connsiteX96" fmla="*/ 129589 w 607427"/>
              <a:gd name="connsiteY96" fmla="*/ 182488 h 522537"/>
              <a:gd name="connsiteX97" fmla="*/ 136987 w 607427"/>
              <a:gd name="connsiteY97" fmla="*/ 180083 h 522537"/>
              <a:gd name="connsiteX98" fmla="*/ 144557 w 607427"/>
              <a:gd name="connsiteY98" fmla="*/ 182488 h 522537"/>
              <a:gd name="connsiteX99" fmla="*/ 148170 w 607427"/>
              <a:gd name="connsiteY99" fmla="*/ 187470 h 522537"/>
              <a:gd name="connsiteX100" fmla="*/ 151095 w 607427"/>
              <a:gd name="connsiteY100" fmla="*/ 196403 h 522537"/>
              <a:gd name="connsiteX101" fmla="*/ 162794 w 607427"/>
              <a:gd name="connsiteY101" fmla="*/ 236773 h 522537"/>
              <a:gd name="connsiteX102" fmla="*/ 175526 w 607427"/>
              <a:gd name="connsiteY102" fmla="*/ 193139 h 522537"/>
              <a:gd name="connsiteX103" fmla="*/ 177763 w 607427"/>
              <a:gd name="connsiteY103" fmla="*/ 186096 h 522537"/>
              <a:gd name="connsiteX104" fmla="*/ 180687 w 607427"/>
              <a:gd name="connsiteY104" fmla="*/ 181973 h 522537"/>
              <a:gd name="connsiteX105" fmla="*/ 186537 w 607427"/>
              <a:gd name="connsiteY105" fmla="*/ 180083 h 522537"/>
              <a:gd name="connsiteX106" fmla="*/ 193419 w 607427"/>
              <a:gd name="connsiteY106" fmla="*/ 182832 h 522537"/>
              <a:gd name="connsiteX107" fmla="*/ 196172 w 607427"/>
              <a:gd name="connsiteY107" fmla="*/ 189188 h 522537"/>
              <a:gd name="connsiteX108" fmla="*/ 193935 w 607427"/>
              <a:gd name="connsiteY108" fmla="*/ 198808 h 522537"/>
              <a:gd name="connsiteX109" fmla="*/ 177246 w 607427"/>
              <a:gd name="connsiteY109" fmla="*/ 247424 h 522537"/>
              <a:gd name="connsiteX110" fmla="*/ 173806 w 607427"/>
              <a:gd name="connsiteY110" fmla="*/ 256528 h 522537"/>
              <a:gd name="connsiteX111" fmla="*/ 170020 w 607427"/>
              <a:gd name="connsiteY111" fmla="*/ 261510 h 522537"/>
              <a:gd name="connsiteX112" fmla="*/ 162622 w 607427"/>
              <a:gd name="connsiteY112" fmla="*/ 263915 h 522537"/>
              <a:gd name="connsiteX113" fmla="*/ 154880 w 607427"/>
              <a:gd name="connsiteY113" fmla="*/ 261338 h 522537"/>
              <a:gd name="connsiteX114" fmla="*/ 150923 w 607427"/>
              <a:gd name="connsiteY114" fmla="*/ 255498 h 522537"/>
              <a:gd name="connsiteX115" fmla="*/ 147998 w 607427"/>
              <a:gd name="connsiteY115" fmla="*/ 246737 h 522537"/>
              <a:gd name="connsiteX116" fmla="*/ 136987 w 607427"/>
              <a:gd name="connsiteY116" fmla="*/ 209115 h 522537"/>
              <a:gd name="connsiteX117" fmla="*/ 126320 w 607427"/>
              <a:gd name="connsiteY117" fmla="*/ 246737 h 522537"/>
              <a:gd name="connsiteX118" fmla="*/ 121331 w 607427"/>
              <a:gd name="connsiteY118" fmla="*/ 259449 h 522537"/>
              <a:gd name="connsiteX119" fmla="*/ 111696 w 607427"/>
              <a:gd name="connsiteY119" fmla="*/ 263915 h 522537"/>
              <a:gd name="connsiteX120" fmla="*/ 105847 w 607427"/>
              <a:gd name="connsiteY120" fmla="*/ 262541 h 522537"/>
              <a:gd name="connsiteX121" fmla="*/ 101717 w 607427"/>
              <a:gd name="connsiteY121" fmla="*/ 258590 h 522537"/>
              <a:gd name="connsiteX122" fmla="*/ 98793 w 607427"/>
              <a:gd name="connsiteY122" fmla="*/ 252749 h 522537"/>
              <a:gd name="connsiteX123" fmla="*/ 96900 w 607427"/>
              <a:gd name="connsiteY123" fmla="*/ 247424 h 522537"/>
              <a:gd name="connsiteX124" fmla="*/ 80555 w 607427"/>
              <a:gd name="connsiteY124" fmla="*/ 198808 h 522537"/>
              <a:gd name="connsiteX125" fmla="*/ 77975 w 607427"/>
              <a:gd name="connsiteY125" fmla="*/ 189188 h 522537"/>
              <a:gd name="connsiteX126" fmla="*/ 80728 w 607427"/>
              <a:gd name="connsiteY126" fmla="*/ 183004 h 522537"/>
              <a:gd name="connsiteX127" fmla="*/ 87609 w 607427"/>
              <a:gd name="connsiteY127" fmla="*/ 180083 h 522537"/>
              <a:gd name="connsiteX128" fmla="*/ 523454 w 607427"/>
              <a:gd name="connsiteY128" fmla="*/ 114095 h 522537"/>
              <a:gd name="connsiteX129" fmla="*/ 523454 w 607427"/>
              <a:gd name="connsiteY129" fmla="*/ 463599 h 522537"/>
              <a:gd name="connsiteX130" fmla="*/ 548233 w 607427"/>
              <a:gd name="connsiteY130" fmla="*/ 488171 h 522537"/>
              <a:gd name="connsiteX131" fmla="*/ 573012 w 607427"/>
              <a:gd name="connsiteY131" fmla="*/ 463599 h 522537"/>
              <a:gd name="connsiteX132" fmla="*/ 573012 w 607427"/>
              <a:gd name="connsiteY132" fmla="*/ 114095 h 522537"/>
              <a:gd name="connsiteX133" fmla="*/ 78318 w 607427"/>
              <a:gd name="connsiteY133" fmla="*/ 79245 h 522537"/>
              <a:gd name="connsiteX134" fmla="*/ 445207 w 607427"/>
              <a:gd name="connsiteY134" fmla="*/ 79245 h 522537"/>
              <a:gd name="connsiteX135" fmla="*/ 462415 w 607427"/>
              <a:gd name="connsiteY135" fmla="*/ 96427 h 522537"/>
              <a:gd name="connsiteX136" fmla="*/ 445207 w 607427"/>
              <a:gd name="connsiteY136" fmla="*/ 113610 h 522537"/>
              <a:gd name="connsiteX137" fmla="*/ 78318 w 607427"/>
              <a:gd name="connsiteY137" fmla="*/ 113610 h 522537"/>
              <a:gd name="connsiteX138" fmla="*/ 61110 w 607427"/>
              <a:gd name="connsiteY138" fmla="*/ 96427 h 522537"/>
              <a:gd name="connsiteX139" fmla="*/ 78318 w 607427"/>
              <a:gd name="connsiteY139" fmla="*/ 79245 h 522537"/>
              <a:gd name="connsiteX140" fmla="*/ 34415 w 607427"/>
              <a:gd name="connsiteY140" fmla="*/ 34366 h 522537"/>
              <a:gd name="connsiteX141" fmla="*/ 34415 w 607427"/>
              <a:gd name="connsiteY141" fmla="*/ 463599 h 522537"/>
              <a:gd name="connsiteX142" fmla="*/ 59194 w 607427"/>
              <a:gd name="connsiteY142" fmla="*/ 488171 h 522537"/>
              <a:gd name="connsiteX143" fmla="*/ 494546 w 607427"/>
              <a:gd name="connsiteY143" fmla="*/ 488171 h 522537"/>
              <a:gd name="connsiteX144" fmla="*/ 489039 w 607427"/>
              <a:gd name="connsiteY144" fmla="*/ 463599 h 522537"/>
              <a:gd name="connsiteX145" fmla="*/ 489039 w 607427"/>
              <a:gd name="connsiteY145" fmla="*/ 96912 h 522537"/>
              <a:gd name="connsiteX146" fmla="*/ 489039 w 607427"/>
              <a:gd name="connsiteY146" fmla="*/ 34366 h 522537"/>
              <a:gd name="connsiteX147" fmla="*/ 17207 w 607427"/>
              <a:gd name="connsiteY147" fmla="*/ 0 h 522537"/>
              <a:gd name="connsiteX148" fmla="*/ 506247 w 607427"/>
              <a:gd name="connsiteY148" fmla="*/ 0 h 522537"/>
              <a:gd name="connsiteX149" fmla="*/ 523454 w 607427"/>
              <a:gd name="connsiteY149" fmla="*/ 17183 h 522537"/>
              <a:gd name="connsiteX150" fmla="*/ 523454 w 607427"/>
              <a:gd name="connsiteY150" fmla="*/ 79729 h 522537"/>
              <a:gd name="connsiteX151" fmla="*/ 590220 w 607427"/>
              <a:gd name="connsiteY151" fmla="*/ 79729 h 522537"/>
              <a:gd name="connsiteX152" fmla="*/ 607427 w 607427"/>
              <a:gd name="connsiteY152" fmla="*/ 96912 h 522537"/>
              <a:gd name="connsiteX153" fmla="*/ 607427 w 607427"/>
              <a:gd name="connsiteY153" fmla="*/ 463599 h 522537"/>
              <a:gd name="connsiteX154" fmla="*/ 548233 w 607427"/>
              <a:gd name="connsiteY154" fmla="*/ 522537 h 522537"/>
              <a:gd name="connsiteX155" fmla="*/ 59194 w 607427"/>
              <a:gd name="connsiteY155" fmla="*/ 522537 h 522537"/>
              <a:gd name="connsiteX156" fmla="*/ 0 w 607427"/>
              <a:gd name="connsiteY156" fmla="*/ 463599 h 522537"/>
              <a:gd name="connsiteX157" fmla="*/ 0 w 607427"/>
              <a:gd name="connsiteY157" fmla="*/ 17183 h 522537"/>
              <a:gd name="connsiteX158" fmla="*/ 17207 w 607427"/>
              <a:gd name="connsiteY158" fmla="*/ 0 h 522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607427" h="522537">
                <a:moveTo>
                  <a:pt x="123549" y="395731"/>
                </a:moveTo>
                <a:lnTo>
                  <a:pt x="399905" y="395731"/>
                </a:lnTo>
                <a:cubicBezTo>
                  <a:pt x="409369" y="395731"/>
                  <a:pt x="417112" y="403463"/>
                  <a:pt x="417112" y="412914"/>
                </a:cubicBezTo>
                <a:cubicBezTo>
                  <a:pt x="417112" y="422536"/>
                  <a:pt x="409369" y="430096"/>
                  <a:pt x="399905" y="430096"/>
                </a:cubicBezTo>
                <a:lnTo>
                  <a:pt x="123549" y="430096"/>
                </a:lnTo>
                <a:cubicBezTo>
                  <a:pt x="114085" y="430096"/>
                  <a:pt x="106342" y="422536"/>
                  <a:pt x="106342" y="412914"/>
                </a:cubicBezTo>
                <a:cubicBezTo>
                  <a:pt x="106342" y="403463"/>
                  <a:pt x="114085" y="395731"/>
                  <a:pt x="123549" y="395731"/>
                </a:cubicBezTo>
                <a:close/>
                <a:moveTo>
                  <a:pt x="123549" y="316698"/>
                </a:moveTo>
                <a:lnTo>
                  <a:pt x="399905" y="316698"/>
                </a:lnTo>
                <a:cubicBezTo>
                  <a:pt x="409369" y="316698"/>
                  <a:pt x="417112" y="324430"/>
                  <a:pt x="417112" y="333881"/>
                </a:cubicBezTo>
                <a:cubicBezTo>
                  <a:pt x="417112" y="343331"/>
                  <a:pt x="409369" y="351063"/>
                  <a:pt x="399905" y="351063"/>
                </a:cubicBezTo>
                <a:lnTo>
                  <a:pt x="123549" y="351063"/>
                </a:lnTo>
                <a:cubicBezTo>
                  <a:pt x="114085" y="351063"/>
                  <a:pt x="106342" y="343331"/>
                  <a:pt x="106342" y="333881"/>
                </a:cubicBezTo>
                <a:cubicBezTo>
                  <a:pt x="106342" y="324430"/>
                  <a:pt x="114085" y="316698"/>
                  <a:pt x="123549" y="316698"/>
                </a:cubicBezTo>
                <a:close/>
                <a:moveTo>
                  <a:pt x="335724" y="180083"/>
                </a:moveTo>
                <a:cubicBezTo>
                  <a:pt x="339339" y="180083"/>
                  <a:pt x="341749" y="181114"/>
                  <a:pt x="342954" y="183347"/>
                </a:cubicBezTo>
                <a:cubicBezTo>
                  <a:pt x="344331" y="185237"/>
                  <a:pt x="345536" y="188673"/>
                  <a:pt x="346914" y="193139"/>
                </a:cubicBezTo>
                <a:lnTo>
                  <a:pt x="359653" y="236601"/>
                </a:lnTo>
                <a:lnTo>
                  <a:pt x="371187" y="196403"/>
                </a:lnTo>
                <a:cubicBezTo>
                  <a:pt x="372392" y="192280"/>
                  <a:pt x="373425" y="189188"/>
                  <a:pt x="374113" y="187298"/>
                </a:cubicBezTo>
                <a:cubicBezTo>
                  <a:pt x="374802" y="185580"/>
                  <a:pt x="376007" y="184034"/>
                  <a:pt x="377729" y="182488"/>
                </a:cubicBezTo>
                <a:cubicBezTo>
                  <a:pt x="379450" y="180942"/>
                  <a:pt x="382032" y="180083"/>
                  <a:pt x="385131" y="180083"/>
                </a:cubicBezTo>
                <a:cubicBezTo>
                  <a:pt x="388230" y="180083"/>
                  <a:pt x="390812" y="180942"/>
                  <a:pt x="392534" y="182488"/>
                </a:cubicBezTo>
                <a:cubicBezTo>
                  <a:pt x="394427" y="184034"/>
                  <a:pt x="395632" y="185580"/>
                  <a:pt x="396321" y="187470"/>
                </a:cubicBezTo>
                <a:cubicBezTo>
                  <a:pt x="397182" y="189188"/>
                  <a:pt x="398043" y="192108"/>
                  <a:pt x="399248" y="196403"/>
                </a:cubicBezTo>
                <a:lnTo>
                  <a:pt x="410782" y="236773"/>
                </a:lnTo>
                <a:lnTo>
                  <a:pt x="423693" y="193139"/>
                </a:lnTo>
                <a:cubicBezTo>
                  <a:pt x="424554" y="190047"/>
                  <a:pt x="425242" y="187642"/>
                  <a:pt x="425931" y="186096"/>
                </a:cubicBezTo>
                <a:cubicBezTo>
                  <a:pt x="426448" y="184550"/>
                  <a:pt x="427480" y="183175"/>
                  <a:pt x="428858" y="181973"/>
                </a:cubicBezTo>
                <a:cubicBezTo>
                  <a:pt x="430235" y="180770"/>
                  <a:pt x="432128" y="180083"/>
                  <a:pt x="434711" y="180083"/>
                </a:cubicBezTo>
                <a:cubicBezTo>
                  <a:pt x="437293" y="180083"/>
                  <a:pt x="439531" y="181114"/>
                  <a:pt x="441425" y="182832"/>
                </a:cubicBezTo>
                <a:cubicBezTo>
                  <a:pt x="443318" y="184721"/>
                  <a:pt x="444351" y="186783"/>
                  <a:pt x="444351" y="189188"/>
                </a:cubicBezTo>
                <a:cubicBezTo>
                  <a:pt x="444351" y="191249"/>
                  <a:pt x="443663" y="194513"/>
                  <a:pt x="441941" y="198808"/>
                </a:cubicBezTo>
                <a:lnTo>
                  <a:pt x="425415" y="247424"/>
                </a:lnTo>
                <a:cubicBezTo>
                  <a:pt x="424037" y="251375"/>
                  <a:pt x="422832" y="254467"/>
                  <a:pt x="421972" y="256528"/>
                </a:cubicBezTo>
                <a:cubicBezTo>
                  <a:pt x="421111" y="258418"/>
                  <a:pt x="419906" y="260136"/>
                  <a:pt x="418184" y="261510"/>
                </a:cubicBezTo>
                <a:cubicBezTo>
                  <a:pt x="416291" y="263056"/>
                  <a:pt x="413708" y="263915"/>
                  <a:pt x="410782" y="263915"/>
                </a:cubicBezTo>
                <a:cubicBezTo>
                  <a:pt x="407511" y="263915"/>
                  <a:pt x="404929" y="263056"/>
                  <a:pt x="403035" y="261338"/>
                </a:cubicBezTo>
                <a:cubicBezTo>
                  <a:pt x="401141" y="259792"/>
                  <a:pt x="399764" y="257903"/>
                  <a:pt x="398903" y="255498"/>
                </a:cubicBezTo>
                <a:cubicBezTo>
                  <a:pt x="398215" y="253436"/>
                  <a:pt x="397182" y="250516"/>
                  <a:pt x="396149" y="246737"/>
                </a:cubicBezTo>
                <a:lnTo>
                  <a:pt x="385131" y="209115"/>
                </a:lnTo>
                <a:lnTo>
                  <a:pt x="374458" y="246737"/>
                </a:lnTo>
                <a:cubicBezTo>
                  <a:pt x="372908" y="252406"/>
                  <a:pt x="371187" y="256528"/>
                  <a:pt x="369465" y="259449"/>
                </a:cubicBezTo>
                <a:cubicBezTo>
                  <a:pt x="367744" y="262369"/>
                  <a:pt x="364473" y="263915"/>
                  <a:pt x="359825" y="263915"/>
                </a:cubicBezTo>
                <a:cubicBezTo>
                  <a:pt x="357587" y="263915"/>
                  <a:pt x="355521" y="263400"/>
                  <a:pt x="353800" y="262541"/>
                </a:cubicBezTo>
                <a:cubicBezTo>
                  <a:pt x="352250" y="261510"/>
                  <a:pt x="350873" y="260308"/>
                  <a:pt x="349840" y="258590"/>
                </a:cubicBezTo>
                <a:cubicBezTo>
                  <a:pt x="348635" y="256872"/>
                  <a:pt x="347774" y="254982"/>
                  <a:pt x="346914" y="252749"/>
                </a:cubicBezTo>
                <a:cubicBezTo>
                  <a:pt x="346225" y="250516"/>
                  <a:pt x="345536" y="248798"/>
                  <a:pt x="345020" y="247424"/>
                </a:cubicBezTo>
                <a:lnTo>
                  <a:pt x="328666" y="198808"/>
                </a:lnTo>
                <a:cubicBezTo>
                  <a:pt x="326944" y="194170"/>
                  <a:pt x="326083" y="191078"/>
                  <a:pt x="326083" y="189188"/>
                </a:cubicBezTo>
                <a:cubicBezTo>
                  <a:pt x="326083" y="186955"/>
                  <a:pt x="327116" y="184721"/>
                  <a:pt x="328838" y="183004"/>
                </a:cubicBezTo>
                <a:cubicBezTo>
                  <a:pt x="330731" y="181114"/>
                  <a:pt x="332969" y="180083"/>
                  <a:pt x="335724" y="180083"/>
                </a:cubicBezTo>
                <a:close/>
                <a:moveTo>
                  <a:pt x="211663" y="180083"/>
                </a:moveTo>
                <a:cubicBezTo>
                  <a:pt x="215276" y="180083"/>
                  <a:pt x="217685" y="181114"/>
                  <a:pt x="219062" y="183347"/>
                </a:cubicBezTo>
                <a:cubicBezTo>
                  <a:pt x="220266" y="185237"/>
                  <a:pt x="221470" y="188501"/>
                  <a:pt x="222847" y="193139"/>
                </a:cubicBezTo>
                <a:lnTo>
                  <a:pt x="235578" y="236601"/>
                </a:lnTo>
                <a:lnTo>
                  <a:pt x="247105" y="196403"/>
                </a:lnTo>
                <a:cubicBezTo>
                  <a:pt x="248310" y="192280"/>
                  <a:pt x="249342" y="189016"/>
                  <a:pt x="250030" y="187298"/>
                </a:cubicBezTo>
                <a:cubicBezTo>
                  <a:pt x="250546" y="185580"/>
                  <a:pt x="251923" y="184034"/>
                  <a:pt x="253643" y="182488"/>
                </a:cubicBezTo>
                <a:cubicBezTo>
                  <a:pt x="255364" y="180942"/>
                  <a:pt x="257944" y="180083"/>
                  <a:pt x="261041" y="180083"/>
                </a:cubicBezTo>
                <a:cubicBezTo>
                  <a:pt x="264138" y="180083"/>
                  <a:pt x="266719" y="180942"/>
                  <a:pt x="268611" y="182488"/>
                </a:cubicBezTo>
                <a:cubicBezTo>
                  <a:pt x="270332" y="184034"/>
                  <a:pt x="271536" y="185580"/>
                  <a:pt x="272224" y="187470"/>
                </a:cubicBezTo>
                <a:cubicBezTo>
                  <a:pt x="273085" y="189360"/>
                  <a:pt x="273945" y="192280"/>
                  <a:pt x="275149" y="196403"/>
                </a:cubicBezTo>
                <a:lnTo>
                  <a:pt x="286676" y="236773"/>
                </a:lnTo>
                <a:lnTo>
                  <a:pt x="299580" y="193139"/>
                </a:lnTo>
                <a:cubicBezTo>
                  <a:pt x="300440" y="190047"/>
                  <a:pt x="301128" y="187642"/>
                  <a:pt x="301817" y="186096"/>
                </a:cubicBezTo>
                <a:cubicBezTo>
                  <a:pt x="302333" y="184550"/>
                  <a:pt x="303365" y="183175"/>
                  <a:pt x="304741" y="181973"/>
                </a:cubicBezTo>
                <a:cubicBezTo>
                  <a:pt x="306118" y="180770"/>
                  <a:pt x="308182" y="180083"/>
                  <a:pt x="310591" y="180083"/>
                </a:cubicBezTo>
                <a:cubicBezTo>
                  <a:pt x="313172" y="180083"/>
                  <a:pt x="315408" y="181114"/>
                  <a:pt x="317301" y="182832"/>
                </a:cubicBezTo>
                <a:cubicBezTo>
                  <a:pt x="319366" y="184721"/>
                  <a:pt x="320226" y="186783"/>
                  <a:pt x="320226" y="189188"/>
                </a:cubicBezTo>
                <a:cubicBezTo>
                  <a:pt x="320226" y="191421"/>
                  <a:pt x="319538" y="194513"/>
                  <a:pt x="317817" y="198808"/>
                </a:cubicBezTo>
                <a:lnTo>
                  <a:pt x="301300" y="247424"/>
                </a:lnTo>
                <a:cubicBezTo>
                  <a:pt x="299924" y="251375"/>
                  <a:pt x="298720" y="254467"/>
                  <a:pt x="297860" y="256528"/>
                </a:cubicBezTo>
                <a:cubicBezTo>
                  <a:pt x="297171" y="258418"/>
                  <a:pt x="295795" y="260136"/>
                  <a:pt x="294074" y="261510"/>
                </a:cubicBezTo>
                <a:cubicBezTo>
                  <a:pt x="292182" y="263056"/>
                  <a:pt x="289773" y="263915"/>
                  <a:pt x="286676" y="263915"/>
                </a:cubicBezTo>
                <a:cubicBezTo>
                  <a:pt x="283407" y="263915"/>
                  <a:pt x="280827" y="263056"/>
                  <a:pt x="278934" y="261338"/>
                </a:cubicBezTo>
                <a:cubicBezTo>
                  <a:pt x="277042" y="259792"/>
                  <a:pt x="275837" y="257903"/>
                  <a:pt x="274805" y="255498"/>
                </a:cubicBezTo>
                <a:cubicBezTo>
                  <a:pt x="274117" y="253436"/>
                  <a:pt x="273085" y="250516"/>
                  <a:pt x="272052" y="246737"/>
                </a:cubicBezTo>
                <a:lnTo>
                  <a:pt x="261041" y="209115"/>
                </a:lnTo>
                <a:lnTo>
                  <a:pt x="250374" y="246737"/>
                </a:lnTo>
                <a:cubicBezTo>
                  <a:pt x="248826" y="252234"/>
                  <a:pt x="247277" y="256528"/>
                  <a:pt x="245385" y="259449"/>
                </a:cubicBezTo>
                <a:cubicBezTo>
                  <a:pt x="243664" y="262369"/>
                  <a:pt x="240395" y="263915"/>
                  <a:pt x="235750" y="263915"/>
                </a:cubicBezTo>
                <a:cubicBezTo>
                  <a:pt x="233341" y="263915"/>
                  <a:pt x="231449" y="263400"/>
                  <a:pt x="229728" y="262541"/>
                </a:cubicBezTo>
                <a:cubicBezTo>
                  <a:pt x="228180" y="261510"/>
                  <a:pt x="226804" y="260308"/>
                  <a:pt x="225771" y="258590"/>
                </a:cubicBezTo>
                <a:cubicBezTo>
                  <a:pt x="224567" y="256872"/>
                  <a:pt x="223707" y="254982"/>
                  <a:pt x="222847" y="252749"/>
                </a:cubicBezTo>
                <a:cubicBezTo>
                  <a:pt x="222158" y="250516"/>
                  <a:pt x="221470" y="248798"/>
                  <a:pt x="220954" y="247424"/>
                </a:cubicBezTo>
                <a:lnTo>
                  <a:pt x="204609" y="198808"/>
                </a:lnTo>
                <a:cubicBezTo>
                  <a:pt x="202889" y="194170"/>
                  <a:pt x="202029" y="191078"/>
                  <a:pt x="202029" y="189188"/>
                </a:cubicBezTo>
                <a:cubicBezTo>
                  <a:pt x="202029" y="186955"/>
                  <a:pt x="203061" y="184721"/>
                  <a:pt x="204782" y="183004"/>
                </a:cubicBezTo>
                <a:cubicBezTo>
                  <a:pt x="206674" y="181114"/>
                  <a:pt x="208911" y="180083"/>
                  <a:pt x="211663" y="180083"/>
                </a:cubicBezTo>
                <a:close/>
                <a:moveTo>
                  <a:pt x="87609" y="180083"/>
                </a:moveTo>
                <a:cubicBezTo>
                  <a:pt x="91222" y="180083"/>
                  <a:pt x="93631" y="181114"/>
                  <a:pt x="95008" y="183347"/>
                </a:cubicBezTo>
                <a:cubicBezTo>
                  <a:pt x="96212" y="185237"/>
                  <a:pt x="97416" y="188501"/>
                  <a:pt x="98793" y="193139"/>
                </a:cubicBezTo>
                <a:lnTo>
                  <a:pt x="111524" y="236601"/>
                </a:lnTo>
                <a:lnTo>
                  <a:pt x="123051" y="196403"/>
                </a:lnTo>
                <a:cubicBezTo>
                  <a:pt x="124256" y="192280"/>
                  <a:pt x="125288" y="189016"/>
                  <a:pt x="125976" y="187298"/>
                </a:cubicBezTo>
                <a:cubicBezTo>
                  <a:pt x="126664" y="185580"/>
                  <a:pt x="127869" y="184034"/>
                  <a:pt x="129589" y="182488"/>
                </a:cubicBezTo>
                <a:cubicBezTo>
                  <a:pt x="131310" y="180942"/>
                  <a:pt x="133890" y="180083"/>
                  <a:pt x="136987" y="180083"/>
                </a:cubicBezTo>
                <a:cubicBezTo>
                  <a:pt x="140084" y="180083"/>
                  <a:pt x="142665" y="180942"/>
                  <a:pt x="144557" y="182488"/>
                </a:cubicBezTo>
                <a:cubicBezTo>
                  <a:pt x="146278" y="184034"/>
                  <a:pt x="147482" y="185580"/>
                  <a:pt x="148170" y="187470"/>
                </a:cubicBezTo>
                <a:cubicBezTo>
                  <a:pt x="149031" y="189188"/>
                  <a:pt x="149891" y="192108"/>
                  <a:pt x="151095" y="196403"/>
                </a:cubicBezTo>
                <a:lnTo>
                  <a:pt x="162794" y="236773"/>
                </a:lnTo>
                <a:lnTo>
                  <a:pt x="175526" y="193139"/>
                </a:lnTo>
                <a:cubicBezTo>
                  <a:pt x="176558" y="189532"/>
                  <a:pt x="177246" y="187470"/>
                  <a:pt x="177763" y="186096"/>
                </a:cubicBezTo>
                <a:cubicBezTo>
                  <a:pt x="178279" y="184550"/>
                  <a:pt x="179311" y="183175"/>
                  <a:pt x="180687" y="181973"/>
                </a:cubicBezTo>
                <a:cubicBezTo>
                  <a:pt x="182064" y="180770"/>
                  <a:pt x="184128" y="180083"/>
                  <a:pt x="186537" y="180083"/>
                </a:cubicBezTo>
                <a:cubicBezTo>
                  <a:pt x="189118" y="180083"/>
                  <a:pt x="191354" y="181114"/>
                  <a:pt x="193419" y="182832"/>
                </a:cubicBezTo>
                <a:cubicBezTo>
                  <a:pt x="195312" y="184721"/>
                  <a:pt x="196172" y="186783"/>
                  <a:pt x="196172" y="189188"/>
                </a:cubicBezTo>
                <a:cubicBezTo>
                  <a:pt x="196172" y="191421"/>
                  <a:pt x="195484" y="194685"/>
                  <a:pt x="193935" y="198808"/>
                </a:cubicBezTo>
                <a:lnTo>
                  <a:pt x="177246" y="247424"/>
                </a:lnTo>
                <a:cubicBezTo>
                  <a:pt x="175870" y="251547"/>
                  <a:pt x="174666" y="254639"/>
                  <a:pt x="173806" y="256528"/>
                </a:cubicBezTo>
                <a:cubicBezTo>
                  <a:pt x="173117" y="258418"/>
                  <a:pt x="171741" y="260136"/>
                  <a:pt x="170020" y="261510"/>
                </a:cubicBezTo>
                <a:cubicBezTo>
                  <a:pt x="168128" y="263056"/>
                  <a:pt x="165719" y="263915"/>
                  <a:pt x="162622" y="263915"/>
                </a:cubicBezTo>
                <a:cubicBezTo>
                  <a:pt x="159353" y="263915"/>
                  <a:pt x="156773" y="263056"/>
                  <a:pt x="154880" y="261338"/>
                </a:cubicBezTo>
                <a:cubicBezTo>
                  <a:pt x="153160" y="259792"/>
                  <a:pt x="151783" y="257903"/>
                  <a:pt x="150923" y="255498"/>
                </a:cubicBezTo>
                <a:cubicBezTo>
                  <a:pt x="149891" y="253093"/>
                  <a:pt x="149031" y="250172"/>
                  <a:pt x="147998" y="246737"/>
                </a:cubicBezTo>
                <a:lnTo>
                  <a:pt x="136987" y="209115"/>
                </a:lnTo>
                <a:lnTo>
                  <a:pt x="126320" y="246737"/>
                </a:lnTo>
                <a:cubicBezTo>
                  <a:pt x="124772" y="252234"/>
                  <a:pt x="123223" y="256528"/>
                  <a:pt x="121331" y="259449"/>
                </a:cubicBezTo>
                <a:cubicBezTo>
                  <a:pt x="119610" y="262369"/>
                  <a:pt x="116341" y="263915"/>
                  <a:pt x="111696" y="263915"/>
                </a:cubicBezTo>
                <a:cubicBezTo>
                  <a:pt x="109460" y="263915"/>
                  <a:pt x="107395" y="263400"/>
                  <a:pt x="105847" y="262541"/>
                </a:cubicBezTo>
                <a:cubicBezTo>
                  <a:pt x="104126" y="261510"/>
                  <a:pt x="102750" y="260308"/>
                  <a:pt x="101717" y="258590"/>
                </a:cubicBezTo>
                <a:cubicBezTo>
                  <a:pt x="100513" y="256872"/>
                  <a:pt x="99653" y="254982"/>
                  <a:pt x="98793" y="252749"/>
                </a:cubicBezTo>
                <a:lnTo>
                  <a:pt x="96900" y="247424"/>
                </a:lnTo>
                <a:lnTo>
                  <a:pt x="80555" y="198808"/>
                </a:lnTo>
                <a:cubicBezTo>
                  <a:pt x="78835" y="194170"/>
                  <a:pt x="77975" y="191078"/>
                  <a:pt x="77975" y="189188"/>
                </a:cubicBezTo>
                <a:cubicBezTo>
                  <a:pt x="77975" y="186955"/>
                  <a:pt x="79007" y="184721"/>
                  <a:pt x="80728" y="183004"/>
                </a:cubicBezTo>
                <a:cubicBezTo>
                  <a:pt x="82620" y="181114"/>
                  <a:pt x="84857" y="180083"/>
                  <a:pt x="87609" y="180083"/>
                </a:cubicBezTo>
                <a:close/>
                <a:moveTo>
                  <a:pt x="523454" y="114095"/>
                </a:moveTo>
                <a:lnTo>
                  <a:pt x="523454" y="463599"/>
                </a:lnTo>
                <a:cubicBezTo>
                  <a:pt x="523454" y="477174"/>
                  <a:pt x="534639" y="488171"/>
                  <a:pt x="548233" y="488171"/>
                </a:cubicBezTo>
                <a:cubicBezTo>
                  <a:pt x="561827" y="488171"/>
                  <a:pt x="573012" y="477174"/>
                  <a:pt x="573012" y="463599"/>
                </a:cubicBezTo>
                <a:lnTo>
                  <a:pt x="573012" y="114095"/>
                </a:lnTo>
                <a:close/>
                <a:moveTo>
                  <a:pt x="78318" y="79245"/>
                </a:moveTo>
                <a:lnTo>
                  <a:pt x="445207" y="79245"/>
                </a:lnTo>
                <a:cubicBezTo>
                  <a:pt x="454671" y="79245"/>
                  <a:pt x="462415" y="86977"/>
                  <a:pt x="462415" y="96427"/>
                </a:cubicBezTo>
                <a:cubicBezTo>
                  <a:pt x="462415" y="105878"/>
                  <a:pt x="454671" y="113610"/>
                  <a:pt x="445207" y="113610"/>
                </a:cubicBezTo>
                <a:lnTo>
                  <a:pt x="78318" y="113610"/>
                </a:lnTo>
                <a:cubicBezTo>
                  <a:pt x="68854" y="113610"/>
                  <a:pt x="61110" y="105878"/>
                  <a:pt x="61110" y="96427"/>
                </a:cubicBezTo>
                <a:cubicBezTo>
                  <a:pt x="61110" y="86977"/>
                  <a:pt x="68854" y="79245"/>
                  <a:pt x="78318" y="79245"/>
                </a:cubicBezTo>
                <a:close/>
                <a:moveTo>
                  <a:pt x="34415" y="34366"/>
                </a:moveTo>
                <a:lnTo>
                  <a:pt x="34415" y="463599"/>
                </a:lnTo>
                <a:cubicBezTo>
                  <a:pt x="34415" y="477174"/>
                  <a:pt x="45428" y="488171"/>
                  <a:pt x="59194" y="488171"/>
                </a:cubicBezTo>
                <a:lnTo>
                  <a:pt x="494546" y="488171"/>
                </a:lnTo>
                <a:cubicBezTo>
                  <a:pt x="490932" y="480782"/>
                  <a:pt x="489039" y="472363"/>
                  <a:pt x="489039" y="463599"/>
                </a:cubicBezTo>
                <a:lnTo>
                  <a:pt x="489039" y="96912"/>
                </a:lnTo>
                <a:lnTo>
                  <a:pt x="489039" y="34366"/>
                </a:lnTo>
                <a:close/>
                <a:moveTo>
                  <a:pt x="17207" y="0"/>
                </a:moveTo>
                <a:lnTo>
                  <a:pt x="506247" y="0"/>
                </a:lnTo>
                <a:cubicBezTo>
                  <a:pt x="515711" y="0"/>
                  <a:pt x="523454" y="7732"/>
                  <a:pt x="523454" y="17183"/>
                </a:cubicBezTo>
                <a:lnTo>
                  <a:pt x="523454" y="79729"/>
                </a:lnTo>
                <a:lnTo>
                  <a:pt x="590220" y="79729"/>
                </a:lnTo>
                <a:cubicBezTo>
                  <a:pt x="599684" y="79729"/>
                  <a:pt x="607427" y="87462"/>
                  <a:pt x="607427" y="96912"/>
                </a:cubicBezTo>
                <a:lnTo>
                  <a:pt x="607427" y="463599"/>
                </a:lnTo>
                <a:cubicBezTo>
                  <a:pt x="607427" y="496075"/>
                  <a:pt x="580928" y="522537"/>
                  <a:pt x="548233" y="522537"/>
                </a:cubicBezTo>
                <a:lnTo>
                  <a:pt x="59194" y="522537"/>
                </a:lnTo>
                <a:cubicBezTo>
                  <a:pt x="26499" y="522537"/>
                  <a:pt x="0" y="496075"/>
                  <a:pt x="0" y="463599"/>
                </a:cubicBezTo>
                <a:lnTo>
                  <a:pt x="0" y="17183"/>
                </a:lnTo>
                <a:cubicBezTo>
                  <a:pt x="0" y="7732"/>
                  <a:pt x="7743" y="0"/>
                  <a:pt x="17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news-reporters_21851">
            <a:extLst>
              <a:ext uri="{FF2B5EF4-FFF2-40B4-BE49-F238E27FC236}">
                <a16:creationId xmlns:a16="http://schemas.microsoft.com/office/drawing/2014/main" id="{1DB2B41D-9691-4F66-A1B6-8ADC08F0EB1F}"/>
              </a:ext>
            </a:extLst>
          </p:cNvPr>
          <p:cNvSpPr>
            <a:spLocks/>
          </p:cNvSpPr>
          <p:nvPr/>
        </p:nvSpPr>
        <p:spPr bwMode="auto">
          <a:xfrm>
            <a:off x="3359822" y="5047996"/>
            <a:ext cx="668849" cy="575375"/>
          </a:xfrm>
          <a:custGeom>
            <a:avLst/>
            <a:gdLst>
              <a:gd name="T0" fmla="*/ 563 w 861"/>
              <a:gd name="T1" fmla="*/ 244 h 754"/>
              <a:gd name="T2" fmla="*/ 314 w 861"/>
              <a:gd name="T3" fmla="*/ 212 h 754"/>
              <a:gd name="T4" fmla="*/ 298 w 861"/>
              <a:gd name="T5" fmla="*/ 236 h 754"/>
              <a:gd name="T6" fmla="*/ 680 w 861"/>
              <a:gd name="T7" fmla="*/ 225 h 754"/>
              <a:gd name="T8" fmla="*/ 631 w 861"/>
              <a:gd name="T9" fmla="*/ 329 h 754"/>
              <a:gd name="T10" fmla="*/ 164 w 861"/>
              <a:gd name="T11" fmla="*/ 212 h 754"/>
              <a:gd name="T12" fmla="*/ 195 w 861"/>
              <a:gd name="T13" fmla="*/ 212 h 754"/>
              <a:gd name="T14" fmla="*/ 367 w 861"/>
              <a:gd name="T15" fmla="*/ 638 h 754"/>
              <a:gd name="T16" fmla="*/ 375 w 861"/>
              <a:gd name="T17" fmla="*/ 575 h 754"/>
              <a:gd name="T18" fmla="*/ 219 w 861"/>
              <a:gd name="T19" fmla="*/ 749 h 754"/>
              <a:gd name="T20" fmla="*/ 263 w 861"/>
              <a:gd name="T21" fmla="*/ 711 h 754"/>
              <a:gd name="T22" fmla="*/ 50 w 861"/>
              <a:gd name="T23" fmla="*/ 537 h 754"/>
              <a:gd name="T24" fmla="*/ 25 w 861"/>
              <a:gd name="T25" fmla="*/ 749 h 754"/>
              <a:gd name="T26" fmla="*/ 155 w 861"/>
              <a:gd name="T27" fmla="*/ 749 h 754"/>
              <a:gd name="T28" fmla="*/ 135 w 861"/>
              <a:gd name="T29" fmla="*/ 537 h 754"/>
              <a:gd name="T30" fmla="*/ 557 w 861"/>
              <a:gd name="T31" fmla="*/ 537 h 754"/>
              <a:gd name="T32" fmla="*/ 444 w 861"/>
              <a:gd name="T33" fmla="*/ 537 h 754"/>
              <a:gd name="T34" fmla="*/ 478 w 861"/>
              <a:gd name="T35" fmla="*/ 749 h 754"/>
              <a:gd name="T36" fmla="*/ 587 w 861"/>
              <a:gd name="T37" fmla="*/ 749 h 754"/>
              <a:gd name="T38" fmla="*/ 623 w 861"/>
              <a:gd name="T39" fmla="*/ 537 h 754"/>
              <a:gd name="T40" fmla="*/ 239 w 861"/>
              <a:gd name="T41" fmla="*/ 309 h 754"/>
              <a:gd name="T42" fmla="*/ 239 w 861"/>
              <a:gd name="T43" fmla="*/ 316 h 754"/>
              <a:gd name="T44" fmla="*/ 728 w 861"/>
              <a:gd name="T45" fmla="*/ 596 h 754"/>
              <a:gd name="T46" fmla="*/ 809 w 861"/>
              <a:gd name="T47" fmla="*/ 600 h 754"/>
              <a:gd name="T48" fmla="*/ 709 w 861"/>
              <a:gd name="T49" fmla="*/ 549 h 754"/>
              <a:gd name="T50" fmla="*/ 807 w 861"/>
              <a:gd name="T51" fmla="*/ 674 h 754"/>
              <a:gd name="T52" fmla="*/ 738 w 861"/>
              <a:gd name="T53" fmla="*/ 709 h 754"/>
              <a:gd name="T54" fmla="*/ 770 w 861"/>
              <a:gd name="T55" fmla="*/ 754 h 754"/>
              <a:gd name="T56" fmla="*/ 780 w 861"/>
              <a:gd name="T57" fmla="*/ 623 h 754"/>
              <a:gd name="T58" fmla="*/ 65 w 861"/>
              <a:gd name="T59" fmla="*/ 202 h 754"/>
              <a:gd name="T60" fmla="*/ 441 w 861"/>
              <a:gd name="T61" fmla="*/ 372 h 754"/>
              <a:gd name="T62" fmla="*/ 462 w 861"/>
              <a:gd name="T63" fmla="*/ 186 h 754"/>
              <a:gd name="T64" fmla="*/ 553 w 861"/>
              <a:gd name="T65" fmla="*/ 38 h 754"/>
              <a:gd name="T66" fmla="*/ 800 w 861"/>
              <a:gd name="T67" fmla="*/ 186 h 754"/>
              <a:gd name="T68" fmla="*/ 861 w 861"/>
              <a:gd name="T69" fmla="*/ 500 h 754"/>
              <a:gd name="T70" fmla="*/ 569 w 861"/>
              <a:gd name="T71" fmla="*/ 369 h 754"/>
              <a:gd name="T72" fmla="*/ 248 w 861"/>
              <a:gd name="T73" fmla="*/ 500 h 754"/>
              <a:gd name="T74" fmla="*/ 183 w 861"/>
              <a:gd name="T75" fmla="*/ 344 h 754"/>
              <a:gd name="T76" fmla="*/ 550 w 861"/>
              <a:gd name="T77" fmla="*/ 347 h 754"/>
              <a:gd name="T78" fmla="*/ 712 w 861"/>
              <a:gd name="T79" fmla="*/ 347 h 754"/>
              <a:gd name="T80" fmla="*/ 780 w 861"/>
              <a:gd name="T81" fmla="*/ 259 h 754"/>
              <a:gd name="T82" fmla="*/ 788 w 861"/>
              <a:gd name="T83" fmla="*/ 260 h 754"/>
              <a:gd name="T84" fmla="*/ 807 w 861"/>
              <a:gd name="T85" fmla="*/ 211 h 754"/>
              <a:gd name="T86" fmla="*/ 799 w 861"/>
              <a:gd name="T87" fmla="*/ 200 h 754"/>
              <a:gd name="T88" fmla="*/ 784 w 861"/>
              <a:gd name="T89" fmla="*/ 200 h 754"/>
              <a:gd name="T90" fmla="*/ 571 w 861"/>
              <a:gd name="T91" fmla="*/ 131 h 754"/>
              <a:gd name="T92" fmla="*/ 464 w 861"/>
              <a:gd name="T93" fmla="*/ 200 h 754"/>
              <a:gd name="T94" fmla="*/ 455 w 861"/>
              <a:gd name="T95" fmla="*/ 211 h 754"/>
              <a:gd name="T96" fmla="*/ 475 w 861"/>
              <a:gd name="T97" fmla="*/ 260 h 754"/>
              <a:gd name="T98" fmla="*/ 482 w 861"/>
              <a:gd name="T99" fmla="*/ 259 h 754"/>
              <a:gd name="T100" fmla="*/ 239 w 861"/>
              <a:gd name="T101" fmla="*/ 346 h 754"/>
              <a:gd name="T102" fmla="*/ 370 w 861"/>
              <a:gd name="T103" fmla="*/ 250 h 754"/>
              <a:gd name="T104" fmla="*/ 396 w 861"/>
              <a:gd name="T105" fmla="*/ 222 h 754"/>
              <a:gd name="T106" fmla="*/ 376 w 861"/>
              <a:gd name="T107" fmla="*/ 212 h 754"/>
              <a:gd name="T108" fmla="*/ 357 w 861"/>
              <a:gd name="T109" fmla="*/ 182 h 754"/>
              <a:gd name="T110" fmla="*/ 227 w 861"/>
              <a:gd name="T111" fmla="*/ 168 h 754"/>
              <a:gd name="T112" fmla="*/ 100 w 861"/>
              <a:gd name="T113" fmla="*/ 213 h 754"/>
              <a:gd name="T114" fmla="*/ 90 w 861"/>
              <a:gd name="T115" fmla="*/ 199 h 754"/>
              <a:gd name="T116" fmla="*/ 108 w 861"/>
              <a:gd name="T117" fmla="*/ 25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61" h="754">
                <a:moveTo>
                  <a:pt x="544" y="225"/>
                </a:moveTo>
                <a:cubicBezTo>
                  <a:pt x="544" y="214"/>
                  <a:pt x="552" y="205"/>
                  <a:pt x="563" y="205"/>
                </a:cubicBezTo>
                <a:cubicBezTo>
                  <a:pt x="574" y="205"/>
                  <a:pt x="582" y="214"/>
                  <a:pt x="582" y="225"/>
                </a:cubicBezTo>
                <a:cubicBezTo>
                  <a:pt x="582" y="235"/>
                  <a:pt x="574" y="244"/>
                  <a:pt x="563" y="244"/>
                </a:cubicBezTo>
                <a:cubicBezTo>
                  <a:pt x="552" y="244"/>
                  <a:pt x="544" y="235"/>
                  <a:pt x="544" y="225"/>
                </a:cubicBezTo>
                <a:close/>
                <a:moveTo>
                  <a:pt x="298" y="236"/>
                </a:moveTo>
                <a:cubicBezTo>
                  <a:pt x="308" y="236"/>
                  <a:pt x="315" y="229"/>
                  <a:pt x="315" y="219"/>
                </a:cubicBezTo>
                <a:cubicBezTo>
                  <a:pt x="315" y="217"/>
                  <a:pt x="315" y="214"/>
                  <a:pt x="314" y="212"/>
                </a:cubicBezTo>
                <a:cubicBezTo>
                  <a:pt x="311" y="206"/>
                  <a:pt x="305" y="202"/>
                  <a:pt x="298" y="202"/>
                </a:cubicBezTo>
                <a:cubicBezTo>
                  <a:pt x="292" y="202"/>
                  <a:pt x="286" y="206"/>
                  <a:pt x="283" y="212"/>
                </a:cubicBezTo>
                <a:cubicBezTo>
                  <a:pt x="282" y="214"/>
                  <a:pt x="282" y="217"/>
                  <a:pt x="282" y="219"/>
                </a:cubicBezTo>
                <a:cubicBezTo>
                  <a:pt x="282" y="229"/>
                  <a:pt x="289" y="236"/>
                  <a:pt x="298" y="236"/>
                </a:cubicBezTo>
                <a:close/>
                <a:moveTo>
                  <a:pt x="699" y="244"/>
                </a:moveTo>
                <a:cubicBezTo>
                  <a:pt x="710" y="244"/>
                  <a:pt x="719" y="235"/>
                  <a:pt x="719" y="225"/>
                </a:cubicBezTo>
                <a:cubicBezTo>
                  <a:pt x="719" y="214"/>
                  <a:pt x="710" y="205"/>
                  <a:pt x="699" y="205"/>
                </a:cubicBezTo>
                <a:cubicBezTo>
                  <a:pt x="689" y="205"/>
                  <a:pt x="680" y="214"/>
                  <a:pt x="680" y="225"/>
                </a:cubicBezTo>
                <a:cubicBezTo>
                  <a:pt x="680" y="235"/>
                  <a:pt x="689" y="244"/>
                  <a:pt x="699" y="244"/>
                </a:cubicBezTo>
                <a:close/>
                <a:moveTo>
                  <a:pt x="631" y="337"/>
                </a:moveTo>
                <a:cubicBezTo>
                  <a:pt x="653" y="337"/>
                  <a:pt x="672" y="328"/>
                  <a:pt x="679" y="316"/>
                </a:cubicBezTo>
                <a:cubicBezTo>
                  <a:pt x="668" y="324"/>
                  <a:pt x="651" y="329"/>
                  <a:pt x="631" y="329"/>
                </a:cubicBezTo>
                <a:cubicBezTo>
                  <a:pt x="611" y="329"/>
                  <a:pt x="594" y="324"/>
                  <a:pt x="583" y="316"/>
                </a:cubicBezTo>
                <a:cubicBezTo>
                  <a:pt x="591" y="328"/>
                  <a:pt x="609" y="337"/>
                  <a:pt x="631" y="337"/>
                </a:cubicBezTo>
                <a:close/>
                <a:moveTo>
                  <a:pt x="180" y="202"/>
                </a:moveTo>
                <a:cubicBezTo>
                  <a:pt x="173" y="202"/>
                  <a:pt x="167" y="206"/>
                  <a:pt x="164" y="212"/>
                </a:cubicBezTo>
                <a:cubicBezTo>
                  <a:pt x="163" y="214"/>
                  <a:pt x="163" y="217"/>
                  <a:pt x="163" y="219"/>
                </a:cubicBezTo>
                <a:cubicBezTo>
                  <a:pt x="163" y="229"/>
                  <a:pt x="170" y="236"/>
                  <a:pt x="180" y="236"/>
                </a:cubicBezTo>
                <a:cubicBezTo>
                  <a:pt x="189" y="236"/>
                  <a:pt x="196" y="229"/>
                  <a:pt x="196" y="219"/>
                </a:cubicBezTo>
                <a:cubicBezTo>
                  <a:pt x="196" y="217"/>
                  <a:pt x="196" y="214"/>
                  <a:pt x="195" y="212"/>
                </a:cubicBezTo>
                <a:cubicBezTo>
                  <a:pt x="192" y="206"/>
                  <a:pt x="186" y="202"/>
                  <a:pt x="180" y="202"/>
                </a:cubicBezTo>
                <a:close/>
                <a:moveTo>
                  <a:pt x="263" y="656"/>
                </a:moveTo>
                <a:lnTo>
                  <a:pt x="367" y="656"/>
                </a:lnTo>
                <a:lnTo>
                  <a:pt x="367" y="638"/>
                </a:lnTo>
                <a:lnTo>
                  <a:pt x="367" y="619"/>
                </a:lnTo>
                <a:lnTo>
                  <a:pt x="263" y="619"/>
                </a:lnTo>
                <a:lnTo>
                  <a:pt x="263" y="575"/>
                </a:lnTo>
                <a:lnTo>
                  <a:pt x="375" y="575"/>
                </a:lnTo>
                <a:lnTo>
                  <a:pt x="375" y="556"/>
                </a:lnTo>
                <a:lnTo>
                  <a:pt x="375" y="537"/>
                </a:lnTo>
                <a:lnTo>
                  <a:pt x="219" y="537"/>
                </a:lnTo>
                <a:lnTo>
                  <a:pt x="219" y="749"/>
                </a:lnTo>
                <a:lnTo>
                  <a:pt x="380" y="749"/>
                </a:lnTo>
                <a:lnTo>
                  <a:pt x="380" y="730"/>
                </a:lnTo>
                <a:lnTo>
                  <a:pt x="380" y="711"/>
                </a:lnTo>
                <a:lnTo>
                  <a:pt x="263" y="711"/>
                </a:lnTo>
                <a:lnTo>
                  <a:pt x="263" y="656"/>
                </a:lnTo>
                <a:close/>
                <a:moveTo>
                  <a:pt x="135" y="537"/>
                </a:moveTo>
                <a:lnTo>
                  <a:pt x="135" y="685"/>
                </a:lnTo>
                <a:lnTo>
                  <a:pt x="50" y="537"/>
                </a:lnTo>
                <a:lnTo>
                  <a:pt x="27" y="537"/>
                </a:lnTo>
                <a:lnTo>
                  <a:pt x="4" y="537"/>
                </a:lnTo>
                <a:lnTo>
                  <a:pt x="4" y="749"/>
                </a:lnTo>
                <a:lnTo>
                  <a:pt x="25" y="749"/>
                </a:lnTo>
                <a:lnTo>
                  <a:pt x="45" y="749"/>
                </a:lnTo>
                <a:lnTo>
                  <a:pt x="45" y="596"/>
                </a:lnTo>
                <a:lnTo>
                  <a:pt x="133" y="749"/>
                </a:lnTo>
                <a:lnTo>
                  <a:pt x="155" y="749"/>
                </a:lnTo>
                <a:lnTo>
                  <a:pt x="177" y="749"/>
                </a:lnTo>
                <a:lnTo>
                  <a:pt x="177" y="537"/>
                </a:lnTo>
                <a:lnTo>
                  <a:pt x="156" y="537"/>
                </a:lnTo>
                <a:lnTo>
                  <a:pt x="135" y="537"/>
                </a:lnTo>
                <a:close/>
                <a:moveTo>
                  <a:pt x="623" y="537"/>
                </a:moveTo>
                <a:lnTo>
                  <a:pt x="587" y="691"/>
                </a:lnTo>
                <a:lnTo>
                  <a:pt x="587" y="691"/>
                </a:lnTo>
                <a:lnTo>
                  <a:pt x="557" y="537"/>
                </a:lnTo>
                <a:lnTo>
                  <a:pt x="533" y="537"/>
                </a:lnTo>
                <a:lnTo>
                  <a:pt x="510" y="537"/>
                </a:lnTo>
                <a:lnTo>
                  <a:pt x="479" y="692"/>
                </a:lnTo>
                <a:lnTo>
                  <a:pt x="444" y="537"/>
                </a:lnTo>
                <a:lnTo>
                  <a:pt x="421" y="537"/>
                </a:lnTo>
                <a:lnTo>
                  <a:pt x="398" y="537"/>
                </a:lnTo>
                <a:lnTo>
                  <a:pt x="457" y="749"/>
                </a:lnTo>
                <a:lnTo>
                  <a:pt x="478" y="749"/>
                </a:lnTo>
                <a:lnTo>
                  <a:pt x="499" y="749"/>
                </a:lnTo>
                <a:lnTo>
                  <a:pt x="532" y="582"/>
                </a:lnTo>
                <a:lnTo>
                  <a:pt x="566" y="749"/>
                </a:lnTo>
                <a:lnTo>
                  <a:pt x="587" y="749"/>
                </a:lnTo>
                <a:lnTo>
                  <a:pt x="608" y="749"/>
                </a:lnTo>
                <a:lnTo>
                  <a:pt x="667" y="537"/>
                </a:lnTo>
                <a:lnTo>
                  <a:pt x="645" y="537"/>
                </a:lnTo>
                <a:lnTo>
                  <a:pt x="623" y="537"/>
                </a:lnTo>
                <a:close/>
                <a:moveTo>
                  <a:pt x="270" y="308"/>
                </a:moveTo>
                <a:cubicBezTo>
                  <a:pt x="275" y="306"/>
                  <a:pt x="279" y="302"/>
                  <a:pt x="281" y="298"/>
                </a:cubicBezTo>
                <a:cubicBezTo>
                  <a:pt x="274" y="303"/>
                  <a:pt x="264" y="307"/>
                  <a:pt x="253" y="308"/>
                </a:cubicBezTo>
                <a:cubicBezTo>
                  <a:pt x="249" y="309"/>
                  <a:pt x="244" y="309"/>
                  <a:pt x="239" y="309"/>
                </a:cubicBezTo>
                <a:cubicBezTo>
                  <a:pt x="234" y="309"/>
                  <a:pt x="229" y="309"/>
                  <a:pt x="225" y="308"/>
                </a:cubicBezTo>
                <a:cubicBezTo>
                  <a:pt x="214" y="307"/>
                  <a:pt x="204" y="303"/>
                  <a:pt x="197" y="298"/>
                </a:cubicBezTo>
                <a:cubicBezTo>
                  <a:pt x="199" y="302"/>
                  <a:pt x="203" y="306"/>
                  <a:pt x="208" y="308"/>
                </a:cubicBezTo>
                <a:cubicBezTo>
                  <a:pt x="216" y="313"/>
                  <a:pt x="227" y="316"/>
                  <a:pt x="239" y="316"/>
                </a:cubicBezTo>
                <a:cubicBezTo>
                  <a:pt x="251" y="316"/>
                  <a:pt x="262" y="313"/>
                  <a:pt x="270" y="308"/>
                </a:cubicBezTo>
                <a:close/>
                <a:moveTo>
                  <a:pt x="780" y="623"/>
                </a:moveTo>
                <a:cubicBezTo>
                  <a:pt x="759" y="618"/>
                  <a:pt x="745" y="614"/>
                  <a:pt x="738" y="610"/>
                </a:cubicBezTo>
                <a:cubicBezTo>
                  <a:pt x="732" y="607"/>
                  <a:pt x="728" y="602"/>
                  <a:pt x="728" y="596"/>
                </a:cubicBezTo>
                <a:cubicBezTo>
                  <a:pt x="728" y="587"/>
                  <a:pt x="731" y="580"/>
                  <a:pt x="738" y="575"/>
                </a:cubicBezTo>
                <a:cubicBezTo>
                  <a:pt x="744" y="570"/>
                  <a:pt x="753" y="568"/>
                  <a:pt x="764" y="568"/>
                </a:cubicBezTo>
                <a:cubicBezTo>
                  <a:pt x="777" y="568"/>
                  <a:pt x="788" y="571"/>
                  <a:pt x="796" y="576"/>
                </a:cubicBezTo>
                <a:cubicBezTo>
                  <a:pt x="804" y="582"/>
                  <a:pt x="808" y="590"/>
                  <a:pt x="809" y="600"/>
                </a:cubicBezTo>
                <a:lnTo>
                  <a:pt x="852" y="600"/>
                </a:lnTo>
                <a:cubicBezTo>
                  <a:pt x="850" y="579"/>
                  <a:pt x="842" y="562"/>
                  <a:pt x="827" y="550"/>
                </a:cubicBezTo>
                <a:cubicBezTo>
                  <a:pt x="812" y="537"/>
                  <a:pt x="793" y="531"/>
                  <a:pt x="769" y="531"/>
                </a:cubicBezTo>
                <a:cubicBezTo>
                  <a:pt x="744" y="531"/>
                  <a:pt x="724" y="537"/>
                  <a:pt x="709" y="549"/>
                </a:cubicBezTo>
                <a:cubicBezTo>
                  <a:pt x="694" y="561"/>
                  <a:pt x="687" y="578"/>
                  <a:pt x="687" y="598"/>
                </a:cubicBezTo>
                <a:cubicBezTo>
                  <a:pt x="687" y="616"/>
                  <a:pt x="692" y="630"/>
                  <a:pt x="704" y="638"/>
                </a:cubicBezTo>
                <a:cubicBezTo>
                  <a:pt x="715" y="647"/>
                  <a:pt x="737" y="655"/>
                  <a:pt x="771" y="663"/>
                </a:cubicBezTo>
                <a:cubicBezTo>
                  <a:pt x="789" y="667"/>
                  <a:pt x="801" y="671"/>
                  <a:pt x="807" y="674"/>
                </a:cubicBezTo>
                <a:cubicBezTo>
                  <a:pt x="812" y="678"/>
                  <a:pt x="815" y="684"/>
                  <a:pt x="815" y="692"/>
                </a:cubicBezTo>
                <a:cubicBezTo>
                  <a:pt x="815" y="700"/>
                  <a:pt x="811" y="706"/>
                  <a:pt x="803" y="711"/>
                </a:cubicBezTo>
                <a:cubicBezTo>
                  <a:pt x="795" y="715"/>
                  <a:pt x="784" y="718"/>
                  <a:pt x="770" y="718"/>
                </a:cubicBezTo>
                <a:cubicBezTo>
                  <a:pt x="756" y="718"/>
                  <a:pt x="746" y="715"/>
                  <a:pt x="738" y="709"/>
                </a:cubicBezTo>
                <a:cubicBezTo>
                  <a:pt x="730" y="703"/>
                  <a:pt x="726" y="694"/>
                  <a:pt x="726" y="683"/>
                </a:cubicBezTo>
                <a:lnTo>
                  <a:pt x="683" y="683"/>
                </a:lnTo>
                <a:cubicBezTo>
                  <a:pt x="684" y="706"/>
                  <a:pt x="692" y="723"/>
                  <a:pt x="707" y="736"/>
                </a:cubicBezTo>
                <a:cubicBezTo>
                  <a:pt x="722" y="748"/>
                  <a:pt x="743" y="754"/>
                  <a:pt x="770" y="754"/>
                </a:cubicBezTo>
                <a:cubicBezTo>
                  <a:pt x="797" y="754"/>
                  <a:pt x="818" y="748"/>
                  <a:pt x="834" y="737"/>
                </a:cubicBezTo>
                <a:cubicBezTo>
                  <a:pt x="849" y="725"/>
                  <a:pt x="857" y="709"/>
                  <a:pt x="857" y="689"/>
                </a:cubicBezTo>
                <a:cubicBezTo>
                  <a:pt x="857" y="670"/>
                  <a:pt x="852" y="655"/>
                  <a:pt x="842" y="646"/>
                </a:cubicBezTo>
                <a:cubicBezTo>
                  <a:pt x="831" y="637"/>
                  <a:pt x="811" y="629"/>
                  <a:pt x="780" y="623"/>
                </a:cubicBezTo>
                <a:close/>
                <a:moveTo>
                  <a:pt x="227" y="500"/>
                </a:moveTo>
                <a:lnTo>
                  <a:pt x="0" y="500"/>
                </a:lnTo>
                <a:cubicBezTo>
                  <a:pt x="0" y="437"/>
                  <a:pt x="25" y="380"/>
                  <a:pt x="65" y="337"/>
                </a:cubicBezTo>
                <a:lnTo>
                  <a:pt x="65" y="202"/>
                </a:lnTo>
                <a:cubicBezTo>
                  <a:pt x="65" y="95"/>
                  <a:pt x="143" y="8"/>
                  <a:pt x="239" y="8"/>
                </a:cubicBezTo>
                <a:cubicBezTo>
                  <a:pt x="335" y="8"/>
                  <a:pt x="413" y="95"/>
                  <a:pt x="413" y="202"/>
                </a:cubicBezTo>
                <a:lnTo>
                  <a:pt x="413" y="337"/>
                </a:lnTo>
                <a:cubicBezTo>
                  <a:pt x="424" y="348"/>
                  <a:pt x="433" y="360"/>
                  <a:pt x="441" y="372"/>
                </a:cubicBezTo>
                <a:cubicBezTo>
                  <a:pt x="456" y="350"/>
                  <a:pt x="475" y="330"/>
                  <a:pt x="497" y="314"/>
                </a:cubicBezTo>
                <a:cubicBezTo>
                  <a:pt x="487" y="301"/>
                  <a:pt x="479" y="287"/>
                  <a:pt x="474" y="272"/>
                </a:cubicBezTo>
                <a:cubicBezTo>
                  <a:pt x="455" y="271"/>
                  <a:pt x="440" y="251"/>
                  <a:pt x="440" y="227"/>
                </a:cubicBezTo>
                <a:cubicBezTo>
                  <a:pt x="440" y="209"/>
                  <a:pt x="449" y="193"/>
                  <a:pt x="462" y="186"/>
                </a:cubicBezTo>
                <a:cubicBezTo>
                  <a:pt x="460" y="157"/>
                  <a:pt x="463" y="116"/>
                  <a:pt x="489" y="86"/>
                </a:cubicBezTo>
                <a:cubicBezTo>
                  <a:pt x="502" y="70"/>
                  <a:pt x="520" y="57"/>
                  <a:pt x="537" y="49"/>
                </a:cubicBezTo>
                <a:cubicBezTo>
                  <a:pt x="529" y="47"/>
                  <a:pt x="523" y="46"/>
                  <a:pt x="523" y="46"/>
                </a:cubicBezTo>
                <a:cubicBezTo>
                  <a:pt x="536" y="29"/>
                  <a:pt x="553" y="38"/>
                  <a:pt x="553" y="38"/>
                </a:cubicBezTo>
                <a:cubicBezTo>
                  <a:pt x="557" y="12"/>
                  <a:pt x="577" y="3"/>
                  <a:pt x="577" y="3"/>
                </a:cubicBezTo>
                <a:cubicBezTo>
                  <a:pt x="574" y="15"/>
                  <a:pt x="573" y="26"/>
                  <a:pt x="572" y="34"/>
                </a:cubicBezTo>
                <a:cubicBezTo>
                  <a:pt x="632" y="0"/>
                  <a:pt x="691" y="17"/>
                  <a:pt x="756" y="66"/>
                </a:cubicBezTo>
                <a:cubicBezTo>
                  <a:pt x="803" y="101"/>
                  <a:pt x="803" y="154"/>
                  <a:pt x="800" y="186"/>
                </a:cubicBezTo>
                <a:cubicBezTo>
                  <a:pt x="813" y="193"/>
                  <a:pt x="822" y="209"/>
                  <a:pt x="822" y="227"/>
                </a:cubicBezTo>
                <a:cubicBezTo>
                  <a:pt x="822" y="251"/>
                  <a:pt x="807" y="271"/>
                  <a:pt x="789" y="272"/>
                </a:cubicBezTo>
                <a:cubicBezTo>
                  <a:pt x="783" y="287"/>
                  <a:pt x="775" y="302"/>
                  <a:pt x="765" y="314"/>
                </a:cubicBezTo>
                <a:cubicBezTo>
                  <a:pt x="823" y="356"/>
                  <a:pt x="861" y="424"/>
                  <a:pt x="861" y="500"/>
                </a:cubicBezTo>
                <a:lnTo>
                  <a:pt x="705" y="500"/>
                </a:lnTo>
                <a:lnTo>
                  <a:pt x="705" y="364"/>
                </a:lnTo>
                <a:cubicBezTo>
                  <a:pt x="683" y="375"/>
                  <a:pt x="657" y="381"/>
                  <a:pt x="631" y="381"/>
                </a:cubicBezTo>
                <a:cubicBezTo>
                  <a:pt x="609" y="381"/>
                  <a:pt x="588" y="377"/>
                  <a:pt x="569" y="369"/>
                </a:cubicBezTo>
                <a:lnTo>
                  <a:pt x="569" y="500"/>
                </a:lnTo>
                <a:lnTo>
                  <a:pt x="478" y="500"/>
                </a:lnTo>
                <a:lnTo>
                  <a:pt x="401" y="500"/>
                </a:lnTo>
                <a:lnTo>
                  <a:pt x="248" y="500"/>
                </a:lnTo>
                <a:lnTo>
                  <a:pt x="273" y="411"/>
                </a:lnTo>
                <a:lnTo>
                  <a:pt x="291" y="345"/>
                </a:lnTo>
                <a:cubicBezTo>
                  <a:pt x="275" y="351"/>
                  <a:pt x="257" y="355"/>
                  <a:pt x="239" y="355"/>
                </a:cubicBezTo>
                <a:cubicBezTo>
                  <a:pt x="219" y="355"/>
                  <a:pt x="201" y="351"/>
                  <a:pt x="183" y="344"/>
                </a:cubicBezTo>
                <a:lnTo>
                  <a:pt x="202" y="411"/>
                </a:lnTo>
                <a:lnTo>
                  <a:pt x="227" y="500"/>
                </a:lnTo>
                <a:close/>
                <a:moveTo>
                  <a:pt x="507" y="307"/>
                </a:moveTo>
                <a:cubicBezTo>
                  <a:pt x="519" y="323"/>
                  <a:pt x="533" y="336"/>
                  <a:pt x="550" y="347"/>
                </a:cubicBezTo>
                <a:cubicBezTo>
                  <a:pt x="556" y="350"/>
                  <a:pt x="563" y="353"/>
                  <a:pt x="569" y="356"/>
                </a:cubicBezTo>
                <a:cubicBezTo>
                  <a:pt x="588" y="365"/>
                  <a:pt x="609" y="369"/>
                  <a:pt x="631" y="369"/>
                </a:cubicBezTo>
                <a:cubicBezTo>
                  <a:pt x="658" y="369"/>
                  <a:pt x="683" y="362"/>
                  <a:pt x="705" y="350"/>
                </a:cubicBezTo>
                <a:cubicBezTo>
                  <a:pt x="707" y="349"/>
                  <a:pt x="710" y="348"/>
                  <a:pt x="712" y="347"/>
                </a:cubicBezTo>
                <a:cubicBezTo>
                  <a:pt x="729" y="336"/>
                  <a:pt x="743" y="323"/>
                  <a:pt x="755" y="307"/>
                </a:cubicBezTo>
                <a:cubicBezTo>
                  <a:pt x="765" y="294"/>
                  <a:pt x="773" y="280"/>
                  <a:pt x="779" y="263"/>
                </a:cubicBezTo>
                <a:lnTo>
                  <a:pt x="780" y="259"/>
                </a:lnTo>
                <a:lnTo>
                  <a:pt x="780" y="259"/>
                </a:lnTo>
                <a:lnTo>
                  <a:pt x="785" y="259"/>
                </a:lnTo>
                <a:lnTo>
                  <a:pt x="785" y="259"/>
                </a:lnTo>
                <a:cubicBezTo>
                  <a:pt x="786" y="259"/>
                  <a:pt x="786" y="260"/>
                  <a:pt x="787" y="260"/>
                </a:cubicBezTo>
                <a:cubicBezTo>
                  <a:pt x="787" y="260"/>
                  <a:pt x="787" y="260"/>
                  <a:pt x="788" y="260"/>
                </a:cubicBezTo>
                <a:cubicBezTo>
                  <a:pt x="800" y="260"/>
                  <a:pt x="810" y="245"/>
                  <a:pt x="810" y="227"/>
                </a:cubicBezTo>
                <a:cubicBezTo>
                  <a:pt x="810" y="224"/>
                  <a:pt x="810" y="221"/>
                  <a:pt x="809" y="219"/>
                </a:cubicBezTo>
                <a:cubicBezTo>
                  <a:pt x="809" y="217"/>
                  <a:pt x="808" y="214"/>
                  <a:pt x="807" y="212"/>
                </a:cubicBezTo>
                <a:cubicBezTo>
                  <a:pt x="807" y="212"/>
                  <a:pt x="807" y="212"/>
                  <a:pt x="807" y="211"/>
                </a:cubicBezTo>
                <a:cubicBezTo>
                  <a:pt x="806" y="209"/>
                  <a:pt x="805" y="207"/>
                  <a:pt x="804" y="205"/>
                </a:cubicBezTo>
                <a:cubicBezTo>
                  <a:pt x="804" y="205"/>
                  <a:pt x="804" y="205"/>
                  <a:pt x="803" y="205"/>
                </a:cubicBezTo>
                <a:cubicBezTo>
                  <a:pt x="802" y="203"/>
                  <a:pt x="801" y="202"/>
                  <a:pt x="800" y="201"/>
                </a:cubicBezTo>
                <a:cubicBezTo>
                  <a:pt x="800" y="201"/>
                  <a:pt x="799" y="200"/>
                  <a:pt x="799" y="200"/>
                </a:cubicBezTo>
                <a:cubicBezTo>
                  <a:pt x="797" y="215"/>
                  <a:pt x="794" y="225"/>
                  <a:pt x="793" y="225"/>
                </a:cubicBezTo>
                <a:cubicBezTo>
                  <a:pt x="793" y="225"/>
                  <a:pt x="793" y="222"/>
                  <a:pt x="792" y="219"/>
                </a:cubicBezTo>
                <a:cubicBezTo>
                  <a:pt x="791" y="223"/>
                  <a:pt x="789" y="225"/>
                  <a:pt x="789" y="225"/>
                </a:cubicBezTo>
                <a:cubicBezTo>
                  <a:pt x="790" y="224"/>
                  <a:pt x="789" y="213"/>
                  <a:pt x="784" y="200"/>
                </a:cubicBezTo>
                <a:cubicBezTo>
                  <a:pt x="776" y="184"/>
                  <a:pt x="761" y="164"/>
                  <a:pt x="737" y="149"/>
                </a:cubicBezTo>
                <a:cubicBezTo>
                  <a:pt x="723" y="143"/>
                  <a:pt x="707" y="140"/>
                  <a:pt x="687" y="141"/>
                </a:cubicBezTo>
                <a:cubicBezTo>
                  <a:pt x="678" y="141"/>
                  <a:pt x="669" y="142"/>
                  <a:pt x="659" y="144"/>
                </a:cubicBezTo>
                <a:cubicBezTo>
                  <a:pt x="625" y="150"/>
                  <a:pt x="607" y="156"/>
                  <a:pt x="571" y="131"/>
                </a:cubicBezTo>
                <a:cubicBezTo>
                  <a:pt x="570" y="132"/>
                  <a:pt x="568" y="132"/>
                  <a:pt x="567" y="133"/>
                </a:cubicBezTo>
                <a:cubicBezTo>
                  <a:pt x="500" y="148"/>
                  <a:pt x="475" y="202"/>
                  <a:pt x="470" y="219"/>
                </a:cubicBezTo>
                <a:cubicBezTo>
                  <a:pt x="470" y="223"/>
                  <a:pt x="469" y="225"/>
                  <a:pt x="470" y="225"/>
                </a:cubicBezTo>
                <a:cubicBezTo>
                  <a:pt x="469" y="225"/>
                  <a:pt x="466" y="215"/>
                  <a:pt x="464" y="200"/>
                </a:cubicBezTo>
                <a:cubicBezTo>
                  <a:pt x="463" y="200"/>
                  <a:pt x="463" y="201"/>
                  <a:pt x="463" y="201"/>
                </a:cubicBezTo>
                <a:cubicBezTo>
                  <a:pt x="461" y="202"/>
                  <a:pt x="460" y="204"/>
                  <a:pt x="459" y="205"/>
                </a:cubicBezTo>
                <a:cubicBezTo>
                  <a:pt x="459" y="205"/>
                  <a:pt x="459" y="205"/>
                  <a:pt x="459" y="206"/>
                </a:cubicBezTo>
                <a:cubicBezTo>
                  <a:pt x="457" y="207"/>
                  <a:pt x="456" y="209"/>
                  <a:pt x="455" y="211"/>
                </a:cubicBezTo>
                <a:cubicBezTo>
                  <a:pt x="455" y="212"/>
                  <a:pt x="455" y="212"/>
                  <a:pt x="455" y="212"/>
                </a:cubicBezTo>
                <a:cubicBezTo>
                  <a:pt x="454" y="214"/>
                  <a:pt x="454" y="217"/>
                  <a:pt x="453" y="219"/>
                </a:cubicBezTo>
                <a:cubicBezTo>
                  <a:pt x="453" y="222"/>
                  <a:pt x="452" y="224"/>
                  <a:pt x="452" y="227"/>
                </a:cubicBezTo>
                <a:cubicBezTo>
                  <a:pt x="452" y="245"/>
                  <a:pt x="462" y="260"/>
                  <a:pt x="475" y="260"/>
                </a:cubicBezTo>
                <a:cubicBezTo>
                  <a:pt x="475" y="260"/>
                  <a:pt x="475" y="260"/>
                  <a:pt x="476" y="260"/>
                </a:cubicBezTo>
                <a:cubicBezTo>
                  <a:pt x="476" y="260"/>
                  <a:pt x="476" y="259"/>
                  <a:pt x="477" y="259"/>
                </a:cubicBezTo>
                <a:lnTo>
                  <a:pt x="477" y="259"/>
                </a:lnTo>
                <a:lnTo>
                  <a:pt x="482" y="259"/>
                </a:lnTo>
                <a:lnTo>
                  <a:pt x="484" y="263"/>
                </a:lnTo>
                <a:cubicBezTo>
                  <a:pt x="489" y="279"/>
                  <a:pt x="497" y="294"/>
                  <a:pt x="507" y="307"/>
                </a:cubicBezTo>
                <a:close/>
                <a:moveTo>
                  <a:pt x="180" y="333"/>
                </a:moveTo>
                <a:cubicBezTo>
                  <a:pt x="198" y="341"/>
                  <a:pt x="218" y="346"/>
                  <a:pt x="239" y="346"/>
                </a:cubicBezTo>
                <a:cubicBezTo>
                  <a:pt x="258" y="346"/>
                  <a:pt x="277" y="342"/>
                  <a:pt x="294" y="334"/>
                </a:cubicBezTo>
                <a:cubicBezTo>
                  <a:pt x="316" y="324"/>
                  <a:pt x="336" y="309"/>
                  <a:pt x="350" y="289"/>
                </a:cubicBezTo>
                <a:cubicBezTo>
                  <a:pt x="358" y="278"/>
                  <a:pt x="364" y="266"/>
                  <a:pt x="369" y="253"/>
                </a:cubicBezTo>
                <a:lnTo>
                  <a:pt x="370" y="250"/>
                </a:lnTo>
                <a:lnTo>
                  <a:pt x="373" y="250"/>
                </a:lnTo>
                <a:cubicBezTo>
                  <a:pt x="374" y="250"/>
                  <a:pt x="375" y="251"/>
                  <a:pt x="375" y="251"/>
                </a:cubicBezTo>
                <a:lnTo>
                  <a:pt x="376" y="251"/>
                </a:lnTo>
                <a:cubicBezTo>
                  <a:pt x="387" y="251"/>
                  <a:pt x="396" y="238"/>
                  <a:pt x="396" y="222"/>
                </a:cubicBezTo>
                <a:cubicBezTo>
                  <a:pt x="396" y="209"/>
                  <a:pt x="390" y="198"/>
                  <a:pt x="381" y="194"/>
                </a:cubicBezTo>
                <a:cubicBezTo>
                  <a:pt x="380" y="203"/>
                  <a:pt x="378" y="208"/>
                  <a:pt x="377" y="210"/>
                </a:cubicBezTo>
                <a:cubicBezTo>
                  <a:pt x="377" y="211"/>
                  <a:pt x="376" y="211"/>
                  <a:pt x="376" y="212"/>
                </a:cubicBezTo>
                <a:lnTo>
                  <a:pt x="376" y="212"/>
                </a:lnTo>
                <a:cubicBezTo>
                  <a:pt x="375" y="213"/>
                  <a:pt x="374" y="213"/>
                  <a:pt x="373" y="213"/>
                </a:cubicBezTo>
                <a:lnTo>
                  <a:pt x="363" y="213"/>
                </a:lnTo>
                <a:lnTo>
                  <a:pt x="368" y="207"/>
                </a:lnTo>
                <a:cubicBezTo>
                  <a:pt x="368" y="204"/>
                  <a:pt x="365" y="193"/>
                  <a:pt x="357" y="182"/>
                </a:cubicBezTo>
                <a:cubicBezTo>
                  <a:pt x="354" y="184"/>
                  <a:pt x="350" y="186"/>
                  <a:pt x="345" y="188"/>
                </a:cubicBezTo>
                <a:cubicBezTo>
                  <a:pt x="339" y="189"/>
                  <a:pt x="313" y="192"/>
                  <a:pt x="297" y="169"/>
                </a:cubicBezTo>
                <a:cubicBezTo>
                  <a:pt x="291" y="160"/>
                  <a:pt x="287" y="140"/>
                  <a:pt x="286" y="136"/>
                </a:cubicBezTo>
                <a:cubicBezTo>
                  <a:pt x="273" y="161"/>
                  <a:pt x="252" y="172"/>
                  <a:pt x="227" y="168"/>
                </a:cubicBezTo>
                <a:cubicBezTo>
                  <a:pt x="214" y="165"/>
                  <a:pt x="201" y="164"/>
                  <a:pt x="190" y="164"/>
                </a:cubicBezTo>
                <a:cubicBezTo>
                  <a:pt x="127" y="164"/>
                  <a:pt x="105" y="200"/>
                  <a:pt x="103" y="208"/>
                </a:cubicBezTo>
                <a:lnTo>
                  <a:pt x="106" y="212"/>
                </a:lnTo>
                <a:lnTo>
                  <a:pt x="100" y="213"/>
                </a:lnTo>
                <a:cubicBezTo>
                  <a:pt x="99" y="213"/>
                  <a:pt x="97" y="213"/>
                  <a:pt x="95" y="211"/>
                </a:cubicBezTo>
                <a:lnTo>
                  <a:pt x="95" y="211"/>
                </a:lnTo>
                <a:cubicBezTo>
                  <a:pt x="95" y="211"/>
                  <a:pt x="95" y="211"/>
                  <a:pt x="95" y="211"/>
                </a:cubicBezTo>
                <a:cubicBezTo>
                  <a:pt x="94" y="209"/>
                  <a:pt x="92" y="206"/>
                  <a:pt x="90" y="199"/>
                </a:cubicBezTo>
                <a:cubicBezTo>
                  <a:pt x="85" y="205"/>
                  <a:pt x="82" y="213"/>
                  <a:pt x="82" y="222"/>
                </a:cubicBezTo>
                <a:cubicBezTo>
                  <a:pt x="82" y="238"/>
                  <a:pt x="92" y="251"/>
                  <a:pt x="103" y="251"/>
                </a:cubicBezTo>
                <a:lnTo>
                  <a:pt x="105" y="250"/>
                </a:lnTo>
                <a:lnTo>
                  <a:pt x="108" y="250"/>
                </a:lnTo>
                <a:lnTo>
                  <a:pt x="109" y="253"/>
                </a:lnTo>
                <a:cubicBezTo>
                  <a:pt x="114" y="266"/>
                  <a:pt x="120" y="278"/>
                  <a:pt x="128" y="289"/>
                </a:cubicBezTo>
                <a:cubicBezTo>
                  <a:pt x="141" y="308"/>
                  <a:pt x="160" y="323"/>
                  <a:pt x="180" y="3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news-reporters_21851">
            <a:extLst>
              <a:ext uri="{FF2B5EF4-FFF2-40B4-BE49-F238E27FC236}">
                <a16:creationId xmlns:a16="http://schemas.microsoft.com/office/drawing/2014/main" id="{743E0999-B28E-4C0C-8553-75B742ECA23A}"/>
              </a:ext>
            </a:extLst>
          </p:cNvPr>
          <p:cNvSpPr>
            <a:spLocks/>
          </p:cNvSpPr>
          <p:nvPr/>
        </p:nvSpPr>
        <p:spPr bwMode="auto">
          <a:xfrm>
            <a:off x="5277752" y="5047997"/>
            <a:ext cx="668849" cy="575375"/>
          </a:xfrm>
          <a:custGeom>
            <a:avLst/>
            <a:gdLst>
              <a:gd name="T0" fmla="*/ 10575 w 11292"/>
              <a:gd name="T1" fmla="*/ 1504 h 10505"/>
              <a:gd name="T2" fmla="*/ 9215 w 11292"/>
              <a:gd name="T3" fmla="*/ 266 h 10505"/>
              <a:gd name="T4" fmla="*/ 6598 w 11292"/>
              <a:gd name="T5" fmla="*/ 775 h 10505"/>
              <a:gd name="T6" fmla="*/ 5521 w 11292"/>
              <a:gd name="T7" fmla="*/ 1418 h 10505"/>
              <a:gd name="T8" fmla="*/ 2322 w 11292"/>
              <a:gd name="T9" fmla="*/ 189 h 10505"/>
              <a:gd name="T10" fmla="*/ 572 w 11292"/>
              <a:gd name="T11" fmla="*/ 1466 h 10505"/>
              <a:gd name="T12" fmla="*/ 241 w 11292"/>
              <a:gd name="T13" fmla="*/ 3959 h 10505"/>
              <a:gd name="T14" fmla="*/ 1500 w 11292"/>
              <a:gd name="T15" fmla="*/ 5863 h 10505"/>
              <a:gd name="T16" fmla="*/ 1571 w 11292"/>
              <a:gd name="T17" fmla="*/ 5921 h 10505"/>
              <a:gd name="T18" fmla="*/ 1761 w 11292"/>
              <a:gd name="T19" fmla="*/ 6896 h 10505"/>
              <a:gd name="T20" fmla="*/ 2209 w 11292"/>
              <a:gd name="T21" fmla="*/ 8108 h 10505"/>
              <a:gd name="T22" fmla="*/ 2272 w 11292"/>
              <a:gd name="T23" fmla="*/ 8196 h 10505"/>
              <a:gd name="T24" fmla="*/ 1931 w 11292"/>
              <a:gd name="T25" fmla="*/ 9110 h 10505"/>
              <a:gd name="T26" fmla="*/ 3326 w 11292"/>
              <a:gd name="T27" fmla="*/ 10505 h 10505"/>
              <a:gd name="T28" fmla="*/ 4721 w 11292"/>
              <a:gd name="T29" fmla="*/ 9110 h 10505"/>
              <a:gd name="T30" fmla="*/ 3325 w 11292"/>
              <a:gd name="T31" fmla="*/ 7713 h 10505"/>
              <a:gd name="T32" fmla="*/ 2823 w 11292"/>
              <a:gd name="T33" fmla="*/ 7806 h 10505"/>
              <a:gd name="T34" fmla="*/ 2416 w 11292"/>
              <a:gd name="T35" fmla="*/ 6700 h 10505"/>
              <a:gd name="T36" fmla="*/ 2338 w 11292"/>
              <a:gd name="T37" fmla="*/ 6391 h 10505"/>
              <a:gd name="T38" fmla="*/ 4267 w 11292"/>
              <a:gd name="T39" fmla="*/ 6254 h 10505"/>
              <a:gd name="T40" fmla="*/ 4738 w 11292"/>
              <a:gd name="T41" fmla="*/ 5370 h 10505"/>
              <a:gd name="T42" fmla="*/ 4557 w 11292"/>
              <a:gd name="T43" fmla="*/ 4430 h 10505"/>
              <a:gd name="T44" fmla="*/ 3844 w 11292"/>
              <a:gd name="T45" fmla="*/ 3789 h 10505"/>
              <a:gd name="T46" fmla="*/ 2734 w 11292"/>
              <a:gd name="T47" fmla="*/ 3767 h 10505"/>
              <a:gd name="T48" fmla="*/ 1726 w 11292"/>
              <a:gd name="T49" fmla="*/ 4650 h 10505"/>
              <a:gd name="T50" fmla="*/ 1608 w 11292"/>
              <a:gd name="T51" fmla="*/ 5024 h 10505"/>
              <a:gd name="T52" fmla="*/ 899 w 11292"/>
              <a:gd name="T53" fmla="*/ 3775 h 10505"/>
              <a:gd name="T54" fmla="*/ 1162 w 11292"/>
              <a:gd name="T55" fmla="*/ 1815 h 10505"/>
              <a:gd name="T56" fmla="*/ 2418 w 11292"/>
              <a:gd name="T57" fmla="*/ 867 h 10505"/>
              <a:gd name="T58" fmla="*/ 5268 w 11292"/>
              <a:gd name="T59" fmla="*/ 2105 h 10505"/>
              <a:gd name="T60" fmla="*/ 5711 w 11292"/>
              <a:gd name="T61" fmla="*/ 2126 h 10505"/>
              <a:gd name="T62" fmla="*/ 6906 w 11292"/>
              <a:gd name="T63" fmla="*/ 1387 h 10505"/>
              <a:gd name="T64" fmla="*/ 9045 w 11292"/>
              <a:gd name="T65" fmla="*/ 930 h 10505"/>
              <a:gd name="T66" fmla="*/ 9947 w 11292"/>
              <a:gd name="T67" fmla="*/ 1777 h 10505"/>
              <a:gd name="T68" fmla="*/ 10032 w 11292"/>
              <a:gd name="T69" fmla="*/ 4070 h 10505"/>
              <a:gd name="T70" fmla="*/ 8756 w 11292"/>
              <a:gd name="T71" fmla="*/ 5934 h 10505"/>
              <a:gd name="T72" fmla="*/ 6353 w 11292"/>
              <a:gd name="T73" fmla="*/ 7645 h 10505"/>
              <a:gd name="T74" fmla="*/ 6194 w 11292"/>
              <a:gd name="T75" fmla="*/ 8101 h 10505"/>
              <a:gd name="T76" fmla="*/ 6651 w 11292"/>
              <a:gd name="T77" fmla="*/ 8260 h 10505"/>
              <a:gd name="T78" fmla="*/ 9222 w 11292"/>
              <a:gd name="T79" fmla="*/ 6432 h 10505"/>
              <a:gd name="T80" fmla="*/ 10575 w 11292"/>
              <a:gd name="T81" fmla="*/ 1504 h 10505"/>
              <a:gd name="T82" fmla="*/ 2352 w 11292"/>
              <a:gd name="T83" fmla="*/ 4920 h 10505"/>
              <a:gd name="T84" fmla="*/ 2935 w 11292"/>
              <a:gd name="T85" fmla="*/ 4419 h 10505"/>
              <a:gd name="T86" fmla="*/ 3958 w 11292"/>
              <a:gd name="T87" fmla="*/ 4759 h 10505"/>
              <a:gd name="T88" fmla="*/ 3821 w 11292"/>
              <a:gd name="T89" fmla="*/ 5735 h 10505"/>
              <a:gd name="T90" fmla="*/ 3019 w 11292"/>
              <a:gd name="T91" fmla="*/ 5895 h 10505"/>
              <a:gd name="T92" fmla="*/ 2237 w 11292"/>
              <a:gd name="T93" fmla="*/ 5560 h 10505"/>
              <a:gd name="T94" fmla="*/ 2352 w 11292"/>
              <a:gd name="T95" fmla="*/ 4920 h 10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292" h="10505">
                <a:moveTo>
                  <a:pt x="10575" y="1504"/>
                </a:moveTo>
                <a:cubicBezTo>
                  <a:pt x="10288" y="841"/>
                  <a:pt x="9831" y="425"/>
                  <a:pt x="9215" y="266"/>
                </a:cubicBezTo>
                <a:cubicBezTo>
                  <a:pt x="8508" y="85"/>
                  <a:pt x="7628" y="256"/>
                  <a:pt x="6598" y="775"/>
                </a:cubicBezTo>
                <a:cubicBezTo>
                  <a:pt x="6136" y="1008"/>
                  <a:pt x="5751" y="1259"/>
                  <a:pt x="5521" y="1418"/>
                </a:cubicBezTo>
                <a:cubicBezTo>
                  <a:pt x="5003" y="990"/>
                  <a:pt x="3641" y="0"/>
                  <a:pt x="2322" y="189"/>
                </a:cubicBezTo>
                <a:cubicBezTo>
                  <a:pt x="1600" y="291"/>
                  <a:pt x="1011" y="721"/>
                  <a:pt x="572" y="1466"/>
                </a:cubicBezTo>
                <a:cubicBezTo>
                  <a:pt x="115" y="2244"/>
                  <a:pt x="0" y="3105"/>
                  <a:pt x="241" y="3959"/>
                </a:cubicBezTo>
                <a:cubicBezTo>
                  <a:pt x="445" y="4678"/>
                  <a:pt x="891" y="5354"/>
                  <a:pt x="1500" y="5863"/>
                </a:cubicBezTo>
                <a:cubicBezTo>
                  <a:pt x="1523" y="5883"/>
                  <a:pt x="1547" y="5901"/>
                  <a:pt x="1571" y="5921"/>
                </a:cubicBezTo>
                <a:cubicBezTo>
                  <a:pt x="1600" y="6220"/>
                  <a:pt x="1662" y="6545"/>
                  <a:pt x="1761" y="6896"/>
                </a:cubicBezTo>
                <a:cubicBezTo>
                  <a:pt x="1949" y="7568"/>
                  <a:pt x="2199" y="8085"/>
                  <a:pt x="2209" y="8108"/>
                </a:cubicBezTo>
                <a:cubicBezTo>
                  <a:pt x="2226" y="8141"/>
                  <a:pt x="2247" y="8170"/>
                  <a:pt x="2272" y="8196"/>
                </a:cubicBezTo>
                <a:cubicBezTo>
                  <a:pt x="2059" y="8441"/>
                  <a:pt x="1931" y="8760"/>
                  <a:pt x="1931" y="9110"/>
                </a:cubicBezTo>
                <a:cubicBezTo>
                  <a:pt x="1931" y="9880"/>
                  <a:pt x="2556" y="10505"/>
                  <a:pt x="3326" y="10505"/>
                </a:cubicBezTo>
                <a:cubicBezTo>
                  <a:pt x="4096" y="10505"/>
                  <a:pt x="4721" y="9880"/>
                  <a:pt x="4721" y="9110"/>
                </a:cubicBezTo>
                <a:cubicBezTo>
                  <a:pt x="4721" y="8340"/>
                  <a:pt x="4095" y="7713"/>
                  <a:pt x="3325" y="7713"/>
                </a:cubicBezTo>
                <a:cubicBezTo>
                  <a:pt x="3148" y="7713"/>
                  <a:pt x="2978" y="7746"/>
                  <a:pt x="2823" y="7806"/>
                </a:cubicBezTo>
                <a:cubicBezTo>
                  <a:pt x="2808" y="7774"/>
                  <a:pt x="2582" y="7296"/>
                  <a:pt x="2416" y="6700"/>
                </a:cubicBezTo>
                <a:cubicBezTo>
                  <a:pt x="2386" y="6594"/>
                  <a:pt x="2361" y="6491"/>
                  <a:pt x="2338" y="6391"/>
                </a:cubicBezTo>
                <a:cubicBezTo>
                  <a:pt x="3064" y="6710"/>
                  <a:pt x="3778" y="6674"/>
                  <a:pt x="4267" y="6254"/>
                </a:cubicBezTo>
                <a:cubicBezTo>
                  <a:pt x="4527" y="6030"/>
                  <a:pt x="4694" y="5716"/>
                  <a:pt x="4738" y="5370"/>
                </a:cubicBezTo>
                <a:cubicBezTo>
                  <a:pt x="4780" y="5050"/>
                  <a:pt x="4715" y="4716"/>
                  <a:pt x="4557" y="4430"/>
                </a:cubicBezTo>
                <a:cubicBezTo>
                  <a:pt x="4393" y="4134"/>
                  <a:pt x="4147" y="3912"/>
                  <a:pt x="3844" y="3789"/>
                </a:cubicBezTo>
                <a:cubicBezTo>
                  <a:pt x="3513" y="3654"/>
                  <a:pt x="3129" y="3646"/>
                  <a:pt x="2734" y="3767"/>
                </a:cubicBezTo>
                <a:cubicBezTo>
                  <a:pt x="2256" y="3915"/>
                  <a:pt x="1917" y="4211"/>
                  <a:pt x="1726" y="4650"/>
                </a:cubicBezTo>
                <a:cubicBezTo>
                  <a:pt x="1676" y="4766"/>
                  <a:pt x="1636" y="4890"/>
                  <a:pt x="1608" y="5024"/>
                </a:cubicBezTo>
                <a:cubicBezTo>
                  <a:pt x="1273" y="4657"/>
                  <a:pt x="1027" y="4225"/>
                  <a:pt x="899" y="3775"/>
                </a:cubicBezTo>
                <a:cubicBezTo>
                  <a:pt x="709" y="3105"/>
                  <a:pt x="801" y="2427"/>
                  <a:pt x="1162" y="1815"/>
                </a:cubicBezTo>
                <a:cubicBezTo>
                  <a:pt x="1494" y="1251"/>
                  <a:pt x="1904" y="941"/>
                  <a:pt x="2418" y="867"/>
                </a:cubicBezTo>
                <a:cubicBezTo>
                  <a:pt x="3731" y="679"/>
                  <a:pt x="5253" y="2091"/>
                  <a:pt x="5268" y="2105"/>
                </a:cubicBezTo>
                <a:cubicBezTo>
                  <a:pt x="5391" y="2220"/>
                  <a:pt x="5578" y="2229"/>
                  <a:pt x="5711" y="2126"/>
                </a:cubicBezTo>
                <a:cubicBezTo>
                  <a:pt x="5716" y="2122"/>
                  <a:pt x="6224" y="1731"/>
                  <a:pt x="6906" y="1387"/>
                </a:cubicBezTo>
                <a:cubicBezTo>
                  <a:pt x="7772" y="951"/>
                  <a:pt x="8511" y="792"/>
                  <a:pt x="9045" y="930"/>
                </a:cubicBezTo>
                <a:cubicBezTo>
                  <a:pt x="9451" y="1035"/>
                  <a:pt x="9746" y="1311"/>
                  <a:pt x="9947" y="1777"/>
                </a:cubicBezTo>
                <a:cubicBezTo>
                  <a:pt x="10277" y="2539"/>
                  <a:pt x="10306" y="3310"/>
                  <a:pt x="10032" y="4070"/>
                </a:cubicBezTo>
                <a:cubicBezTo>
                  <a:pt x="9807" y="4697"/>
                  <a:pt x="9377" y="5324"/>
                  <a:pt x="8756" y="5934"/>
                </a:cubicBezTo>
                <a:cubicBezTo>
                  <a:pt x="7670" y="7000"/>
                  <a:pt x="6366" y="7639"/>
                  <a:pt x="6353" y="7645"/>
                </a:cubicBezTo>
                <a:cubicBezTo>
                  <a:pt x="6183" y="7728"/>
                  <a:pt x="6113" y="7931"/>
                  <a:pt x="6194" y="8101"/>
                </a:cubicBezTo>
                <a:cubicBezTo>
                  <a:pt x="6277" y="8271"/>
                  <a:pt x="6481" y="8342"/>
                  <a:pt x="6651" y="8260"/>
                </a:cubicBezTo>
                <a:cubicBezTo>
                  <a:pt x="6707" y="8232"/>
                  <a:pt x="8056" y="7573"/>
                  <a:pt x="9222" y="6432"/>
                </a:cubicBezTo>
                <a:cubicBezTo>
                  <a:pt x="10825" y="4865"/>
                  <a:pt x="11292" y="3161"/>
                  <a:pt x="10575" y="1504"/>
                </a:cubicBezTo>
                <a:close/>
                <a:moveTo>
                  <a:pt x="2352" y="4920"/>
                </a:moveTo>
                <a:cubicBezTo>
                  <a:pt x="2461" y="4670"/>
                  <a:pt x="2652" y="4506"/>
                  <a:pt x="2935" y="4419"/>
                </a:cubicBezTo>
                <a:cubicBezTo>
                  <a:pt x="3580" y="4220"/>
                  <a:pt x="3866" y="4590"/>
                  <a:pt x="3958" y="4759"/>
                </a:cubicBezTo>
                <a:cubicBezTo>
                  <a:pt x="4118" y="5048"/>
                  <a:pt x="4122" y="5476"/>
                  <a:pt x="3821" y="5735"/>
                </a:cubicBezTo>
                <a:cubicBezTo>
                  <a:pt x="3573" y="5947"/>
                  <a:pt x="3250" y="5939"/>
                  <a:pt x="3019" y="5895"/>
                </a:cubicBezTo>
                <a:cubicBezTo>
                  <a:pt x="2767" y="5846"/>
                  <a:pt x="2498" y="5730"/>
                  <a:pt x="2237" y="5560"/>
                </a:cubicBezTo>
                <a:cubicBezTo>
                  <a:pt x="2238" y="5307"/>
                  <a:pt x="2276" y="5093"/>
                  <a:pt x="2352" y="49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6916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六边形 12">
            <a:extLst>
              <a:ext uri="{FF2B5EF4-FFF2-40B4-BE49-F238E27FC236}">
                <a16:creationId xmlns:a16="http://schemas.microsoft.com/office/drawing/2014/main" id="{19DD5970-57B5-4AA2-9772-F0A9CB6772E4}"/>
              </a:ext>
            </a:extLst>
          </p:cNvPr>
          <p:cNvSpPr/>
          <p:nvPr/>
        </p:nvSpPr>
        <p:spPr>
          <a:xfrm rot="5400000">
            <a:off x="917303" y="2367412"/>
            <a:ext cx="3765214" cy="3245874"/>
          </a:xfrm>
          <a:prstGeom prst="hexagon">
            <a:avLst>
              <a:gd name="adj" fmla="val 28831"/>
              <a:gd name="vf" fmla="val 115470"/>
            </a:avLst>
          </a:prstGeom>
          <a:gradFill>
            <a:gsLst>
              <a:gs pos="0">
                <a:schemeClr val="accent1">
                  <a:lumMod val="20000"/>
                  <a:lumOff val="80000"/>
                  <a:alpha val="0"/>
                </a:schemeClr>
              </a:gs>
              <a:gs pos="89000">
                <a:schemeClr val="accent1">
                  <a:lumMod val="20000"/>
                  <a:lumOff val="8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3D88C8FF-1985-4B9D-A117-DEDA9509E985}"/>
              </a:ext>
            </a:extLst>
          </p:cNvPr>
          <p:cNvSpPr/>
          <p:nvPr/>
        </p:nvSpPr>
        <p:spPr>
          <a:xfrm rot="5400000">
            <a:off x="1225523" y="4093614"/>
            <a:ext cx="1664221" cy="1484548"/>
          </a:xfrm>
          <a:custGeom>
            <a:avLst/>
            <a:gdLst>
              <a:gd name="connsiteX0" fmla="*/ 0 w 1664221"/>
              <a:gd name="connsiteY0" fmla="*/ 1484548 h 1484548"/>
              <a:gd name="connsiteX1" fmla="*/ 856020 w 1664221"/>
              <a:gd name="connsiteY1" fmla="*/ 2 h 1484548"/>
              <a:gd name="connsiteX2" fmla="*/ 856020 w 1664221"/>
              <a:gd name="connsiteY2" fmla="*/ 0 h 1484548"/>
              <a:gd name="connsiteX3" fmla="*/ 1664221 w 1664221"/>
              <a:gd name="connsiteY3" fmla="*/ 0 h 1484548"/>
              <a:gd name="connsiteX4" fmla="*/ 808201 w 1664221"/>
              <a:gd name="connsiteY4" fmla="*/ 1484548 h 148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4221" h="1484548">
                <a:moveTo>
                  <a:pt x="0" y="1484548"/>
                </a:moveTo>
                <a:lnTo>
                  <a:pt x="856020" y="2"/>
                </a:lnTo>
                <a:lnTo>
                  <a:pt x="856020" y="0"/>
                </a:lnTo>
                <a:lnTo>
                  <a:pt x="1664221" y="0"/>
                </a:lnTo>
                <a:lnTo>
                  <a:pt x="808201" y="148454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F86CF704-18A0-4AC0-912A-C36BD196D9EE}"/>
              </a:ext>
            </a:extLst>
          </p:cNvPr>
          <p:cNvSpPr/>
          <p:nvPr/>
        </p:nvSpPr>
        <p:spPr>
          <a:xfrm rot="5400000">
            <a:off x="2710069" y="4093611"/>
            <a:ext cx="1664228" cy="1484553"/>
          </a:xfrm>
          <a:custGeom>
            <a:avLst/>
            <a:gdLst>
              <a:gd name="connsiteX0" fmla="*/ 0 w 1664228"/>
              <a:gd name="connsiteY0" fmla="*/ 0 h 1484553"/>
              <a:gd name="connsiteX1" fmla="*/ 808206 w 1664228"/>
              <a:gd name="connsiteY1" fmla="*/ 0 h 1484553"/>
              <a:gd name="connsiteX2" fmla="*/ 1664228 w 1664228"/>
              <a:gd name="connsiteY2" fmla="*/ 1484551 h 1484553"/>
              <a:gd name="connsiteX3" fmla="*/ 1664226 w 1664228"/>
              <a:gd name="connsiteY3" fmla="*/ 1484553 h 1484553"/>
              <a:gd name="connsiteX4" fmla="*/ 856026 w 1664228"/>
              <a:gd name="connsiteY4" fmla="*/ 1484553 h 148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4228" h="1484553">
                <a:moveTo>
                  <a:pt x="0" y="0"/>
                </a:moveTo>
                <a:lnTo>
                  <a:pt x="808206" y="0"/>
                </a:lnTo>
                <a:lnTo>
                  <a:pt x="1664228" y="1484551"/>
                </a:lnTo>
                <a:lnTo>
                  <a:pt x="1664226" y="1484553"/>
                </a:lnTo>
                <a:lnTo>
                  <a:pt x="856026" y="148455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5CF1BC0E-682A-4D09-B2BE-E5FF4FEC2C63}"/>
              </a:ext>
            </a:extLst>
          </p:cNvPr>
          <p:cNvSpPr/>
          <p:nvPr/>
        </p:nvSpPr>
        <p:spPr>
          <a:xfrm rot="5400000">
            <a:off x="1942529" y="2521822"/>
            <a:ext cx="1714756" cy="2969118"/>
          </a:xfrm>
          <a:custGeom>
            <a:avLst/>
            <a:gdLst>
              <a:gd name="connsiteX0" fmla="*/ 0 w 825147"/>
              <a:gd name="connsiteY0" fmla="*/ 714377 h 1428751"/>
              <a:gd name="connsiteX1" fmla="*/ 411923 w 825147"/>
              <a:gd name="connsiteY1" fmla="*/ 0 h 1428751"/>
              <a:gd name="connsiteX2" fmla="*/ 413224 w 825147"/>
              <a:gd name="connsiteY2" fmla="*/ 0 h 1428751"/>
              <a:gd name="connsiteX3" fmla="*/ 825147 w 825147"/>
              <a:gd name="connsiteY3" fmla="*/ 714377 h 1428751"/>
              <a:gd name="connsiteX4" fmla="*/ 413224 w 825147"/>
              <a:gd name="connsiteY4" fmla="*/ 1428751 h 1428751"/>
              <a:gd name="connsiteX5" fmla="*/ 411923 w 825147"/>
              <a:gd name="connsiteY5" fmla="*/ 1428751 h 1428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147" h="1428751">
                <a:moveTo>
                  <a:pt x="0" y="714377"/>
                </a:moveTo>
                <a:lnTo>
                  <a:pt x="411923" y="0"/>
                </a:lnTo>
                <a:lnTo>
                  <a:pt x="413224" y="0"/>
                </a:lnTo>
                <a:lnTo>
                  <a:pt x="825147" y="714377"/>
                </a:lnTo>
                <a:lnTo>
                  <a:pt x="413224" y="1428751"/>
                </a:lnTo>
                <a:lnTo>
                  <a:pt x="411923" y="14287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B0AFE1DF-B640-4C12-84DE-3C15855AF038}"/>
              </a:ext>
            </a:extLst>
          </p:cNvPr>
          <p:cNvGrpSpPr/>
          <p:nvPr/>
        </p:nvGrpSpPr>
        <p:grpSpPr>
          <a:xfrm>
            <a:off x="1786902" y="3320357"/>
            <a:ext cx="1723549" cy="1360973"/>
            <a:chOff x="-4424807" y="2465096"/>
            <a:chExt cx="1723549" cy="1360973"/>
          </a:xfrm>
          <a:scene3d>
            <a:camera prst="isometricTopUp"/>
            <a:lightRig rig="threePt" dir="t"/>
          </a:scene3d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1765CB5A-64DC-47DA-9850-C0435ABAF1B9}"/>
                </a:ext>
              </a:extLst>
            </p:cNvPr>
            <p:cNvSpPr/>
            <p:nvPr/>
          </p:nvSpPr>
          <p:spPr>
            <a:xfrm>
              <a:off x="-3952029" y="3364404"/>
              <a:ext cx="1107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新气象</a:t>
              </a: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1E78E8D5-DFAF-4DF8-BE99-5007190911D0}"/>
                </a:ext>
              </a:extLst>
            </p:cNvPr>
            <p:cNvGrpSpPr/>
            <p:nvPr/>
          </p:nvGrpSpPr>
          <p:grpSpPr>
            <a:xfrm>
              <a:off x="-4424807" y="2465096"/>
              <a:ext cx="1723549" cy="754229"/>
              <a:chOff x="1368009" y="2823604"/>
              <a:chExt cx="1723549" cy="754229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F1789FBF-2E30-45D8-9F44-8A7B5C2E42F7}"/>
                  </a:ext>
                </a:extLst>
              </p:cNvPr>
              <p:cNvSpPr/>
              <p:nvPr/>
            </p:nvSpPr>
            <p:spPr>
              <a:xfrm>
                <a:off x="1368009" y="2823604"/>
                <a:ext cx="172354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新学期</a:t>
                </a: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0D1AC790-9AC1-4F7A-80DE-B7BFF1A91BEF}"/>
                  </a:ext>
                </a:extLst>
              </p:cNvPr>
              <p:cNvSpPr/>
              <p:nvPr/>
            </p:nvSpPr>
            <p:spPr>
              <a:xfrm>
                <a:off x="2791230" y="3177723"/>
                <a:ext cx="1847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91AC34B5-8BF8-4BE6-A191-3F728DE44E13}"/>
              </a:ext>
            </a:extLst>
          </p:cNvPr>
          <p:cNvSpPr/>
          <p:nvPr/>
        </p:nvSpPr>
        <p:spPr>
          <a:xfrm>
            <a:off x="3637128" y="2245057"/>
            <a:ext cx="1763340" cy="1426191"/>
          </a:xfrm>
          <a:custGeom>
            <a:avLst/>
            <a:gdLst>
              <a:gd name="connsiteX0" fmla="*/ 0 w 2197290"/>
              <a:gd name="connsiteY0" fmla="*/ 1426191 h 1426191"/>
              <a:gd name="connsiteX1" fmla="*/ 1426191 w 2197290"/>
              <a:gd name="connsiteY1" fmla="*/ 0 h 1426191"/>
              <a:gd name="connsiteX2" fmla="*/ 2197290 w 2197290"/>
              <a:gd name="connsiteY2" fmla="*/ 0 h 142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7290" h="1426191">
                <a:moveTo>
                  <a:pt x="0" y="1426191"/>
                </a:moveTo>
                <a:lnTo>
                  <a:pt x="1426191" y="0"/>
                </a:lnTo>
                <a:lnTo>
                  <a:pt x="2197290" y="0"/>
                </a:lnTo>
              </a:path>
            </a:pathLst>
          </a:custGeom>
          <a:noFill/>
          <a:ln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2331A77-BE53-4D74-B434-A8349CF81389}"/>
              </a:ext>
            </a:extLst>
          </p:cNvPr>
          <p:cNvSpPr txBox="1"/>
          <p:nvPr/>
        </p:nvSpPr>
        <p:spPr>
          <a:xfrm>
            <a:off x="5683172" y="2245057"/>
            <a:ext cx="491703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请在此输入相关说明，输入文字时可以直接复制，粘贴时请选择右键只保留文本。在此输入相关说明。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EC385EE-E491-47C2-92CB-036E9D6C1BA1}"/>
              </a:ext>
            </a:extLst>
          </p:cNvPr>
          <p:cNvSpPr txBox="1"/>
          <p:nvPr/>
        </p:nvSpPr>
        <p:spPr>
          <a:xfrm>
            <a:off x="5683172" y="1844947"/>
            <a:ext cx="2454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合理安排作息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484CAFE5-F6E7-47A5-A09F-79498EBC7FF4}"/>
              </a:ext>
            </a:extLst>
          </p:cNvPr>
          <p:cNvGrpSpPr/>
          <p:nvPr/>
        </p:nvGrpSpPr>
        <p:grpSpPr>
          <a:xfrm>
            <a:off x="5522799" y="3274581"/>
            <a:ext cx="2200525" cy="667304"/>
            <a:chOff x="5855976" y="3292500"/>
            <a:chExt cx="2200525" cy="667304"/>
          </a:xfrm>
        </p:grpSpPr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0CB52103-0586-4549-AAE9-215A45E8AD9D}"/>
                </a:ext>
              </a:extLst>
            </p:cNvPr>
            <p:cNvSpPr/>
            <p:nvPr/>
          </p:nvSpPr>
          <p:spPr>
            <a:xfrm rot="4764968" flipH="1">
              <a:off x="6622587" y="2698633"/>
              <a:ext cx="667304" cy="1855038"/>
            </a:xfrm>
            <a:custGeom>
              <a:avLst/>
              <a:gdLst>
                <a:gd name="connsiteX0" fmla="*/ 663915 w 667304"/>
                <a:gd name="connsiteY0" fmla="*/ 1621639 h 1855038"/>
                <a:gd name="connsiteX1" fmla="*/ 390985 w 667304"/>
                <a:gd name="connsiteY1" fmla="*/ 160975 h 1855038"/>
                <a:gd name="connsiteX2" fmla="*/ 160975 w 667304"/>
                <a:gd name="connsiteY2" fmla="*/ 3389 h 1855038"/>
                <a:gd name="connsiteX3" fmla="*/ 3389 w 667304"/>
                <a:gd name="connsiteY3" fmla="*/ 233399 h 1855038"/>
                <a:gd name="connsiteX4" fmla="*/ 227518 w 667304"/>
                <a:gd name="connsiteY4" fmla="*/ 1432892 h 1855038"/>
                <a:gd name="connsiteX5" fmla="*/ 139749 w 667304"/>
                <a:gd name="connsiteY5" fmla="*/ 1613661 h 1855038"/>
                <a:gd name="connsiteX6" fmla="*/ 261296 w 667304"/>
                <a:gd name="connsiteY6" fmla="*/ 1613661 h 1855038"/>
                <a:gd name="connsiteX7" fmla="*/ 276319 w 667304"/>
                <a:gd name="connsiteY7" fmla="*/ 1694063 h 1855038"/>
                <a:gd name="connsiteX8" fmla="*/ 506329 w 667304"/>
                <a:gd name="connsiteY8" fmla="*/ 1851649 h 1855038"/>
                <a:gd name="connsiteX9" fmla="*/ 663915 w 667304"/>
                <a:gd name="connsiteY9" fmla="*/ 1621639 h 185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304" h="1855038">
                  <a:moveTo>
                    <a:pt x="663915" y="1621639"/>
                  </a:moveTo>
                  <a:lnTo>
                    <a:pt x="390985" y="160975"/>
                  </a:lnTo>
                  <a:cubicBezTo>
                    <a:pt x="370986" y="53944"/>
                    <a:pt x="268007" y="-16610"/>
                    <a:pt x="160975" y="3389"/>
                  </a:cubicBezTo>
                  <a:cubicBezTo>
                    <a:pt x="53944" y="23388"/>
                    <a:pt x="-16610" y="126367"/>
                    <a:pt x="3389" y="233399"/>
                  </a:cubicBezTo>
                  <a:lnTo>
                    <a:pt x="227518" y="1432892"/>
                  </a:lnTo>
                  <a:lnTo>
                    <a:pt x="139749" y="1613661"/>
                  </a:lnTo>
                  <a:lnTo>
                    <a:pt x="261296" y="1613661"/>
                  </a:lnTo>
                  <a:lnTo>
                    <a:pt x="276319" y="1694063"/>
                  </a:lnTo>
                  <a:cubicBezTo>
                    <a:pt x="296318" y="1801094"/>
                    <a:pt x="399297" y="1871648"/>
                    <a:pt x="506329" y="1851649"/>
                  </a:cubicBezTo>
                  <a:cubicBezTo>
                    <a:pt x="613360" y="1831649"/>
                    <a:pt x="683914" y="1728670"/>
                    <a:pt x="663915" y="1621639"/>
                  </a:cubicBezTo>
                  <a:close/>
                </a:path>
              </a:pathLst>
            </a:custGeom>
            <a:solidFill>
              <a:schemeClr val="accent1">
                <a:alpha val="1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18567AB5-CD9F-4AC3-9D53-9EB0EEF057B8}"/>
                </a:ext>
              </a:extLst>
            </p:cNvPr>
            <p:cNvSpPr txBox="1"/>
            <p:nvPr/>
          </p:nvSpPr>
          <p:spPr>
            <a:xfrm>
              <a:off x="5855976" y="3465513"/>
              <a:ext cx="2200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+mj-ea"/>
                  <a:ea typeface="+mj-ea"/>
                </a:defRPr>
              </a:lvl1pPr>
            </a:lstStyle>
            <a:p>
              <a:pPr algn="ctr"/>
              <a:r>
                <a:rPr lang="zh-CN" altLang="en-US" sz="1600" dirty="0">
                  <a:solidFill>
                    <a:srgbClr val="595959"/>
                  </a:solidFill>
                  <a:latin typeface="+mn-lt"/>
                  <a:ea typeface="+mn-ea"/>
                  <a:cs typeface="+mn-ea"/>
                  <a:sym typeface="+mn-lt"/>
                </a:rPr>
                <a:t>合理作息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5CD0B488-52FA-47E8-B184-805AF6095D1A}"/>
              </a:ext>
            </a:extLst>
          </p:cNvPr>
          <p:cNvGrpSpPr/>
          <p:nvPr/>
        </p:nvGrpSpPr>
        <p:grpSpPr>
          <a:xfrm>
            <a:off x="6400004" y="3933883"/>
            <a:ext cx="2200525" cy="667304"/>
            <a:chOff x="5855976" y="3292500"/>
            <a:chExt cx="2200525" cy="667304"/>
          </a:xfrm>
        </p:grpSpPr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BFF2F552-EFB3-4DD3-8684-5346AD3CCB3E}"/>
                </a:ext>
              </a:extLst>
            </p:cNvPr>
            <p:cNvSpPr/>
            <p:nvPr/>
          </p:nvSpPr>
          <p:spPr>
            <a:xfrm rot="4764968" flipH="1">
              <a:off x="6622587" y="2698633"/>
              <a:ext cx="667304" cy="1855038"/>
            </a:xfrm>
            <a:custGeom>
              <a:avLst/>
              <a:gdLst>
                <a:gd name="connsiteX0" fmla="*/ 663915 w 667304"/>
                <a:gd name="connsiteY0" fmla="*/ 1621639 h 1855038"/>
                <a:gd name="connsiteX1" fmla="*/ 390985 w 667304"/>
                <a:gd name="connsiteY1" fmla="*/ 160975 h 1855038"/>
                <a:gd name="connsiteX2" fmla="*/ 160975 w 667304"/>
                <a:gd name="connsiteY2" fmla="*/ 3389 h 1855038"/>
                <a:gd name="connsiteX3" fmla="*/ 3389 w 667304"/>
                <a:gd name="connsiteY3" fmla="*/ 233399 h 1855038"/>
                <a:gd name="connsiteX4" fmla="*/ 227518 w 667304"/>
                <a:gd name="connsiteY4" fmla="*/ 1432892 h 1855038"/>
                <a:gd name="connsiteX5" fmla="*/ 139749 w 667304"/>
                <a:gd name="connsiteY5" fmla="*/ 1613661 h 1855038"/>
                <a:gd name="connsiteX6" fmla="*/ 261296 w 667304"/>
                <a:gd name="connsiteY6" fmla="*/ 1613661 h 1855038"/>
                <a:gd name="connsiteX7" fmla="*/ 276319 w 667304"/>
                <a:gd name="connsiteY7" fmla="*/ 1694063 h 1855038"/>
                <a:gd name="connsiteX8" fmla="*/ 506329 w 667304"/>
                <a:gd name="connsiteY8" fmla="*/ 1851649 h 1855038"/>
                <a:gd name="connsiteX9" fmla="*/ 663915 w 667304"/>
                <a:gd name="connsiteY9" fmla="*/ 1621639 h 185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304" h="1855038">
                  <a:moveTo>
                    <a:pt x="663915" y="1621639"/>
                  </a:moveTo>
                  <a:lnTo>
                    <a:pt x="390985" y="160975"/>
                  </a:lnTo>
                  <a:cubicBezTo>
                    <a:pt x="370986" y="53944"/>
                    <a:pt x="268007" y="-16610"/>
                    <a:pt x="160975" y="3389"/>
                  </a:cubicBezTo>
                  <a:cubicBezTo>
                    <a:pt x="53944" y="23388"/>
                    <a:pt x="-16610" y="126367"/>
                    <a:pt x="3389" y="233399"/>
                  </a:cubicBezTo>
                  <a:lnTo>
                    <a:pt x="227518" y="1432892"/>
                  </a:lnTo>
                  <a:lnTo>
                    <a:pt x="139749" y="1613661"/>
                  </a:lnTo>
                  <a:lnTo>
                    <a:pt x="261296" y="1613661"/>
                  </a:lnTo>
                  <a:lnTo>
                    <a:pt x="276319" y="1694063"/>
                  </a:lnTo>
                  <a:cubicBezTo>
                    <a:pt x="296318" y="1801094"/>
                    <a:pt x="399297" y="1871648"/>
                    <a:pt x="506329" y="1851649"/>
                  </a:cubicBezTo>
                  <a:cubicBezTo>
                    <a:pt x="613360" y="1831649"/>
                    <a:pt x="683914" y="1728670"/>
                    <a:pt x="663915" y="1621639"/>
                  </a:cubicBezTo>
                  <a:close/>
                </a:path>
              </a:pathLst>
            </a:custGeom>
            <a:solidFill>
              <a:schemeClr val="accent1">
                <a:alpha val="1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4819C914-D1B0-4991-A421-0DD8D303BAC6}"/>
                </a:ext>
              </a:extLst>
            </p:cNvPr>
            <p:cNvSpPr txBox="1"/>
            <p:nvPr/>
          </p:nvSpPr>
          <p:spPr>
            <a:xfrm>
              <a:off x="5855976" y="3465513"/>
              <a:ext cx="2200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+mj-ea"/>
                  <a:ea typeface="+mj-ea"/>
                </a:defRPr>
              </a:lvl1pPr>
            </a:lstStyle>
            <a:p>
              <a:pPr algn="ctr"/>
              <a:r>
                <a:rPr lang="zh-CN" altLang="en-US" sz="1600" dirty="0">
                  <a:solidFill>
                    <a:srgbClr val="595959"/>
                  </a:solidFill>
                  <a:latin typeface="+mn-lt"/>
                  <a:ea typeface="+mn-ea"/>
                  <a:cs typeface="+mn-ea"/>
                  <a:sym typeface="+mn-lt"/>
                </a:rPr>
                <a:t>注意防火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C2B05EF0-73AC-4CE3-BD01-18437278AAF5}"/>
              </a:ext>
            </a:extLst>
          </p:cNvPr>
          <p:cNvGrpSpPr/>
          <p:nvPr/>
        </p:nvGrpSpPr>
        <p:grpSpPr>
          <a:xfrm flipH="1">
            <a:off x="7791313" y="3029665"/>
            <a:ext cx="2200525" cy="667304"/>
            <a:chOff x="5855976" y="3292500"/>
            <a:chExt cx="2200525" cy="667304"/>
          </a:xfrm>
        </p:grpSpPr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173D8C59-0C33-4466-819D-B4CDFF9C442D}"/>
                </a:ext>
              </a:extLst>
            </p:cNvPr>
            <p:cNvSpPr/>
            <p:nvPr/>
          </p:nvSpPr>
          <p:spPr>
            <a:xfrm rot="4764968" flipH="1">
              <a:off x="6622587" y="2698633"/>
              <a:ext cx="667304" cy="1855038"/>
            </a:xfrm>
            <a:custGeom>
              <a:avLst/>
              <a:gdLst>
                <a:gd name="connsiteX0" fmla="*/ 663915 w 667304"/>
                <a:gd name="connsiteY0" fmla="*/ 1621639 h 1855038"/>
                <a:gd name="connsiteX1" fmla="*/ 390985 w 667304"/>
                <a:gd name="connsiteY1" fmla="*/ 160975 h 1855038"/>
                <a:gd name="connsiteX2" fmla="*/ 160975 w 667304"/>
                <a:gd name="connsiteY2" fmla="*/ 3389 h 1855038"/>
                <a:gd name="connsiteX3" fmla="*/ 3389 w 667304"/>
                <a:gd name="connsiteY3" fmla="*/ 233399 h 1855038"/>
                <a:gd name="connsiteX4" fmla="*/ 227518 w 667304"/>
                <a:gd name="connsiteY4" fmla="*/ 1432892 h 1855038"/>
                <a:gd name="connsiteX5" fmla="*/ 139749 w 667304"/>
                <a:gd name="connsiteY5" fmla="*/ 1613661 h 1855038"/>
                <a:gd name="connsiteX6" fmla="*/ 261296 w 667304"/>
                <a:gd name="connsiteY6" fmla="*/ 1613661 h 1855038"/>
                <a:gd name="connsiteX7" fmla="*/ 276319 w 667304"/>
                <a:gd name="connsiteY7" fmla="*/ 1694063 h 1855038"/>
                <a:gd name="connsiteX8" fmla="*/ 506329 w 667304"/>
                <a:gd name="connsiteY8" fmla="*/ 1851649 h 1855038"/>
                <a:gd name="connsiteX9" fmla="*/ 663915 w 667304"/>
                <a:gd name="connsiteY9" fmla="*/ 1621639 h 185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304" h="1855038">
                  <a:moveTo>
                    <a:pt x="663915" y="1621639"/>
                  </a:moveTo>
                  <a:lnTo>
                    <a:pt x="390985" y="160975"/>
                  </a:lnTo>
                  <a:cubicBezTo>
                    <a:pt x="370986" y="53944"/>
                    <a:pt x="268007" y="-16610"/>
                    <a:pt x="160975" y="3389"/>
                  </a:cubicBezTo>
                  <a:cubicBezTo>
                    <a:pt x="53944" y="23388"/>
                    <a:pt x="-16610" y="126367"/>
                    <a:pt x="3389" y="233399"/>
                  </a:cubicBezTo>
                  <a:lnTo>
                    <a:pt x="227518" y="1432892"/>
                  </a:lnTo>
                  <a:lnTo>
                    <a:pt x="139749" y="1613661"/>
                  </a:lnTo>
                  <a:lnTo>
                    <a:pt x="261296" y="1613661"/>
                  </a:lnTo>
                  <a:lnTo>
                    <a:pt x="276319" y="1694063"/>
                  </a:lnTo>
                  <a:cubicBezTo>
                    <a:pt x="296318" y="1801094"/>
                    <a:pt x="399297" y="1871648"/>
                    <a:pt x="506329" y="1851649"/>
                  </a:cubicBezTo>
                  <a:cubicBezTo>
                    <a:pt x="613360" y="1831649"/>
                    <a:pt x="683914" y="1728670"/>
                    <a:pt x="663915" y="1621639"/>
                  </a:cubicBezTo>
                  <a:close/>
                </a:path>
              </a:pathLst>
            </a:custGeom>
            <a:solidFill>
              <a:schemeClr val="accent1">
                <a:alpha val="1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8D3C3B4-19FE-46FE-A1DB-373B247F6455}"/>
                </a:ext>
              </a:extLst>
            </p:cNvPr>
            <p:cNvSpPr txBox="1"/>
            <p:nvPr/>
          </p:nvSpPr>
          <p:spPr>
            <a:xfrm>
              <a:off x="5855976" y="3465513"/>
              <a:ext cx="2200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+mj-ea"/>
                  <a:ea typeface="+mj-ea"/>
                </a:defRPr>
              </a:lvl1pPr>
            </a:lstStyle>
            <a:p>
              <a:pPr algn="ctr"/>
              <a:r>
                <a:rPr lang="zh-CN" altLang="en-US" sz="1600" dirty="0">
                  <a:solidFill>
                    <a:srgbClr val="595959"/>
                  </a:solidFill>
                  <a:latin typeface="+mn-lt"/>
                  <a:ea typeface="+mn-ea"/>
                  <a:cs typeface="+mn-ea"/>
                  <a:sym typeface="+mn-lt"/>
                </a:rPr>
                <a:t>合理饮食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CA9E0D29-061E-47BD-AF23-BA749C44CBE6}"/>
              </a:ext>
            </a:extLst>
          </p:cNvPr>
          <p:cNvGrpSpPr/>
          <p:nvPr/>
        </p:nvGrpSpPr>
        <p:grpSpPr>
          <a:xfrm flipH="1">
            <a:off x="7436647" y="4725396"/>
            <a:ext cx="2200525" cy="667304"/>
            <a:chOff x="5855976" y="3292500"/>
            <a:chExt cx="2200525" cy="667304"/>
          </a:xfrm>
        </p:grpSpPr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CF47836E-3C98-4F05-A1BD-E0DAE8AC2132}"/>
                </a:ext>
              </a:extLst>
            </p:cNvPr>
            <p:cNvSpPr/>
            <p:nvPr/>
          </p:nvSpPr>
          <p:spPr>
            <a:xfrm rot="4764968" flipH="1">
              <a:off x="6622587" y="2698633"/>
              <a:ext cx="667304" cy="1855038"/>
            </a:xfrm>
            <a:custGeom>
              <a:avLst/>
              <a:gdLst>
                <a:gd name="connsiteX0" fmla="*/ 663915 w 667304"/>
                <a:gd name="connsiteY0" fmla="*/ 1621639 h 1855038"/>
                <a:gd name="connsiteX1" fmla="*/ 390985 w 667304"/>
                <a:gd name="connsiteY1" fmla="*/ 160975 h 1855038"/>
                <a:gd name="connsiteX2" fmla="*/ 160975 w 667304"/>
                <a:gd name="connsiteY2" fmla="*/ 3389 h 1855038"/>
                <a:gd name="connsiteX3" fmla="*/ 3389 w 667304"/>
                <a:gd name="connsiteY3" fmla="*/ 233399 h 1855038"/>
                <a:gd name="connsiteX4" fmla="*/ 227518 w 667304"/>
                <a:gd name="connsiteY4" fmla="*/ 1432892 h 1855038"/>
                <a:gd name="connsiteX5" fmla="*/ 139749 w 667304"/>
                <a:gd name="connsiteY5" fmla="*/ 1613661 h 1855038"/>
                <a:gd name="connsiteX6" fmla="*/ 261296 w 667304"/>
                <a:gd name="connsiteY6" fmla="*/ 1613661 h 1855038"/>
                <a:gd name="connsiteX7" fmla="*/ 276319 w 667304"/>
                <a:gd name="connsiteY7" fmla="*/ 1694063 h 1855038"/>
                <a:gd name="connsiteX8" fmla="*/ 506329 w 667304"/>
                <a:gd name="connsiteY8" fmla="*/ 1851649 h 1855038"/>
                <a:gd name="connsiteX9" fmla="*/ 663915 w 667304"/>
                <a:gd name="connsiteY9" fmla="*/ 1621639 h 185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304" h="1855038">
                  <a:moveTo>
                    <a:pt x="663915" y="1621639"/>
                  </a:moveTo>
                  <a:lnTo>
                    <a:pt x="390985" y="160975"/>
                  </a:lnTo>
                  <a:cubicBezTo>
                    <a:pt x="370986" y="53944"/>
                    <a:pt x="268007" y="-16610"/>
                    <a:pt x="160975" y="3389"/>
                  </a:cubicBezTo>
                  <a:cubicBezTo>
                    <a:pt x="53944" y="23388"/>
                    <a:pt x="-16610" y="126367"/>
                    <a:pt x="3389" y="233399"/>
                  </a:cubicBezTo>
                  <a:lnTo>
                    <a:pt x="227518" y="1432892"/>
                  </a:lnTo>
                  <a:lnTo>
                    <a:pt x="139749" y="1613661"/>
                  </a:lnTo>
                  <a:lnTo>
                    <a:pt x="261296" y="1613661"/>
                  </a:lnTo>
                  <a:lnTo>
                    <a:pt x="276319" y="1694063"/>
                  </a:lnTo>
                  <a:cubicBezTo>
                    <a:pt x="296318" y="1801094"/>
                    <a:pt x="399297" y="1871648"/>
                    <a:pt x="506329" y="1851649"/>
                  </a:cubicBezTo>
                  <a:cubicBezTo>
                    <a:pt x="613360" y="1831649"/>
                    <a:pt x="683914" y="1728670"/>
                    <a:pt x="663915" y="1621639"/>
                  </a:cubicBezTo>
                  <a:close/>
                </a:path>
              </a:pathLst>
            </a:custGeom>
            <a:solidFill>
              <a:schemeClr val="accent1">
                <a:alpha val="1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FCE1F485-534C-4A65-A5A5-3161F52906C1}"/>
                </a:ext>
              </a:extLst>
            </p:cNvPr>
            <p:cNvSpPr txBox="1"/>
            <p:nvPr/>
          </p:nvSpPr>
          <p:spPr>
            <a:xfrm>
              <a:off x="5855976" y="3465513"/>
              <a:ext cx="2200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+mj-ea"/>
                  <a:ea typeface="+mj-ea"/>
                </a:defRPr>
              </a:lvl1pPr>
            </a:lstStyle>
            <a:p>
              <a:pPr algn="ctr"/>
              <a:r>
                <a:rPr lang="zh-CN" altLang="en-US" sz="1600" dirty="0">
                  <a:solidFill>
                    <a:srgbClr val="595959"/>
                  </a:solidFill>
                  <a:latin typeface="+mn-lt"/>
                  <a:ea typeface="+mn-ea"/>
                  <a:cs typeface="+mn-ea"/>
                  <a:sym typeface="+mn-lt"/>
                </a:rPr>
                <a:t>学期计划</a:t>
              </a: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4A6F9B9D-8FFA-41DA-959B-1A37FF58AFBF}"/>
              </a:ext>
            </a:extLst>
          </p:cNvPr>
          <p:cNvGrpSpPr/>
          <p:nvPr/>
        </p:nvGrpSpPr>
        <p:grpSpPr>
          <a:xfrm flipH="1">
            <a:off x="8664338" y="3801813"/>
            <a:ext cx="2200525" cy="667304"/>
            <a:chOff x="5855976" y="3292500"/>
            <a:chExt cx="2200525" cy="667304"/>
          </a:xfrm>
        </p:grpSpPr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10639BAC-B7E7-4A4D-9F98-43E8171516F7}"/>
                </a:ext>
              </a:extLst>
            </p:cNvPr>
            <p:cNvSpPr/>
            <p:nvPr/>
          </p:nvSpPr>
          <p:spPr>
            <a:xfrm rot="4764968" flipH="1">
              <a:off x="6622587" y="2698633"/>
              <a:ext cx="667304" cy="1855038"/>
            </a:xfrm>
            <a:custGeom>
              <a:avLst/>
              <a:gdLst>
                <a:gd name="connsiteX0" fmla="*/ 663915 w 667304"/>
                <a:gd name="connsiteY0" fmla="*/ 1621639 h 1855038"/>
                <a:gd name="connsiteX1" fmla="*/ 390985 w 667304"/>
                <a:gd name="connsiteY1" fmla="*/ 160975 h 1855038"/>
                <a:gd name="connsiteX2" fmla="*/ 160975 w 667304"/>
                <a:gd name="connsiteY2" fmla="*/ 3389 h 1855038"/>
                <a:gd name="connsiteX3" fmla="*/ 3389 w 667304"/>
                <a:gd name="connsiteY3" fmla="*/ 233399 h 1855038"/>
                <a:gd name="connsiteX4" fmla="*/ 227518 w 667304"/>
                <a:gd name="connsiteY4" fmla="*/ 1432892 h 1855038"/>
                <a:gd name="connsiteX5" fmla="*/ 139749 w 667304"/>
                <a:gd name="connsiteY5" fmla="*/ 1613661 h 1855038"/>
                <a:gd name="connsiteX6" fmla="*/ 261296 w 667304"/>
                <a:gd name="connsiteY6" fmla="*/ 1613661 h 1855038"/>
                <a:gd name="connsiteX7" fmla="*/ 276319 w 667304"/>
                <a:gd name="connsiteY7" fmla="*/ 1694063 h 1855038"/>
                <a:gd name="connsiteX8" fmla="*/ 506329 w 667304"/>
                <a:gd name="connsiteY8" fmla="*/ 1851649 h 1855038"/>
                <a:gd name="connsiteX9" fmla="*/ 663915 w 667304"/>
                <a:gd name="connsiteY9" fmla="*/ 1621639 h 185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304" h="1855038">
                  <a:moveTo>
                    <a:pt x="663915" y="1621639"/>
                  </a:moveTo>
                  <a:lnTo>
                    <a:pt x="390985" y="160975"/>
                  </a:lnTo>
                  <a:cubicBezTo>
                    <a:pt x="370986" y="53944"/>
                    <a:pt x="268007" y="-16610"/>
                    <a:pt x="160975" y="3389"/>
                  </a:cubicBezTo>
                  <a:cubicBezTo>
                    <a:pt x="53944" y="23388"/>
                    <a:pt x="-16610" y="126367"/>
                    <a:pt x="3389" y="233399"/>
                  </a:cubicBezTo>
                  <a:lnTo>
                    <a:pt x="227518" y="1432892"/>
                  </a:lnTo>
                  <a:lnTo>
                    <a:pt x="139749" y="1613661"/>
                  </a:lnTo>
                  <a:lnTo>
                    <a:pt x="261296" y="1613661"/>
                  </a:lnTo>
                  <a:lnTo>
                    <a:pt x="276319" y="1694063"/>
                  </a:lnTo>
                  <a:cubicBezTo>
                    <a:pt x="296318" y="1801094"/>
                    <a:pt x="399297" y="1871648"/>
                    <a:pt x="506329" y="1851649"/>
                  </a:cubicBezTo>
                  <a:cubicBezTo>
                    <a:pt x="613360" y="1831649"/>
                    <a:pt x="683914" y="1728670"/>
                    <a:pt x="663915" y="1621639"/>
                  </a:cubicBezTo>
                  <a:close/>
                </a:path>
              </a:pathLst>
            </a:custGeom>
            <a:solidFill>
              <a:schemeClr val="accent1">
                <a:alpha val="1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1439818B-9F4C-4C13-B981-D8C98D242C1B}"/>
                </a:ext>
              </a:extLst>
            </p:cNvPr>
            <p:cNvSpPr txBox="1"/>
            <p:nvPr/>
          </p:nvSpPr>
          <p:spPr>
            <a:xfrm>
              <a:off x="5855976" y="3465513"/>
              <a:ext cx="2200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+mj-ea"/>
                  <a:ea typeface="+mj-ea"/>
                </a:defRPr>
              </a:lvl1pPr>
            </a:lstStyle>
            <a:p>
              <a:pPr algn="ctr"/>
              <a:r>
                <a:rPr lang="zh-CN" altLang="en-US" sz="1600" dirty="0">
                  <a:solidFill>
                    <a:srgbClr val="595959"/>
                  </a:solidFill>
                  <a:latin typeface="+mn-lt"/>
                  <a:ea typeface="+mn-ea"/>
                  <a:cs typeface="+mn-ea"/>
                  <a:sym typeface="+mn-lt"/>
                </a:rPr>
                <a:t>制定目标</a:t>
              </a: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10CC3B3E-B96F-4AF6-8E12-68F2AC608CC3}"/>
              </a:ext>
            </a:extLst>
          </p:cNvPr>
          <p:cNvGrpSpPr/>
          <p:nvPr/>
        </p:nvGrpSpPr>
        <p:grpSpPr>
          <a:xfrm>
            <a:off x="5986551" y="5383946"/>
            <a:ext cx="2200525" cy="667304"/>
            <a:chOff x="5855976" y="3292500"/>
            <a:chExt cx="2200525" cy="667304"/>
          </a:xfrm>
        </p:grpSpPr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140E9A78-517D-4902-AEA2-C65786FD1120}"/>
                </a:ext>
              </a:extLst>
            </p:cNvPr>
            <p:cNvSpPr/>
            <p:nvPr/>
          </p:nvSpPr>
          <p:spPr>
            <a:xfrm rot="4764968" flipH="1">
              <a:off x="6622587" y="2698633"/>
              <a:ext cx="667304" cy="1855038"/>
            </a:xfrm>
            <a:custGeom>
              <a:avLst/>
              <a:gdLst>
                <a:gd name="connsiteX0" fmla="*/ 663915 w 667304"/>
                <a:gd name="connsiteY0" fmla="*/ 1621639 h 1855038"/>
                <a:gd name="connsiteX1" fmla="*/ 390985 w 667304"/>
                <a:gd name="connsiteY1" fmla="*/ 160975 h 1855038"/>
                <a:gd name="connsiteX2" fmla="*/ 160975 w 667304"/>
                <a:gd name="connsiteY2" fmla="*/ 3389 h 1855038"/>
                <a:gd name="connsiteX3" fmla="*/ 3389 w 667304"/>
                <a:gd name="connsiteY3" fmla="*/ 233399 h 1855038"/>
                <a:gd name="connsiteX4" fmla="*/ 227518 w 667304"/>
                <a:gd name="connsiteY4" fmla="*/ 1432892 h 1855038"/>
                <a:gd name="connsiteX5" fmla="*/ 139749 w 667304"/>
                <a:gd name="connsiteY5" fmla="*/ 1613661 h 1855038"/>
                <a:gd name="connsiteX6" fmla="*/ 261296 w 667304"/>
                <a:gd name="connsiteY6" fmla="*/ 1613661 h 1855038"/>
                <a:gd name="connsiteX7" fmla="*/ 276319 w 667304"/>
                <a:gd name="connsiteY7" fmla="*/ 1694063 h 1855038"/>
                <a:gd name="connsiteX8" fmla="*/ 506329 w 667304"/>
                <a:gd name="connsiteY8" fmla="*/ 1851649 h 1855038"/>
                <a:gd name="connsiteX9" fmla="*/ 663915 w 667304"/>
                <a:gd name="connsiteY9" fmla="*/ 1621639 h 185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304" h="1855038">
                  <a:moveTo>
                    <a:pt x="663915" y="1621639"/>
                  </a:moveTo>
                  <a:lnTo>
                    <a:pt x="390985" y="160975"/>
                  </a:lnTo>
                  <a:cubicBezTo>
                    <a:pt x="370986" y="53944"/>
                    <a:pt x="268007" y="-16610"/>
                    <a:pt x="160975" y="3389"/>
                  </a:cubicBezTo>
                  <a:cubicBezTo>
                    <a:pt x="53944" y="23388"/>
                    <a:pt x="-16610" y="126367"/>
                    <a:pt x="3389" y="233399"/>
                  </a:cubicBezTo>
                  <a:lnTo>
                    <a:pt x="227518" y="1432892"/>
                  </a:lnTo>
                  <a:lnTo>
                    <a:pt x="139749" y="1613661"/>
                  </a:lnTo>
                  <a:lnTo>
                    <a:pt x="261296" y="1613661"/>
                  </a:lnTo>
                  <a:lnTo>
                    <a:pt x="276319" y="1694063"/>
                  </a:lnTo>
                  <a:cubicBezTo>
                    <a:pt x="296318" y="1801094"/>
                    <a:pt x="399297" y="1871648"/>
                    <a:pt x="506329" y="1851649"/>
                  </a:cubicBezTo>
                  <a:cubicBezTo>
                    <a:pt x="613360" y="1831649"/>
                    <a:pt x="683914" y="1728670"/>
                    <a:pt x="663915" y="1621639"/>
                  </a:cubicBezTo>
                  <a:close/>
                </a:path>
              </a:pathLst>
            </a:custGeom>
            <a:solidFill>
              <a:schemeClr val="accent1">
                <a:alpha val="1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AFC06A28-1C89-4AD0-9C18-B3B122B89E8D}"/>
                </a:ext>
              </a:extLst>
            </p:cNvPr>
            <p:cNvSpPr txBox="1"/>
            <p:nvPr/>
          </p:nvSpPr>
          <p:spPr>
            <a:xfrm>
              <a:off x="5855976" y="3465513"/>
              <a:ext cx="2200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+mj-ea"/>
                  <a:ea typeface="+mj-ea"/>
                </a:defRPr>
              </a:lvl1pPr>
            </a:lstStyle>
            <a:p>
              <a:pPr algn="ctr"/>
              <a:r>
                <a:rPr lang="zh-CN" altLang="en-US" sz="1600" dirty="0">
                  <a:solidFill>
                    <a:srgbClr val="595959"/>
                  </a:solidFill>
                  <a:latin typeface="+mn-lt"/>
                  <a:ea typeface="+mn-ea"/>
                  <a:cs typeface="+mn-ea"/>
                  <a:sym typeface="+mn-lt"/>
                </a:rPr>
                <a:t>全面发展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234F1E8A-8B7D-4E32-A49D-6CA938E49E49}"/>
              </a:ext>
            </a:extLst>
          </p:cNvPr>
          <p:cNvGrpSpPr/>
          <p:nvPr/>
        </p:nvGrpSpPr>
        <p:grpSpPr>
          <a:xfrm>
            <a:off x="5169122" y="4694292"/>
            <a:ext cx="2200525" cy="667304"/>
            <a:chOff x="5855976" y="3292500"/>
            <a:chExt cx="2200525" cy="667304"/>
          </a:xfrm>
        </p:grpSpPr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323A6D71-680B-4A9B-A3E5-C15BF1D20838}"/>
                </a:ext>
              </a:extLst>
            </p:cNvPr>
            <p:cNvSpPr/>
            <p:nvPr/>
          </p:nvSpPr>
          <p:spPr>
            <a:xfrm rot="4764968" flipH="1">
              <a:off x="6622587" y="2698633"/>
              <a:ext cx="667304" cy="1855038"/>
            </a:xfrm>
            <a:custGeom>
              <a:avLst/>
              <a:gdLst>
                <a:gd name="connsiteX0" fmla="*/ 663915 w 667304"/>
                <a:gd name="connsiteY0" fmla="*/ 1621639 h 1855038"/>
                <a:gd name="connsiteX1" fmla="*/ 390985 w 667304"/>
                <a:gd name="connsiteY1" fmla="*/ 160975 h 1855038"/>
                <a:gd name="connsiteX2" fmla="*/ 160975 w 667304"/>
                <a:gd name="connsiteY2" fmla="*/ 3389 h 1855038"/>
                <a:gd name="connsiteX3" fmla="*/ 3389 w 667304"/>
                <a:gd name="connsiteY3" fmla="*/ 233399 h 1855038"/>
                <a:gd name="connsiteX4" fmla="*/ 227518 w 667304"/>
                <a:gd name="connsiteY4" fmla="*/ 1432892 h 1855038"/>
                <a:gd name="connsiteX5" fmla="*/ 139749 w 667304"/>
                <a:gd name="connsiteY5" fmla="*/ 1613661 h 1855038"/>
                <a:gd name="connsiteX6" fmla="*/ 261296 w 667304"/>
                <a:gd name="connsiteY6" fmla="*/ 1613661 h 1855038"/>
                <a:gd name="connsiteX7" fmla="*/ 276319 w 667304"/>
                <a:gd name="connsiteY7" fmla="*/ 1694063 h 1855038"/>
                <a:gd name="connsiteX8" fmla="*/ 506329 w 667304"/>
                <a:gd name="connsiteY8" fmla="*/ 1851649 h 1855038"/>
                <a:gd name="connsiteX9" fmla="*/ 663915 w 667304"/>
                <a:gd name="connsiteY9" fmla="*/ 1621639 h 185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304" h="1855038">
                  <a:moveTo>
                    <a:pt x="663915" y="1621639"/>
                  </a:moveTo>
                  <a:lnTo>
                    <a:pt x="390985" y="160975"/>
                  </a:lnTo>
                  <a:cubicBezTo>
                    <a:pt x="370986" y="53944"/>
                    <a:pt x="268007" y="-16610"/>
                    <a:pt x="160975" y="3389"/>
                  </a:cubicBezTo>
                  <a:cubicBezTo>
                    <a:pt x="53944" y="23388"/>
                    <a:pt x="-16610" y="126367"/>
                    <a:pt x="3389" y="233399"/>
                  </a:cubicBezTo>
                  <a:lnTo>
                    <a:pt x="227518" y="1432892"/>
                  </a:lnTo>
                  <a:lnTo>
                    <a:pt x="139749" y="1613661"/>
                  </a:lnTo>
                  <a:lnTo>
                    <a:pt x="261296" y="1613661"/>
                  </a:lnTo>
                  <a:lnTo>
                    <a:pt x="276319" y="1694063"/>
                  </a:lnTo>
                  <a:cubicBezTo>
                    <a:pt x="296318" y="1801094"/>
                    <a:pt x="399297" y="1871648"/>
                    <a:pt x="506329" y="1851649"/>
                  </a:cubicBezTo>
                  <a:cubicBezTo>
                    <a:pt x="613360" y="1831649"/>
                    <a:pt x="683914" y="1728670"/>
                    <a:pt x="663915" y="1621639"/>
                  </a:cubicBezTo>
                  <a:close/>
                </a:path>
              </a:pathLst>
            </a:custGeom>
            <a:solidFill>
              <a:schemeClr val="accent1">
                <a:alpha val="1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6C624E6A-E3D7-4D8C-85FC-F1DF1A6FA973}"/>
                </a:ext>
              </a:extLst>
            </p:cNvPr>
            <p:cNvSpPr txBox="1"/>
            <p:nvPr/>
          </p:nvSpPr>
          <p:spPr>
            <a:xfrm>
              <a:off x="5855976" y="3465513"/>
              <a:ext cx="2200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+mj-ea"/>
                  <a:ea typeface="+mj-ea"/>
                </a:defRPr>
              </a:lvl1pPr>
            </a:lstStyle>
            <a:p>
              <a:pPr algn="ctr"/>
              <a:r>
                <a:rPr lang="zh-CN" altLang="en-US" sz="1600" dirty="0">
                  <a:solidFill>
                    <a:srgbClr val="595959"/>
                  </a:solidFill>
                  <a:latin typeface="+mn-lt"/>
                  <a:ea typeface="+mn-ea"/>
                  <a:cs typeface="+mn-ea"/>
                  <a:sym typeface="+mn-lt"/>
                </a:rPr>
                <a:t>社会活动</a:t>
              </a: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F76113B-3275-422F-AFDA-6CB83FAAE87F}"/>
              </a:ext>
            </a:extLst>
          </p:cNvPr>
          <p:cNvGrpSpPr/>
          <p:nvPr/>
        </p:nvGrpSpPr>
        <p:grpSpPr>
          <a:xfrm flipH="1">
            <a:off x="9750780" y="4579495"/>
            <a:ext cx="1280894" cy="1546394"/>
            <a:chOff x="3716701" y="3416253"/>
            <a:chExt cx="1900051" cy="2293888"/>
          </a:xfrm>
        </p:grpSpPr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631951CF-9201-4421-BB1E-589B422A1A90}"/>
                </a:ext>
              </a:extLst>
            </p:cNvPr>
            <p:cNvSpPr/>
            <p:nvPr/>
          </p:nvSpPr>
          <p:spPr>
            <a:xfrm>
              <a:off x="4244901" y="3663314"/>
              <a:ext cx="112825" cy="183493"/>
            </a:xfrm>
            <a:custGeom>
              <a:avLst/>
              <a:gdLst>
                <a:gd name="connsiteX0" fmla="*/ 80352 w 116527"/>
                <a:gd name="connsiteY0" fmla="*/ 24993 h 188585"/>
                <a:gd name="connsiteX1" fmla="*/ 116527 w 116527"/>
                <a:gd name="connsiteY1" fmla="*/ 133880 h 188585"/>
                <a:gd name="connsiteX2" fmla="*/ 30784 w 116527"/>
                <a:gd name="connsiteY2" fmla="*/ 188586 h 188585"/>
                <a:gd name="connsiteX3" fmla="*/ 0 w 116527"/>
                <a:gd name="connsiteY3" fmla="*/ 0 h 188585"/>
                <a:gd name="connsiteX4" fmla="*/ 80352 w 116527"/>
                <a:gd name="connsiteY4" fmla="*/ 24993 h 18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27" h="188585">
                  <a:moveTo>
                    <a:pt x="80352" y="24993"/>
                  </a:moveTo>
                  <a:lnTo>
                    <a:pt x="116527" y="133880"/>
                  </a:lnTo>
                  <a:lnTo>
                    <a:pt x="30784" y="188586"/>
                  </a:lnTo>
                  <a:lnTo>
                    <a:pt x="0" y="0"/>
                  </a:lnTo>
                  <a:lnTo>
                    <a:pt x="80352" y="24993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1D739ABC-398B-4FEB-A6CA-1B33D36E847D}"/>
                </a:ext>
              </a:extLst>
            </p:cNvPr>
            <p:cNvSpPr/>
            <p:nvPr/>
          </p:nvSpPr>
          <p:spPr>
            <a:xfrm>
              <a:off x="4209567" y="3520887"/>
              <a:ext cx="166528" cy="168397"/>
            </a:xfrm>
            <a:custGeom>
              <a:avLst/>
              <a:gdLst>
                <a:gd name="connsiteX0" fmla="*/ 7100 w 171992"/>
                <a:gd name="connsiteY0" fmla="*/ 41162 h 173070"/>
                <a:gd name="connsiteX1" fmla="*/ 95394 w 171992"/>
                <a:gd name="connsiteY1" fmla="*/ 5422 h 173070"/>
                <a:gd name="connsiteX2" fmla="*/ 119106 w 171992"/>
                <a:gd name="connsiteY2" fmla="*/ 22461 h 173070"/>
                <a:gd name="connsiteX3" fmla="*/ 149716 w 171992"/>
                <a:gd name="connsiteY3" fmla="*/ 157564 h 173070"/>
                <a:gd name="connsiteX4" fmla="*/ 3796 w 171992"/>
                <a:gd name="connsiteY4" fmla="*/ 112646 h 173070"/>
                <a:gd name="connsiteX5" fmla="*/ 7101 w 171992"/>
                <a:gd name="connsiteY5" fmla="*/ 41162 h 17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992" h="173070">
                  <a:moveTo>
                    <a:pt x="7100" y="41162"/>
                  </a:moveTo>
                  <a:cubicBezTo>
                    <a:pt x="21661" y="6791"/>
                    <a:pt x="61192" y="-9210"/>
                    <a:pt x="95394" y="5422"/>
                  </a:cubicBezTo>
                  <a:cubicBezTo>
                    <a:pt x="104442" y="9293"/>
                    <a:pt x="112535" y="15109"/>
                    <a:pt x="119106" y="22461"/>
                  </a:cubicBezTo>
                  <a:cubicBezTo>
                    <a:pt x="155455" y="61611"/>
                    <a:pt x="199458" y="123832"/>
                    <a:pt x="149716" y="157564"/>
                  </a:cubicBezTo>
                  <a:cubicBezTo>
                    <a:pt x="73712" y="209998"/>
                    <a:pt x="3796" y="112646"/>
                    <a:pt x="3796" y="112646"/>
                  </a:cubicBezTo>
                  <a:cubicBezTo>
                    <a:pt x="-2217" y="89020"/>
                    <a:pt x="-1066" y="64127"/>
                    <a:pt x="7101" y="41162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10F8FBD0-7488-454A-8F6C-A1AB300F88BD}"/>
                </a:ext>
              </a:extLst>
            </p:cNvPr>
            <p:cNvSpPr/>
            <p:nvPr/>
          </p:nvSpPr>
          <p:spPr>
            <a:xfrm>
              <a:off x="4241525" y="3620451"/>
              <a:ext cx="39138" cy="39173"/>
            </a:xfrm>
            <a:custGeom>
              <a:avLst/>
              <a:gdLst>
                <a:gd name="connsiteX0" fmla="*/ 29749 w 40422"/>
                <a:gd name="connsiteY0" fmla="*/ 5600 h 40260"/>
                <a:gd name="connsiteX1" fmla="*/ 1399 w 40422"/>
                <a:gd name="connsiteY1" fmla="*/ 12592 h 40260"/>
                <a:gd name="connsiteX2" fmla="*/ 37227 w 40422"/>
                <a:gd name="connsiteY2" fmla="*/ 35313 h 40260"/>
                <a:gd name="connsiteX3" fmla="*/ 29749 w 40422"/>
                <a:gd name="connsiteY3" fmla="*/ 5600 h 4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22" h="40260">
                  <a:moveTo>
                    <a:pt x="29749" y="5600"/>
                  </a:moveTo>
                  <a:cubicBezTo>
                    <a:pt x="29749" y="5600"/>
                    <a:pt x="10096" y="-10829"/>
                    <a:pt x="1399" y="12592"/>
                  </a:cubicBezTo>
                  <a:cubicBezTo>
                    <a:pt x="-7297" y="36012"/>
                    <a:pt x="26966" y="47547"/>
                    <a:pt x="37227" y="35313"/>
                  </a:cubicBezTo>
                  <a:cubicBezTo>
                    <a:pt x="47489" y="23078"/>
                    <a:pt x="29749" y="5600"/>
                    <a:pt x="29749" y="5600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72EB78AB-D6F8-45B4-BFF1-69C41FBC866E}"/>
                </a:ext>
              </a:extLst>
            </p:cNvPr>
            <p:cNvSpPr/>
            <p:nvPr/>
          </p:nvSpPr>
          <p:spPr>
            <a:xfrm>
              <a:off x="3716701" y="3901056"/>
              <a:ext cx="528200" cy="976136"/>
            </a:xfrm>
            <a:custGeom>
              <a:avLst/>
              <a:gdLst>
                <a:gd name="connsiteX0" fmla="*/ 399610 w 545530"/>
                <a:gd name="connsiteY0" fmla="*/ 0 h 1003225"/>
                <a:gd name="connsiteX1" fmla="*/ 809 w 545530"/>
                <a:gd name="connsiteY1" fmla="*/ 716590 h 1003225"/>
                <a:gd name="connsiteX2" fmla="*/ 132467 w 545530"/>
                <a:gd name="connsiteY2" fmla="*/ 903078 h 1003225"/>
                <a:gd name="connsiteX3" fmla="*/ 545530 w 545530"/>
                <a:gd name="connsiteY3" fmla="*/ 1003226 h 100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530" h="1003225">
                  <a:moveTo>
                    <a:pt x="399610" y="0"/>
                  </a:moveTo>
                  <a:cubicBezTo>
                    <a:pt x="399610" y="0"/>
                    <a:pt x="47245" y="213579"/>
                    <a:pt x="809" y="716590"/>
                  </a:cubicBezTo>
                  <a:cubicBezTo>
                    <a:pt x="-7468" y="802981"/>
                    <a:pt x="48593" y="882388"/>
                    <a:pt x="132467" y="903078"/>
                  </a:cubicBezTo>
                  <a:lnTo>
                    <a:pt x="545530" y="100322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411DE5D5-E20F-4190-9262-75BF50D17861}"/>
                </a:ext>
              </a:extLst>
            </p:cNvPr>
            <p:cNvSpPr/>
            <p:nvPr/>
          </p:nvSpPr>
          <p:spPr>
            <a:xfrm rot="20119200">
              <a:off x="3775035" y="4598589"/>
              <a:ext cx="576926" cy="380931"/>
            </a:xfrm>
            <a:custGeom>
              <a:avLst/>
              <a:gdLst>
                <a:gd name="connsiteX0" fmla="*/ 0 w 595854"/>
                <a:gd name="connsiteY0" fmla="*/ 0 h 391502"/>
                <a:gd name="connsiteX1" fmla="*/ 595855 w 595854"/>
                <a:gd name="connsiteY1" fmla="*/ 0 h 391502"/>
                <a:gd name="connsiteX2" fmla="*/ 595855 w 595854"/>
                <a:gd name="connsiteY2" fmla="*/ 391503 h 391502"/>
                <a:gd name="connsiteX3" fmla="*/ 0 w 595854"/>
                <a:gd name="connsiteY3" fmla="*/ 391503 h 391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5854" h="391502">
                  <a:moveTo>
                    <a:pt x="0" y="0"/>
                  </a:moveTo>
                  <a:lnTo>
                    <a:pt x="595855" y="0"/>
                  </a:lnTo>
                  <a:lnTo>
                    <a:pt x="595855" y="391503"/>
                  </a:lnTo>
                  <a:lnTo>
                    <a:pt x="0" y="391503"/>
                  </a:lnTo>
                  <a:close/>
                </a:path>
              </a:pathLst>
            </a:custGeom>
            <a:solidFill>
              <a:srgbClr val="FFD200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B4842AB9-B82B-4E30-B9D5-C5225855F63D}"/>
                </a:ext>
              </a:extLst>
            </p:cNvPr>
            <p:cNvSpPr/>
            <p:nvPr/>
          </p:nvSpPr>
          <p:spPr>
            <a:xfrm>
              <a:off x="4169297" y="3416253"/>
              <a:ext cx="173730" cy="288709"/>
            </a:xfrm>
            <a:custGeom>
              <a:avLst/>
              <a:gdLst>
                <a:gd name="connsiteX0" fmla="*/ 115130 w 179430"/>
                <a:gd name="connsiteY0" fmla="*/ 187327 h 296721"/>
                <a:gd name="connsiteX1" fmla="*/ 85042 w 179430"/>
                <a:gd name="connsiteY1" fmla="*/ 296388 h 296721"/>
                <a:gd name="connsiteX2" fmla="*/ 18082 w 179430"/>
                <a:gd name="connsiteY2" fmla="*/ 187327 h 296721"/>
                <a:gd name="connsiteX3" fmla="*/ 54954 w 179430"/>
                <a:gd name="connsiteY3" fmla="*/ 55020 h 296721"/>
                <a:gd name="connsiteX4" fmla="*/ 105739 w 179430"/>
                <a:gd name="connsiteY4" fmla="*/ 13423 h 296721"/>
                <a:gd name="connsiteX5" fmla="*/ 159183 w 179430"/>
                <a:gd name="connsiteY5" fmla="*/ 9074 h 296721"/>
                <a:gd name="connsiteX6" fmla="*/ 169220 w 179430"/>
                <a:gd name="connsiteY6" fmla="*/ 22511 h 296721"/>
                <a:gd name="connsiteX7" fmla="*/ 115130 w 179430"/>
                <a:gd name="connsiteY7" fmla="*/ 187327 h 29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430" h="296721">
                  <a:moveTo>
                    <a:pt x="115130" y="187327"/>
                  </a:moveTo>
                  <a:cubicBezTo>
                    <a:pt x="115130" y="187327"/>
                    <a:pt x="155480" y="303729"/>
                    <a:pt x="85042" y="296388"/>
                  </a:cubicBezTo>
                  <a:cubicBezTo>
                    <a:pt x="14604" y="289048"/>
                    <a:pt x="53040" y="239061"/>
                    <a:pt x="18082" y="187327"/>
                  </a:cubicBezTo>
                  <a:cubicBezTo>
                    <a:pt x="-16876" y="135593"/>
                    <a:pt x="690" y="99938"/>
                    <a:pt x="54954" y="55020"/>
                  </a:cubicBezTo>
                  <a:cubicBezTo>
                    <a:pt x="79477" y="34221"/>
                    <a:pt x="95825" y="24434"/>
                    <a:pt x="105739" y="13423"/>
                  </a:cubicBezTo>
                  <a:cubicBezTo>
                    <a:pt x="119302" y="-2609"/>
                    <a:pt x="143230" y="-4556"/>
                    <a:pt x="159183" y="9074"/>
                  </a:cubicBezTo>
                  <a:cubicBezTo>
                    <a:pt x="163482" y="12747"/>
                    <a:pt x="166911" y="17337"/>
                    <a:pt x="169220" y="22511"/>
                  </a:cubicBezTo>
                  <a:cubicBezTo>
                    <a:pt x="187482" y="67254"/>
                    <a:pt x="187656" y="127028"/>
                    <a:pt x="115130" y="187327"/>
                  </a:cubicBez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A79638A9-8EF6-4A22-899C-850F7A3B50F6}"/>
                </a:ext>
              </a:extLst>
            </p:cNvPr>
            <p:cNvSpPr/>
            <p:nvPr/>
          </p:nvSpPr>
          <p:spPr>
            <a:xfrm>
              <a:off x="3982663" y="3779249"/>
              <a:ext cx="757075" cy="1040124"/>
            </a:xfrm>
            <a:custGeom>
              <a:avLst/>
              <a:gdLst>
                <a:gd name="connsiteX0" fmla="*/ 43353 w 781914"/>
                <a:gd name="connsiteY0" fmla="*/ 230055 h 1068989"/>
                <a:gd name="connsiteX1" fmla="*/ 221100 w 781914"/>
                <a:gd name="connsiteY1" fmla="*/ 73978 h 1068989"/>
                <a:gd name="connsiteX2" fmla="*/ 742864 w 781914"/>
                <a:gd name="connsiteY2" fmla="*/ 73978 h 1068989"/>
                <a:gd name="connsiteX3" fmla="*/ 680426 w 781914"/>
                <a:gd name="connsiteY3" fmla="*/ 1028965 h 1068989"/>
                <a:gd name="connsiteX4" fmla="*/ 173794 w 781914"/>
                <a:gd name="connsiteY4" fmla="*/ 1068989 h 1068989"/>
                <a:gd name="connsiteX5" fmla="*/ 43353 w 781914"/>
                <a:gd name="connsiteY5" fmla="*/ 230055 h 106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1914" h="1068989">
                  <a:moveTo>
                    <a:pt x="43353" y="230055"/>
                  </a:moveTo>
                  <a:cubicBezTo>
                    <a:pt x="77188" y="154522"/>
                    <a:pt x="142079" y="97543"/>
                    <a:pt x="221100" y="73978"/>
                  </a:cubicBezTo>
                  <a:cubicBezTo>
                    <a:pt x="371890" y="28536"/>
                    <a:pt x="657991" y="-66893"/>
                    <a:pt x="742864" y="73978"/>
                  </a:cubicBezTo>
                  <a:cubicBezTo>
                    <a:pt x="858522" y="267807"/>
                    <a:pt x="680426" y="1028965"/>
                    <a:pt x="680426" y="1028965"/>
                  </a:cubicBezTo>
                  <a:lnTo>
                    <a:pt x="173794" y="1068989"/>
                  </a:lnTo>
                  <a:cubicBezTo>
                    <a:pt x="173794" y="1068989"/>
                    <a:pt x="-104654" y="564056"/>
                    <a:pt x="43353" y="230055"/>
                  </a:cubicBez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C12DAA02-4691-4D74-9D21-17DC4E4D2A32}"/>
                </a:ext>
              </a:extLst>
            </p:cNvPr>
            <p:cNvSpPr/>
            <p:nvPr/>
          </p:nvSpPr>
          <p:spPr>
            <a:xfrm>
              <a:off x="4158345" y="4780769"/>
              <a:ext cx="482792" cy="851143"/>
            </a:xfrm>
            <a:custGeom>
              <a:avLst/>
              <a:gdLst>
                <a:gd name="connsiteX0" fmla="*/ 498632 w 498632"/>
                <a:gd name="connsiteY0" fmla="*/ 0 h 874764"/>
                <a:gd name="connsiteX1" fmla="*/ 432021 w 498632"/>
                <a:gd name="connsiteY1" fmla="*/ 874764 h 874764"/>
                <a:gd name="connsiteX2" fmla="*/ 326798 w 498632"/>
                <a:gd name="connsiteY2" fmla="*/ 874764 h 874764"/>
                <a:gd name="connsiteX3" fmla="*/ 232707 w 498632"/>
                <a:gd name="connsiteY3" fmla="*/ 195052 h 874764"/>
                <a:gd name="connsiteX4" fmla="*/ 0 w 498632"/>
                <a:gd name="connsiteY4" fmla="*/ 39500 h 874764"/>
                <a:gd name="connsiteX5" fmla="*/ 498632 w 498632"/>
                <a:gd name="connsiteY5" fmla="*/ 0 h 87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632" h="874764">
                  <a:moveTo>
                    <a:pt x="498632" y="0"/>
                  </a:moveTo>
                  <a:lnTo>
                    <a:pt x="432021" y="874764"/>
                  </a:lnTo>
                  <a:lnTo>
                    <a:pt x="326798" y="874764"/>
                  </a:lnTo>
                  <a:lnTo>
                    <a:pt x="232707" y="195052"/>
                  </a:lnTo>
                  <a:lnTo>
                    <a:pt x="0" y="39500"/>
                  </a:lnTo>
                  <a:lnTo>
                    <a:pt x="498632" y="0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9F2FF1A1-D16F-40C2-A4B6-CC15908EDCBE}"/>
                </a:ext>
              </a:extLst>
            </p:cNvPr>
            <p:cNvSpPr/>
            <p:nvPr/>
          </p:nvSpPr>
          <p:spPr>
            <a:xfrm>
              <a:off x="4017734" y="4819202"/>
              <a:ext cx="345212" cy="812710"/>
            </a:xfrm>
            <a:custGeom>
              <a:avLst/>
              <a:gdLst>
                <a:gd name="connsiteX0" fmla="*/ 145224 w 356538"/>
                <a:gd name="connsiteY0" fmla="*/ 0 h 835264"/>
                <a:gd name="connsiteX1" fmla="*/ 0 w 356538"/>
                <a:gd name="connsiteY1" fmla="*/ 835264 h 835264"/>
                <a:gd name="connsiteX2" fmla="*/ 112875 w 356538"/>
                <a:gd name="connsiteY2" fmla="*/ 835264 h 835264"/>
                <a:gd name="connsiteX3" fmla="*/ 356539 w 356538"/>
                <a:gd name="connsiteY3" fmla="*/ 141395 h 835264"/>
                <a:gd name="connsiteX4" fmla="*/ 145224 w 356538"/>
                <a:gd name="connsiteY4" fmla="*/ 0 h 835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538" h="835264">
                  <a:moveTo>
                    <a:pt x="145224" y="0"/>
                  </a:moveTo>
                  <a:lnTo>
                    <a:pt x="0" y="835264"/>
                  </a:lnTo>
                  <a:lnTo>
                    <a:pt x="112875" y="835264"/>
                  </a:lnTo>
                  <a:lnTo>
                    <a:pt x="356539" y="141395"/>
                  </a:lnTo>
                  <a:lnTo>
                    <a:pt x="145224" y="0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B5650747-DB89-47B9-B1F4-E886FE3D6EA9}"/>
                </a:ext>
              </a:extLst>
            </p:cNvPr>
            <p:cNvSpPr/>
            <p:nvPr/>
          </p:nvSpPr>
          <p:spPr>
            <a:xfrm>
              <a:off x="3985334" y="3837964"/>
              <a:ext cx="686620" cy="981408"/>
            </a:xfrm>
            <a:custGeom>
              <a:avLst/>
              <a:gdLst>
                <a:gd name="connsiteX0" fmla="*/ 262169 w 709147"/>
                <a:gd name="connsiteY0" fmla="*/ 0 h 1008644"/>
                <a:gd name="connsiteX1" fmla="*/ 709147 w 709147"/>
                <a:gd name="connsiteY1" fmla="*/ 817262 h 1008644"/>
                <a:gd name="connsiteX2" fmla="*/ 677320 w 709147"/>
                <a:gd name="connsiteY2" fmla="*/ 968970 h 1008644"/>
                <a:gd name="connsiteX3" fmla="*/ 171035 w 709147"/>
                <a:gd name="connsiteY3" fmla="*/ 1008644 h 1008644"/>
                <a:gd name="connsiteX4" fmla="*/ 244 w 709147"/>
                <a:gd name="connsiteY4" fmla="*/ 331729 h 1008644"/>
                <a:gd name="connsiteX5" fmla="*/ 141468 w 709147"/>
                <a:gd name="connsiteY5" fmla="*/ 49812 h 1008644"/>
                <a:gd name="connsiteX6" fmla="*/ 262169 w 709147"/>
                <a:gd name="connsiteY6" fmla="*/ 0 h 1008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9147" h="1008644">
                  <a:moveTo>
                    <a:pt x="262169" y="0"/>
                  </a:moveTo>
                  <a:cubicBezTo>
                    <a:pt x="262169" y="0"/>
                    <a:pt x="25289" y="766577"/>
                    <a:pt x="709147" y="817262"/>
                  </a:cubicBezTo>
                  <a:lnTo>
                    <a:pt x="677320" y="968970"/>
                  </a:lnTo>
                  <a:lnTo>
                    <a:pt x="171035" y="1008644"/>
                  </a:lnTo>
                  <a:cubicBezTo>
                    <a:pt x="54695" y="802494"/>
                    <a:pt x="-4298" y="568680"/>
                    <a:pt x="244" y="331729"/>
                  </a:cubicBezTo>
                  <a:cubicBezTo>
                    <a:pt x="244" y="331729"/>
                    <a:pt x="4592" y="136327"/>
                    <a:pt x="141468" y="49812"/>
                  </a:cubicBezTo>
                  <a:cubicBezTo>
                    <a:pt x="177728" y="24789"/>
                    <a:pt x="218874" y="7808"/>
                    <a:pt x="262169" y="0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29829507-CD6B-49ED-BFF0-D03929C716A3}"/>
                </a:ext>
              </a:extLst>
            </p:cNvPr>
            <p:cNvSpPr/>
            <p:nvPr/>
          </p:nvSpPr>
          <p:spPr>
            <a:xfrm>
              <a:off x="3964291" y="5631913"/>
              <a:ext cx="143365" cy="78227"/>
            </a:xfrm>
            <a:custGeom>
              <a:avLst/>
              <a:gdLst>
                <a:gd name="connsiteX0" fmla="*/ 75718 w 148069"/>
                <a:gd name="connsiteY0" fmla="*/ 0 h 80398"/>
                <a:gd name="connsiteX1" fmla="*/ 6150 w 148069"/>
                <a:gd name="connsiteY1" fmla="*/ 52433 h 80398"/>
                <a:gd name="connsiteX2" fmla="*/ 3129 w 148069"/>
                <a:gd name="connsiteY2" fmla="*/ 74221 h 80398"/>
                <a:gd name="connsiteX3" fmla="*/ 15194 w 148069"/>
                <a:gd name="connsiteY3" fmla="*/ 80398 h 80398"/>
                <a:gd name="connsiteX4" fmla="*/ 132591 w 148069"/>
                <a:gd name="connsiteY4" fmla="*/ 80398 h 80398"/>
                <a:gd name="connsiteX5" fmla="*/ 148069 w 148069"/>
                <a:gd name="connsiteY5" fmla="*/ 65017 h 80398"/>
                <a:gd name="connsiteX6" fmla="*/ 148069 w 148069"/>
                <a:gd name="connsiteY6" fmla="*/ 699 h 80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069" h="80398">
                  <a:moveTo>
                    <a:pt x="75718" y="0"/>
                  </a:moveTo>
                  <a:lnTo>
                    <a:pt x="6150" y="52433"/>
                  </a:lnTo>
                  <a:cubicBezTo>
                    <a:pt x="-672" y="57612"/>
                    <a:pt x="-2024" y="67366"/>
                    <a:pt x="3129" y="74221"/>
                  </a:cubicBezTo>
                  <a:cubicBezTo>
                    <a:pt x="5994" y="78032"/>
                    <a:pt x="10442" y="80310"/>
                    <a:pt x="15194" y="80398"/>
                  </a:cubicBezTo>
                  <a:lnTo>
                    <a:pt x="132591" y="80398"/>
                  </a:lnTo>
                  <a:cubicBezTo>
                    <a:pt x="141072" y="80399"/>
                    <a:pt x="147974" y="73540"/>
                    <a:pt x="148069" y="65017"/>
                  </a:cubicBezTo>
                  <a:lnTo>
                    <a:pt x="148069" y="699"/>
                  </a:ln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E35D487E-1801-40D3-A788-ABF8CF9CCF6E}"/>
                </a:ext>
              </a:extLst>
            </p:cNvPr>
            <p:cNvSpPr/>
            <p:nvPr/>
          </p:nvSpPr>
          <p:spPr>
            <a:xfrm>
              <a:off x="4504232" y="5631913"/>
              <a:ext cx="139323" cy="78228"/>
            </a:xfrm>
            <a:custGeom>
              <a:avLst/>
              <a:gdLst>
                <a:gd name="connsiteX0" fmla="*/ 71829 w 143894"/>
                <a:gd name="connsiteY0" fmla="*/ 0 h 80399"/>
                <a:gd name="connsiteX1" fmla="*/ 137746 w 143894"/>
                <a:gd name="connsiteY1" fmla="*/ 52433 h 80399"/>
                <a:gd name="connsiteX2" fmla="*/ 140765 w 143894"/>
                <a:gd name="connsiteY2" fmla="*/ 74222 h 80399"/>
                <a:gd name="connsiteX3" fmla="*/ 128180 w 143894"/>
                <a:gd name="connsiteY3" fmla="*/ 80398 h 80399"/>
                <a:gd name="connsiteX4" fmla="*/ 44524 w 143894"/>
                <a:gd name="connsiteY4" fmla="*/ 80398 h 80399"/>
                <a:gd name="connsiteX5" fmla="*/ 0 w 143894"/>
                <a:gd name="connsiteY5" fmla="*/ 35655 h 80399"/>
                <a:gd name="connsiteX6" fmla="*/ 0 w 143894"/>
                <a:gd name="connsiteY6" fmla="*/ 699 h 8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94" h="80399">
                  <a:moveTo>
                    <a:pt x="71829" y="0"/>
                  </a:moveTo>
                  <a:lnTo>
                    <a:pt x="137746" y="52433"/>
                  </a:lnTo>
                  <a:cubicBezTo>
                    <a:pt x="144567" y="57612"/>
                    <a:pt x="145918" y="67367"/>
                    <a:pt x="140765" y="74222"/>
                  </a:cubicBezTo>
                  <a:cubicBezTo>
                    <a:pt x="137789" y="78179"/>
                    <a:pt x="133115" y="80473"/>
                    <a:pt x="128180" y="80398"/>
                  </a:cubicBezTo>
                  <a:lnTo>
                    <a:pt x="44524" y="80398"/>
                  </a:lnTo>
                  <a:cubicBezTo>
                    <a:pt x="19934" y="80398"/>
                    <a:pt x="0" y="60366"/>
                    <a:pt x="0" y="35655"/>
                  </a:cubicBezTo>
                  <a:lnTo>
                    <a:pt x="0" y="699"/>
                  </a:ln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6BC8DACE-08DE-4543-95FB-F9ECCB42F978}"/>
                </a:ext>
              </a:extLst>
            </p:cNvPr>
            <p:cNvSpPr/>
            <p:nvPr/>
          </p:nvSpPr>
          <p:spPr>
            <a:xfrm>
              <a:off x="4443206" y="3753274"/>
              <a:ext cx="1133205" cy="577284"/>
            </a:xfrm>
            <a:custGeom>
              <a:avLst/>
              <a:gdLst>
                <a:gd name="connsiteX0" fmla="*/ 1170385 w 1170384"/>
                <a:gd name="connsiteY0" fmla="*/ 22197 h 593305"/>
                <a:gd name="connsiteX1" fmla="*/ 1095251 w 1170384"/>
                <a:gd name="connsiteY1" fmla="*/ 0 h 593305"/>
                <a:gd name="connsiteX2" fmla="*/ 761495 w 1170384"/>
                <a:gd name="connsiteY2" fmla="*/ 291705 h 593305"/>
                <a:gd name="connsiteX3" fmla="*/ 761495 w 1170384"/>
                <a:gd name="connsiteY3" fmla="*/ 291705 h 593305"/>
                <a:gd name="connsiteX4" fmla="*/ 579922 w 1170384"/>
                <a:gd name="connsiteY4" fmla="*/ 326660 h 593305"/>
                <a:gd name="connsiteX5" fmla="*/ 361650 w 1170384"/>
                <a:gd name="connsiteY5" fmla="*/ 151882 h 593305"/>
                <a:gd name="connsiteX6" fmla="*/ 38678 w 1170384"/>
                <a:gd name="connsiteY6" fmla="*/ 27265 h 593305"/>
                <a:gd name="connsiteX7" fmla="*/ 188946 w 1170384"/>
                <a:gd name="connsiteY7" fmla="*/ 439217 h 593305"/>
                <a:gd name="connsiteX8" fmla="*/ 675926 w 1170384"/>
                <a:gd name="connsiteY8" fmla="*/ 587079 h 593305"/>
                <a:gd name="connsiteX9" fmla="*/ 720102 w 1170384"/>
                <a:gd name="connsiteY9" fmla="*/ 584108 h 593305"/>
                <a:gd name="connsiteX10" fmla="*/ 761321 w 1170384"/>
                <a:gd name="connsiteY10" fmla="*/ 574845 h 593305"/>
                <a:gd name="connsiteX11" fmla="*/ 808454 w 1170384"/>
                <a:gd name="connsiteY11" fmla="*/ 551250 h 593305"/>
                <a:gd name="connsiteX12" fmla="*/ 808454 w 1170384"/>
                <a:gd name="connsiteY12" fmla="*/ 551250 h 593305"/>
                <a:gd name="connsiteX13" fmla="*/ 1170385 w 1170384"/>
                <a:gd name="connsiteY13" fmla="*/ 22197 h 59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0384" h="593305">
                  <a:moveTo>
                    <a:pt x="1170385" y="22197"/>
                  </a:moveTo>
                  <a:lnTo>
                    <a:pt x="1095251" y="0"/>
                  </a:lnTo>
                  <a:lnTo>
                    <a:pt x="761495" y="291705"/>
                  </a:lnTo>
                  <a:lnTo>
                    <a:pt x="761495" y="291705"/>
                  </a:lnTo>
                  <a:cubicBezTo>
                    <a:pt x="711562" y="335182"/>
                    <a:pt x="642309" y="348514"/>
                    <a:pt x="579922" y="326660"/>
                  </a:cubicBezTo>
                  <a:cubicBezTo>
                    <a:pt x="489175" y="295640"/>
                    <a:pt x="412003" y="233845"/>
                    <a:pt x="361650" y="151882"/>
                  </a:cubicBezTo>
                  <a:cubicBezTo>
                    <a:pt x="241993" y="-43170"/>
                    <a:pt x="38678" y="27265"/>
                    <a:pt x="38678" y="27265"/>
                  </a:cubicBezTo>
                  <a:cubicBezTo>
                    <a:pt x="38678" y="27265"/>
                    <a:pt x="-114546" y="178973"/>
                    <a:pt x="188946" y="439217"/>
                  </a:cubicBezTo>
                  <a:cubicBezTo>
                    <a:pt x="370172" y="594595"/>
                    <a:pt x="555746" y="604383"/>
                    <a:pt x="675926" y="587079"/>
                  </a:cubicBezTo>
                  <a:cubicBezTo>
                    <a:pt x="690589" y="585301"/>
                    <a:pt x="705335" y="584309"/>
                    <a:pt x="720102" y="584108"/>
                  </a:cubicBezTo>
                  <a:cubicBezTo>
                    <a:pt x="734295" y="583621"/>
                    <a:pt x="748274" y="580480"/>
                    <a:pt x="761321" y="574845"/>
                  </a:cubicBezTo>
                  <a:cubicBezTo>
                    <a:pt x="777471" y="567898"/>
                    <a:pt x="793208" y="560020"/>
                    <a:pt x="808454" y="551250"/>
                  </a:cubicBezTo>
                  <a:lnTo>
                    <a:pt x="808454" y="551250"/>
                  </a:lnTo>
                  <a:cubicBezTo>
                    <a:pt x="931590" y="479766"/>
                    <a:pt x="1064293" y="328408"/>
                    <a:pt x="1170385" y="2219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76908BEF-2C1C-47C8-B2B6-22ECD224B862}"/>
                </a:ext>
              </a:extLst>
            </p:cNvPr>
            <p:cNvSpPr/>
            <p:nvPr/>
          </p:nvSpPr>
          <p:spPr>
            <a:xfrm>
              <a:off x="5503665" y="3625229"/>
              <a:ext cx="113087" cy="149303"/>
            </a:xfrm>
            <a:custGeom>
              <a:avLst/>
              <a:gdLst>
                <a:gd name="connsiteX0" fmla="*/ 0 w 116797"/>
                <a:gd name="connsiteY0" fmla="*/ 131599 h 153446"/>
                <a:gd name="connsiteX1" fmla="*/ 75830 w 116797"/>
                <a:gd name="connsiteY1" fmla="*/ 690 h 153446"/>
                <a:gd name="connsiteX2" fmla="*/ 75830 w 116797"/>
                <a:gd name="connsiteY2" fmla="*/ 66057 h 153446"/>
                <a:gd name="connsiteX3" fmla="*/ 75830 w 116797"/>
                <a:gd name="connsiteY3" fmla="*/ 153446 h 15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97" h="153446">
                  <a:moveTo>
                    <a:pt x="0" y="131599"/>
                  </a:moveTo>
                  <a:cubicBezTo>
                    <a:pt x="0" y="131599"/>
                    <a:pt x="42263" y="9255"/>
                    <a:pt x="75830" y="690"/>
                  </a:cubicBezTo>
                  <a:cubicBezTo>
                    <a:pt x="109396" y="-7874"/>
                    <a:pt x="75830" y="66057"/>
                    <a:pt x="75830" y="66057"/>
                  </a:cubicBezTo>
                  <a:cubicBezTo>
                    <a:pt x="75830" y="66057"/>
                    <a:pt x="168008" y="111500"/>
                    <a:pt x="75830" y="153446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7" name="文本框 11">
            <a:extLst>
              <a:ext uri="{FF2B5EF4-FFF2-40B4-BE49-F238E27FC236}">
                <a16:creationId xmlns:a16="http://schemas.microsoft.com/office/drawing/2014/main" id="{DA2EBC5E-D8BD-43AA-80BA-5C8B6D552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新学期安排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F28FEFF0-B231-415F-A2F0-0A194DFBB52E}"/>
              </a:ext>
            </a:extLst>
          </p:cNvPr>
          <p:cNvSpPr txBox="1"/>
          <p:nvPr/>
        </p:nvSpPr>
        <p:spPr>
          <a:xfrm>
            <a:off x="667191" y="615712"/>
            <a:ext cx="4222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NEW SEMESTER SCHEDULE</a:t>
            </a:r>
          </a:p>
        </p:txBody>
      </p:sp>
    </p:spTree>
    <p:extLst>
      <p:ext uri="{BB962C8B-B14F-4D97-AF65-F5344CB8AC3E}">
        <p14:creationId xmlns:p14="http://schemas.microsoft.com/office/powerpoint/2010/main" val="312069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5">
            <a:extLst>
              <a:ext uri="{FF2B5EF4-FFF2-40B4-BE49-F238E27FC236}">
                <a16:creationId xmlns:a16="http://schemas.microsoft.com/office/drawing/2014/main" id="{5C661438-B665-4AB0-AD72-4DAA0353C887}"/>
              </a:ext>
            </a:extLst>
          </p:cNvPr>
          <p:cNvSpPr/>
          <p:nvPr/>
        </p:nvSpPr>
        <p:spPr>
          <a:xfrm>
            <a:off x="902118" y="1799433"/>
            <a:ext cx="10387764" cy="1666080"/>
          </a:xfrm>
          <a:prstGeom prst="roundRect">
            <a:avLst>
              <a:gd name="adj" fmla="val 12315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2F180349-6530-4432-890D-BF5B718516D8}"/>
              </a:ext>
            </a:extLst>
          </p:cNvPr>
          <p:cNvCxnSpPr>
            <a:cxnSpLocks/>
          </p:cNvCxnSpPr>
          <p:nvPr/>
        </p:nvCxnSpPr>
        <p:spPr>
          <a:xfrm>
            <a:off x="2096977" y="2997843"/>
            <a:ext cx="0" cy="315149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>
            <a:extLst>
              <a:ext uri="{FF2B5EF4-FFF2-40B4-BE49-F238E27FC236}">
                <a16:creationId xmlns:a16="http://schemas.microsoft.com/office/drawing/2014/main" id="{38F013D2-6B05-4D94-92E3-BD2BF43C185B}"/>
              </a:ext>
            </a:extLst>
          </p:cNvPr>
          <p:cNvGrpSpPr/>
          <p:nvPr/>
        </p:nvGrpSpPr>
        <p:grpSpPr>
          <a:xfrm>
            <a:off x="1573592" y="2079201"/>
            <a:ext cx="1106544" cy="1106544"/>
            <a:chOff x="2006845" y="2024802"/>
            <a:chExt cx="1215342" cy="1215342"/>
          </a:xfrm>
        </p:grpSpPr>
        <p:sp>
          <p:nvSpPr>
            <p:cNvPr id="2" name="椭圆 1">
              <a:extLst>
                <a:ext uri="{FF2B5EF4-FFF2-40B4-BE49-F238E27FC236}">
                  <a16:creationId xmlns:a16="http://schemas.microsoft.com/office/drawing/2014/main" id="{037A207E-C549-49FF-B1ED-2B7F1441C8A2}"/>
                </a:ext>
              </a:extLst>
            </p:cNvPr>
            <p:cNvSpPr/>
            <p:nvPr/>
          </p:nvSpPr>
          <p:spPr>
            <a:xfrm>
              <a:off x="2006845" y="2024802"/>
              <a:ext cx="1215342" cy="1215342"/>
            </a:xfrm>
            <a:prstGeom prst="ellipse">
              <a:avLst/>
            </a:prstGeom>
            <a:gradFill flip="none" rotWithShape="1">
              <a:gsLst>
                <a:gs pos="100000">
                  <a:schemeClr val="accent2">
                    <a:lumMod val="20000"/>
                    <a:lumOff val="80000"/>
                  </a:schemeClr>
                </a:gs>
                <a:gs pos="5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31750">
              <a:solidFill>
                <a:schemeClr val="accent2"/>
              </a:solidFill>
            </a:ln>
            <a:effectLst/>
          </p:spPr>
          <p:txBody>
            <a:bodyPr>
              <a:noAutofit/>
            </a:bodyPr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news-reporters_21851">
              <a:extLst>
                <a:ext uri="{FF2B5EF4-FFF2-40B4-BE49-F238E27FC236}">
                  <a16:creationId xmlns:a16="http://schemas.microsoft.com/office/drawing/2014/main" id="{C053F183-8C14-490E-AA60-6B9687C9AB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80091" y="2344785"/>
              <a:ext cx="668849" cy="575375"/>
            </a:xfrm>
            <a:custGeom>
              <a:avLst/>
              <a:gdLst>
                <a:gd name="connsiteX0" fmla="*/ 123549 w 607427"/>
                <a:gd name="connsiteY0" fmla="*/ 395731 h 522537"/>
                <a:gd name="connsiteX1" fmla="*/ 399905 w 607427"/>
                <a:gd name="connsiteY1" fmla="*/ 395731 h 522537"/>
                <a:gd name="connsiteX2" fmla="*/ 417112 w 607427"/>
                <a:gd name="connsiteY2" fmla="*/ 412914 h 522537"/>
                <a:gd name="connsiteX3" fmla="*/ 399905 w 607427"/>
                <a:gd name="connsiteY3" fmla="*/ 430096 h 522537"/>
                <a:gd name="connsiteX4" fmla="*/ 123549 w 607427"/>
                <a:gd name="connsiteY4" fmla="*/ 430096 h 522537"/>
                <a:gd name="connsiteX5" fmla="*/ 106342 w 607427"/>
                <a:gd name="connsiteY5" fmla="*/ 412914 h 522537"/>
                <a:gd name="connsiteX6" fmla="*/ 123549 w 607427"/>
                <a:gd name="connsiteY6" fmla="*/ 395731 h 522537"/>
                <a:gd name="connsiteX7" fmla="*/ 123549 w 607427"/>
                <a:gd name="connsiteY7" fmla="*/ 316698 h 522537"/>
                <a:gd name="connsiteX8" fmla="*/ 399905 w 607427"/>
                <a:gd name="connsiteY8" fmla="*/ 316698 h 522537"/>
                <a:gd name="connsiteX9" fmla="*/ 417112 w 607427"/>
                <a:gd name="connsiteY9" fmla="*/ 333881 h 522537"/>
                <a:gd name="connsiteX10" fmla="*/ 399905 w 607427"/>
                <a:gd name="connsiteY10" fmla="*/ 351063 h 522537"/>
                <a:gd name="connsiteX11" fmla="*/ 123549 w 607427"/>
                <a:gd name="connsiteY11" fmla="*/ 351063 h 522537"/>
                <a:gd name="connsiteX12" fmla="*/ 106342 w 607427"/>
                <a:gd name="connsiteY12" fmla="*/ 333881 h 522537"/>
                <a:gd name="connsiteX13" fmla="*/ 123549 w 607427"/>
                <a:gd name="connsiteY13" fmla="*/ 316698 h 522537"/>
                <a:gd name="connsiteX14" fmla="*/ 335724 w 607427"/>
                <a:gd name="connsiteY14" fmla="*/ 180083 h 522537"/>
                <a:gd name="connsiteX15" fmla="*/ 342954 w 607427"/>
                <a:gd name="connsiteY15" fmla="*/ 183347 h 522537"/>
                <a:gd name="connsiteX16" fmla="*/ 346914 w 607427"/>
                <a:gd name="connsiteY16" fmla="*/ 193139 h 522537"/>
                <a:gd name="connsiteX17" fmla="*/ 359653 w 607427"/>
                <a:gd name="connsiteY17" fmla="*/ 236601 h 522537"/>
                <a:gd name="connsiteX18" fmla="*/ 371187 w 607427"/>
                <a:gd name="connsiteY18" fmla="*/ 196403 h 522537"/>
                <a:gd name="connsiteX19" fmla="*/ 374113 w 607427"/>
                <a:gd name="connsiteY19" fmla="*/ 187298 h 522537"/>
                <a:gd name="connsiteX20" fmla="*/ 377729 w 607427"/>
                <a:gd name="connsiteY20" fmla="*/ 182488 h 522537"/>
                <a:gd name="connsiteX21" fmla="*/ 385131 w 607427"/>
                <a:gd name="connsiteY21" fmla="*/ 180083 h 522537"/>
                <a:gd name="connsiteX22" fmla="*/ 392534 w 607427"/>
                <a:gd name="connsiteY22" fmla="*/ 182488 h 522537"/>
                <a:gd name="connsiteX23" fmla="*/ 396321 w 607427"/>
                <a:gd name="connsiteY23" fmla="*/ 187470 h 522537"/>
                <a:gd name="connsiteX24" fmla="*/ 399248 w 607427"/>
                <a:gd name="connsiteY24" fmla="*/ 196403 h 522537"/>
                <a:gd name="connsiteX25" fmla="*/ 410782 w 607427"/>
                <a:gd name="connsiteY25" fmla="*/ 236773 h 522537"/>
                <a:gd name="connsiteX26" fmla="*/ 423693 w 607427"/>
                <a:gd name="connsiteY26" fmla="*/ 193139 h 522537"/>
                <a:gd name="connsiteX27" fmla="*/ 425931 w 607427"/>
                <a:gd name="connsiteY27" fmla="*/ 186096 h 522537"/>
                <a:gd name="connsiteX28" fmla="*/ 428858 w 607427"/>
                <a:gd name="connsiteY28" fmla="*/ 181973 h 522537"/>
                <a:gd name="connsiteX29" fmla="*/ 434711 w 607427"/>
                <a:gd name="connsiteY29" fmla="*/ 180083 h 522537"/>
                <a:gd name="connsiteX30" fmla="*/ 441425 w 607427"/>
                <a:gd name="connsiteY30" fmla="*/ 182832 h 522537"/>
                <a:gd name="connsiteX31" fmla="*/ 444351 w 607427"/>
                <a:gd name="connsiteY31" fmla="*/ 189188 h 522537"/>
                <a:gd name="connsiteX32" fmla="*/ 441941 w 607427"/>
                <a:gd name="connsiteY32" fmla="*/ 198808 h 522537"/>
                <a:gd name="connsiteX33" fmla="*/ 425415 w 607427"/>
                <a:gd name="connsiteY33" fmla="*/ 247424 h 522537"/>
                <a:gd name="connsiteX34" fmla="*/ 421972 w 607427"/>
                <a:gd name="connsiteY34" fmla="*/ 256528 h 522537"/>
                <a:gd name="connsiteX35" fmla="*/ 418184 w 607427"/>
                <a:gd name="connsiteY35" fmla="*/ 261510 h 522537"/>
                <a:gd name="connsiteX36" fmla="*/ 410782 w 607427"/>
                <a:gd name="connsiteY36" fmla="*/ 263915 h 522537"/>
                <a:gd name="connsiteX37" fmla="*/ 403035 w 607427"/>
                <a:gd name="connsiteY37" fmla="*/ 261338 h 522537"/>
                <a:gd name="connsiteX38" fmla="*/ 398903 w 607427"/>
                <a:gd name="connsiteY38" fmla="*/ 255498 h 522537"/>
                <a:gd name="connsiteX39" fmla="*/ 396149 w 607427"/>
                <a:gd name="connsiteY39" fmla="*/ 246737 h 522537"/>
                <a:gd name="connsiteX40" fmla="*/ 385131 w 607427"/>
                <a:gd name="connsiteY40" fmla="*/ 209115 h 522537"/>
                <a:gd name="connsiteX41" fmla="*/ 374458 w 607427"/>
                <a:gd name="connsiteY41" fmla="*/ 246737 h 522537"/>
                <a:gd name="connsiteX42" fmla="*/ 369465 w 607427"/>
                <a:gd name="connsiteY42" fmla="*/ 259449 h 522537"/>
                <a:gd name="connsiteX43" fmla="*/ 359825 w 607427"/>
                <a:gd name="connsiteY43" fmla="*/ 263915 h 522537"/>
                <a:gd name="connsiteX44" fmla="*/ 353800 w 607427"/>
                <a:gd name="connsiteY44" fmla="*/ 262541 h 522537"/>
                <a:gd name="connsiteX45" fmla="*/ 349840 w 607427"/>
                <a:gd name="connsiteY45" fmla="*/ 258590 h 522537"/>
                <a:gd name="connsiteX46" fmla="*/ 346914 w 607427"/>
                <a:gd name="connsiteY46" fmla="*/ 252749 h 522537"/>
                <a:gd name="connsiteX47" fmla="*/ 345020 w 607427"/>
                <a:gd name="connsiteY47" fmla="*/ 247424 h 522537"/>
                <a:gd name="connsiteX48" fmla="*/ 328666 w 607427"/>
                <a:gd name="connsiteY48" fmla="*/ 198808 h 522537"/>
                <a:gd name="connsiteX49" fmla="*/ 326083 w 607427"/>
                <a:gd name="connsiteY49" fmla="*/ 189188 h 522537"/>
                <a:gd name="connsiteX50" fmla="*/ 328838 w 607427"/>
                <a:gd name="connsiteY50" fmla="*/ 183004 h 522537"/>
                <a:gd name="connsiteX51" fmla="*/ 335724 w 607427"/>
                <a:gd name="connsiteY51" fmla="*/ 180083 h 522537"/>
                <a:gd name="connsiteX52" fmla="*/ 211663 w 607427"/>
                <a:gd name="connsiteY52" fmla="*/ 180083 h 522537"/>
                <a:gd name="connsiteX53" fmla="*/ 219062 w 607427"/>
                <a:gd name="connsiteY53" fmla="*/ 183347 h 522537"/>
                <a:gd name="connsiteX54" fmla="*/ 222847 w 607427"/>
                <a:gd name="connsiteY54" fmla="*/ 193139 h 522537"/>
                <a:gd name="connsiteX55" fmla="*/ 235578 w 607427"/>
                <a:gd name="connsiteY55" fmla="*/ 236601 h 522537"/>
                <a:gd name="connsiteX56" fmla="*/ 247105 w 607427"/>
                <a:gd name="connsiteY56" fmla="*/ 196403 h 522537"/>
                <a:gd name="connsiteX57" fmla="*/ 250030 w 607427"/>
                <a:gd name="connsiteY57" fmla="*/ 187298 h 522537"/>
                <a:gd name="connsiteX58" fmla="*/ 253643 w 607427"/>
                <a:gd name="connsiteY58" fmla="*/ 182488 h 522537"/>
                <a:gd name="connsiteX59" fmla="*/ 261041 w 607427"/>
                <a:gd name="connsiteY59" fmla="*/ 180083 h 522537"/>
                <a:gd name="connsiteX60" fmla="*/ 268611 w 607427"/>
                <a:gd name="connsiteY60" fmla="*/ 182488 h 522537"/>
                <a:gd name="connsiteX61" fmla="*/ 272224 w 607427"/>
                <a:gd name="connsiteY61" fmla="*/ 187470 h 522537"/>
                <a:gd name="connsiteX62" fmla="*/ 275149 w 607427"/>
                <a:gd name="connsiteY62" fmla="*/ 196403 h 522537"/>
                <a:gd name="connsiteX63" fmla="*/ 286676 w 607427"/>
                <a:gd name="connsiteY63" fmla="*/ 236773 h 522537"/>
                <a:gd name="connsiteX64" fmla="*/ 299580 w 607427"/>
                <a:gd name="connsiteY64" fmla="*/ 193139 h 522537"/>
                <a:gd name="connsiteX65" fmla="*/ 301817 w 607427"/>
                <a:gd name="connsiteY65" fmla="*/ 186096 h 522537"/>
                <a:gd name="connsiteX66" fmla="*/ 304741 w 607427"/>
                <a:gd name="connsiteY66" fmla="*/ 181973 h 522537"/>
                <a:gd name="connsiteX67" fmla="*/ 310591 w 607427"/>
                <a:gd name="connsiteY67" fmla="*/ 180083 h 522537"/>
                <a:gd name="connsiteX68" fmla="*/ 317301 w 607427"/>
                <a:gd name="connsiteY68" fmla="*/ 182832 h 522537"/>
                <a:gd name="connsiteX69" fmla="*/ 320226 w 607427"/>
                <a:gd name="connsiteY69" fmla="*/ 189188 h 522537"/>
                <a:gd name="connsiteX70" fmla="*/ 317817 w 607427"/>
                <a:gd name="connsiteY70" fmla="*/ 198808 h 522537"/>
                <a:gd name="connsiteX71" fmla="*/ 301300 w 607427"/>
                <a:gd name="connsiteY71" fmla="*/ 247424 h 522537"/>
                <a:gd name="connsiteX72" fmla="*/ 297860 w 607427"/>
                <a:gd name="connsiteY72" fmla="*/ 256528 h 522537"/>
                <a:gd name="connsiteX73" fmla="*/ 294074 w 607427"/>
                <a:gd name="connsiteY73" fmla="*/ 261510 h 522537"/>
                <a:gd name="connsiteX74" fmla="*/ 286676 w 607427"/>
                <a:gd name="connsiteY74" fmla="*/ 263915 h 522537"/>
                <a:gd name="connsiteX75" fmla="*/ 278934 w 607427"/>
                <a:gd name="connsiteY75" fmla="*/ 261338 h 522537"/>
                <a:gd name="connsiteX76" fmla="*/ 274805 w 607427"/>
                <a:gd name="connsiteY76" fmla="*/ 255498 h 522537"/>
                <a:gd name="connsiteX77" fmla="*/ 272052 w 607427"/>
                <a:gd name="connsiteY77" fmla="*/ 246737 h 522537"/>
                <a:gd name="connsiteX78" fmla="*/ 261041 w 607427"/>
                <a:gd name="connsiteY78" fmla="*/ 209115 h 522537"/>
                <a:gd name="connsiteX79" fmla="*/ 250374 w 607427"/>
                <a:gd name="connsiteY79" fmla="*/ 246737 h 522537"/>
                <a:gd name="connsiteX80" fmla="*/ 245385 w 607427"/>
                <a:gd name="connsiteY80" fmla="*/ 259449 h 522537"/>
                <a:gd name="connsiteX81" fmla="*/ 235750 w 607427"/>
                <a:gd name="connsiteY81" fmla="*/ 263915 h 522537"/>
                <a:gd name="connsiteX82" fmla="*/ 229728 w 607427"/>
                <a:gd name="connsiteY82" fmla="*/ 262541 h 522537"/>
                <a:gd name="connsiteX83" fmla="*/ 225771 w 607427"/>
                <a:gd name="connsiteY83" fmla="*/ 258590 h 522537"/>
                <a:gd name="connsiteX84" fmla="*/ 222847 w 607427"/>
                <a:gd name="connsiteY84" fmla="*/ 252749 h 522537"/>
                <a:gd name="connsiteX85" fmla="*/ 220954 w 607427"/>
                <a:gd name="connsiteY85" fmla="*/ 247424 h 522537"/>
                <a:gd name="connsiteX86" fmla="*/ 204609 w 607427"/>
                <a:gd name="connsiteY86" fmla="*/ 198808 h 522537"/>
                <a:gd name="connsiteX87" fmla="*/ 202029 w 607427"/>
                <a:gd name="connsiteY87" fmla="*/ 189188 h 522537"/>
                <a:gd name="connsiteX88" fmla="*/ 204782 w 607427"/>
                <a:gd name="connsiteY88" fmla="*/ 183004 h 522537"/>
                <a:gd name="connsiteX89" fmla="*/ 211663 w 607427"/>
                <a:gd name="connsiteY89" fmla="*/ 180083 h 522537"/>
                <a:gd name="connsiteX90" fmla="*/ 87609 w 607427"/>
                <a:gd name="connsiteY90" fmla="*/ 180083 h 522537"/>
                <a:gd name="connsiteX91" fmla="*/ 95008 w 607427"/>
                <a:gd name="connsiteY91" fmla="*/ 183347 h 522537"/>
                <a:gd name="connsiteX92" fmla="*/ 98793 w 607427"/>
                <a:gd name="connsiteY92" fmla="*/ 193139 h 522537"/>
                <a:gd name="connsiteX93" fmla="*/ 111524 w 607427"/>
                <a:gd name="connsiteY93" fmla="*/ 236601 h 522537"/>
                <a:gd name="connsiteX94" fmla="*/ 123051 w 607427"/>
                <a:gd name="connsiteY94" fmla="*/ 196403 h 522537"/>
                <a:gd name="connsiteX95" fmla="*/ 125976 w 607427"/>
                <a:gd name="connsiteY95" fmla="*/ 187298 h 522537"/>
                <a:gd name="connsiteX96" fmla="*/ 129589 w 607427"/>
                <a:gd name="connsiteY96" fmla="*/ 182488 h 522537"/>
                <a:gd name="connsiteX97" fmla="*/ 136987 w 607427"/>
                <a:gd name="connsiteY97" fmla="*/ 180083 h 522537"/>
                <a:gd name="connsiteX98" fmla="*/ 144557 w 607427"/>
                <a:gd name="connsiteY98" fmla="*/ 182488 h 522537"/>
                <a:gd name="connsiteX99" fmla="*/ 148170 w 607427"/>
                <a:gd name="connsiteY99" fmla="*/ 187470 h 522537"/>
                <a:gd name="connsiteX100" fmla="*/ 151095 w 607427"/>
                <a:gd name="connsiteY100" fmla="*/ 196403 h 522537"/>
                <a:gd name="connsiteX101" fmla="*/ 162794 w 607427"/>
                <a:gd name="connsiteY101" fmla="*/ 236773 h 522537"/>
                <a:gd name="connsiteX102" fmla="*/ 175526 w 607427"/>
                <a:gd name="connsiteY102" fmla="*/ 193139 h 522537"/>
                <a:gd name="connsiteX103" fmla="*/ 177763 w 607427"/>
                <a:gd name="connsiteY103" fmla="*/ 186096 h 522537"/>
                <a:gd name="connsiteX104" fmla="*/ 180687 w 607427"/>
                <a:gd name="connsiteY104" fmla="*/ 181973 h 522537"/>
                <a:gd name="connsiteX105" fmla="*/ 186537 w 607427"/>
                <a:gd name="connsiteY105" fmla="*/ 180083 h 522537"/>
                <a:gd name="connsiteX106" fmla="*/ 193419 w 607427"/>
                <a:gd name="connsiteY106" fmla="*/ 182832 h 522537"/>
                <a:gd name="connsiteX107" fmla="*/ 196172 w 607427"/>
                <a:gd name="connsiteY107" fmla="*/ 189188 h 522537"/>
                <a:gd name="connsiteX108" fmla="*/ 193935 w 607427"/>
                <a:gd name="connsiteY108" fmla="*/ 198808 h 522537"/>
                <a:gd name="connsiteX109" fmla="*/ 177246 w 607427"/>
                <a:gd name="connsiteY109" fmla="*/ 247424 h 522537"/>
                <a:gd name="connsiteX110" fmla="*/ 173806 w 607427"/>
                <a:gd name="connsiteY110" fmla="*/ 256528 h 522537"/>
                <a:gd name="connsiteX111" fmla="*/ 170020 w 607427"/>
                <a:gd name="connsiteY111" fmla="*/ 261510 h 522537"/>
                <a:gd name="connsiteX112" fmla="*/ 162622 w 607427"/>
                <a:gd name="connsiteY112" fmla="*/ 263915 h 522537"/>
                <a:gd name="connsiteX113" fmla="*/ 154880 w 607427"/>
                <a:gd name="connsiteY113" fmla="*/ 261338 h 522537"/>
                <a:gd name="connsiteX114" fmla="*/ 150923 w 607427"/>
                <a:gd name="connsiteY114" fmla="*/ 255498 h 522537"/>
                <a:gd name="connsiteX115" fmla="*/ 147998 w 607427"/>
                <a:gd name="connsiteY115" fmla="*/ 246737 h 522537"/>
                <a:gd name="connsiteX116" fmla="*/ 136987 w 607427"/>
                <a:gd name="connsiteY116" fmla="*/ 209115 h 522537"/>
                <a:gd name="connsiteX117" fmla="*/ 126320 w 607427"/>
                <a:gd name="connsiteY117" fmla="*/ 246737 h 522537"/>
                <a:gd name="connsiteX118" fmla="*/ 121331 w 607427"/>
                <a:gd name="connsiteY118" fmla="*/ 259449 h 522537"/>
                <a:gd name="connsiteX119" fmla="*/ 111696 w 607427"/>
                <a:gd name="connsiteY119" fmla="*/ 263915 h 522537"/>
                <a:gd name="connsiteX120" fmla="*/ 105847 w 607427"/>
                <a:gd name="connsiteY120" fmla="*/ 262541 h 522537"/>
                <a:gd name="connsiteX121" fmla="*/ 101717 w 607427"/>
                <a:gd name="connsiteY121" fmla="*/ 258590 h 522537"/>
                <a:gd name="connsiteX122" fmla="*/ 98793 w 607427"/>
                <a:gd name="connsiteY122" fmla="*/ 252749 h 522537"/>
                <a:gd name="connsiteX123" fmla="*/ 96900 w 607427"/>
                <a:gd name="connsiteY123" fmla="*/ 247424 h 522537"/>
                <a:gd name="connsiteX124" fmla="*/ 80555 w 607427"/>
                <a:gd name="connsiteY124" fmla="*/ 198808 h 522537"/>
                <a:gd name="connsiteX125" fmla="*/ 77975 w 607427"/>
                <a:gd name="connsiteY125" fmla="*/ 189188 h 522537"/>
                <a:gd name="connsiteX126" fmla="*/ 80728 w 607427"/>
                <a:gd name="connsiteY126" fmla="*/ 183004 h 522537"/>
                <a:gd name="connsiteX127" fmla="*/ 87609 w 607427"/>
                <a:gd name="connsiteY127" fmla="*/ 180083 h 522537"/>
                <a:gd name="connsiteX128" fmla="*/ 523454 w 607427"/>
                <a:gd name="connsiteY128" fmla="*/ 114095 h 522537"/>
                <a:gd name="connsiteX129" fmla="*/ 523454 w 607427"/>
                <a:gd name="connsiteY129" fmla="*/ 463599 h 522537"/>
                <a:gd name="connsiteX130" fmla="*/ 548233 w 607427"/>
                <a:gd name="connsiteY130" fmla="*/ 488171 h 522537"/>
                <a:gd name="connsiteX131" fmla="*/ 573012 w 607427"/>
                <a:gd name="connsiteY131" fmla="*/ 463599 h 522537"/>
                <a:gd name="connsiteX132" fmla="*/ 573012 w 607427"/>
                <a:gd name="connsiteY132" fmla="*/ 114095 h 522537"/>
                <a:gd name="connsiteX133" fmla="*/ 78318 w 607427"/>
                <a:gd name="connsiteY133" fmla="*/ 79245 h 522537"/>
                <a:gd name="connsiteX134" fmla="*/ 445207 w 607427"/>
                <a:gd name="connsiteY134" fmla="*/ 79245 h 522537"/>
                <a:gd name="connsiteX135" fmla="*/ 462415 w 607427"/>
                <a:gd name="connsiteY135" fmla="*/ 96427 h 522537"/>
                <a:gd name="connsiteX136" fmla="*/ 445207 w 607427"/>
                <a:gd name="connsiteY136" fmla="*/ 113610 h 522537"/>
                <a:gd name="connsiteX137" fmla="*/ 78318 w 607427"/>
                <a:gd name="connsiteY137" fmla="*/ 113610 h 522537"/>
                <a:gd name="connsiteX138" fmla="*/ 61110 w 607427"/>
                <a:gd name="connsiteY138" fmla="*/ 96427 h 522537"/>
                <a:gd name="connsiteX139" fmla="*/ 78318 w 607427"/>
                <a:gd name="connsiteY139" fmla="*/ 79245 h 522537"/>
                <a:gd name="connsiteX140" fmla="*/ 34415 w 607427"/>
                <a:gd name="connsiteY140" fmla="*/ 34366 h 522537"/>
                <a:gd name="connsiteX141" fmla="*/ 34415 w 607427"/>
                <a:gd name="connsiteY141" fmla="*/ 463599 h 522537"/>
                <a:gd name="connsiteX142" fmla="*/ 59194 w 607427"/>
                <a:gd name="connsiteY142" fmla="*/ 488171 h 522537"/>
                <a:gd name="connsiteX143" fmla="*/ 494546 w 607427"/>
                <a:gd name="connsiteY143" fmla="*/ 488171 h 522537"/>
                <a:gd name="connsiteX144" fmla="*/ 489039 w 607427"/>
                <a:gd name="connsiteY144" fmla="*/ 463599 h 522537"/>
                <a:gd name="connsiteX145" fmla="*/ 489039 w 607427"/>
                <a:gd name="connsiteY145" fmla="*/ 96912 h 522537"/>
                <a:gd name="connsiteX146" fmla="*/ 489039 w 607427"/>
                <a:gd name="connsiteY146" fmla="*/ 34366 h 522537"/>
                <a:gd name="connsiteX147" fmla="*/ 17207 w 607427"/>
                <a:gd name="connsiteY147" fmla="*/ 0 h 522537"/>
                <a:gd name="connsiteX148" fmla="*/ 506247 w 607427"/>
                <a:gd name="connsiteY148" fmla="*/ 0 h 522537"/>
                <a:gd name="connsiteX149" fmla="*/ 523454 w 607427"/>
                <a:gd name="connsiteY149" fmla="*/ 17183 h 522537"/>
                <a:gd name="connsiteX150" fmla="*/ 523454 w 607427"/>
                <a:gd name="connsiteY150" fmla="*/ 79729 h 522537"/>
                <a:gd name="connsiteX151" fmla="*/ 590220 w 607427"/>
                <a:gd name="connsiteY151" fmla="*/ 79729 h 522537"/>
                <a:gd name="connsiteX152" fmla="*/ 607427 w 607427"/>
                <a:gd name="connsiteY152" fmla="*/ 96912 h 522537"/>
                <a:gd name="connsiteX153" fmla="*/ 607427 w 607427"/>
                <a:gd name="connsiteY153" fmla="*/ 463599 h 522537"/>
                <a:gd name="connsiteX154" fmla="*/ 548233 w 607427"/>
                <a:gd name="connsiteY154" fmla="*/ 522537 h 522537"/>
                <a:gd name="connsiteX155" fmla="*/ 59194 w 607427"/>
                <a:gd name="connsiteY155" fmla="*/ 522537 h 522537"/>
                <a:gd name="connsiteX156" fmla="*/ 0 w 607427"/>
                <a:gd name="connsiteY156" fmla="*/ 463599 h 522537"/>
                <a:gd name="connsiteX157" fmla="*/ 0 w 607427"/>
                <a:gd name="connsiteY157" fmla="*/ 17183 h 522537"/>
                <a:gd name="connsiteX158" fmla="*/ 17207 w 607427"/>
                <a:gd name="connsiteY158" fmla="*/ 0 h 5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607427" h="522537">
                  <a:moveTo>
                    <a:pt x="123549" y="395731"/>
                  </a:moveTo>
                  <a:lnTo>
                    <a:pt x="399905" y="395731"/>
                  </a:lnTo>
                  <a:cubicBezTo>
                    <a:pt x="409369" y="395731"/>
                    <a:pt x="417112" y="403463"/>
                    <a:pt x="417112" y="412914"/>
                  </a:cubicBezTo>
                  <a:cubicBezTo>
                    <a:pt x="417112" y="422536"/>
                    <a:pt x="409369" y="430096"/>
                    <a:pt x="399905" y="430096"/>
                  </a:cubicBezTo>
                  <a:lnTo>
                    <a:pt x="123549" y="430096"/>
                  </a:lnTo>
                  <a:cubicBezTo>
                    <a:pt x="114085" y="430096"/>
                    <a:pt x="106342" y="422536"/>
                    <a:pt x="106342" y="412914"/>
                  </a:cubicBezTo>
                  <a:cubicBezTo>
                    <a:pt x="106342" y="403463"/>
                    <a:pt x="114085" y="395731"/>
                    <a:pt x="123549" y="395731"/>
                  </a:cubicBezTo>
                  <a:close/>
                  <a:moveTo>
                    <a:pt x="123549" y="316698"/>
                  </a:moveTo>
                  <a:lnTo>
                    <a:pt x="399905" y="316698"/>
                  </a:lnTo>
                  <a:cubicBezTo>
                    <a:pt x="409369" y="316698"/>
                    <a:pt x="417112" y="324430"/>
                    <a:pt x="417112" y="333881"/>
                  </a:cubicBezTo>
                  <a:cubicBezTo>
                    <a:pt x="417112" y="343331"/>
                    <a:pt x="409369" y="351063"/>
                    <a:pt x="399905" y="351063"/>
                  </a:cubicBezTo>
                  <a:lnTo>
                    <a:pt x="123549" y="351063"/>
                  </a:lnTo>
                  <a:cubicBezTo>
                    <a:pt x="114085" y="351063"/>
                    <a:pt x="106342" y="343331"/>
                    <a:pt x="106342" y="333881"/>
                  </a:cubicBezTo>
                  <a:cubicBezTo>
                    <a:pt x="106342" y="324430"/>
                    <a:pt x="114085" y="316698"/>
                    <a:pt x="123549" y="316698"/>
                  </a:cubicBezTo>
                  <a:close/>
                  <a:moveTo>
                    <a:pt x="335724" y="180083"/>
                  </a:moveTo>
                  <a:cubicBezTo>
                    <a:pt x="339339" y="180083"/>
                    <a:pt x="341749" y="181114"/>
                    <a:pt x="342954" y="183347"/>
                  </a:cubicBezTo>
                  <a:cubicBezTo>
                    <a:pt x="344331" y="185237"/>
                    <a:pt x="345536" y="188673"/>
                    <a:pt x="346914" y="193139"/>
                  </a:cubicBezTo>
                  <a:lnTo>
                    <a:pt x="359653" y="236601"/>
                  </a:lnTo>
                  <a:lnTo>
                    <a:pt x="371187" y="196403"/>
                  </a:lnTo>
                  <a:cubicBezTo>
                    <a:pt x="372392" y="192280"/>
                    <a:pt x="373425" y="189188"/>
                    <a:pt x="374113" y="187298"/>
                  </a:cubicBezTo>
                  <a:cubicBezTo>
                    <a:pt x="374802" y="185580"/>
                    <a:pt x="376007" y="184034"/>
                    <a:pt x="377729" y="182488"/>
                  </a:cubicBezTo>
                  <a:cubicBezTo>
                    <a:pt x="379450" y="180942"/>
                    <a:pt x="382032" y="180083"/>
                    <a:pt x="385131" y="180083"/>
                  </a:cubicBezTo>
                  <a:cubicBezTo>
                    <a:pt x="388230" y="180083"/>
                    <a:pt x="390812" y="180942"/>
                    <a:pt x="392534" y="182488"/>
                  </a:cubicBezTo>
                  <a:cubicBezTo>
                    <a:pt x="394427" y="184034"/>
                    <a:pt x="395632" y="185580"/>
                    <a:pt x="396321" y="187470"/>
                  </a:cubicBezTo>
                  <a:cubicBezTo>
                    <a:pt x="397182" y="189188"/>
                    <a:pt x="398043" y="192108"/>
                    <a:pt x="399248" y="196403"/>
                  </a:cubicBezTo>
                  <a:lnTo>
                    <a:pt x="410782" y="236773"/>
                  </a:lnTo>
                  <a:lnTo>
                    <a:pt x="423693" y="193139"/>
                  </a:lnTo>
                  <a:cubicBezTo>
                    <a:pt x="424554" y="190047"/>
                    <a:pt x="425242" y="187642"/>
                    <a:pt x="425931" y="186096"/>
                  </a:cubicBezTo>
                  <a:cubicBezTo>
                    <a:pt x="426448" y="184550"/>
                    <a:pt x="427480" y="183175"/>
                    <a:pt x="428858" y="181973"/>
                  </a:cubicBezTo>
                  <a:cubicBezTo>
                    <a:pt x="430235" y="180770"/>
                    <a:pt x="432128" y="180083"/>
                    <a:pt x="434711" y="180083"/>
                  </a:cubicBezTo>
                  <a:cubicBezTo>
                    <a:pt x="437293" y="180083"/>
                    <a:pt x="439531" y="181114"/>
                    <a:pt x="441425" y="182832"/>
                  </a:cubicBezTo>
                  <a:cubicBezTo>
                    <a:pt x="443318" y="184721"/>
                    <a:pt x="444351" y="186783"/>
                    <a:pt x="444351" y="189188"/>
                  </a:cubicBezTo>
                  <a:cubicBezTo>
                    <a:pt x="444351" y="191249"/>
                    <a:pt x="443663" y="194513"/>
                    <a:pt x="441941" y="198808"/>
                  </a:cubicBezTo>
                  <a:lnTo>
                    <a:pt x="425415" y="247424"/>
                  </a:lnTo>
                  <a:cubicBezTo>
                    <a:pt x="424037" y="251375"/>
                    <a:pt x="422832" y="254467"/>
                    <a:pt x="421972" y="256528"/>
                  </a:cubicBezTo>
                  <a:cubicBezTo>
                    <a:pt x="421111" y="258418"/>
                    <a:pt x="419906" y="260136"/>
                    <a:pt x="418184" y="261510"/>
                  </a:cubicBezTo>
                  <a:cubicBezTo>
                    <a:pt x="416291" y="263056"/>
                    <a:pt x="413708" y="263915"/>
                    <a:pt x="410782" y="263915"/>
                  </a:cubicBezTo>
                  <a:cubicBezTo>
                    <a:pt x="407511" y="263915"/>
                    <a:pt x="404929" y="263056"/>
                    <a:pt x="403035" y="261338"/>
                  </a:cubicBezTo>
                  <a:cubicBezTo>
                    <a:pt x="401141" y="259792"/>
                    <a:pt x="399764" y="257903"/>
                    <a:pt x="398903" y="255498"/>
                  </a:cubicBezTo>
                  <a:cubicBezTo>
                    <a:pt x="398215" y="253436"/>
                    <a:pt x="397182" y="250516"/>
                    <a:pt x="396149" y="246737"/>
                  </a:cubicBezTo>
                  <a:lnTo>
                    <a:pt x="385131" y="209115"/>
                  </a:lnTo>
                  <a:lnTo>
                    <a:pt x="374458" y="246737"/>
                  </a:lnTo>
                  <a:cubicBezTo>
                    <a:pt x="372908" y="252406"/>
                    <a:pt x="371187" y="256528"/>
                    <a:pt x="369465" y="259449"/>
                  </a:cubicBezTo>
                  <a:cubicBezTo>
                    <a:pt x="367744" y="262369"/>
                    <a:pt x="364473" y="263915"/>
                    <a:pt x="359825" y="263915"/>
                  </a:cubicBezTo>
                  <a:cubicBezTo>
                    <a:pt x="357587" y="263915"/>
                    <a:pt x="355521" y="263400"/>
                    <a:pt x="353800" y="262541"/>
                  </a:cubicBezTo>
                  <a:cubicBezTo>
                    <a:pt x="352250" y="261510"/>
                    <a:pt x="350873" y="260308"/>
                    <a:pt x="349840" y="258590"/>
                  </a:cubicBezTo>
                  <a:cubicBezTo>
                    <a:pt x="348635" y="256872"/>
                    <a:pt x="347774" y="254982"/>
                    <a:pt x="346914" y="252749"/>
                  </a:cubicBezTo>
                  <a:cubicBezTo>
                    <a:pt x="346225" y="250516"/>
                    <a:pt x="345536" y="248798"/>
                    <a:pt x="345020" y="247424"/>
                  </a:cubicBezTo>
                  <a:lnTo>
                    <a:pt x="328666" y="198808"/>
                  </a:lnTo>
                  <a:cubicBezTo>
                    <a:pt x="326944" y="194170"/>
                    <a:pt x="326083" y="191078"/>
                    <a:pt x="326083" y="189188"/>
                  </a:cubicBezTo>
                  <a:cubicBezTo>
                    <a:pt x="326083" y="186955"/>
                    <a:pt x="327116" y="184721"/>
                    <a:pt x="328838" y="183004"/>
                  </a:cubicBezTo>
                  <a:cubicBezTo>
                    <a:pt x="330731" y="181114"/>
                    <a:pt x="332969" y="180083"/>
                    <a:pt x="335724" y="180083"/>
                  </a:cubicBezTo>
                  <a:close/>
                  <a:moveTo>
                    <a:pt x="211663" y="180083"/>
                  </a:moveTo>
                  <a:cubicBezTo>
                    <a:pt x="215276" y="180083"/>
                    <a:pt x="217685" y="181114"/>
                    <a:pt x="219062" y="183347"/>
                  </a:cubicBezTo>
                  <a:cubicBezTo>
                    <a:pt x="220266" y="185237"/>
                    <a:pt x="221470" y="188501"/>
                    <a:pt x="222847" y="193139"/>
                  </a:cubicBezTo>
                  <a:lnTo>
                    <a:pt x="235578" y="236601"/>
                  </a:lnTo>
                  <a:lnTo>
                    <a:pt x="247105" y="196403"/>
                  </a:lnTo>
                  <a:cubicBezTo>
                    <a:pt x="248310" y="192280"/>
                    <a:pt x="249342" y="189016"/>
                    <a:pt x="250030" y="187298"/>
                  </a:cubicBezTo>
                  <a:cubicBezTo>
                    <a:pt x="250546" y="185580"/>
                    <a:pt x="251923" y="184034"/>
                    <a:pt x="253643" y="182488"/>
                  </a:cubicBezTo>
                  <a:cubicBezTo>
                    <a:pt x="255364" y="180942"/>
                    <a:pt x="257944" y="180083"/>
                    <a:pt x="261041" y="180083"/>
                  </a:cubicBezTo>
                  <a:cubicBezTo>
                    <a:pt x="264138" y="180083"/>
                    <a:pt x="266719" y="180942"/>
                    <a:pt x="268611" y="182488"/>
                  </a:cubicBezTo>
                  <a:cubicBezTo>
                    <a:pt x="270332" y="184034"/>
                    <a:pt x="271536" y="185580"/>
                    <a:pt x="272224" y="187470"/>
                  </a:cubicBezTo>
                  <a:cubicBezTo>
                    <a:pt x="273085" y="189360"/>
                    <a:pt x="273945" y="192280"/>
                    <a:pt x="275149" y="196403"/>
                  </a:cubicBezTo>
                  <a:lnTo>
                    <a:pt x="286676" y="236773"/>
                  </a:lnTo>
                  <a:lnTo>
                    <a:pt x="299580" y="193139"/>
                  </a:lnTo>
                  <a:cubicBezTo>
                    <a:pt x="300440" y="190047"/>
                    <a:pt x="301128" y="187642"/>
                    <a:pt x="301817" y="186096"/>
                  </a:cubicBezTo>
                  <a:cubicBezTo>
                    <a:pt x="302333" y="184550"/>
                    <a:pt x="303365" y="183175"/>
                    <a:pt x="304741" y="181973"/>
                  </a:cubicBezTo>
                  <a:cubicBezTo>
                    <a:pt x="306118" y="180770"/>
                    <a:pt x="308182" y="180083"/>
                    <a:pt x="310591" y="180083"/>
                  </a:cubicBezTo>
                  <a:cubicBezTo>
                    <a:pt x="313172" y="180083"/>
                    <a:pt x="315408" y="181114"/>
                    <a:pt x="317301" y="182832"/>
                  </a:cubicBezTo>
                  <a:cubicBezTo>
                    <a:pt x="319366" y="184721"/>
                    <a:pt x="320226" y="186783"/>
                    <a:pt x="320226" y="189188"/>
                  </a:cubicBezTo>
                  <a:cubicBezTo>
                    <a:pt x="320226" y="191421"/>
                    <a:pt x="319538" y="194513"/>
                    <a:pt x="317817" y="198808"/>
                  </a:cubicBezTo>
                  <a:lnTo>
                    <a:pt x="301300" y="247424"/>
                  </a:lnTo>
                  <a:cubicBezTo>
                    <a:pt x="299924" y="251375"/>
                    <a:pt x="298720" y="254467"/>
                    <a:pt x="297860" y="256528"/>
                  </a:cubicBezTo>
                  <a:cubicBezTo>
                    <a:pt x="297171" y="258418"/>
                    <a:pt x="295795" y="260136"/>
                    <a:pt x="294074" y="261510"/>
                  </a:cubicBezTo>
                  <a:cubicBezTo>
                    <a:pt x="292182" y="263056"/>
                    <a:pt x="289773" y="263915"/>
                    <a:pt x="286676" y="263915"/>
                  </a:cubicBezTo>
                  <a:cubicBezTo>
                    <a:pt x="283407" y="263915"/>
                    <a:pt x="280827" y="263056"/>
                    <a:pt x="278934" y="261338"/>
                  </a:cubicBezTo>
                  <a:cubicBezTo>
                    <a:pt x="277042" y="259792"/>
                    <a:pt x="275837" y="257903"/>
                    <a:pt x="274805" y="255498"/>
                  </a:cubicBezTo>
                  <a:cubicBezTo>
                    <a:pt x="274117" y="253436"/>
                    <a:pt x="273085" y="250516"/>
                    <a:pt x="272052" y="246737"/>
                  </a:cubicBezTo>
                  <a:lnTo>
                    <a:pt x="261041" y="209115"/>
                  </a:lnTo>
                  <a:lnTo>
                    <a:pt x="250374" y="246737"/>
                  </a:lnTo>
                  <a:cubicBezTo>
                    <a:pt x="248826" y="252234"/>
                    <a:pt x="247277" y="256528"/>
                    <a:pt x="245385" y="259449"/>
                  </a:cubicBezTo>
                  <a:cubicBezTo>
                    <a:pt x="243664" y="262369"/>
                    <a:pt x="240395" y="263915"/>
                    <a:pt x="235750" y="263915"/>
                  </a:cubicBezTo>
                  <a:cubicBezTo>
                    <a:pt x="233341" y="263915"/>
                    <a:pt x="231449" y="263400"/>
                    <a:pt x="229728" y="262541"/>
                  </a:cubicBezTo>
                  <a:cubicBezTo>
                    <a:pt x="228180" y="261510"/>
                    <a:pt x="226804" y="260308"/>
                    <a:pt x="225771" y="258590"/>
                  </a:cubicBezTo>
                  <a:cubicBezTo>
                    <a:pt x="224567" y="256872"/>
                    <a:pt x="223707" y="254982"/>
                    <a:pt x="222847" y="252749"/>
                  </a:cubicBezTo>
                  <a:cubicBezTo>
                    <a:pt x="222158" y="250516"/>
                    <a:pt x="221470" y="248798"/>
                    <a:pt x="220954" y="247424"/>
                  </a:cubicBezTo>
                  <a:lnTo>
                    <a:pt x="204609" y="198808"/>
                  </a:lnTo>
                  <a:cubicBezTo>
                    <a:pt x="202889" y="194170"/>
                    <a:pt x="202029" y="191078"/>
                    <a:pt x="202029" y="189188"/>
                  </a:cubicBezTo>
                  <a:cubicBezTo>
                    <a:pt x="202029" y="186955"/>
                    <a:pt x="203061" y="184721"/>
                    <a:pt x="204782" y="183004"/>
                  </a:cubicBezTo>
                  <a:cubicBezTo>
                    <a:pt x="206674" y="181114"/>
                    <a:pt x="208911" y="180083"/>
                    <a:pt x="211663" y="180083"/>
                  </a:cubicBezTo>
                  <a:close/>
                  <a:moveTo>
                    <a:pt x="87609" y="180083"/>
                  </a:moveTo>
                  <a:cubicBezTo>
                    <a:pt x="91222" y="180083"/>
                    <a:pt x="93631" y="181114"/>
                    <a:pt x="95008" y="183347"/>
                  </a:cubicBezTo>
                  <a:cubicBezTo>
                    <a:pt x="96212" y="185237"/>
                    <a:pt x="97416" y="188501"/>
                    <a:pt x="98793" y="193139"/>
                  </a:cubicBezTo>
                  <a:lnTo>
                    <a:pt x="111524" y="236601"/>
                  </a:lnTo>
                  <a:lnTo>
                    <a:pt x="123051" y="196403"/>
                  </a:lnTo>
                  <a:cubicBezTo>
                    <a:pt x="124256" y="192280"/>
                    <a:pt x="125288" y="189016"/>
                    <a:pt x="125976" y="187298"/>
                  </a:cubicBezTo>
                  <a:cubicBezTo>
                    <a:pt x="126664" y="185580"/>
                    <a:pt x="127869" y="184034"/>
                    <a:pt x="129589" y="182488"/>
                  </a:cubicBezTo>
                  <a:cubicBezTo>
                    <a:pt x="131310" y="180942"/>
                    <a:pt x="133890" y="180083"/>
                    <a:pt x="136987" y="180083"/>
                  </a:cubicBezTo>
                  <a:cubicBezTo>
                    <a:pt x="140084" y="180083"/>
                    <a:pt x="142665" y="180942"/>
                    <a:pt x="144557" y="182488"/>
                  </a:cubicBezTo>
                  <a:cubicBezTo>
                    <a:pt x="146278" y="184034"/>
                    <a:pt x="147482" y="185580"/>
                    <a:pt x="148170" y="187470"/>
                  </a:cubicBezTo>
                  <a:cubicBezTo>
                    <a:pt x="149031" y="189188"/>
                    <a:pt x="149891" y="192108"/>
                    <a:pt x="151095" y="196403"/>
                  </a:cubicBezTo>
                  <a:lnTo>
                    <a:pt x="162794" y="236773"/>
                  </a:lnTo>
                  <a:lnTo>
                    <a:pt x="175526" y="193139"/>
                  </a:lnTo>
                  <a:cubicBezTo>
                    <a:pt x="176558" y="189532"/>
                    <a:pt x="177246" y="187470"/>
                    <a:pt x="177763" y="186096"/>
                  </a:cubicBezTo>
                  <a:cubicBezTo>
                    <a:pt x="178279" y="184550"/>
                    <a:pt x="179311" y="183175"/>
                    <a:pt x="180687" y="181973"/>
                  </a:cubicBezTo>
                  <a:cubicBezTo>
                    <a:pt x="182064" y="180770"/>
                    <a:pt x="184128" y="180083"/>
                    <a:pt x="186537" y="180083"/>
                  </a:cubicBezTo>
                  <a:cubicBezTo>
                    <a:pt x="189118" y="180083"/>
                    <a:pt x="191354" y="181114"/>
                    <a:pt x="193419" y="182832"/>
                  </a:cubicBezTo>
                  <a:cubicBezTo>
                    <a:pt x="195312" y="184721"/>
                    <a:pt x="196172" y="186783"/>
                    <a:pt x="196172" y="189188"/>
                  </a:cubicBezTo>
                  <a:cubicBezTo>
                    <a:pt x="196172" y="191421"/>
                    <a:pt x="195484" y="194685"/>
                    <a:pt x="193935" y="198808"/>
                  </a:cubicBezTo>
                  <a:lnTo>
                    <a:pt x="177246" y="247424"/>
                  </a:lnTo>
                  <a:cubicBezTo>
                    <a:pt x="175870" y="251547"/>
                    <a:pt x="174666" y="254639"/>
                    <a:pt x="173806" y="256528"/>
                  </a:cubicBezTo>
                  <a:cubicBezTo>
                    <a:pt x="173117" y="258418"/>
                    <a:pt x="171741" y="260136"/>
                    <a:pt x="170020" y="261510"/>
                  </a:cubicBezTo>
                  <a:cubicBezTo>
                    <a:pt x="168128" y="263056"/>
                    <a:pt x="165719" y="263915"/>
                    <a:pt x="162622" y="263915"/>
                  </a:cubicBezTo>
                  <a:cubicBezTo>
                    <a:pt x="159353" y="263915"/>
                    <a:pt x="156773" y="263056"/>
                    <a:pt x="154880" y="261338"/>
                  </a:cubicBezTo>
                  <a:cubicBezTo>
                    <a:pt x="153160" y="259792"/>
                    <a:pt x="151783" y="257903"/>
                    <a:pt x="150923" y="255498"/>
                  </a:cubicBezTo>
                  <a:cubicBezTo>
                    <a:pt x="149891" y="253093"/>
                    <a:pt x="149031" y="250172"/>
                    <a:pt x="147998" y="246737"/>
                  </a:cubicBezTo>
                  <a:lnTo>
                    <a:pt x="136987" y="209115"/>
                  </a:lnTo>
                  <a:lnTo>
                    <a:pt x="126320" y="246737"/>
                  </a:lnTo>
                  <a:cubicBezTo>
                    <a:pt x="124772" y="252234"/>
                    <a:pt x="123223" y="256528"/>
                    <a:pt x="121331" y="259449"/>
                  </a:cubicBezTo>
                  <a:cubicBezTo>
                    <a:pt x="119610" y="262369"/>
                    <a:pt x="116341" y="263915"/>
                    <a:pt x="111696" y="263915"/>
                  </a:cubicBezTo>
                  <a:cubicBezTo>
                    <a:pt x="109460" y="263915"/>
                    <a:pt x="107395" y="263400"/>
                    <a:pt x="105847" y="262541"/>
                  </a:cubicBezTo>
                  <a:cubicBezTo>
                    <a:pt x="104126" y="261510"/>
                    <a:pt x="102750" y="260308"/>
                    <a:pt x="101717" y="258590"/>
                  </a:cubicBezTo>
                  <a:cubicBezTo>
                    <a:pt x="100513" y="256872"/>
                    <a:pt x="99653" y="254982"/>
                    <a:pt x="98793" y="252749"/>
                  </a:cubicBezTo>
                  <a:lnTo>
                    <a:pt x="96900" y="247424"/>
                  </a:lnTo>
                  <a:lnTo>
                    <a:pt x="80555" y="198808"/>
                  </a:lnTo>
                  <a:cubicBezTo>
                    <a:pt x="78835" y="194170"/>
                    <a:pt x="77975" y="191078"/>
                    <a:pt x="77975" y="189188"/>
                  </a:cubicBezTo>
                  <a:cubicBezTo>
                    <a:pt x="77975" y="186955"/>
                    <a:pt x="79007" y="184721"/>
                    <a:pt x="80728" y="183004"/>
                  </a:cubicBezTo>
                  <a:cubicBezTo>
                    <a:pt x="82620" y="181114"/>
                    <a:pt x="84857" y="180083"/>
                    <a:pt x="87609" y="180083"/>
                  </a:cubicBezTo>
                  <a:close/>
                  <a:moveTo>
                    <a:pt x="523454" y="114095"/>
                  </a:moveTo>
                  <a:lnTo>
                    <a:pt x="523454" y="463599"/>
                  </a:lnTo>
                  <a:cubicBezTo>
                    <a:pt x="523454" y="477174"/>
                    <a:pt x="534639" y="488171"/>
                    <a:pt x="548233" y="488171"/>
                  </a:cubicBezTo>
                  <a:cubicBezTo>
                    <a:pt x="561827" y="488171"/>
                    <a:pt x="573012" y="477174"/>
                    <a:pt x="573012" y="463599"/>
                  </a:cubicBezTo>
                  <a:lnTo>
                    <a:pt x="573012" y="114095"/>
                  </a:lnTo>
                  <a:close/>
                  <a:moveTo>
                    <a:pt x="78318" y="79245"/>
                  </a:moveTo>
                  <a:lnTo>
                    <a:pt x="445207" y="79245"/>
                  </a:lnTo>
                  <a:cubicBezTo>
                    <a:pt x="454671" y="79245"/>
                    <a:pt x="462415" y="86977"/>
                    <a:pt x="462415" y="96427"/>
                  </a:cubicBezTo>
                  <a:cubicBezTo>
                    <a:pt x="462415" y="105878"/>
                    <a:pt x="454671" y="113610"/>
                    <a:pt x="445207" y="113610"/>
                  </a:cubicBezTo>
                  <a:lnTo>
                    <a:pt x="78318" y="113610"/>
                  </a:lnTo>
                  <a:cubicBezTo>
                    <a:pt x="68854" y="113610"/>
                    <a:pt x="61110" y="105878"/>
                    <a:pt x="61110" y="96427"/>
                  </a:cubicBezTo>
                  <a:cubicBezTo>
                    <a:pt x="61110" y="86977"/>
                    <a:pt x="68854" y="79245"/>
                    <a:pt x="78318" y="79245"/>
                  </a:cubicBezTo>
                  <a:close/>
                  <a:moveTo>
                    <a:pt x="34415" y="34366"/>
                  </a:moveTo>
                  <a:lnTo>
                    <a:pt x="34415" y="463599"/>
                  </a:lnTo>
                  <a:cubicBezTo>
                    <a:pt x="34415" y="477174"/>
                    <a:pt x="45428" y="488171"/>
                    <a:pt x="59194" y="488171"/>
                  </a:cubicBezTo>
                  <a:lnTo>
                    <a:pt x="494546" y="488171"/>
                  </a:lnTo>
                  <a:cubicBezTo>
                    <a:pt x="490932" y="480782"/>
                    <a:pt x="489039" y="472363"/>
                    <a:pt x="489039" y="463599"/>
                  </a:cubicBezTo>
                  <a:lnTo>
                    <a:pt x="489039" y="96912"/>
                  </a:lnTo>
                  <a:lnTo>
                    <a:pt x="489039" y="34366"/>
                  </a:lnTo>
                  <a:close/>
                  <a:moveTo>
                    <a:pt x="17207" y="0"/>
                  </a:moveTo>
                  <a:lnTo>
                    <a:pt x="506247" y="0"/>
                  </a:lnTo>
                  <a:cubicBezTo>
                    <a:pt x="515711" y="0"/>
                    <a:pt x="523454" y="7732"/>
                    <a:pt x="523454" y="17183"/>
                  </a:cubicBezTo>
                  <a:lnTo>
                    <a:pt x="523454" y="79729"/>
                  </a:lnTo>
                  <a:lnTo>
                    <a:pt x="590220" y="79729"/>
                  </a:lnTo>
                  <a:cubicBezTo>
                    <a:pt x="599684" y="79729"/>
                    <a:pt x="607427" y="87462"/>
                    <a:pt x="607427" y="96912"/>
                  </a:cubicBezTo>
                  <a:lnTo>
                    <a:pt x="607427" y="463599"/>
                  </a:lnTo>
                  <a:cubicBezTo>
                    <a:pt x="607427" y="496075"/>
                    <a:pt x="580928" y="522537"/>
                    <a:pt x="548233" y="522537"/>
                  </a:cubicBezTo>
                  <a:lnTo>
                    <a:pt x="59194" y="522537"/>
                  </a:lnTo>
                  <a:cubicBezTo>
                    <a:pt x="26499" y="522537"/>
                    <a:pt x="0" y="496075"/>
                    <a:pt x="0" y="463599"/>
                  </a:cubicBezTo>
                  <a:lnTo>
                    <a:pt x="0" y="17183"/>
                  </a:lnTo>
                  <a:cubicBezTo>
                    <a:pt x="0" y="7732"/>
                    <a:pt x="7743" y="0"/>
                    <a:pt x="172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8232A2E5-CF1C-4824-8E19-9D58CB2085A5}"/>
              </a:ext>
            </a:extLst>
          </p:cNvPr>
          <p:cNvSpPr/>
          <p:nvPr/>
        </p:nvSpPr>
        <p:spPr>
          <a:xfrm>
            <a:off x="2306470" y="3706398"/>
            <a:ext cx="1252397" cy="36337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/>
            <a:endParaRPr lang="zh-CN" altLang="en-US" sz="1350" kern="0">
              <a:solidFill>
                <a:srgbClr val="1C1F25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8D137CA-D7E8-40B6-BFDB-12DDA91061F8}"/>
              </a:ext>
            </a:extLst>
          </p:cNvPr>
          <p:cNvSpPr txBox="1"/>
          <p:nvPr/>
        </p:nvSpPr>
        <p:spPr>
          <a:xfrm>
            <a:off x="2233542" y="4116234"/>
            <a:ext cx="2546231" cy="7892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2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A277CC0-71DD-4CD6-BBE8-C57C4D01B7E2}"/>
              </a:ext>
            </a:extLst>
          </p:cNvPr>
          <p:cNvSpPr txBox="1"/>
          <p:nvPr/>
        </p:nvSpPr>
        <p:spPr>
          <a:xfrm>
            <a:off x="2306470" y="3690539"/>
            <a:ext cx="125239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学习进度</a:t>
            </a: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2194F4EC-7A5B-42B7-A15B-47942811F3BD}"/>
              </a:ext>
            </a:extLst>
          </p:cNvPr>
          <p:cNvSpPr/>
          <p:nvPr/>
        </p:nvSpPr>
        <p:spPr>
          <a:xfrm>
            <a:off x="2306470" y="5013859"/>
            <a:ext cx="1252397" cy="36337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/>
            <a:endParaRPr lang="zh-CN" altLang="en-US" sz="1350" kern="0">
              <a:solidFill>
                <a:srgbClr val="1C1F25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C7333C0-6CDD-4595-8B83-E5ED87C4FB4B}"/>
              </a:ext>
            </a:extLst>
          </p:cNvPr>
          <p:cNvSpPr txBox="1"/>
          <p:nvPr/>
        </p:nvSpPr>
        <p:spPr>
          <a:xfrm>
            <a:off x="2233543" y="5423695"/>
            <a:ext cx="2546230" cy="7892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2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0E3429C-A5EE-435B-9ABD-CFF95F52E9F6}"/>
              </a:ext>
            </a:extLst>
          </p:cNvPr>
          <p:cNvSpPr txBox="1"/>
          <p:nvPr/>
        </p:nvSpPr>
        <p:spPr>
          <a:xfrm>
            <a:off x="2306470" y="4998000"/>
            <a:ext cx="125239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学习进度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6077828-B4C6-4804-8832-ED2A7DC6BDA9}"/>
              </a:ext>
            </a:extLst>
          </p:cNvPr>
          <p:cNvSpPr txBox="1"/>
          <p:nvPr/>
        </p:nvSpPr>
        <p:spPr>
          <a:xfrm>
            <a:off x="2680134" y="2430121"/>
            <a:ext cx="1525899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sz="2400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学期计划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37202DC6-39A2-465B-8F15-E26853E5FE21}"/>
              </a:ext>
            </a:extLst>
          </p:cNvPr>
          <p:cNvCxnSpPr>
            <a:cxnSpLocks/>
          </p:cNvCxnSpPr>
          <p:nvPr/>
        </p:nvCxnSpPr>
        <p:spPr>
          <a:xfrm>
            <a:off x="5303164" y="2997843"/>
            <a:ext cx="0" cy="315149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>
            <a:extLst>
              <a:ext uri="{FF2B5EF4-FFF2-40B4-BE49-F238E27FC236}">
                <a16:creationId xmlns:a16="http://schemas.microsoft.com/office/drawing/2014/main" id="{BFB54DE9-2D74-4DD7-8242-C4C44680C74A}"/>
              </a:ext>
            </a:extLst>
          </p:cNvPr>
          <p:cNvSpPr/>
          <p:nvPr/>
        </p:nvSpPr>
        <p:spPr>
          <a:xfrm>
            <a:off x="4779779" y="2079201"/>
            <a:ext cx="1106544" cy="1106544"/>
          </a:xfrm>
          <a:prstGeom prst="ellipse">
            <a:avLst/>
          </a:prstGeom>
          <a:gradFill flip="none" rotWithShape="1">
            <a:gsLst>
              <a:gs pos="100000">
                <a:schemeClr val="accent2">
                  <a:lumMod val="20000"/>
                  <a:lumOff val="80000"/>
                </a:schemeClr>
              </a:gs>
              <a:gs pos="5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1750">
            <a:solidFill>
              <a:schemeClr val="accent2"/>
            </a:solidFill>
          </a:ln>
          <a:effectLst/>
        </p:spPr>
        <p:txBody>
          <a:bodyPr>
            <a:noAutofit/>
          </a:bodyPr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9" name="news-reporters_21851">
            <a:extLst>
              <a:ext uri="{FF2B5EF4-FFF2-40B4-BE49-F238E27FC236}">
                <a16:creationId xmlns:a16="http://schemas.microsoft.com/office/drawing/2014/main" id="{61B01721-B5F3-43CC-AF37-DABEC5B761ED}"/>
              </a:ext>
            </a:extLst>
          </p:cNvPr>
          <p:cNvSpPr>
            <a:spLocks/>
          </p:cNvSpPr>
          <p:nvPr/>
        </p:nvSpPr>
        <p:spPr bwMode="auto">
          <a:xfrm>
            <a:off x="5028564" y="2370539"/>
            <a:ext cx="608973" cy="523867"/>
          </a:xfrm>
          <a:custGeom>
            <a:avLst/>
            <a:gdLst>
              <a:gd name="T0" fmla="*/ 563 w 861"/>
              <a:gd name="T1" fmla="*/ 244 h 754"/>
              <a:gd name="T2" fmla="*/ 314 w 861"/>
              <a:gd name="T3" fmla="*/ 212 h 754"/>
              <a:gd name="T4" fmla="*/ 298 w 861"/>
              <a:gd name="T5" fmla="*/ 236 h 754"/>
              <a:gd name="T6" fmla="*/ 680 w 861"/>
              <a:gd name="T7" fmla="*/ 225 h 754"/>
              <a:gd name="T8" fmla="*/ 631 w 861"/>
              <a:gd name="T9" fmla="*/ 329 h 754"/>
              <a:gd name="T10" fmla="*/ 164 w 861"/>
              <a:gd name="T11" fmla="*/ 212 h 754"/>
              <a:gd name="T12" fmla="*/ 195 w 861"/>
              <a:gd name="T13" fmla="*/ 212 h 754"/>
              <a:gd name="T14" fmla="*/ 367 w 861"/>
              <a:gd name="T15" fmla="*/ 638 h 754"/>
              <a:gd name="T16" fmla="*/ 375 w 861"/>
              <a:gd name="T17" fmla="*/ 575 h 754"/>
              <a:gd name="T18" fmla="*/ 219 w 861"/>
              <a:gd name="T19" fmla="*/ 749 h 754"/>
              <a:gd name="T20" fmla="*/ 263 w 861"/>
              <a:gd name="T21" fmla="*/ 711 h 754"/>
              <a:gd name="T22" fmla="*/ 50 w 861"/>
              <a:gd name="T23" fmla="*/ 537 h 754"/>
              <a:gd name="T24" fmla="*/ 25 w 861"/>
              <a:gd name="T25" fmla="*/ 749 h 754"/>
              <a:gd name="T26" fmla="*/ 155 w 861"/>
              <a:gd name="T27" fmla="*/ 749 h 754"/>
              <a:gd name="T28" fmla="*/ 135 w 861"/>
              <a:gd name="T29" fmla="*/ 537 h 754"/>
              <a:gd name="T30" fmla="*/ 557 w 861"/>
              <a:gd name="T31" fmla="*/ 537 h 754"/>
              <a:gd name="T32" fmla="*/ 444 w 861"/>
              <a:gd name="T33" fmla="*/ 537 h 754"/>
              <a:gd name="T34" fmla="*/ 478 w 861"/>
              <a:gd name="T35" fmla="*/ 749 h 754"/>
              <a:gd name="T36" fmla="*/ 587 w 861"/>
              <a:gd name="T37" fmla="*/ 749 h 754"/>
              <a:gd name="T38" fmla="*/ 623 w 861"/>
              <a:gd name="T39" fmla="*/ 537 h 754"/>
              <a:gd name="T40" fmla="*/ 239 w 861"/>
              <a:gd name="T41" fmla="*/ 309 h 754"/>
              <a:gd name="T42" fmla="*/ 239 w 861"/>
              <a:gd name="T43" fmla="*/ 316 h 754"/>
              <a:gd name="T44" fmla="*/ 728 w 861"/>
              <a:gd name="T45" fmla="*/ 596 h 754"/>
              <a:gd name="T46" fmla="*/ 809 w 861"/>
              <a:gd name="T47" fmla="*/ 600 h 754"/>
              <a:gd name="T48" fmla="*/ 709 w 861"/>
              <a:gd name="T49" fmla="*/ 549 h 754"/>
              <a:gd name="T50" fmla="*/ 807 w 861"/>
              <a:gd name="T51" fmla="*/ 674 h 754"/>
              <a:gd name="T52" fmla="*/ 738 w 861"/>
              <a:gd name="T53" fmla="*/ 709 h 754"/>
              <a:gd name="T54" fmla="*/ 770 w 861"/>
              <a:gd name="T55" fmla="*/ 754 h 754"/>
              <a:gd name="T56" fmla="*/ 780 w 861"/>
              <a:gd name="T57" fmla="*/ 623 h 754"/>
              <a:gd name="T58" fmla="*/ 65 w 861"/>
              <a:gd name="T59" fmla="*/ 202 h 754"/>
              <a:gd name="T60" fmla="*/ 441 w 861"/>
              <a:gd name="T61" fmla="*/ 372 h 754"/>
              <a:gd name="T62" fmla="*/ 462 w 861"/>
              <a:gd name="T63" fmla="*/ 186 h 754"/>
              <a:gd name="T64" fmla="*/ 553 w 861"/>
              <a:gd name="T65" fmla="*/ 38 h 754"/>
              <a:gd name="T66" fmla="*/ 800 w 861"/>
              <a:gd name="T67" fmla="*/ 186 h 754"/>
              <a:gd name="T68" fmla="*/ 861 w 861"/>
              <a:gd name="T69" fmla="*/ 500 h 754"/>
              <a:gd name="T70" fmla="*/ 569 w 861"/>
              <a:gd name="T71" fmla="*/ 369 h 754"/>
              <a:gd name="T72" fmla="*/ 248 w 861"/>
              <a:gd name="T73" fmla="*/ 500 h 754"/>
              <a:gd name="T74" fmla="*/ 183 w 861"/>
              <a:gd name="T75" fmla="*/ 344 h 754"/>
              <a:gd name="T76" fmla="*/ 550 w 861"/>
              <a:gd name="T77" fmla="*/ 347 h 754"/>
              <a:gd name="T78" fmla="*/ 712 w 861"/>
              <a:gd name="T79" fmla="*/ 347 h 754"/>
              <a:gd name="T80" fmla="*/ 780 w 861"/>
              <a:gd name="T81" fmla="*/ 259 h 754"/>
              <a:gd name="T82" fmla="*/ 788 w 861"/>
              <a:gd name="T83" fmla="*/ 260 h 754"/>
              <a:gd name="T84" fmla="*/ 807 w 861"/>
              <a:gd name="T85" fmla="*/ 211 h 754"/>
              <a:gd name="T86" fmla="*/ 799 w 861"/>
              <a:gd name="T87" fmla="*/ 200 h 754"/>
              <a:gd name="T88" fmla="*/ 784 w 861"/>
              <a:gd name="T89" fmla="*/ 200 h 754"/>
              <a:gd name="T90" fmla="*/ 571 w 861"/>
              <a:gd name="T91" fmla="*/ 131 h 754"/>
              <a:gd name="T92" fmla="*/ 464 w 861"/>
              <a:gd name="T93" fmla="*/ 200 h 754"/>
              <a:gd name="T94" fmla="*/ 455 w 861"/>
              <a:gd name="T95" fmla="*/ 211 h 754"/>
              <a:gd name="T96" fmla="*/ 475 w 861"/>
              <a:gd name="T97" fmla="*/ 260 h 754"/>
              <a:gd name="T98" fmla="*/ 482 w 861"/>
              <a:gd name="T99" fmla="*/ 259 h 754"/>
              <a:gd name="T100" fmla="*/ 239 w 861"/>
              <a:gd name="T101" fmla="*/ 346 h 754"/>
              <a:gd name="T102" fmla="*/ 370 w 861"/>
              <a:gd name="T103" fmla="*/ 250 h 754"/>
              <a:gd name="T104" fmla="*/ 396 w 861"/>
              <a:gd name="T105" fmla="*/ 222 h 754"/>
              <a:gd name="T106" fmla="*/ 376 w 861"/>
              <a:gd name="T107" fmla="*/ 212 h 754"/>
              <a:gd name="T108" fmla="*/ 357 w 861"/>
              <a:gd name="T109" fmla="*/ 182 h 754"/>
              <a:gd name="T110" fmla="*/ 227 w 861"/>
              <a:gd name="T111" fmla="*/ 168 h 754"/>
              <a:gd name="T112" fmla="*/ 100 w 861"/>
              <a:gd name="T113" fmla="*/ 213 h 754"/>
              <a:gd name="T114" fmla="*/ 90 w 861"/>
              <a:gd name="T115" fmla="*/ 199 h 754"/>
              <a:gd name="T116" fmla="*/ 108 w 861"/>
              <a:gd name="T117" fmla="*/ 25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61" h="754">
                <a:moveTo>
                  <a:pt x="544" y="225"/>
                </a:moveTo>
                <a:cubicBezTo>
                  <a:pt x="544" y="214"/>
                  <a:pt x="552" y="205"/>
                  <a:pt x="563" y="205"/>
                </a:cubicBezTo>
                <a:cubicBezTo>
                  <a:pt x="574" y="205"/>
                  <a:pt x="582" y="214"/>
                  <a:pt x="582" y="225"/>
                </a:cubicBezTo>
                <a:cubicBezTo>
                  <a:pt x="582" y="235"/>
                  <a:pt x="574" y="244"/>
                  <a:pt x="563" y="244"/>
                </a:cubicBezTo>
                <a:cubicBezTo>
                  <a:pt x="552" y="244"/>
                  <a:pt x="544" y="235"/>
                  <a:pt x="544" y="225"/>
                </a:cubicBezTo>
                <a:close/>
                <a:moveTo>
                  <a:pt x="298" y="236"/>
                </a:moveTo>
                <a:cubicBezTo>
                  <a:pt x="308" y="236"/>
                  <a:pt x="315" y="229"/>
                  <a:pt x="315" y="219"/>
                </a:cubicBezTo>
                <a:cubicBezTo>
                  <a:pt x="315" y="217"/>
                  <a:pt x="315" y="214"/>
                  <a:pt x="314" y="212"/>
                </a:cubicBezTo>
                <a:cubicBezTo>
                  <a:pt x="311" y="206"/>
                  <a:pt x="305" y="202"/>
                  <a:pt x="298" y="202"/>
                </a:cubicBezTo>
                <a:cubicBezTo>
                  <a:pt x="292" y="202"/>
                  <a:pt x="286" y="206"/>
                  <a:pt x="283" y="212"/>
                </a:cubicBezTo>
                <a:cubicBezTo>
                  <a:pt x="282" y="214"/>
                  <a:pt x="282" y="217"/>
                  <a:pt x="282" y="219"/>
                </a:cubicBezTo>
                <a:cubicBezTo>
                  <a:pt x="282" y="229"/>
                  <a:pt x="289" y="236"/>
                  <a:pt x="298" y="236"/>
                </a:cubicBezTo>
                <a:close/>
                <a:moveTo>
                  <a:pt x="699" y="244"/>
                </a:moveTo>
                <a:cubicBezTo>
                  <a:pt x="710" y="244"/>
                  <a:pt x="719" y="235"/>
                  <a:pt x="719" y="225"/>
                </a:cubicBezTo>
                <a:cubicBezTo>
                  <a:pt x="719" y="214"/>
                  <a:pt x="710" y="205"/>
                  <a:pt x="699" y="205"/>
                </a:cubicBezTo>
                <a:cubicBezTo>
                  <a:pt x="689" y="205"/>
                  <a:pt x="680" y="214"/>
                  <a:pt x="680" y="225"/>
                </a:cubicBezTo>
                <a:cubicBezTo>
                  <a:pt x="680" y="235"/>
                  <a:pt x="689" y="244"/>
                  <a:pt x="699" y="244"/>
                </a:cubicBezTo>
                <a:close/>
                <a:moveTo>
                  <a:pt x="631" y="337"/>
                </a:moveTo>
                <a:cubicBezTo>
                  <a:pt x="653" y="337"/>
                  <a:pt x="672" y="328"/>
                  <a:pt x="679" y="316"/>
                </a:cubicBezTo>
                <a:cubicBezTo>
                  <a:pt x="668" y="324"/>
                  <a:pt x="651" y="329"/>
                  <a:pt x="631" y="329"/>
                </a:cubicBezTo>
                <a:cubicBezTo>
                  <a:pt x="611" y="329"/>
                  <a:pt x="594" y="324"/>
                  <a:pt x="583" y="316"/>
                </a:cubicBezTo>
                <a:cubicBezTo>
                  <a:pt x="591" y="328"/>
                  <a:pt x="609" y="337"/>
                  <a:pt x="631" y="337"/>
                </a:cubicBezTo>
                <a:close/>
                <a:moveTo>
                  <a:pt x="180" y="202"/>
                </a:moveTo>
                <a:cubicBezTo>
                  <a:pt x="173" y="202"/>
                  <a:pt x="167" y="206"/>
                  <a:pt x="164" y="212"/>
                </a:cubicBezTo>
                <a:cubicBezTo>
                  <a:pt x="163" y="214"/>
                  <a:pt x="163" y="217"/>
                  <a:pt x="163" y="219"/>
                </a:cubicBezTo>
                <a:cubicBezTo>
                  <a:pt x="163" y="229"/>
                  <a:pt x="170" y="236"/>
                  <a:pt x="180" y="236"/>
                </a:cubicBezTo>
                <a:cubicBezTo>
                  <a:pt x="189" y="236"/>
                  <a:pt x="196" y="229"/>
                  <a:pt x="196" y="219"/>
                </a:cubicBezTo>
                <a:cubicBezTo>
                  <a:pt x="196" y="217"/>
                  <a:pt x="196" y="214"/>
                  <a:pt x="195" y="212"/>
                </a:cubicBezTo>
                <a:cubicBezTo>
                  <a:pt x="192" y="206"/>
                  <a:pt x="186" y="202"/>
                  <a:pt x="180" y="202"/>
                </a:cubicBezTo>
                <a:close/>
                <a:moveTo>
                  <a:pt x="263" y="656"/>
                </a:moveTo>
                <a:lnTo>
                  <a:pt x="367" y="656"/>
                </a:lnTo>
                <a:lnTo>
                  <a:pt x="367" y="638"/>
                </a:lnTo>
                <a:lnTo>
                  <a:pt x="367" y="619"/>
                </a:lnTo>
                <a:lnTo>
                  <a:pt x="263" y="619"/>
                </a:lnTo>
                <a:lnTo>
                  <a:pt x="263" y="575"/>
                </a:lnTo>
                <a:lnTo>
                  <a:pt x="375" y="575"/>
                </a:lnTo>
                <a:lnTo>
                  <a:pt x="375" y="556"/>
                </a:lnTo>
                <a:lnTo>
                  <a:pt x="375" y="537"/>
                </a:lnTo>
                <a:lnTo>
                  <a:pt x="219" y="537"/>
                </a:lnTo>
                <a:lnTo>
                  <a:pt x="219" y="749"/>
                </a:lnTo>
                <a:lnTo>
                  <a:pt x="380" y="749"/>
                </a:lnTo>
                <a:lnTo>
                  <a:pt x="380" y="730"/>
                </a:lnTo>
                <a:lnTo>
                  <a:pt x="380" y="711"/>
                </a:lnTo>
                <a:lnTo>
                  <a:pt x="263" y="711"/>
                </a:lnTo>
                <a:lnTo>
                  <a:pt x="263" y="656"/>
                </a:lnTo>
                <a:close/>
                <a:moveTo>
                  <a:pt x="135" y="537"/>
                </a:moveTo>
                <a:lnTo>
                  <a:pt x="135" y="685"/>
                </a:lnTo>
                <a:lnTo>
                  <a:pt x="50" y="537"/>
                </a:lnTo>
                <a:lnTo>
                  <a:pt x="27" y="537"/>
                </a:lnTo>
                <a:lnTo>
                  <a:pt x="4" y="537"/>
                </a:lnTo>
                <a:lnTo>
                  <a:pt x="4" y="749"/>
                </a:lnTo>
                <a:lnTo>
                  <a:pt x="25" y="749"/>
                </a:lnTo>
                <a:lnTo>
                  <a:pt x="45" y="749"/>
                </a:lnTo>
                <a:lnTo>
                  <a:pt x="45" y="596"/>
                </a:lnTo>
                <a:lnTo>
                  <a:pt x="133" y="749"/>
                </a:lnTo>
                <a:lnTo>
                  <a:pt x="155" y="749"/>
                </a:lnTo>
                <a:lnTo>
                  <a:pt x="177" y="749"/>
                </a:lnTo>
                <a:lnTo>
                  <a:pt x="177" y="537"/>
                </a:lnTo>
                <a:lnTo>
                  <a:pt x="156" y="537"/>
                </a:lnTo>
                <a:lnTo>
                  <a:pt x="135" y="537"/>
                </a:lnTo>
                <a:close/>
                <a:moveTo>
                  <a:pt x="623" y="537"/>
                </a:moveTo>
                <a:lnTo>
                  <a:pt x="587" y="691"/>
                </a:lnTo>
                <a:lnTo>
                  <a:pt x="587" y="691"/>
                </a:lnTo>
                <a:lnTo>
                  <a:pt x="557" y="537"/>
                </a:lnTo>
                <a:lnTo>
                  <a:pt x="533" y="537"/>
                </a:lnTo>
                <a:lnTo>
                  <a:pt x="510" y="537"/>
                </a:lnTo>
                <a:lnTo>
                  <a:pt x="479" y="692"/>
                </a:lnTo>
                <a:lnTo>
                  <a:pt x="444" y="537"/>
                </a:lnTo>
                <a:lnTo>
                  <a:pt x="421" y="537"/>
                </a:lnTo>
                <a:lnTo>
                  <a:pt x="398" y="537"/>
                </a:lnTo>
                <a:lnTo>
                  <a:pt x="457" y="749"/>
                </a:lnTo>
                <a:lnTo>
                  <a:pt x="478" y="749"/>
                </a:lnTo>
                <a:lnTo>
                  <a:pt x="499" y="749"/>
                </a:lnTo>
                <a:lnTo>
                  <a:pt x="532" y="582"/>
                </a:lnTo>
                <a:lnTo>
                  <a:pt x="566" y="749"/>
                </a:lnTo>
                <a:lnTo>
                  <a:pt x="587" y="749"/>
                </a:lnTo>
                <a:lnTo>
                  <a:pt x="608" y="749"/>
                </a:lnTo>
                <a:lnTo>
                  <a:pt x="667" y="537"/>
                </a:lnTo>
                <a:lnTo>
                  <a:pt x="645" y="537"/>
                </a:lnTo>
                <a:lnTo>
                  <a:pt x="623" y="537"/>
                </a:lnTo>
                <a:close/>
                <a:moveTo>
                  <a:pt x="270" y="308"/>
                </a:moveTo>
                <a:cubicBezTo>
                  <a:pt x="275" y="306"/>
                  <a:pt x="279" y="302"/>
                  <a:pt x="281" y="298"/>
                </a:cubicBezTo>
                <a:cubicBezTo>
                  <a:pt x="274" y="303"/>
                  <a:pt x="264" y="307"/>
                  <a:pt x="253" y="308"/>
                </a:cubicBezTo>
                <a:cubicBezTo>
                  <a:pt x="249" y="309"/>
                  <a:pt x="244" y="309"/>
                  <a:pt x="239" y="309"/>
                </a:cubicBezTo>
                <a:cubicBezTo>
                  <a:pt x="234" y="309"/>
                  <a:pt x="229" y="309"/>
                  <a:pt x="225" y="308"/>
                </a:cubicBezTo>
                <a:cubicBezTo>
                  <a:pt x="214" y="307"/>
                  <a:pt x="204" y="303"/>
                  <a:pt x="197" y="298"/>
                </a:cubicBezTo>
                <a:cubicBezTo>
                  <a:pt x="199" y="302"/>
                  <a:pt x="203" y="306"/>
                  <a:pt x="208" y="308"/>
                </a:cubicBezTo>
                <a:cubicBezTo>
                  <a:pt x="216" y="313"/>
                  <a:pt x="227" y="316"/>
                  <a:pt x="239" y="316"/>
                </a:cubicBezTo>
                <a:cubicBezTo>
                  <a:pt x="251" y="316"/>
                  <a:pt x="262" y="313"/>
                  <a:pt x="270" y="308"/>
                </a:cubicBezTo>
                <a:close/>
                <a:moveTo>
                  <a:pt x="780" y="623"/>
                </a:moveTo>
                <a:cubicBezTo>
                  <a:pt x="759" y="618"/>
                  <a:pt x="745" y="614"/>
                  <a:pt x="738" y="610"/>
                </a:cubicBezTo>
                <a:cubicBezTo>
                  <a:pt x="732" y="607"/>
                  <a:pt x="728" y="602"/>
                  <a:pt x="728" y="596"/>
                </a:cubicBezTo>
                <a:cubicBezTo>
                  <a:pt x="728" y="587"/>
                  <a:pt x="731" y="580"/>
                  <a:pt x="738" y="575"/>
                </a:cubicBezTo>
                <a:cubicBezTo>
                  <a:pt x="744" y="570"/>
                  <a:pt x="753" y="568"/>
                  <a:pt x="764" y="568"/>
                </a:cubicBezTo>
                <a:cubicBezTo>
                  <a:pt x="777" y="568"/>
                  <a:pt x="788" y="571"/>
                  <a:pt x="796" y="576"/>
                </a:cubicBezTo>
                <a:cubicBezTo>
                  <a:pt x="804" y="582"/>
                  <a:pt x="808" y="590"/>
                  <a:pt x="809" y="600"/>
                </a:cubicBezTo>
                <a:lnTo>
                  <a:pt x="852" y="600"/>
                </a:lnTo>
                <a:cubicBezTo>
                  <a:pt x="850" y="579"/>
                  <a:pt x="842" y="562"/>
                  <a:pt x="827" y="550"/>
                </a:cubicBezTo>
                <a:cubicBezTo>
                  <a:pt x="812" y="537"/>
                  <a:pt x="793" y="531"/>
                  <a:pt x="769" y="531"/>
                </a:cubicBezTo>
                <a:cubicBezTo>
                  <a:pt x="744" y="531"/>
                  <a:pt x="724" y="537"/>
                  <a:pt x="709" y="549"/>
                </a:cubicBezTo>
                <a:cubicBezTo>
                  <a:pt x="694" y="561"/>
                  <a:pt x="687" y="578"/>
                  <a:pt x="687" y="598"/>
                </a:cubicBezTo>
                <a:cubicBezTo>
                  <a:pt x="687" y="616"/>
                  <a:pt x="692" y="630"/>
                  <a:pt x="704" y="638"/>
                </a:cubicBezTo>
                <a:cubicBezTo>
                  <a:pt x="715" y="647"/>
                  <a:pt x="737" y="655"/>
                  <a:pt x="771" y="663"/>
                </a:cubicBezTo>
                <a:cubicBezTo>
                  <a:pt x="789" y="667"/>
                  <a:pt x="801" y="671"/>
                  <a:pt x="807" y="674"/>
                </a:cubicBezTo>
                <a:cubicBezTo>
                  <a:pt x="812" y="678"/>
                  <a:pt x="815" y="684"/>
                  <a:pt x="815" y="692"/>
                </a:cubicBezTo>
                <a:cubicBezTo>
                  <a:pt x="815" y="700"/>
                  <a:pt x="811" y="706"/>
                  <a:pt x="803" y="711"/>
                </a:cubicBezTo>
                <a:cubicBezTo>
                  <a:pt x="795" y="715"/>
                  <a:pt x="784" y="718"/>
                  <a:pt x="770" y="718"/>
                </a:cubicBezTo>
                <a:cubicBezTo>
                  <a:pt x="756" y="718"/>
                  <a:pt x="746" y="715"/>
                  <a:pt x="738" y="709"/>
                </a:cubicBezTo>
                <a:cubicBezTo>
                  <a:pt x="730" y="703"/>
                  <a:pt x="726" y="694"/>
                  <a:pt x="726" y="683"/>
                </a:cubicBezTo>
                <a:lnTo>
                  <a:pt x="683" y="683"/>
                </a:lnTo>
                <a:cubicBezTo>
                  <a:pt x="684" y="706"/>
                  <a:pt x="692" y="723"/>
                  <a:pt x="707" y="736"/>
                </a:cubicBezTo>
                <a:cubicBezTo>
                  <a:pt x="722" y="748"/>
                  <a:pt x="743" y="754"/>
                  <a:pt x="770" y="754"/>
                </a:cubicBezTo>
                <a:cubicBezTo>
                  <a:pt x="797" y="754"/>
                  <a:pt x="818" y="748"/>
                  <a:pt x="834" y="737"/>
                </a:cubicBezTo>
                <a:cubicBezTo>
                  <a:pt x="849" y="725"/>
                  <a:pt x="857" y="709"/>
                  <a:pt x="857" y="689"/>
                </a:cubicBezTo>
                <a:cubicBezTo>
                  <a:pt x="857" y="670"/>
                  <a:pt x="852" y="655"/>
                  <a:pt x="842" y="646"/>
                </a:cubicBezTo>
                <a:cubicBezTo>
                  <a:pt x="831" y="637"/>
                  <a:pt x="811" y="629"/>
                  <a:pt x="780" y="623"/>
                </a:cubicBezTo>
                <a:close/>
                <a:moveTo>
                  <a:pt x="227" y="500"/>
                </a:moveTo>
                <a:lnTo>
                  <a:pt x="0" y="500"/>
                </a:lnTo>
                <a:cubicBezTo>
                  <a:pt x="0" y="437"/>
                  <a:pt x="25" y="380"/>
                  <a:pt x="65" y="337"/>
                </a:cubicBezTo>
                <a:lnTo>
                  <a:pt x="65" y="202"/>
                </a:lnTo>
                <a:cubicBezTo>
                  <a:pt x="65" y="95"/>
                  <a:pt x="143" y="8"/>
                  <a:pt x="239" y="8"/>
                </a:cubicBezTo>
                <a:cubicBezTo>
                  <a:pt x="335" y="8"/>
                  <a:pt x="413" y="95"/>
                  <a:pt x="413" y="202"/>
                </a:cubicBezTo>
                <a:lnTo>
                  <a:pt x="413" y="337"/>
                </a:lnTo>
                <a:cubicBezTo>
                  <a:pt x="424" y="348"/>
                  <a:pt x="433" y="360"/>
                  <a:pt x="441" y="372"/>
                </a:cubicBezTo>
                <a:cubicBezTo>
                  <a:pt x="456" y="350"/>
                  <a:pt x="475" y="330"/>
                  <a:pt x="497" y="314"/>
                </a:cubicBezTo>
                <a:cubicBezTo>
                  <a:pt x="487" y="301"/>
                  <a:pt x="479" y="287"/>
                  <a:pt x="474" y="272"/>
                </a:cubicBezTo>
                <a:cubicBezTo>
                  <a:pt x="455" y="271"/>
                  <a:pt x="440" y="251"/>
                  <a:pt x="440" y="227"/>
                </a:cubicBezTo>
                <a:cubicBezTo>
                  <a:pt x="440" y="209"/>
                  <a:pt x="449" y="193"/>
                  <a:pt x="462" y="186"/>
                </a:cubicBezTo>
                <a:cubicBezTo>
                  <a:pt x="460" y="157"/>
                  <a:pt x="463" y="116"/>
                  <a:pt x="489" y="86"/>
                </a:cubicBezTo>
                <a:cubicBezTo>
                  <a:pt x="502" y="70"/>
                  <a:pt x="520" y="57"/>
                  <a:pt x="537" y="49"/>
                </a:cubicBezTo>
                <a:cubicBezTo>
                  <a:pt x="529" y="47"/>
                  <a:pt x="523" y="46"/>
                  <a:pt x="523" y="46"/>
                </a:cubicBezTo>
                <a:cubicBezTo>
                  <a:pt x="536" y="29"/>
                  <a:pt x="553" y="38"/>
                  <a:pt x="553" y="38"/>
                </a:cubicBezTo>
                <a:cubicBezTo>
                  <a:pt x="557" y="12"/>
                  <a:pt x="577" y="3"/>
                  <a:pt x="577" y="3"/>
                </a:cubicBezTo>
                <a:cubicBezTo>
                  <a:pt x="574" y="15"/>
                  <a:pt x="573" y="26"/>
                  <a:pt x="572" y="34"/>
                </a:cubicBezTo>
                <a:cubicBezTo>
                  <a:pt x="632" y="0"/>
                  <a:pt x="691" y="17"/>
                  <a:pt x="756" y="66"/>
                </a:cubicBezTo>
                <a:cubicBezTo>
                  <a:pt x="803" y="101"/>
                  <a:pt x="803" y="154"/>
                  <a:pt x="800" y="186"/>
                </a:cubicBezTo>
                <a:cubicBezTo>
                  <a:pt x="813" y="193"/>
                  <a:pt x="822" y="209"/>
                  <a:pt x="822" y="227"/>
                </a:cubicBezTo>
                <a:cubicBezTo>
                  <a:pt x="822" y="251"/>
                  <a:pt x="807" y="271"/>
                  <a:pt x="789" y="272"/>
                </a:cubicBezTo>
                <a:cubicBezTo>
                  <a:pt x="783" y="287"/>
                  <a:pt x="775" y="302"/>
                  <a:pt x="765" y="314"/>
                </a:cubicBezTo>
                <a:cubicBezTo>
                  <a:pt x="823" y="356"/>
                  <a:pt x="861" y="424"/>
                  <a:pt x="861" y="500"/>
                </a:cubicBezTo>
                <a:lnTo>
                  <a:pt x="705" y="500"/>
                </a:lnTo>
                <a:lnTo>
                  <a:pt x="705" y="364"/>
                </a:lnTo>
                <a:cubicBezTo>
                  <a:pt x="683" y="375"/>
                  <a:pt x="657" y="381"/>
                  <a:pt x="631" y="381"/>
                </a:cubicBezTo>
                <a:cubicBezTo>
                  <a:pt x="609" y="381"/>
                  <a:pt x="588" y="377"/>
                  <a:pt x="569" y="369"/>
                </a:cubicBezTo>
                <a:lnTo>
                  <a:pt x="569" y="500"/>
                </a:lnTo>
                <a:lnTo>
                  <a:pt x="478" y="500"/>
                </a:lnTo>
                <a:lnTo>
                  <a:pt x="401" y="500"/>
                </a:lnTo>
                <a:lnTo>
                  <a:pt x="248" y="500"/>
                </a:lnTo>
                <a:lnTo>
                  <a:pt x="273" y="411"/>
                </a:lnTo>
                <a:lnTo>
                  <a:pt x="291" y="345"/>
                </a:lnTo>
                <a:cubicBezTo>
                  <a:pt x="275" y="351"/>
                  <a:pt x="257" y="355"/>
                  <a:pt x="239" y="355"/>
                </a:cubicBezTo>
                <a:cubicBezTo>
                  <a:pt x="219" y="355"/>
                  <a:pt x="201" y="351"/>
                  <a:pt x="183" y="344"/>
                </a:cubicBezTo>
                <a:lnTo>
                  <a:pt x="202" y="411"/>
                </a:lnTo>
                <a:lnTo>
                  <a:pt x="227" y="500"/>
                </a:lnTo>
                <a:close/>
                <a:moveTo>
                  <a:pt x="507" y="307"/>
                </a:moveTo>
                <a:cubicBezTo>
                  <a:pt x="519" y="323"/>
                  <a:pt x="533" y="336"/>
                  <a:pt x="550" y="347"/>
                </a:cubicBezTo>
                <a:cubicBezTo>
                  <a:pt x="556" y="350"/>
                  <a:pt x="563" y="353"/>
                  <a:pt x="569" y="356"/>
                </a:cubicBezTo>
                <a:cubicBezTo>
                  <a:pt x="588" y="365"/>
                  <a:pt x="609" y="369"/>
                  <a:pt x="631" y="369"/>
                </a:cubicBezTo>
                <a:cubicBezTo>
                  <a:pt x="658" y="369"/>
                  <a:pt x="683" y="362"/>
                  <a:pt x="705" y="350"/>
                </a:cubicBezTo>
                <a:cubicBezTo>
                  <a:pt x="707" y="349"/>
                  <a:pt x="710" y="348"/>
                  <a:pt x="712" y="347"/>
                </a:cubicBezTo>
                <a:cubicBezTo>
                  <a:pt x="729" y="336"/>
                  <a:pt x="743" y="323"/>
                  <a:pt x="755" y="307"/>
                </a:cubicBezTo>
                <a:cubicBezTo>
                  <a:pt x="765" y="294"/>
                  <a:pt x="773" y="280"/>
                  <a:pt x="779" y="263"/>
                </a:cubicBezTo>
                <a:lnTo>
                  <a:pt x="780" y="259"/>
                </a:lnTo>
                <a:lnTo>
                  <a:pt x="780" y="259"/>
                </a:lnTo>
                <a:lnTo>
                  <a:pt x="785" y="259"/>
                </a:lnTo>
                <a:lnTo>
                  <a:pt x="785" y="259"/>
                </a:lnTo>
                <a:cubicBezTo>
                  <a:pt x="786" y="259"/>
                  <a:pt x="786" y="260"/>
                  <a:pt x="787" y="260"/>
                </a:cubicBezTo>
                <a:cubicBezTo>
                  <a:pt x="787" y="260"/>
                  <a:pt x="787" y="260"/>
                  <a:pt x="788" y="260"/>
                </a:cubicBezTo>
                <a:cubicBezTo>
                  <a:pt x="800" y="260"/>
                  <a:pt x="810" y="245"/>
                  <a:pt x="810" y="227"/>
                </a:cubicBezTo>
                <a:cubicBezTo>
                  <a:pt x="810" y="224"/>
                  <a:pt x="810" y="221"/>
                  <a:pt x="809" y="219"/>
                </a:cubicBezTo>
                <a:cubicBezTo>
                  <a:pt x="809" y="217"/>
                  <a:pt x="808" y="214"/>
                  <a:pt x="807" y="212"/>
                </a:cubicBezTo>
                <a:cubicBezTo>
                  <a:pt x="807" y="212"/>
                  <a:pt x="807" y="212"/>
                  <a:pt x="807" y="211"/>
                </a:cubicBezTo>
                <a:cubicBezTo>
                  <a:pt x="806" y="209"/>
                  <a:pt x="805" y="207"/>
                  <a:pt x="804" y="205"/>
                </a:cubicBezTo>
                <a:cubicBezTo>
                  <a:pt x="804" y="205"/>
                  <a:pt x="804" y="205"/>
                  <a:pt x="803" y="205"/>
                </a:cubicBezTo>
                <a:cubicBezTo>
                  <a:pt x="802" y="203"/>
                  <a:pt x="801" y="202"/>
                  <a:pt x="800" y="201"/>
                </a:cubicBezTo>
                <a:cubicBezTo>
                  <a:pt x="800" y="201"/>
                  <a:pt x="799" y="200"/>
                  <a:pt x="799" y="200"/>
                </a:cubicBezTo>
                <a:cubicBezTo>
                  <a:pt x="797" y="215"/>
                  <a:pt x="794" y="225"/>
                  <a:pt x="793" y="225"/>
                </a:cubicBezTo>
                <a:cubicBezTo>
                  <a:pt x="793" y="225"/>
                  <a:pt x="793" y="222"/>
                  <a:pt x="792" y="219"/>
                </a:cubicBezTo>
                <a:cubicBezTo>
                  <a:pt x="791" y="223"/>
                  <a:pt x="789" y="225"/>
                  <a:pt x="789" y="225"/>
                </a:cubicBezTo>
                <a:cubicBezTo>
                  <a:pt x="790" y="224"/>
                  <a:pt x="789" y="213"/>
                  <a:pt x="784" y="200"/>
                </a:cubicBezTo>
                <a:cubicBezTo>
                  <a:pt x="776" y="184"/>
                  <a:pt x="761" y="164"/>
                  <a:pt x="737" y="149"/>
                </a:cubicBezTo>
                <a:cubicBezTo>
                  <a:pt x="723" y="143"/>
                  <a:pt x="707" y="140"/>
                  <a:pt x="687" y="141"/>
                </a:cubicBezTo>
                <a:cubicBezTo>
                  <a:pt x="678" y="141"/>
                  <a:pt x="669" y="142"/>
                  <a:pt x="659" y="144"/>
                </a:cubicBezTo>
                <a:cubicBezTo>
                  <a:pt x="625" y="150"/>
                  <a:pt x="607" y="156"/>
                  <a:pt x="571" y="131"/>
                </a:cubicBezTo>
                <a:cubicBezTo>
                  <a:pt x="570" y="132"/>
                  <a:pt x="568" y="132"/>
                  <a:pt x="567" y="133"/>
                </a:cubicBezTo>
                <a:cubicBezTo>
                  <a:pt x="500" y="148"/>
                  <a:pt x="475" y="202"/>
                  <a:pt x="470" y="219"/>
                </a:cubicBezTo>
                <a:cubicBezTo>
                  <a:pt x="470" y="223"/>
                  <a:pt x="469" y="225"/>
                  <a:pt x="470" y="225"/>
                </a:cubicBezTo>
                <a:cubicBezTo>
                  <a:pt x="469" y="225"/>
                  <a:pt x="466" y="215"/>
                  <a:pt x="464" y="200"/>
                </a:cubicBezTo>
                <a:cubicBezTo>
                  <a:pt x="463" y="200"/>
                  <a:pt x="463" y="201"/>
                  <a:pt x="463" y="201"/>
                </a:cubicBezTo>
                <a:cubicBezTo>
                  <a:pt x="461" y="202"/>
                  <a:pt x="460" y="204"/>
                  <a:pt x="459" y="205"/>
                </a:cubicBezTo>
                <a:cubicBezTo>
                  <a:pt x="459" y="205"/>
                  <a:pt x="459" y="205"/>
                  <a:pt x="459" y="206"/>
                </a:cubicBezTo>
                <a:cubicBezTo>
                  <a:pt x="457" y="207"/>
                  <a:pt x="456" y="209"/>
                  <a:pt x="455" y="211"/>
                </a:cubicBezTo>
                <a:cubicBezTo>
                  <a:pt x="455" y="212"/>
                  <a:pt x="455" y="212"/>
                  <a:pt x="455" y="212"/>
                </a:cubicBezTo>
                <a:cubicBezTo>
                  <a:pt x="454" y="214"/>
                  <a:pt x="454" y="217"/>
                  <a:pt x="453" y="219"/>
                </a:cubicBezTo>
                <a:cubicBezTo>
                  <a:pt x="453" y="222"/>
                  <a:pt x="452" y="224"/>
                  <a:pt x="452" y="227"/>
                </a:cubicBezTo>
                <a:cubicBezTo>
                  <a:pt x="452" y="245"/>
                  <a:pt x="462" y="260"/>
                  <a:pt x="475" y="260"/>
                </a:cubicBezTo>
                <a:cubicBezTo>
                  <a:pt x="475" y="260"/>
                  <a:pt x="475" y="260"/>
                  <a:pt x="476" y="260"/>
                </a:cubicBezTo>
                <a:cubicBezTo>
                  <a:pt x="476" y="260"/>
                  <a:pt x="476" y="259"/>
                  <a:pt x="477" y="259"/>
                </a:cubicBezTo>
                <a:lnTo>
                  <a:pt x="477" y="259"/>
                </a:lnTo>
                <a:lnTo>
                  <a:pt x="482" y="259"/>
                </a:lnTo>
                <a:lnTo>
                  <a:pt x="484" y="263"/>
                </a:lnTo>
                <a:cubicBezTo>
                  <a:pt x="489" y="279"/>
                  <a:pt x="497" y="294"/>
                  <a:pt x="507" y="307"/>
                </a:cubicBezTo>
                <a:close/>
                <a:moveTo>
                  <a:pt x="180" y="333"/>
                </a:moveTo>
                <a:cubicBezTo>
                  <a:pt x="198" y="341"/>
                  <a:pt x="218" y="346"/>
                  <a:pt x="239" y="346"/>
                </a:cubicBezTo>
                <a:cubicBezTo>
                  <a:pt x="258" y="346"/>
                  <a:pt x="277" y="342"/>
                  <a:pt x="294" y="334"/>
                </a:cubicBezTo>
                <a:cubicBezTo>
                  <a:pt x="316" y="324"/>
                  <a:pt x="336" y="309"/>
                  <a:pt x="350" y="289"/>
                </a:cubicBezTo>
                <a:cubicBezTo>
                  <a:pt x="358" y="278"/>
                  <a:pt x="364" y="266"/>
                  <a:pt x="369" y="253"/>
                </a:cubicBezTo>
                <a:lnTo>
                  <a:pt x="370" y="250"/>
                </a:lnTo>
                <a:lnTo>
                  <a:pt x="373" y="250"/>
                </a:lnTo>
                <a:cubicBezTo>
                  <a:pt x="374" y="250"/>
                  <a:pt x="375" y="251"/>
                  <a:pt x="375" y="251"/>
                </a:cubicBezTo>
                <a:lnTo>
                  <a:pt x="376" y="251"/>
                </a:lnTo>
                <a:cubicBezTo>
                  <a:pt x="387" y="251"/>
                  <a:pt x="396" y="238"/>
                  <a:pt x="396" y="222"/>
                </a:cubicBezTo>
                <a:cubicBezTo>
                  <a:pt x="396" y="209"/>
                  <a:pt x="390" y="198"/>
                  <a:pt x="381" y="194"/>
                </a:cubicBezTo>
                <a:cubicBezTo>
                  <a:pt x="380" y="203"/>
                  <a:pt x="378" y="208"/>
                  <a:pt x="377" y="210"/>
                </a:cubicBezTo>
                <a:cubicBezTo>
                  <a:pt x="377" y="211"/>
                  <a:pt x="376" y="211"/>
                  <a:pt x="376" y="212"/>
                </a:cubicBezTo>
                <a:lnTo>
                  <a:pt x="376" y="212"/>
                </a:lnTo>
                <a:cubicBezTo>
                  <a:pt x="375" y="213"/>
                  <a:pt x="374" y="213"/>
                  <a:pt x="373" y="213"/>
                </a:cubicBezTo>
                <a:lnTo>
                  <a:pt x="363" y="213"/>
                </a:lnTo>
                <a:lnTo>
                  <a:pt x="368" y="207"/>
                </a:lnTo>
                <a:cubicBezTo>
                  <a:pt x="368" y="204"/>
                  <a:pt x="365" y="193"/>
                  <a:pt x="357" y="182"/>
                </a:cubicBezTo>
                <a:cubicBezTo>
                  <a:pt x="354" y="184"/>
                  <a:pt x="350" y="186"/>
                  <a:pt x="345" y="188"/>
                </a:cubicBezTo>
                <a:cubicBezTo>
                  <a:pt x="339" y="189"/>
                  <a:pt x="313" y="192"/>
                  <a:pt x="297" y="169"/>
                </a:cubicBezTo>
                <a:cubicBezTo>
                  <a:pt x="291" y="160"/>
                  <a:pt x="287" y="140"/>
                  <a:pt x="286" y="136"/>
                </a:cubicBezTo>
                <a:cubicBezTo>
                  <a:pt x="273" y="161"/>
                  <a:pt x="252" y="172"/>
                  <a:pt x="227" y="168"/>
                </a:cubicBezTo>
                <a:cubicBezTo>
                  <a:pt x="214" y="165"/>
                  <a:pt x="201" y="164"/>
                  <a:pt x="190" y="164"/>
                </a:cubicBezTo>
                <a:cubicBezTo>
                  <a:pt x="127" y="164"/>
                  <a:pt x="105" y="200"/>
                  <a:pt x="103" y="208"/>
                </a:cubicBezTo>
                <a:lnTo>
                  <a:pt x="106" y="212"/>
                </a:lnTo>
                <a:lnTo>
                  <a:pt x="100" y="213"/>
                </a:lnTo>
                <a:cubicBezTo>
                  <a:pt x="99" y="213"/>
                  <a:pt x="97" y="213"/>
                  <a:pt x="95" y="211"/>
                </a:cubicBezTo>
                <a:lnTo>
                  <a:pt x="95" y="211"/>
                </a:lnTo>
                <a:cubicBezTo>
                  <a:pt x="95" y="211"/>
                  <a:pt x="95" y="211"/>
                  <a:pt x="95" y="211"/>
                </a:cubicBezTo>
                <a:cubicBezTo>
                  <a:pt x="94" y="209"/>
                  <a:pt x="92" y="206"/>
                  <a:pt x="90" y="199"/>
                </a:cubicBezTo>
                <a:cubicBezTo>
                  <a:pt x="85" y="205"/>
                  <a:pt x="82" y="213"/>
                  <a:pt x="82" y="222"/>
                </a:cubicBezTo>
                <a:cubicBezTo>
                  <a:pt x="82" y="238"/>
                  <a:pt x="92" y="251"/>
                  <a:pt x="103" y="251"/>
                </a:cubicBezTo>
                <a:lnTo>
                  <a:pt x="105" y="250"/>
                </a:lnTo>
                <a:lnTo>
                  <a:pt x="108" y="250"/>
                </a:lnTo>
                <a:lnTo>
                  <a:pt x="109" y="253"/>
                </a:lnTo>
                <a:cubicBezTo>
                  <a:pt x="114" y="266"/>
                  <a:pt x="120" y="278"/>
                  <a:pt x="128" y="289"/>
                </a:cubicBezTo>
                <a:cubicBezTo>
                  <a:pt x="141" y="308"/>
                  <a:pt x="160" y="323"/>
                  <a:pt x="180" y="3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ED7FE72F-804F-4FB1-9908-6BB24A16EDFF}"/>
              </a:ext>
            </a:extLst>
          </p:cNvPr>
          <p:cNvSpPr/>
          <p:nvPr/>
        </p:nvSpPr>
        <p:spPr>
          <a:xfrm>
            <a:off x="5512657" y="3706398"/>
            <a:ext cx="1252397" cy="36337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/>
            <a:endParaRPr lang="zh-CN" altLang="en-US" sz="1350" kern="0">
              <a:solidFill>
                <a:srgbClr val="1C1F25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CE9FF41-68F9-46A7-ACB8-3B4CC27AB59E}"/>
              </a:ext>
            </a:extLst>
          </p:cNvPr>
          <p:cNvSpPr txBox="1"/>
          <p:nvPr/>
        </p:nvSpPr>
        <p:spPr>
          <a:xfrm>
            <a:off x="5439730" y="4116234"/>
            <a:ext cx="2546230" cy="7892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2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4031A5B-FB28-4D45-8C93-D072F4A0030F}"/>
              </a:ext>
            </a:extLst>
          </p:cNvPr>
          <p:cNvSpPr txBox="1"/>
          <p:nvPr/>
        </p:nvSpPr>
        <p:spPr>
          <a:xfrm>
            <a:off x="5512657" y="3690539"/>
            <a:ext cx="125239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学科进步</a:t>
            </a: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E13CE96A-4EC5-44DE-B3FB-FFF818053725}"/>
              </a:ext>
            </a:extLst>
          </p:cNvPr>
          <p:cNvSpPr/>
          <p:nvPr/>
        </p:nvSpPr>
        <p:spPr>
          <a:xfrm>
            <a:off x="5512657" y="5013859"/>
            <a:ext cx="1252397" cy="36337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/>
            <a:endParaRPr lang="zh-CN" altLang="en-US" sz="1350" kern="0">
              <a:solidFill>
                <a:srgbClr val="1C1F25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8593FC0-6DDC-4F11-8291-3C1404DBE383}"/>
              </a:ext>
            </a:extLst>
          </p:cNvPr>
          <p:cNvSpPr txBox="1"/>
          <p:nvPr/>
        </p:nvSpPr>
        <p:spPr>
          <a:xfrm>
            <a:off x="5439730" y="5423695"/>
            <a:ext cx="2546230" cy="7892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2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468BF93-73E2-49E7-8818-0D5088F5DE66}"/>
              </a:ext>
            </a:extLst>
          </p:cNvPr>
          <p:cNvSpPr txBox="1"/>
          <p:nvPr/>
        </p:nvSpPr>
        <p:spPr>
          <a:xfrm>
            <a:off x="5512657" y="4998000"/>
            <a:ext cx="125239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学科进步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DAD57A9D-D658-48BB-B3DF-A205521AFAB6}"/>
              </a:ext>
            </a:extLst>
          </p:cNvPr>
          <p:cNvSpPr txBox="1"/>
          <p:nvPr/>
        </p:nvSpPr>
        <p:spPr>
          <a:xfrm>
            <a:off x="5886321" y="2430121"/>
            <a:ext cx="1415431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sz="2400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学期计划</a:t>
            </a:r>
          </a:p>
        </p:txBody>
      </p: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70339893-56DA-4003-AEAE-D13DC61E69C8}"/>
              </a:ext>
            </a:extLst>
          </p:cNvPr>
          <p:cNvCxnSpPr>
            <a:cxnSpLocks/>
          </p:cNvCxnSpPr>
          <p:nvPr/>
        </p:nvCxnSpPr>
        <p:spPr>
          <a:xfrm>
            <a:off x="8509351" y="2997843"/>
            <a:ext cx="0" cy="315149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>
            <a:extLst>
              <a:ext uri="{FF2B5EF4-FFF2-40B4-BE49-F238E27FC236}">
                <a16:creationId xmlns:a16="http://schemas.microsoft.com/office/drawing/2014/main" id="{B82DC66D-C647-4386-8187-1A081E723C0F}"/>
              </a:ext>
            </a:extLst>
          </p:cNvPr>
          <p:cNvSpPr/>
          <p:nvPr/>
        </p:nvSpPr>
        <p:spPr>
          <a:xfrm>
            <a:off x="7985966" y="2079201"/>
            <a:ext cx="1106544" cy="1106544"/>
          </a:xfrm>
          <a:prstGeom prst="ellipse">
            <a:avLst/>
          </a:prstGeom>
          <a:gradFill flip="none" rotWithShape="1">
            <a:gsLst>
              <a:gs pos="100000">
                <a:schemeClr val="accent2">
                  <a:lumMod val="20000"/>
                  <a:lumOff val="80000"/>
                </a:schemeClr>
              </a:gs>
              <a:gs pos="5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1750">
            <a:solidFill>
              <a:schemeClr val="accent2"/>
            </a:solidFill>
          </a:ln>
          <a:effectLst/>
        </p:spPr>
        <p:txBody>
          <a:bodyPr>
            <a:noAutofit/>
          </a:bodyPr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0" name="news-reporters_21851">
            <a:extLst>
              <a:ext uri="{FF2B5EF4-FFF2-40B4-BE49-F238E27FC236}">
                <a16:creationId xmlns:a16="http://schemas.microsoft.com/office/drawing/2014/main" id="{E97CB085-9DA4-438F-B9DF-838A44C9E676}"/>
              </a:ext>
            </a:extLst>
          </p:cNvPr>
          <p:cNvSpPr>
            <a:spLocks/>
          </p:cNvSpPr>
          <p:nvPr/>
        </p:nvSpPr>
        <p:spPr bwMode="auto">
          <a:xfrm>
            <a:off x="8234751" y="2370539"/>
            <a:ext cx="608973" cy="523867"/>
          </a:xfrm>
          <a:custGeom>
            <a:avLst/>
            <a:gdLst>
              <a:gd name="T0" fmla="*/ 10575 w 11292"/>
              <a:gd name="T1" fmla="*/ 1504 h 10505"/>
              <a:gd name="T2" fmla="*/ 9215 w 11292"/>
              <a:gd name="T3" fmla="*/ 266 h 10505"/>
              <a:gd name="T4" fmla="*/ 6598 w 11292"/>
              <a:gd name="T5" fmla="*/ 775 h 10505"/>
              <a:gd name="T6" fmla="*/ 5521 w 11292"/>
              <a:gd name="T7" fmla="*/ 1418 h 10505"/>
              <a:gd name="T8" fmla="*/ 2322 w 11292"/>
              <a:gd name="T9" fmla="*/ 189 h 10505"/>
              <a:gd name="T10" fmla="*/ 572 w 11292"/>
              <a:gd name="T11" fmla="*/ 1466 h 10505"/>
              <a:gd name="T12" fmla="*/ 241 w 11292"/>
              <a:gd name="T13" fmla="*/ 3959 h 10505"/>
              <a:gd name="T14" fmla="*/ 1500 w 11292"/>
              <a:gd name="T15" fmla="*/ 5863 h 10505"/>
              <a:gd name="T16" fmla="*/ 1571 w 11292"/>
              <a:gd name="T17" fmla="*/ 5921 h 10505"/>
              <a:gd name="T18" fmla="*/ 1761 w 11292"/>
              <a:gd name="T19" fmla="*/ 6896 h 10505"/>
              <a:gd name="T20" fmla="*/ 2209 w 11292"/>
              <a:gd name="T21" fmla="*/ 8108 h 10505"/>
              <a:gd name="T22" fmla="*/ 2272 w 11292"/>
              <a:gd name="T23" fmla="*/ 8196 h 10505"/>
              <a:gd name="T24" fmla="*/ 1931 w 11292"/>
              <a:gd name="T25" fmla="*/ 9110 h 10505"/>
              <a:gd name="T26" fmla="*/ 3326 w 11292"/>
              <a:gd name="T27" fmla="*/ 10505 h 10505"/>
              <a:gd name="T28" fmla="*/ 4721 w 11292"/>
              <a:gd name="T29" fmla="*/ 9110 h 10505"/>
              <a:gd name="T30" fmla="*/ 3325 w 11292"/>
              <a:gd name="T31" fmla="*/ 7713 h 10505"/>
              <a:gd name="T32" fmla="*/ 2823 w 11292"/>
              <a:gd name="T33" fmla="*/ 7806 h 10505"/>
              <a:gd name="T34" fmla="*/ 2416 w 11292"/>
              <a:gd name="T35" fmla="*/ 6700 h 10505"/>
              <a:gd name="T36" fmla="*/ 2338 w 11292"/>
              <a:gd name="T37" fmla="*/ 6391 h 10505"/>
              <a:gd name="T38" fmla="*/ 4267 w 11292"/>
              <a:gd name="T39" fmla="*/ 6254 h 10505"/>
              <a:gd name="T40" fmla="*/ 4738 w 11292"/>
              <a:gd name="T41" fmla="*/ 5370 h 10505"/>
              <a:gd name="T42" fmla="*/ 4557 w 11292"/>
              <a:gd name="T43" fmla="*/ 4430 h 10505"/>
              <a:gd name="T44" fmla="*/ 3844 w 11292"/>
              <a:gd name="T45" fmla="*/ 3789 h 10505"/>
              <a:gd name="T46" fmla="*/ 2734 w 11292"/>
              <a:gd name="T47" fmla="*/ 3767 h 10505"/>
              <a:gd name="T48" fmla="*/ 1726 w 11292"/>
              <a:gd name="T49" fmla="*/ 4650 h 10505"/>
              <a:gd name="T50" fmla="*/ 1608 w 11292"/>
              <a:gd name="T51" fmla="*/ 5024 h 10505"/>
              <a:gd name="T52" fmla="*/ 899 w 11292"/>
              <a:gd name="T53" fmla="*/ 3775 h 10505"/>
              <a:gd name="T54" fmla="*/ 1162 w 11292"/>
              <a:gd name="T55" fmla="*/ 1815 h 10505"/>
              <a:gd name="T56" fmla="*/ 2418 w 11292"/>
              <a:gd name="T57" fmla="*/ 867 h 10505"/>
              <a:gd name="T58" fmla="*/ 5268 w 11292"/>
              <a:gd name="T59" fmla="*/ 2105 h 10505"/>
              <a:gd name="T60" fmla="*/ 5711 w 11292"/>
              <a:gd name="T61" fmla="*/ 2126 h 10505"/>
              <a:gd name="T62" fmla="*/ 6906 w 11292"/>
              <a:gd name="T63" fmla="*/ 1387 h 10505"/>
              <a:gd name="T64" fmla="*/ 9045 w 11292"/>
              <a:gd name="T65" fmla="*/ 930 h 10505"/>
              <a:gd name="T66" fmla="*/ 9947 w 11292"/>
              <a:gd name="T67" fmla="*/ 1777 h 10505"/>
              <a:gd name="T68" fmla="*/ 10032 w 11292"/>
              <a:gd name="T69" fmla="*/ 4070 h 10505"/>
              <a:gd name="T70" fmla="*/ 8756 w 11292"/>
              <a:gd name="T71" fmla="*/ 5934 h 10505"/>
              <a:gd name="T72" fmla="*/ 6353 w 11292"/>
              <a:gd name="T73" fmla="*/ 7645 h 10505"/>
              <a:gd name="T74" fmla="*/ 6194 w 11292"/>
              <a:gd name="T75" fmla="*/ 8101 h 10505"/>
              <a:gd name="T76" fmla="*/ 6651 w 11292"/>
              <a:gd name="T77" fmla="*/ 8260 h 10505"/>
              <a:gd name="T78" fmla="*/ 9222 w 11292"/>
              <a:gd name="T79" fmla="*/ 6432 h 10505"/>
              <a:gd name="T80" fmla="*/ 10575 w 11292"/>
              <a:gd name="T81" fmla="*/ 1504 h 10505"/>
              <a:gd name="T82" fmla="*/ 2352 w 11292"/>
              <a:gd name="T83" fmla="*/ 4920 h 10505"/>
              <a:gd name="T84" fmla="*/ 2935 w 11292"/>
              <a:gd name="T85" fmla="*/ 4419 h 10505"/>
              <a:gd name="T86" fmla="*/ 3958 w 11292"/>
              <a:gd name="T87" fmla="*/ 4759 h 10505"/>
              <a:gd name="T88" fmla="*/ 3821 w 11292"/>
              <a:gd name="T89" fmla="*/ 5735 h 10505"/>
              <a:gd name="T90" fmla="*/ 3019 w 11292"/>
              <a:gd name="T91" fmla="*/ 5895 h 10505"/>
              <a:gd name="T92" fmla="*/ 2237 w 11292"/>
              <a:gd name="T93" fmla="*/ 5560 h 10505"/>
              <a:gd name="T94" fmla="*/ 2352 w 11292"/>
              <a:gd name="T95" fmla="*/ 4920 h 10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292" h="10505">
                <a:moveTo>
                  <a:pt x="10575" y="1504"/>
                </a:moveTo>
                <a:cubicBezTo>
                  <a:pt x="10288" y="841"/>
                  <a:pt x="9831" y="425"/>
                  <a:pt x="9215" y="266"/>
                </a:cubicBezTo>
                <a:cubicBezTo>
                  <a:pt x="8508" y="85"/>
                  <a:pt x="7628" y="256"/>
                  <a:pt x="6598" y="775"/>
                </a:cubicBezTo>
                <a:cubicBezTo>
                  <a:pt x="6136" y="1008"/>
                  <a:pt x="5751" y="1259"/>
                  <a:pt x="5521" y="1418"/>
                </a:cubicBezTo>
                <a:cubicBezTo>
                  <a:pt x="5003" y="990"/>
                  <a:pt x="3641" y="0"/>
                  <a:pt x="2322" y="189"/>
                </a:cubicBezTo>
                <a:cubicBezTo>
                  <a:pt x="1600" y="291"/>
                  <a:pt x="1011" y="721"/>
                  <a:pt x="572" y="1466"/>
                </a:cubicBezTo>
                <a:cubicBezTo>
                  <a:pt x="115" y="2244"/>
                  <a:pt x="0" y="3105"/>
                  <a:pt x="241" y="3959"/>
                </a:cubicBezTo>
                <a:cubicBezTo>
                  <a:pt x="445" y="4678"/>
                  <a:pt x="891" y="5354"/>
                  <a:pt x="1500" y="5863"/>
                </a:cubicBezTo>
                <a:cubicBezTo>
                  <a:pt x="1523" y="5883"/>
                  <a:pt x="1547" y="5901"/>
                  <a:pt x="1571" y="5921"/>
                </a:cubicBezTo>
                <a:cubicBezTo>
                  <a:pt x="1600" y="6220"/>
                  <a:pt x="1662" y="6545"/>
                  <a:pt x="1761" y="6896"/>
                </a:cubicBezTo>
                <a:cubicBezTo>
                  <a:pt x="1949" y="7568"/>
                  <a:pt x="2199" y="8085"/>
                  <a:pt x="2209" y="8108"/>
                </a:cubicBezTo>
                <a:cubicBezTo>
                  <a:pt x="2226" y="8141"/>
                  <a:pt x="2247" y="8170"/>
                  <a:pt x="2272" y="8196"/>
                </a:cubicBezTo>
                <a:cubicBezTo>
                  <a:pt x="2059" y="8441"/>
                  <a:pt x="1931" y="8760"/>
                  <a:pt x="1931" y="9110"/>
                </a:cubicBezTo>
                <a:cubicBezTo>
                  <a:pt x="1931" y="9880"/>
                  <a:pt x="2556" y="10505"/>
                  <a:pt x="3326" y="10505"/>
                </a:cubicBezTo>
                <a:cubicBezTo>
                  <a:pt x="4096" y="10505"/>
                  <a:pt x="4721" y="9880"/>
                  <a:pt x="4721" y="9110"/>
                </a:cubicBezTo>
                <a:cubicBezTo>
                  <a:pt x="4721" y="8340"/>
                  <a:pt x="4095" y="7713"/>
                  <a:pt x="3325" y="7713"/>
                </a:cubicBezTo>
                <a:cubicBezTo>
                  <a:pt x="3148" y="7713"/>
                  <a:pt x="2978" y="7746"/>
                  <a:pt x="2823" y="7806"/>
                </a:cubicBezTo>
                <a:cubicBezTo>
                  <a:pt x="2808" y="7774"/>
                  <a:pt x="2582" y="7296"/>
                  <a:pt x="2416" y="6700"/>
                </a:cubicBezTo>
                <a:cubicBezTo>
                  <a:pt x="2386" y="6594"/>
                  <a:pt x="2361" y="6491"/>
                  <a:pt x="2338" y="6391"/>
                </a:cubicBezTo>
                <a:cubicBezTo>
                  <a:pt x="3064" y="6710"/>
                  <a:pt x="3778" y="6674"/>
                  <a:pt x="4267" y="6254"/>
                </a:cubicBezTo>
                <a:cubicBezTo>
                  <a:pt x="4527" y="6030"/>
                  <a:pt x="4694" y="5716"/>
                  <a:pt x="4738" y="5370"/>
                </a:cubicBezTo>
                <a:cubicBezTo>
                  <a:pt x="4780" y="5050"/>
                  <a:pt x="4715" y="4716"/>
                  <a:pt x="4557" y="4430"/>
                </a:cubicBezTo>
                <a:cubicBezTo>
                  <a:pt x="4393" y="4134"/>
                  <a:pt x="4147" y="3912"/>
                  <a:pt x="3844" y="3789"/>
                </a:cubicBezTo>
                <a:cubicBezTo>
                  <a:pt x="3513" y="3654"/>
                  <a:pt x="3129" y="3646"/>
                  <a:pt x="2734" y="3767"/>
                </a:cubicBezTo>
                <a:cubicBezTo>
                  <a:pt x="2256" y="3915"/>
                  <a:pt x="1917" y="4211"/>
                  <a:pt x="1726" y="4650"/>
                </a:cubicBezTo>
                <a:cubicBezTo>
                  <a:pt x="1676" y="4766"/>
                  <a:pt x="1636" y="4890"/>
                  <a:pt x="1608" y="5024"/>
                </a:cubicBezTo>
                <a:cubicBezTo>
                  <a:pt x="1273" y="4657"/>
                  <a:pt x="1027" y="4225"/>
                  <a:pt x="899" y="3775"/>
                </a:cubicBezTo>
                <a:cubicBezTo>
                  <a:pt x="709" y="3105"/>
                  <a:pt x="801" y="2427"/>
                  <a:pt x="1162" y="1815"/>
                </a:cubicBezTo>
                <a:cubicBezTo>
                  <a:pt x="1494" y="1251"/>
                  <a:pt x="1904" y="941"/>
                  <a:pt x="2418" y="867"/>
                </a:cubicBezTo>
                <a:cubicBezTo>
                  <a:pt x="3731" y="679"/>
                  <a:pt x="5253" y="2091"/>
                  <a:pt x="5268" y="2105"/>
                </a:cubicBezTo>
                <a:cubicBezTo>
                  <a:pt x="5391" y="2220"/>
                  <a:pt x="5578" y="2229"/>
                  <a:pt x="5711" y="2126"/>
                </a:cubicBezTo>
                <a:cubicBezTo>
                  <a:pt x="5716" y="2122"/>
                  <a:pt x="6224" y="1731"/>
                  <a:pt x="6906" y="1387"/>
                </a:cubicBezTo>
                <a:cubicBezTo>
                  <a:pt x="7772" y="951"/>
                  <a:pt x="8511" y="792"/>
                  <a:pt x="9045" y="930"/>
                </a:cubicBezTo>
                <a:cubicBezTo>
                  <a:pt x="9451" y="1035"/>
                  <a:pt x="9746" y="1311"/>
                  <a:pt x="9947" y="1777"/>
                </a:cubicBezTo>
                <a:cubicBezTo>
                  <a:pt x="10277" y="2539"/>
                  <a:pt x="10306" y="3310"/>
                  <a:pt x="10032" y="4070"/>
                </a:cubicBezTo>
                <a:cubicBezTo>
                  <a:pt x="9807" y="4697"/>
                  <a:pt x="9377" y="5324"/>
                  <a:pt x="8756" y="5934"/>
                </a:cubicBezTo>
                <a:cubicBezTo>
                  <a:pt x="7670" y="7000"/>
                  <a:pt x="6366" y="7639"/>
                  <a:pt x="6353" y="7645"/>
                </a:cubicBezTo>
                <a:cubicBezTo>
                  <a:pt x="6183" y="7728"/>
                  <a:pt x="6113" y="7931"/>
                  <a:pt x="6194" y="8101"/>
                </a:cubicBezTo>
                <a:cubicBezTo>
                  <a:pt x="6277" y="8271"/>
                  <a:pt x="6481" y="8342"/>
                  <a:pt x="6651" y="8260"/>
                </a:cubicBezTo>
                <a:cubicBezTo>
                  <a:pt x="6707" y="8232"/>
                  <a:pt x="8056" y="7573"/>
                  <a:pt x="9222" y="6432"/>
                </a:cubicBezTo>
                <a:cubicBezTo>
                  <a:pt x="10825" y="4865"/>
                  <a:pt x="11292" y="3161"/>
                  <a:pt x="10575" y="1504"/>
                </a:cubicBezTo>
                <a:close/>
                <a:moveTo>
                  <a:pt x="2352" y="4920"/>
                </a:moveTo>
                <a:cubicBezTo>
                  <a:pt x="2461" y="4670"/>
                  <a:pt x="2652" y="4506"/>
                  <a:pt x="2935" y="4419"/>
                </a:cubicBezTo>
                <a:cubicBezTo>
                  <a:pt x="3580" y="4220"/>
                  <a:pt x="3866" y="4590"/>
                  <a:pt x="3958" y="4759"/>
                </a:cubicBezTo>
                <a:cubicBezTo>
                  <a:pt x="4118" y="5048"/>
                  <a:pt x="4122" y="5476"/>
                  <a:pt x="3821" y="5735"/>
                </a:cubicBezTo>
                <a:cubicBezTo>
                  <a:pt x="3573" y="5947"/>
                  <a:pt x="3250" y="5939"/>
                  <a:pt x="3019" y="5895"/>
                </a:cubicBezTo>
                <a:cubicBezTo>
                  <a:pt x="2767" y="5846"/>
                  <a:pt x="2498" y="5730"/>
                  <a:pt x="2237" y="5560"/>
                </a:cubicBezTo>
                <a:cubicBezTo>
                  <a:pt x="2238" y="5307"/>
                  <a:pt x="2276" y="5093"/>
                  <a:pt x="2352" y="49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EA26C453-CEA7-4ED6-873B-42271B5D1CA0}"/>
              </a:ext>
            </a:extLst>
          </p:cNvPr>
          <p:cNvSpPr/>
          <p:nvPr/>
        </p:nvSpPr>
        <p:spPr>
          <a:xfrm>
            <a:off x="8718844" y="3706398"/>
            <a:ext cx="1252397" cy="36337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/>
            <a:endParaRPr lang="zh-CN" altLang="en-US" sz="1350" kern="0">
              <a:solidFill>
                <a:srgbClr val="1C1F25"/>
              </a:solidFill>
              <a:cs typeface="+mn-ea"/>
              <a:sym typeface="+mn-lt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9925E93D-7D38-463B-9B29-4E369EC9586F}"/>
              </a:ext>
            </a:extLst>
          </p:cNvPr>
          <p:cNvSpPr txBox="1"/>
          <p:nvPr/>
        </p:nvSpPr>
        <p:spPr>
          <a:xfrm>
            <a:off x="8645917" y="4116234"/>
            <a:ext cx="2546230" cy="7892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2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6ADF452E-E07A-466A-A7A4-B9F60F23721F}"/>
              </a:ext>
            </a:extLst>
          </p:cNvPr>
          <p:cNvSpPr txBox="1"/>
          <p:nvPr/>
        </p:nvSpPr>
        <p:spPr>
          <a:xfrm>
            <a:off x="8718844" y="3690539"/>
            <a:ext cx="125239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全面发展</a:t>
            </a:r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23067404-FB59-4A1A-9E8E-6DEA51D782A6}"/>
              </a:ext>
            </a:extLst>
          </p:cNvPr>
          <p:cNvSpPr/>
          <p:nvPr/>
        </p:nvSpPr>
        <p:spPr>
          <a:xfrm>
            <a:off x="8718844" y="5013859"/>
            <a:ext cx="1252397" cy="36337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22859" tIns="22859" rIns="22859" bIns="22859" anchor="ctr">
            <a:noAutofit/>
          </a:bodyPr>
          <a:lstStyle/>
          <a:p>
            <a:pPr defTabSz="914446" hangingPunct="0"/>
            <a:endParaRPr lang="zh-CN" altLang="en-US" sz="1350" kern="0">
              <a:solidFill>
                <a:srgbClr val="1C1F25"/>
              </a:solidFill>
              <a:cs typeface="+mn-ea"/>
              <a:sym typeface="+mn-lt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F0B7A073-1A46-4DF3-AD2D-721419B1B3F9}"/>
              </a:ext>
            </a:extLst>
          </p:cNvPr>
          <p:cNvSpPr txBox="1"/>
          <p:nvPr/>
        </p:nvSpPr>
        <p:spPr>
          <a:xfrm>
            <a:off x="8645917" y="5423695"/>
            <a:ext cx="2546230" cy="7892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2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CBE99FA5-1442-4D4C-9F68-E1A9A74E88FE}"/>
              </a:ext>
            </a:extLst>
          </p:cNvPr>
          <p:cNvSpPr txBox="1"/>
          <p:nvPr/>
        </p:nvSpPr>
        <p:spPr>
          <a:xfrm>
            <a:off x="8718844" y="4998000"/>
            <a:ext cx="125239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全面发展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E1BD3823-BF7E-44BC-9154-E054FDB2B3AB}"/>
              </a:ext>
            </a:extLst>
          </p:cNvPr>
          <p:cNvSpPr txBox="1"/>
          <p:nvPr/>
        </p:nvSpPr>
        <p:spPr>
          <a:xfrm>
            <a:off x="9092508" y="2430121"/>
            <a:ext cx="1415431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sz="2400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学期计划</a:t>
            </a:r>
          </a:p>
        </p:txBody>
      </p:sp>
      <p:sp>
        <p:nvSpPr>
          <p:cNvPr id="48" name="文本框 11">
            <a:extLst>
              <a:ext uri="{FF2B5EF4-FFF2-40B4-BE49-F238E27FC236}">
                <a16:creationId xmlns:a16="http://schemas.microsoft.com/office/drawing/2014/main" id="{BBD8A502-EFFA-4EB5-94EF-DB65C245D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新学期安排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20379AAC-ACA9-48DC-86A7-485B672A231C}"/>
              </a:ext>
            </a:extLst>
          </p:cNvPr>
          <p:cNvSpPr txBox="1"/>
          <p:nvPr/>
        </p:nvSpPr>
        <p:spPr>
          <a:xfrm>
            <a:off x="667191" y="615712"/>
            <a:ext cx="4222609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NEW SEMESTER SCHEDULE</a:t>
            </a:r>
          </a:p>
        </p:txBody>
      </p:sp>
    </p:spTree>
    <p:extLst>
      <p:ext uri="{BB962C8B-B14F-4D97-AF65-F5344CB8AC3E}">
        <p14:creationId xmlns:p14="http://schemas.microsoft.com/office/powerpoint/2010/main" val="1357032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-任意多边形 38">
            <a:extLst>
              <a:ext uri="{FF2B5EF4-FFF2-40B4-BE49-F238E27FC236}">
                <a16:creationId xmlns:a16="http://schemas.microsoft.com/office/drawing/2014/main" id="{3DA5E285-9619-43B6-AC47-754A32B486D8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394837" y="2040168"/>
            <a:ext cx="3402325" cy="3806419"/>
          </a:xfrm>
          <a:custGeom>
            <a:avLst/>
            <a:gdLst>
              <a:gd name="T0" fmla="*/ 0 w 2498"/>
              <a:gd name="T1" fmla="*/ 249 h 2795"/>
              <a:gd name="T2" fmla="*/ 0 w 2498"/>
              <a:gd name="T3" fmla="*/ 1755 h 2795"/>
              <a:gd name="T4" fmla="*/ 1272 w 2498"/>
              <a:gd name="T5" fmla="*/ 2795 h 2795"/>
              <a:gd name="T6" fmla="*/ 2498 w 2498"/>
              <a:gd name="T7" fmla="*/ 1775 h 2795"/>
              <a:gd name="T8" fmla="*/ 2498 w 2498"/>
              <a:gd name="T9" fmla="*/ 249 h 2795"/>
              <a:gd name="T10" fmla="*/ 1276 w 2498"/>
              <a:gd name="T11" fmla="*/ 0 h 2795"/>
              <a:gd name="T12" fmla="*/ 0 w 2498"/>
              <a:gd name="T13" fmla="*/ 249 h 2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98" h="2795">
                <a:moveTo>
                  <a:pt x="0" y="249"/>
                </a:moveTo>
                <a:lnTo>
                  <a:pt x="0" y="1755"/>
                </a:lnTo>
                <a:cubicBezTo>
                  <a:pt x="0" y="1755"/>
                  <a:pt x="33" y="2456"/>
                  <a:pt x="1272" y="2795"/>
                </a:cubicBezTo>
                <a:cubicBezTo>
                  <a:pt x="1272" y="2795"/>
                  <a:pt x="2290" y="2571"/>
                  <a:pt x="2498" y="1775"/>
                </a:cubicBezTo>
                <a:cubicBezTo>
                  <a:pt x="2498" y="1774"/>
                  <a:pt x="2498" y="249"/>
                  <a:pt x="2498" y="249"/>
                </a:cubicBezTo>
                <a:lnTo>
                  <a:pt x="1276" y="0"/>
                </a:lnTo>
                <a:lnTo>
                  <a:pt x="0" y="24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PA-任意多边形 39">
            <a:extLst>
              <a:ext uri="{FF2B5EF4-FFF2-40B4-BE49-F238E27FC236}">
                <a16:creationId xmlns:a16="http://schemas.microsoft.com/office/drawing/2014/main" id="{34552EC4-5A51-4433-9237-9DEFC7733B5C}"/>
              </a:ext>
            </a:extLst>
          </p:cNvPr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4297422" y="1939145"/>
            <a:ext cx="3597156" cy="4004858"/>
          </a:xfrm>
          <a:custGeom>
            <a:avLst/>
            <a:gdLst>
              <a:gd name="T0" fmla="*/ 1341 w 2640"/>
              <a:gd name="T1" fmla="*/ 2941 h 2941"/>
              <a:gd name="T2" fmla="*/ 1324 w 2640"/>
              <a:gd name="T3" fmla="*/ 2937 h 2941"/>
              <a:gd name="T4" fmla="*/ 0 w 2640"/>
              <a:gd name="T5" fmla="*/ 1831 h 2941"/>
              <a:gd name="T6" fmla="*/ 0 w 2640"/>
              <a:gd name="T7" fmla="*/ 1828 h 2941"/>
              <a:gd name="T8" fmla="*/ 0 w 2640"/>
              <a:gd name="T9" fmla="*/ 263 h 2941"/>
              <a:gd name="T10" fmla="*/ 1347 w 2640"/>
              <a:gd name="T11" fmla="*/ 0 h 2941"/>
              <a:gd name="T12" fmla="*/ 2640 w 2640"/>
              <a:gd name="T13" fmla="*/ 264 h 2941"/>
              <a:gd name="T14" fmla="*/ 2640 w 2640"/>
              <a:gd name="T15" fmla="*/ 322 h 2941"/>
              <a:gd name="T16" fmla="*/ 2639 w 2640"/>
              <a:gd name="T17" fmla="*/ 1860 h 2941"/>
              <a:gd name="T18" fmla="*/ 2638 w 2640"/>
              <a:gd name="T19" fmla="*/ 1866 h 2941"/>
              <a:gd name="T20" fmla="*/ 1913 w 2640"/>
              <a:gd name="T21" fmla="*/ 2719 h 2941"/>
              <a:gd name="T22" fmla="*/ 1358 w 2640"/>
              <a:gd name="T23" fmla="*/ 2938 h 2941"/>
              <a:gd name="T24" fmla="*/ 1341 w 2640"/>
              <a:gd name="T25" fmla="*/ 2941 h 2941"/>
              <a:gd name="T26" fmla="*/ 142 w 2640"/>
              <a:gd name="T27" fmla="*/ 1826 h 2941"/>
              <a:gd name="T28" fmla="*/ 306 w 2640"/>
              <a:gd name="T29" fmla="*/ 2188 h 2941"/>
              <a:gd name="T30" fmla="*/ 1344 w 2640"/>
              <a:gd name="T31" fmla="*/ 2795 h 2941"/>
              <a:gd name="T32" fmla="*/ 2498 w 2640"/>
              <a:gd name="T33" fmla="*/ 1839 h 2941"/>
              <a:gd name="T34" fmla="*/ 2498 w 2640"/>
              <a:gd name="T35" fmla="*/ 379 h 2941"/>
              <a:gd name="T36" fmla="*/ 1347 w 2640"/>
              <a:gd name="T37" fmla="*/ 145 h 2941"/>
              <a:gd name="T38" fmla="*/ 142 w 2640"/>
              <a:gd name="T39" fmla="*/ 380 h 2941"/>
              <a:gd name="T40" fmla="*/ 142 w 2640"/>
              <a:gd name="T41" fmla="*/ 1826 h 2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40" h="2941">
                <a:moveTo>
                  <a:pt x="1341" y="2941"/>
                </a:moveTo>
                <a:lnTo>
                  <a:pt x="1324" y="2937"/>
                </a:lnTo>
                <a:cubicBezTo>
                  <a:pt x="50" y="2588"/>
                  <a:pt x="2" y="1862"/>
                  <a:pt x="0" y="1831"/>
                </a:cubicBezTo>
                <a:lnTo>
                  <a:pt x="0" y="1828"/>
                </a:lnTo>
                <a:lnTo>
                  <a:pt x="0" y="263"/>
                </a:lnTo>
                <a:lnTo>
                  <a:pt x="1347" y="0"/>
                </a:lnTo>
                <a:lnTo>
                  <a:pt x="2640" y="264"/>
                </a:lnTo>
                <a:lnTo>
                  <a:pt x="2640" y="322"/>
                </a:lnTo>
                <a:cubicBezTo>
                  <a:pt x="2640" y="1853"/>
                  <a:pt x="2640" y="1853"/>
                  <a:pt x="2639" y="1860"/>
                </a:cubicBezTo>
                <a:lnTo>
                  <a:pt x="2638" y="1866"/>
                </a:lnTo>
                <a:cubicBezTo>
                  <a:pt x="2548" y="2211"/>
                  <a:pt x="2297" y="2505"/>
                  <a:pt x="1913" y="2719"/>
                </a:cubicBezTo>
                <a:cubicBezTo>
                  <a:pt x="1626" y="2877"/>
                  <a:pt x="1369" y="2935"/>
                  <a:pt x="1358" y="2938"/>
                </a:cubicBezTo>
                <a:lnTo>
                  <a:pt x="1341" y="2941"/>
                </a:lnTo>
                <a:close/>
                <a:moveTo>
                  <a:pt x="142" y="1826"/>
                </a:moveTo>
                <a:cubicBezTo>
                  <a:pt x="143" y="1839"/>
                  <a:pt x="160" y="1997"/>
                  <a:pt x="306" y="2188"/>
                </a:cubicBezTo>
                <a:cubicBezTo>
                  <a:pt x="448" y="2372"/>
                  <a:pt x="743" y="2627"/>
                  <a:pt x="1344" y="2795"/>
                </a:cubicBezTo>
                <a:cubicBezTo>
                  <a:pt x="1473" y="2762"/>
                  <a:pt x="2313" y="2522"/>
                  <a:pt x="2498" y="1839"/>
                </a:cubicBezTo>
                <a:cubicBezTo>
                  <a:pt x="2498" y="1744"/>
                  <a:pt x="2498" y="886"/>
                  <a:pt x="2498" y="379"/>
                </a:cubicBezTo>
                <a:lnTo>
                  <a:pt x="1347" y="145"/>
                </a:lnTo>
                <a:lnTo>
                  <a:pt x="142" y="380"/>
                </a:lnTo>
                <a:lnTo>
                  <a:pt x="142" y="182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PA-任意多边形 40">
            <a:extLst>
              <a:ext uri="{FF2B5EF4-FFF2-40B4-BE49-F238E27FC236}">
                <a16:creationId xmlns:a16="http://schemas.microsoft.com/office/drawing/2014/main" id="{C573FA5C-B13D-42AA-9BEC-DB38B8C382FE}"/>
              </a:ext>
            </a:extLst>
          </p:cNvPr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4661828" y="2260255"/>
            <a:ext cx="2879168" cy="3337382"/>
          </a:xfrm>
          <a:custGeom>
            <a:avLst/>
            <a:gdLst>
              <a:gd name="T0" fmla="*/ 0 w 2115"/>
              <a:gd name="T1" fmla="*/ 209 h 2451"/>
              <a:gd name="T2" fmla="*/ 1053 w 2115"/>
              <a:gd name="T3" fmla="*/ 0 h 2451"/>
              <a:gd name="T4" fmla="*/ 1053 w 2115"/>
              <a:gd name="T5" fmla="*/ 1107 h 2451"/>
              <a:gd name="T6" fmla="*/ 0 w 2115"/>
              <a:gd name="T7" fmla="*/ 1107 h 2451"/>
              <a:gd name="T8" fmla="*/ 0 w 2115"/>
              <a:gd name="T9" fmla="*/ 209 h 2451"/>
              <a:gd name="T10" fmla="*/ 1061 w 2115"/>
              <a:gd name="T11" fmla="*/ 1107 h 2451"/>
              <a:gd name="T12" fmla="*/ 2115 w 2115"/>
              <a:gd name="T13" fmla="*/ 1107 h 2451"/>
              <a:gd name="T14" fmla="*/ 2115 w 2115"/>
              <a:gd name="T15" fmla="*/ 1612 h 2451"/>
              <a:gd name="T16" fmla="*/ 1061 w 2115"/>
              <a:gd name="T17" fmla="*/ 2451 h 2451"/>
              <a:gd name="T18" fmla="*/ 1061 w 2115"/>
              <a:gd name="T19" fmla="*/ 1107 h 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15" h="2451">
                <a:moveTo>
                  <a:pt x="0" y="209"/>
                </a:moveTo>
                <a:lnTo>
                  <a:pt x="1053" y="0"/>
                </a:lnTo>
                <a:lnTo>
                  <a:pt x="1053" y="1107"/>
                </a:lnTo>
                <a:lnTo>
                  <a:pt x="0" y="1107"/>
                </a:lnTo>
                <a:lnTo>
                  <a:pt x="0" y="209"/>
                </a:lnTo>
                <a:close/>
                <a:moveTo>
                  <a:pt x="1061" y="1107"/>
                </a:moveTo>
                <a:lnTo>
                  <a:pt x="2115" y="1107"/>
                </a:lnTo>
                <a:lnTo>
                  <a:pt x="2115" y="1612"/>
                </a:lnTo>
                <a:cubicBezTo>
                  <a:pt x="2115" y="1612"/>
                  <a:pt x="2062" y="2174"/>
                  <a:pt x="1061" y="2451"/>
                </a:cubicBezTo>
                <a:lnTo>
                  <a:pt x="1061" y="110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news-reporters_21851">
            <a:extLst>
              <a:ext uri="{FF2B5EF4-FFF2-40B4-BE49-F238E27FC236}">
                <a16:creationId xmlns:a16="http://schemas.microsoft.com/office/drawing/2014/main" id="{80B3C21D-6A62-4904-B286-27D33DFABAA8}"/>
              </a:ext>
            </a:extLst>
          </p:cNvPr>
          <p:cNvSpPr>
            <a:spLocks/>
          </p:cNvSpPr>
          <p:nvPr/>
        </p:nvSpPr>
        <p:spPr bwMode="auto">
          <a:xfrm>
            <a:off x="4944271" y="2892941"/>
            <a:ext cx="2303458" cy="1981542"/>
          </a:xfrm>
          <a:custGeom>
            <a:avLst/>
            <a:gdLst>
              <a:gd name="T0" fmla="*/ 10575 w 11292"/>
              <a:gd name="T1" fmla="*/ 1504 h 10505"/>
              <a:gd name="T2" fmla="*/ 9215 w 11292"/>
              <a:gd name="T3" fmla="*/ 266 h 10505"/>
              <a:gd name="T4" fmla="*/ 6598 w 11292"/>
              <a:gd name="T5" fmla="*/ 775 h 10505"/>
              <a:gd name="T6" fmla="*/ 5521 w 11292"/>
              <a:gd name="T7" fmla="*/ 1418 h 10505"/>
              <a:gd name="T8" fmla="*/ 2322 w 11292"/>
              <a:gd name="T9" fmla="*/ 189 h 10505"/>
              <a:gd name="T10" fmla="*/ 572 w 11292"/>
              <a:gd name="T11" fmla="*/ 1466 h 10505"/>
              <a:gd name="T12" fmla="*/ 241 w 11292"/>
              <a:gd name="T13" fmla="*/ 3959 h 10505"/>
              <a:gd name="T14" fmla="*/ 1500 w 11292"/>
              <a:gd name="T15" fmla="*/ 5863 h 10505"/>
              <a:gd name="T16" fmla="*/ 1571 w 11292"/>
              <a:gd name="T17" fmla="*/ 5921 h 10505"/>
              <a:gd name="T18" fmla="*/ 1761 w 11292"/>
              <a:gd name="T19" fmla="*/ 6896 h 10505"/>
              <a:gd name="T20" fmla="*/ 2209 w 11292"/>
              <a:gd name="T21" fmla="*/ 8108 h 10505"/>
              <a:gd name="T22" fmla="*/ 2272 w 11292"/>
              <a:gd name="T23" fmla="*/ 8196 h 10505"/>
              <a:gd name="T24" fmla="*/ 1931 w 11292"/>
              <a:gd name="T25" fmla="*/ 9110 h 10505"/>
              <a:gd name="T26" fmla="*/ 3326 w 11292"/>
              <a:gd name="T27" fmla="*/ 10505 h 10505"/>
              <a:gd name="T28" fmla="*/ 4721 w 11292"/>
              <a:gd name="T29" fmla="*/ 9110 h 10505"/>
              <a:gd name="T30" fmla="*/ 3325 w 11292"/>
              <a:gd name="T31" fmla="*/ 7713 h 10505"/>
              <a:gd name="T32" fmla="*/ 2823 w 11292"/>
              <a:gd name="T33" fmla="*/ 7806 h 10505"/>
              <a:gd name="T34" fmla="*/ 2416 w 11292"/>
              <a:gd name="T35" fmla="*/ 6700 h 10505"/>
              <a:gd name="T36" fmla="*/ 2338 w 11292"/>
              <a:gd name="T37" fmla="*/ 6391 h 10505"/>
              <a:gd name="T38" fmla="*/ 4267 w 11292"/>
              <a:gd name="T39" fmla="*/ 6254 h 10505"/>
              <a:gd name="T40" fmla="*/ 4738 w 11292"/>
              <a:gd name="T41" fmla="*/ 5370 h 10505"/>
              <a:gd name="T42" fmla="*/ 4557 w 11292"/>
              <a:gd name="T43" fmla="*/ 4430 h 10505"/>
              <a:gd name="T44" fmla="*/ 3844 w 11292"/>
              <a:gd name="T45" fmla="*/ 3789 h 10505"/>
              <a:gd name="T46" fmla="*/ 2734 w 11292"/>
              <a:gd name="T47" fmla="*/ 3767 h 10505"/>
              <a:gd name="T48" fmla="*/ 1726 w 11292"/>
              <a:gd name="T49" fmla="*/ 4650 h 10505"/>
              <a:gd name="T50" fmla="*/ 1608 w 11292"/>
              <a:gd name="T51" fmla="*/ 5024 h 10505"/>
              <a:gd name="T52" fmla="*/ 899 w 11292"/>
              <a:gd name="T53" fmla="*/ 3775 h 10505"/>
              <a:gd name="T54" fmla="*/ 1162 w 11292"/>
              <a:gd name="T55" fmla="*/ 1815 h 10505"/>
              <a:gd name="T56" fmla="*/ 2418 w 11292"/>
              <a:gd name="T57" fmla="*/ 867 h 10505"/>
              <a:gd name="T58" fmla="*/ 5268 w 11292"/>
              <a:gd name="T59" fmla="*/ 2105 h 10505"/>
              <a:gd name="T60" fmla="*/ 5711 w 11292"/>
              <a:gd name="T61" fmla="*/ 2126 h 10505"/>
              <a:gd name="T62" fmla="*/ 6906 w 11292"/>
              <a:gd name="T63" fmla="*/ 1387 h 10505"/>
              <a:gd name="T64" fmla="*/ 9045 w 11292"/>
              <a:gd name="T65" fmla="*/ 930 h 10505"/>
              <a:gd name="T66" fmla="*/ 9947 w 11292"/>
              <a:gd name="T67" fmla="*/ 1777 h 10505"/>
              <a:gd name="T68" fmla="*/ 10032 w 11292"/>
              <a:gd name="T69" fmla="*/ 4070 h 10505"/>
              <a:gd name="T70" fmla="*/ 8756 w 11292"/>
              <a:gd name="T71" fmla="*/ 5934 h 10505"/>
              <a:gd name="T72" fmla="*/ 6353 w 11292"/>
              <a:gd name="T73" fmla="*/ 7645 h 10505"/>
              <a:gd name="T74" fmla="*/ 6194 w 11292"/>
              <a:gd name="T75" fmla="*/ 8101 h 10505"/>
              <a:gd name="T76" fmla="*/ 6651 w 11292"/>
              <a:gd name="T77" fmla="*/ 8260 h 10505"/>
              <a:gd name="T78" fmla="*/ 9222 w 11292"/>
              <a:gd name="T79" fmla="*/ 6432 h 10505"/>
              <a:gd name="T80" fmla="*/ 10575 w 11292"/>
              <a:gd name="T81" fmla="*/ 1504 h 10505"/>
              <a:gd name="T82" fmla="*/ 2352 w 11292"/>
              <a:gd name="T83" fmla="*/ 4920 h 10505"/>
              <a:gd name="T84" fmla="*/ 2935 w 11292"/>
              <a:gd name="T85" fmla="*/ 4419 h 10505"/>
              <a:gd name="T86" fmla="*/ 3958 w 11292"/>
              <a:gd name="T87" fmla="*/ 4759 h 10505"/>
              <a:gd name="T88" fmla="*/ 3821 w 11292"/>
              <a:gd name="T89" fmla="*/ 5735 h 10505"/>
              <a:gd name="T90" fmla="*/ 3019 w 11292"/>
              <a:gd name="T91" fmla="*/ 5895 h 10505"/>
              <a:gd name="T92" fmla="*/ 2237 w 11292"/>
              <a:gd name="T93" fmla="*/ 5560 h 10505"/>
              <a:gd name="T94" fmla="*/ 2352 w 11292"/>
              <a:gd name="T95" fmla="*/ 4920 h 10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292" h="10505">
                <a:moveTo>
                  <a:pt x="10575" y="1504"/>
                </a:moveTo>
                <a:cubicBezTo>
                  <a:pt x="10288" y="841"/>
                  <a:pt x="9831" y="425"/>
                  <a:pt x="9215" y="266"/>
                </a:cubicBezTo>
                <a:cubicBezTo>
                  <a:pt x="8508" y="85"/>
                  <a:pt x="7628" y="256"/>
                  <a:pt x="6598" y="775"/>
                </a:cubicBezTo>
                <a:cubicBezTo>
                  <a:pt x="6136" y="1008"/>
                  <a:pt x="5751" y="1259"/>
                  <a:pt x="5521" y="1418"/>
                </a:cubicBezTo>
                <a:cubicBezTo>
                  <a:pt x="5003" y="990"/>
                  <a:pt x="3641" y="0"/>
                  <a:pt x="2322" y="189"/>
                </a:cubicBezTo>
                <a:cubicBezTo>
                  <a:pt x="1600" y="291"/>
                  <a:pt x="1011" y="721"/>
                  <a:pt x="572" y="1466"/>
                </a:cubicBezTo>
                <a:cubicBezTo>
                  <a:pt x="115" y="2244"/>
                  <a:pt x="0" y="3105"/>
                  <a:pt x="241" y="3959"/>
                </a:cubicBezTo>
                <a:cubicBezTo>
                  <a:pt x="445" y="4678"/>
                  <a:pt x="891" y="5354"/>
                  <a:pt x="1500" y="5863"/>
                </a:cubicBezTo>
                <a:cubicBezTo>
                  <a:pt x="1523" y="5883"/>
                  <a:pt x="1547" y="5901"/>
                  <a:pt x="1571" y="5921"/>
                </a:cubicBezTo>
                <a:cubicBezTo>
                  <a:pt x="1600" y="6220"/>
                  <a:pt x="1662" y="6545"/>
                  <a:pt x="1761" y="6896"/>
                </a:cubicBezTo>
                <a:cubicBezTo>
                  <a:pt x="1949" y="7568"/>
                  <a:pt x="2199" y="8085"/>
                  <a:pt x="2209" y="8108"/>
                </a:cubicBezTo>
                <a:cubicBezTo>
                  <a:pt x="2226" y="8141"/>
                  <a:pt x="2247" y="8170"/>
                  <a:pt x="2272" y="8196"/>
                </a:cubicBezTo>
                <a:cubicBezTo>
                  <a:pt x="2059" y="8441"/>
                  <a:pt x="1931" y="8760"/>
                  <a:pt x="1931" y="9110"/>
                </a:cubicBezTo>
                <a:cubicBezTo>
                  <a:pt x="1931" y="9880"/>
                  <a:pt x="2556" y="10505"/>
                  <a:pt x="3326" y="10505"/>
                </a:cubicBezTo>
                <a:cubicBezTo>
                  <a:pt x="4096" y="10505"/>
                  <a:pt x="4721" y="9880"/>
                  <a:pt x="4721" y="9110"/>
                </a:cubicBezTo>
                <a:cubicBezTo>
                  <a:pt x="4721" y="8340"/>
                  <a:pt x="4095" y="7713"/>
                  <a:pt x="3325" y="7713"/>
                </a:cubicBezTo>
                <a:cubicBezTo>
                  <a:pt x="3148" y="7713"/>
                  <a:pt x="2978" y="7746"/>
                  <a:pt x="2823" y="7806"/>
                </a:cubicBezTo>
                <a:cubicBezTo>
                  <a:pt x="2808" y="7774"/>
                  <a:pt x="2582" y="7296"/>
                  <a:pt x="2416" y="6700"/>
                </a:cubicBezTo>
                <a:cubicBezTo>
                  <a:pt x="2386" y="6594"/>
                  <a:pt x="2361" y="6491"/>
                  <a:pt x="2338" y="6391"/>
                </a:cubicBezTo>
                <a:cubicBezTo>
                  <a:pt x="3064" y="6710"/>
                  <a:pt x="3778" y="6674"/>
                  <a:pt x="4267" y="6254"/>
                </a:cubicBezTo>
                <a:cubicBezTo>
                  <a:pt x="4527" y="6030"/>
                  <a:pt x="4694" y="5716"/>
                  <a:pt x="4738" y="5370"/>
                </a:cubicBezTo>
                <a:cubicBezTo>
                  <a:pt x="4780" y="5050"/>
                  <a:pt x="4715" y="4716"/>
                  <a:pt x="4557" y="4430"/>
                </a:cubicBezTo>
                <a:cubicBezTo>
                  <a:pt x="4393" y="4134"/>
                  <a:pt x="4147" y="3912"/>
                  <a:pt x="3844" y="3789"/>
                </a:cubicBezTo>
                <a:cubicBezTo>
                  <a:pt x="3513" y="3654"/>
                  <a:pt x="3129" y="3646"/>
                  <a:pt x="2734" y="3767"/>
                </a:cubicBezTo>
                <a:cubicBezTo>
                  <a:pt x="2256" y="3915"/>
                  <a:pt x="1917" y="4211"/>
                  <a:pt x="1726" y="4650"/>
                </a:cubicBezTo>
                <a:cubicBezTo>
                  <a:pt x="1676" y="4766"/>
                  <a:pt x="1636" y="4890"/>
                  <a:pt x="1608" y="5024"/>
                </a:cubicBezTo>
                <a:cubicBezTo>
                  <a:pt x="1273" y="4657"/>
                  <a:pt x="1027" y="4225"/>
                  <a:pt x="899" y="3775"/>
                </a:cubicBezTo>
                <a:cubicBezTo>
                  <a:pt x="709" y="3105"/>
                  <a:pt x="801" y="2427"/>
                  <a:pt x="1162" y="1815"/>
                </a:cubicBezTo>
                <a:cubicBezTo>
                  <a:pt x="1494" y="1251"/>
                  <a:pt x="1904" y="941"/>
                  <a:pt x="2418" y="867"/>
                </a:cubicBezTo>
                <a:cubicBezTo>
                  <a:pt x="3731" y="679"/>
                  <a:pt x="5253" y="2091"/>
                  <a:pt x="5268" y="2105"/>
                </a:cubicBezTo>
                <a:cubicBezTo>
                  <a:pt x="5391" y="2220"/>
                  <a:pt x="5578" y="2229"/>
                  <a:pt x="5711" y="2126"/>
                </a:cubicBezTo>
                <a:cubicBezTo>
                  <a:pt x="5716" y="2122"/>
                  <a:pt x="6224" y="1731"/>
                  <a:pt x="6906" y="1387"/>
                </a:cubicBezTo>
                <a:cubicBezTo>
                  <a:pt x="7772" y="951"/>
                  <a:pt x="8511" y="792"/>
                  <a:pt x="9045" y="930"/>
                </a:cubicBezTo>
                <a:cubicBezTo>
                  <a:pt x="9451" y="1035"/>
                  <a:pt x="9746" y="1311"/>
                  <a:pt x="9947" y="1777"/>
                </a:cubicBezTo>
                <a:cubicBezTo>
                  <a:pt x="10277" y="2539"/>
                  <a:pt x="10306" y="3310"/>
                  <a:pt x="10032" y="4070"/>
                </a:cubicBezTo>
                <a:cubicBezTo>
                  <a:pt x="9807" y="4697"/>
                  <a:pt x="9377" y="5324"/>
                  <a:pt x="8756" y="5934"/>
                </a:cubicBezTo>
                <a:cubicBezTo>
                  <a:pt x="7670" y="7000"/>
                  <a:pt x="6366" y="7639"/>
                  <a:pt x="6353" y="7645"/>
                </a:cubicBezTo>
                <a:cubicBezTo>
                  <a:pt x="6183" y="7728"/>
                  <a:pt x="6113" y="7931"/>
                  <a:pt x="6194" y="8101"/>
                </a:cubicBezTo>
                <a:cubicBezTo>
                  <a:pt x="6277" y="8271"/>
                  <a:pt x="6481" y="8342"/>
                  <a:pt x="6651" y="8260"/>
                </a:cubicBezTo>
                <a:cubicBezTo>
                  <a:pt x="6707" y="8232"/>
                  <a:pt x="8056" y="7573"/>
                  <a:pt x="9222" y="6432"/>
                </a:cubicBezTo>
                <a:cubicBezTo>
                  <a:pt x="10825" y="4865"/>
                  <a:pt x="11292" y="3161"/>
                  <a:pt x="10575" y="1504"/>
                </a:cubicBezTo>
                <a:close/>
                <a:moveTo>
                  <a:pt x="2352" y="4920"/>
                </a:moveTo>
                <a:cubicBezTo>
                  <a:pt x="2461" y="4670"/>
                  <a:pt x="2652" y="4506"/>
                  <a:pt x="2935" y="4419"/>
                </a:cubicBezTo>
                <a:cubicBezTo>
                  <a:pt x="3580" y="4220"/>
                  <a:pt x="3866" y="4590"/>
                  <a:pt x="3958" y="4759"/>
                </a:cubicBezTo>
                <a:cubicBezTo>
                  <a:pt x="4118" y="5048"/>
                  <a:pt x="4122" y="5476"/>
                  <a:pt x="3821" y="5735"/>
                </a:cubicBezTo>
                <a:cubicBezTo>
                  <a:pt x="3573" y="5947"/>
                  <a:pt x="3250" y="5939"/>
                  <a:pt x="3019" y="5895"/>
                </a:cubicBezTo>
                <a:cubicBezTo>
                  <a:pt x="2767" y="5846"/>
                  <a:pt x="2498" y="5730"/>
                  <a:pt x="2237" y="5560"/>
                </a:cubicBezTo>
                <a:cubicBezTo>
                  <a:pt x="2238" y="5307"/>
                  <a:pt x="2276" y="5093"/>
                  <a:pt x="2352" y="4920"/>
                </a:cubicBezTo>
                <a:close/>
              </a:path>
            </a:pathLst>
          </a:custGeom>
          <a:gradFill flip="none" rotWithShape="1">
            <a:gsLst>
              <a:gs pos="2000">
                <a:schemeClr val="accent4"/>
              </a:gs>
              <a:gs pos="34000">
                <a:schemeClr val="accent2"/>
              </a:gs>
              <a:gs pos="100000">
                <a:schemeClr val="accent2">
                  <a:lumMod val="20000"/>
                  <a:lumOff val="80000"/>
                </a:schemeClr>
              </a:gs>
              <a:gs pos="73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E116F7E-3F3B-49C6-95F9-43E94DD48000}"/>
              </a:ext>
            </a:extLst>
          </p:cNvPr>
          <p:cNvSpPr txBox="1"/>
          <p:nvPr/>
        </p:nvSpPr>
        <p:spPr>
          <a:xfrm>
            <a:off x="8435585" y="2433854"/>
            <a:ext cx="2597794" cy="9048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94BD5E6-D95E-4AE1-89C3-470AC2136097}"/>
              </a:ext>
            </a:extLst>
          </p:cNvPr>
          <p:cNvSpPr txBox="1"/>
          <p:nvPr/>
        </p:nvSpPr>
        <p:spPr>
          <a:xfrm>
            <a:off x="8435585" y="203374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安全用电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F834F1B-9206-48C1-825A-D489A11562C7}"/>
              </a:ext>
            </a:extLst>
          </p:cNvPr>
          <p:cNvSpPr txBox="1"/>
          <p:nvPr/>
        </p:nvSpPr>
        <p:spPr>
          <a:xfrm>
            <a:off x="8435585" y="4484488"/>
            <a:ext cx="2597794" cy="9048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050252E-8D8B-45B9-851B-9E561EBF3BF3}"/>
              </a:ext>
            </a:extLst>
          </p:cNvPr>
          <p:cNvSpPr txBox="1"/>
          <p:nvPr/>
        </p:nvSpPr>
        <p:spPr>
          <a:xfrm>
            <a:off x="8435585" y="4084378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安全教育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B007A0E-1C86-4F0F-9F5E-932C1E0AF8AD}"/>
              </a:ext>
            </a:extLst>
          </p:cNvPr>
          <p:cNvSpPr txBox="1"/>
          <p:nvPr/>
        </p:nvSpPr>
        <p:spPr>
          <a:xfrm>
            <a:off x="1130114" y="2433854"/>
            <a:ext cx="2597794" cy="9048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3488055-8497-4031-8D90-C7D2218859DC}"/>
              </a:ext>
            </a:extLst>
          </p:cNvPr>
          <p:cNvSpPr txBox="1"/>
          <p:nvPr/>
        </p:nvSpPr>
        <p:spPr>
          <a:xfrm>
            <a:off x="1273804" y="203374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注意防火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A0BFD97-531B-409B-89D5-C06144C89478}"/>
              </a:ext>
            </a:extLst>
          </p:cNvPr>
          <p:cNvSpPr txBox="1"/>
          <p:nvPr/>
        </p:nvSpPr>
        <p:spPr>
          <a:xfrm>
            <a:off x="1130114" y="4484488"/>
            <a:ext cx="2597794" cy="9048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2F1DB58-F9DC-40A4-8F60-F72618D0A8FD}"/>
              </a:ext>
            </a:extLst>
          </p:cNvPr>
          <p:cNvSpPr txBox="1"/>
          <p:nvPr/>
        </p:nvSpPr>
        <p:spPr>
          <a:xfrm>
            <a:off x="1273804" y="4084378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保持卫生</a:t>
            </a:r>
          </a:p>
        </p:txBody>
      </p:sp>
      <p:sp>
        <p:nvSpPr>
          <p:cNvPr id="25" name="文本框 11">
            <a:extLst>
              <a:ext uri="{FF2B5EF4-FFF2-40B4-BE49-F238E27FC236}">
                <a16:creationId xmlns:a16="http://schemas.microsoft.com/office/drawing/2014/main" id="{ED0E725D-D3FE-48EA-95A0-E72F6E1A7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新学期安排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E64B448-C4D8-4DE2-A0C6-4F4502B41686}"/>
              </a:ext>
            </a:extLst>
          </p:cNvPr>
          <p:cNvSpPr txBox="1"/>
          <p:nvPr/>
        </p:nvSpPr>
        <p:spPr>
          <a:xfrm>
            <a:off x="667191" y="615712"/>
            <a:ext cx="4222609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NEW SEMESTER SCHEDULE</a:t>
            </a:r>
          </a:p>
        </p:txBody>
      </p:sp>
    </p:spTree>
    <p:extLst>
      <p:ext uri="{BB962C8B-B14F-4D97-AF65-F5344CB8AC3E}">
        <p14:creationId xmlns:p14="http://schemas.microsoft.com/office/powerpoint/2010/main" val="535780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4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5" name="组合 1344">
            <a:extLst>
              <a:ext uri="{FF2B5EF4-FFF2-40B4-BE49-F238E27FC236}">
                <a16:creationId xmlns:a16="http://schemas.microsoft.com/office/drawing/2014/main" id="{CD0CB158-57AA-47BE-84AE-FF58AA5A3FEC}"/>
              </a:ext>
            </a:extLst>
          </p:cNvPr>
          <p:cNvGrpSpPr/>
          <p:nvPr/>
        </p:nvGrpSpPr>
        <p:grpSpPr>
          <a:xfrm>
            <a:off x="553224" y="1092133"/>
            <a:ext cx="7316921" cy="1569660"/>
            <a:chOff x="298702" y="2009053"/>
            <a:chExt cx="6928643" cy="1569660"/>
          </a:xfrm>
        </p:grpSpPr>
        <p:sp>
          <p:nvSpPr>
            <p:cNvPr id="1346" name="文本框 1345">
              <a:extLst>
                <a:ext uri="{FF2B5EF4-FFF2-40B4-BE49-F238E27FC236}">
                  <a16:creationId xmlns:a16="http://schemas.microsoft.com/office/drawing/2014/main" id="{5EAB3859-6225-4C6F-A445-7017BF95E910}"/>
                </a:ext>
              </a:extLst>
            </p:cNvPr>
            <p:cNvSpPr txBox="1"/>
            <p:nvPr/>
          </p:nvSpPr>
          <p:spPr>
            <a:xfrm>
              <a:off x="298702" y="2009053"/>
              <a:ext cx="1340643" cy="156966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9600" b="0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44000">
                        <a:srgbClr val="4C50EE"/>
                      </a:gs>
                      <a:gs pos="76000">
                        <a:srgbClr val="7B82FF"/>
                      </a:gs>
                    </a:gsLst>
                    <a:lin ang="0" scaled="1"/>
                  </a:gradFill>
                  <a:effectLst/>
                  <a:uLnTx/>
                  <a:uFillTx/>
                  <a:cs typeface="+mn-ea"/>
                  <a:sym typeface="+mn-lt"/>
                </a:rPr>
                <a:t>感</a:t>
              </a:r>
            </a:p>
          </p:txBody>
        </p:sp>
        <p:sp>
          <p:nvSpPr>
            <p:cNvPr id="1347" name="文本框 1346">
              <a:extLst>
                <a:ext uri="{FF2B5EF4-FFF2-40B4-BE49-F238E27FC236}">
                  <a16:creationId xmlns:a16="http://schemas.microsoft.com/office/drawing/2014/main" id="{8F81587F-DC4F-42C8-BC51-43782919BEB7}"/>
                </a:ext>
              </a:extLst>
            </p:cNvPr>
            <p:cNvSpPr txBox="1"/>
            <p:nvPr/>
          </p:nvSpPr>
          <p:spPr>
            <a:xfrm>
              <a:off x="1416302" y="2009053"/>
              <a:ext cx="1340643" cy="156966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9600" b="0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44000">
                        <a:srgbClr val="4C50EE"/>
                      </a:gs>
                      <a:gs pos="76000">
                        <a:srgbClr val="7B82FF"/>
                      </a:gs>
                    </a:gsLst>
                    <a:lin ang="0" scaled="1"/>
                  </a:gradFill>
                  <a:effectLst/>
                  <a:uLnTx/>
                  <a:uFillTx/>
                  <a:cs typeface="+mn-ea"/>
                  <a:sym typeface="+mn-lt"/>
                </a:rPr>
                <a:t>谢</a:t>
              </a:r>
            </a:p>
          </p:txBody>
        </p:sp>
        <p:sp>
          <p:nvSpPr>
            <p:cNvPr id="1348" name="文本框 1347">
              <a:extLst>
                <a:ext uri="{FF2B5EF4-FFF2-40B4-BE49-F238E27FC236}">
                  <a16:creationId xmlns:a16="http://schemas.microsoft.com/office/drawing/2014/main" id="{0BEAF374-5ECB-45DE-AE08-DA40C2866DEE}"/>
                </a:ext>
              </a:extLst>
            </p:cNvPr>
            <p:cNvSpPr txBox="1"/>
            <p:nvPr/>
          </p:nvSpPr>
          <p:spPr>
            <a:xfrm>
              <a:off x="2533902" y="2009053"/>
              <a:ext cx="1340643" cy="156966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9600" dirty="0">
                  <a:gradFill>
                    <a:gsLst>
                      <a:gs pos="44000">
                        <a:srgbClr val="4C50EE"/>
                      </a:gs>
                      <a:gs pos="76000">
                        <a:srgbClr val="7B82FF"/>
                      </a:gs>
                    </a:gsLst>
                    <a:lin ang="0" scaled="1"/>
                  </a:gradFill>
                  <a:cs typeface="+mn-ea"/>
                  <a:sym typeface="+mn-lt"/>
                </a:rPr>
                <a:t>大</a:t>
              </a:r>
              <a:endParaRPr kumimoji="0" lang="zh-CN" altLang="en-US" sz="9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44000">
                      <a:srgbClr val="4C50EE"/>
                    </a:gs>
                    <a:gs pos="76000">
                      <a:srgbClr val="7B82FF"/>
                    </a:gs>
                  </a:gsLst>
                  <a:lin ang="0" scaled="1"/>
                </a:gra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49" name="文本框 1348">
              <a:extLst>
                <a:ext uri="{FF2B5EF4-FFF2-40B4-BE49-F238E27FC236}">
                  <a16:creationId xmlns:a16="http://schemas.microsoft.com/office/drawing/2014/main" id="{8EEC25B2-FFA9-48BE-A5EA-D60F00098BC4}"/>
                </a:ext>
              </a:extLst>
            </p:cNvPr>
            <p:cNvSpPr txBox="1"/>
            <p:nvPr/>
          </p:nvSpPr>
          <p:spPr>
            <a:xfrm>
              <a:off x="3651502" y="2009053"/>
              <a:ext cx="1340643" cy="156966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9600" dirty="0">
                  <a:gradFill>
                    <a:gsLst>
                      <a:gs pos="44000">
                        <a:srgbClr val="4C50EE"/>
                      </a:gs>
                      <a:gs pos="76000">
                        <a:srgbClr val="7B82FF"/>
                      </a:gs>
                    </a:gsLst>
                    <a:lin ang="0" scaled="1"/>
                  </a:gradFill>
                  <a:cs typeface="+mn-ea"/>
                  <a:sym typeface="+mn-lt"/>
                </a:rPr>
                <a:t>家</a:t>
              </a:r>
              <a:endParaRPr kumimoji="0" lang="zh-CN" altLang="en-US" sz="9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44000">
                      <a:srgbClr val="4C50EE"/>
                    </a:gs>
                    <a:gs pos="76000">
                      <a:srgbClr val="7B82FF"/>
                    </a:gs>
                  </a:gsLst>
                  <a:lin ang="0" scaled="1"/>
                </a:gra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50" name="文本框 1349">
              <a:extLst>
                <a:ext uri="{FF2B5EF4-FFF2-40B4-BE49-F238E27FC236}">
                  <a16:creationId xmlns:a16="http://schemas.microsoft.com/office/drawing/2014/main" id="{93E9FC54-FF73-47A2-8AB0-AB6B5896E391}"/>
                </a:ext>
              </a:extLst>
            </p:cNvPr>
            <p:cNvSpPr txBox="1"/>
            <p:nvPr/>
          </p:nvSpPr>
          <p:spPr>
            <a:xfrm>
              <a:off x="4769102" y="2009053"/>
              <a:ext cx="1340643" cy="156966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9600" dirty="0">
                  <a:gradFill>
                    <a:gsLst>
                      <a:gs pos="44000">
                        <a:srgbClr val="4C50EE"/>
                      </a:gs>
                      <a:gs pos="76000">
                        <a:srgbClr val="7B82FF"/>
                      </a:gs>
                    </a:gsLst>
                    <a:lin ang="0" scaled="1"/>
                  </a:gradFill>
                  <a:cs typeface="+mn-ea"/>
                  <a:sym typeface="+mn-lt"/>
                </a:rPr>
                <a:t>聆</a:t>
              </a:r>
              <a:endParaRPr kumimoji="0" lang="zh-CN" altLang="en-US" sz="9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44000">
                      <a:srgbClr val="4C50EE"/>
                    </a:gs>
                    <a:gs pos="76000">
                      <a:srgbClr val="7B82FF"/>
                    </a:gs>
                  </a:gsLst>
                  <a:lin ang="0" scaled="1"/>
                </a:gra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51" name="文本框 1350">
              <a:extLst>
                <a:ext uri="{FF2B5EF4-FFF2-40B4-BE49-F238E27FC236}">
                  <a16:creationId xmlns:a16="http://schemas.microsoft.com/office/drawing/2014/main" id="{80FB35EE-0378-4F80-8CF3-846823D6E476}"/>
                </a:ext>
              </a:extLst>
            </p:cNvPr>
            <p:cNvSpPr txBox="1"/>
            <p:nvPr/>
          </p:nvSpPr>
          <p:spPr>
            <a:xfrm>
              <a:off x="5886702" y="2009053"/>
              <a:ext cx="1340643" cy="156966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9600" dirty="0">
                  <a:gradFill>
                    <a:gsLst>
                      <a:gs pos="44000">
                        <a:srgbClr val="4C50EE"/>
                      </a:gs>
                      <a:gs pos="76000">
                        <a:srgbClr val="7B82FF"/>
                      </a:gs>
                    </a:gsLst>
                    <a:lin ang="0" scaled="1"/>
                  </a:gradFill>
                  <a:cs typeface="+mn-ea"/>
                  <a:sym typeface="+mn-lt"/>
                </a:rPr>
                <a:t>听</a:t>
              </a:r>
              <a:endParaRPr kumimoji="0" lang="zh-CN" altLang="en-US" sz="9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44000">
                      <a:srgbClr val="4C50EE"/>
                    </a:gs>
                    <a:gs pos="76000">
                      <a:srgbClr val="7B82FF"/>
                    </a:gs>
                  </a:gsLst>
                  <a:lin ang="0" scaled="1"/>
                </a:gra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53" name="矩形: 圆角 1352">
            <a:extLst>
              <a:ext uri="{FF2B5EF4-FFF2-40B4-BE49-F238E27FC236}">
                <a16:creationId xmlns:a16="http://schemas.microsoft.com/office/drawing/2014/main" id="{6A1786B9-4429-4B26-9E30-0C2D065A6529}"/>
              </a:ext>
            </a:extLst>
          </p:cNvPr>
          <p:cNvSpPr/>
          <p:nvPr/>
        </p:nvSpPr>
        <p:spPr>
          <a:xfrm>
            <a:off x="723432" y="3056051"/>
            <a:ext cx="2069971" cy="491039"/>
          </a:xfrm>
          <a:prstGeom prst="roundRect">
            <a:avLst>
              <a:gd name="adj" fmla="val 18396"/>
            </a:avLst>
          </a:prstGeom>
          <a:gradFill flip="none" rotWithShape="1">
            <a:gsLst>
              <a:gs pos="0">
                <a:srgbClr val="7B82FF"/>
              </a:gs>
              <a:gs pos="100000">
                <a:srgbClr val="4C50E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62" name="文本框 71">
            <a:extLst>
              <a:ext uri="{FF2B5EF4-FFF2-40B4-BE49-F238E27FC236}">
                <a16:creationId xmlns:a16="http://schemas.microsoft.com/office/drawing/2014/main" id="{04E066EC-0EFB-40CF-A95F-D3894E554A74}"/>
              </a:ext>
            </a:extLst>
          </p:cNvPr>
          <p:cNvSpPr txBox="1"/>
          <p:nvPr/>
        </p:nvSpPr>
        <p:spPr>
          <a:xfrm>
            <a:off x="854845" y="3076394"/>
            <a:ext cx="1791490" cy="429861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新学期班会</a:t>
            </a:r>
          </a:p>
        </p:txBody>
      </p:sp>
      <p:sp>
        <p:nvSpPr>
          <p:cNvPr id="1363" name="矩形: 圆角 1362">
            <a:extLst>
              <a:ext uri="{FF2B5EF4-FFF2-40B4-BE49-F238E27FC236}">
                <a16:creationId xmlns:a16="http://schemas.microsoft.com/office/drawing/2014/main" id="{18CF9724-4111-4965-A6C7-11245EC5C465}"/>
              </a:ext>
            </a:extLst>
          </p:cNvPr>
          <p:cNvSpPr/>
          <p:nvPr/>
        </p:nvSpPr>
        <p:spPr>
          <a:xfrm>
            <a:off x="3433556" y="3056051"/>
            <a:ext cx="2069971" cy="491039"/>
          </a:xfrm>
          <a:prstGeom prst="roundRect">
            <a:avLst>
              <a:gd name="adj" fmla="val 18396"/>
            </a:avLst>
          </a:prstGeom>
          <a:gradFill flip="none" rotWithShape="1">
            <a:gsLst>
              <a:gs pos="0">
                <a:srgbClr val="7B82FF"/>
              </a:gs>
              <a:gs pos="100000">
                <a:srgbClr val="4C50E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64" name="文本框 71">
            <a:extLst>
              <a:ext uri="{FF2B5EF4-FFF2-40B4-BE49-F238E27FC236}">
                <a16:creationId xmlns:a16="http://schemas.microsoft.com/office/drawing/2014/main" id="{F6F1A77B-A63C-4522-B14D-0CB812277DCC}"/>
              </a:ext>
            </a:extLst>
          </p:cNvPr>
          <p:cNvSpPr txBox="1"/>
          <p:nvPr/>
        </p:nvSpPr>
        <p:spPr>
          <a:xfrm>
            <a:off x="3564969" y="3076394"/>
            <a:ext cx="1791490" cy="43037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20XX/XX/XX</a:t>
            </a:r>
          </a:p>
        </p:txBody>
      </p:sp>
      <p:pic>
        <p:nvPicPr>
          <p:cNvPr id="163" name="OfficePLUS.cn-14">
            <a:hlinkClick r:id="rId3"/>
            <a:extLst>
              <a:ext uri="{FF2B5EF4-FFF2-40B4-BE49-F238E27FC236}">
                <a16:creationId xmlns:a16="http://schemas.microsoft.com/office/drawing/2014/main" id="{E808E7BC-4F7E-476B-B91C-C99E6BAF56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32" y="518087"/>
            <a:ext cx="1828800" cy="243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9984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9D5FF"/>
            </a:gs>
            <a:gs pos="91000">
              <a:schemeClr val="accent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3CF084D8-AD28-4340-A6D6-1228FEDBB3DC}"/>
              </a:ext>
            </a:extLst>
          </p:cNvPr>
          <p:cNvSpPr>
            <a:spLocks noEditPoints="1"/>
          </p:cNvSpPr>
          <p:nvPr/>
        </p:nvSpPr>
        <p:spPr bwMode="auto">
          <a:xfrm>
            <a:off x="3824288" y="1565276"/>
            <a:ext cx="400050" cy="400050"/>
          </a:xfrm>
          <a:custGeom>
            <a:avLst/>
            <a:gdLst>
              <a:gd name="T0" fmla="*/ 93 w 185"/>
              <a:gd name="T1" fmla="*/ 185 h 185"/>
              <a:gd name="T2" fmla="*/ 0 w 185"/>
              <a:gd name="T3" fmla="*/ 92 h 185"/>
              <a:gd name="T4" fmla="*/ 93 w 185"/>
              <a:gd name="T5" fmla="*/ 0 h 185"/>
              <a:gd name="T6" fmla="*/ 185 w 185"/>
              <a:gd name="T7" fmla="*/ 92 h 185"/>
              <a:gd name="T8" fmla="*/ 93 w 185"/>
              <a:gd name="T9" fmla="*/ 185 h 185"/>
              <a:gd name="T10" fmla="*/ 93 w 185"/>
              <a:gd name="T11" fmla="*/ 8 h 185"/>
              <a:gd name="T12" fmla="*/ 8 w 185"/>
              <a:gd name="T13" fmla="*/ 92 h 185"/>
              <a:gd name="T14" fmla="*/ 93 w 185"/>
              <a:gd name="T15" fmla="*/ 177 h 185"/>
              <a:gd name="T16" fmla="*/ 177 w 185"/>
              <a:gd name="T17" fmla="*/ 92 h 185"/>
              <a:gd name="T18" fmla="*/ 93 w 185"/>
              <a:gd name="T19" fmla="*/ 8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5" h="185">
                <a:moveTo>
                  <a:pt x="93" y="185"/>
                </a:moveTo>
                <a:cubicBezTo>
                  <a:pt x="42" y="185"/>
                  <a:pt x="0" y="143"/>
                  <a:pt x="0" y="92"/>
                </a:cubicBezTo>
                <a:cubicBezTo>
                  <a:pt x="0" y="41"/>
                  <a:pt x="42" y="0"/>
                  <a:pt x="93" y="0"/>
                </a:cubicBezTo>
                <a:cubicBezTo>
                  <a:pt x="144" y="0"/>
                  <a:pt x="185" y="41"/>
                  <a:pt x="185" y="92"/>
                </a:cubicBezTo>
                <a:cubicBezTo>
                  <a:pt x="185" y="143"/>
                  <a:pt x="144" y="185"/>
                  <a:pt x="93" y="185"/>
                </a:cubicBezTo>
                <a:close/>
                <a:moveTo>
                  <a:pt x="93" y="8"/>
                </a:moveTo>
                <a:cubicBezTo>
                  <a:pt x="46" y="8"/>
                  <a:pt x="8" y="46"/>
                  <a:pt x="8" y="92"/>
                </a:cubicBezTo>
                <a:cubicBezTo>
                  <a:pt x="8" y="139"/>
                  <a:pt x="46" y="177"/>
                  <a:pt x="93" y="177"/>
                </a:cubicBezTo>
                <a:cubicBezTo>
                  <a:pt x="139" y="177"/>
                  <a:pt x="177" y="139"/>
                  <a:pt x="177" y="92"/>
                </a:cubicBezTo>
                <a:cubicBezTo>
                  <a:pt x="177" y="46"/>
                  <a:pt x="139" y="8"/>
                  <a:pt x="93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4469B1B7-746A-4112-9325-11A0C1B78296}"/>
              </a:ext>
            </a:extLst>
          </p:cNvPr>
          <p:cNvSpPr>
            <a:spLocks noEditPoints="1"/>
          </p:cNvSpPr>
          <p:nvPr/>
        </p:nvSpPr>
        <p:spPr bwMode="auto">
          <a:xfrm>
            <a:off x="9644063" y="2393951"/>
            <a:ext cx="400050" cy="400050"/>
          </a:xfrm>
          <a:custGeom>
            <a:avLst/>
            <a:gdLst>
              <a:gd name="T0" fmla="*/ 93 w 185"/>
              <a:gd name="T1" fmla="*/ 185 h 185"/>
              <a:gd name="T2" fmla="*/ 0 w 185"/>
              <a:gd name="T3" fmla="*/ 92 h 185"/>
              <a:gd name="T4" fmla="*/ 93 w 185"/>
              <a:gd name="T5" fmla="*/ 0 h 185"/>
              <a:gd name="T6" fmla="*/ 185 w 185"/>
              <a:gd name="T7" fmla="*/ 92 h 185"/>
              <a:gd name="T8" fmla="*/ 93 w 185"/>
              <a:gd name="T9" fmla="*/ 185 h 185"/>
              <a:gd name="T10" fmla="*/ 93 w 185"/>
              <a:gd name="T11" fmla="*/ 8 h 185"/>
              <a:gd name="T12" fmla="*/ 8 w 185"/>
              <a:gd name="T13" fmla="*/ 92 h 185"/>
              <a:gd name="T14" fmla="*/ 93 w 185"/>
              <a:gd name="T15" fmla="*/ 177 h 185"/>
              <a:gd name="T16" fmla="*/ 177 w 185"/>
              <a:gd name="T17" fmla="*/ 92 h 185"/>
              <a:gd name="T18" fmla="*/ 93 w 185"/>
              <a:gd name="T19" fmla="*/ 8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5" h="185">
                <a:moveTo>
                  <a:pt x="93" y="185"/>
                </a:moveTo>
                <a:cubicBezTo>
                  <a:pt x="42" y="185"/>
                  <a:pt x="0" y="143"/>
                  <a:pt x="0" y="92"/>
                </a:cubicBezTo>
                <a:cubicBezTo>
                  <a:pt x="0" y="41"/>
                  <a:pt x="42" y="0"/>
                  <a:pt x="93" y="0"/>
                </a:cubicBezTo>
                <a:cubicBezTo>
                  <a:pt x="144" y="0"/>
                  <a:pt x="185" y="41"/>
                  <a:pt x="185" y="92"/>
                </a:cubicBezTo>
                <a:cubicBezTo>
                  <a:pt x="185" y="143"/>
                  <a:pt x="144" y="185"/>
                  <a:pt x="93" y="185"/>
                </a:cubicBezTo>
                <a:close/>
                <a:moveTo>
                  <a:pt x="93" y="8"/>
                </a:moveTo>
                <a:cubicBezTo>
                  <a:pt x="46" y="8"/>
                  <a:pt x="8" y="46"/>
                  <a:pt x="8" y="92"/>
                </a:cubicBezTo>
                <a:cubicBezTo>
                  <a:pt x="8" y="139"/>
                  <a:pt x="46" y="177"/>
                  <a:pt x="93" y="177"/>
                </a:cubicBezTo>
                <a:cubicBezTo>
                  <a:pt x="139" y="177"/>
                  <a:pt x="177" y="139"/>
                  <a:pt x="177" y="92"/>
                </a:cubicBezTo>
                <a:cubicBezTo>
                  <a:pt x="177" y="46"/>
                  <a:pt x="139" y="8"/>
                  <a:pt x="93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82D5BAFD-C298-437E-8E9C-23D77CBF6AF2}"/>
              </a:ext>
            </a:extLst>
          </p:cNvPr>
          <p:cNvSpPr>
            <a:spLocks noEditPoints="1"/>
          </p:cNvSpPr>
          <p:nvPr/>
        </p:nvSpPr>
        <p:spPr bwMode="auto">
          <a:xfrm>
            <a:off x="3862388" y="1601788"/>
            <a:ext cx="325438" cy="323850"/>
          </a:xfrm>
          <a:custGeom>
            <a:avLst/>
            <a:gdLst>
              <a:gd name="T0" fmla="*/ 75 w 150"/>
              <a:gd name="T1" fmla="*/ 150 h 150"/>
              <a:gd name="T2" fmla="*/ 0 w 150"/>
              <a:gd name="T3" fmla="*/ 75 h 150"/>
              <a:gd name="T4" fmla="*/ 75 w 150"/>
              <a:gd name="T5" fmla="*/ 0 h 150"/>
              <a:gd name="T6" fmla="*/ 150 w 150"/>
              <a:gd name="T7" fmla="*/ 75 h 150"/>
              <a:gd name="T8" fmla="*/ 75 w 150"/>
              <a:gd name="T9" fmla="*/ 150 h 150"/>
              <a:gd name="T10" fmla="*/ 75 w 150"/>
              <a:gd name="T11" fmla="*/ 4 h 150"/>
              <a:gd name="T12" fmla="*/ 4 w 150"/>
              <a:gd name="T13" fmla="*/ 75 h 150"/>
              <a:gd name="T14" fmla="*/ 75 w 150"/>
              <a:gd name="T15" fmla="*/ 146 h 150"/>
              <a:gd name="T16" fmla="*/ 146 w 150"/>
              <a:gd name="T17" fmla="*/ 75 h 150"/>
              <a:gd name="T18" fmla="*/ 75 w 150"/>
              <a:gd name="T19" fmla="*/ 4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0" h="150">
                <a:moveTo>
                  <a:pt x="75" y="150"/>
                </a:moveTo>
                <a:cubicBezTo>
                  <a:pt x="33" y="150"/>
                  <a:pt x="0" y="117"/>
                  <a:pt x="0" y="75"/>
                </a:cubicBezTo>
                <a:cubicBezTo>
                  <a:pt x="0" y="34"/>
                  <a:pt x="33" y="0"/>
                  <a:pt x="75" y="0"/>
                </a:cubicBezTo>
                <a:cubicBezTo>
                  <a:pt x="116" y="0"/>
                  <a:pt x="150" y="34"/>
                  <a:pt x="150" y="75"/>
                </a:cubicBezTo>
                <a:cubicBezTo>
                  <a:pt x="150" y="117"/>
                  <a:pt x="116" y="150"/>
                  <a:pt x="75" y="150"/>
                </a:cubicBezTo>
                <a:close/>
                <a:moveTo>
                  <a:pt x="75" y="4"/>
                </a:moveTo>
                <a:cubicBezTo>
                  <a:pt x="35" y="4"/>
                  <a:pt x="4" y="36"/>
                  <a:pt x="4" y="75"/>
                </a:cubicBezTo>
                <a:cubicBezTo>
                  <a:pt x="4" y="115"/>
                  <a:pt x="35" y="146"/>
                  <a:pt x="75" y="146"/>
                </a:cubicBezTo>
                <a:cubicBezTo>
                  <a:pt x="114" y="146"/>
                  <a:pt x="146" y="115"/>
                  <a:pt x="146" y="75"/>
                </a:cubicBezTo>
                <a:cubicBezTo>
                  <a:pt x="146" y="36"/>
                  <a:pt x="114" y="4"/>
                  <a:pt x="75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A2B22F8E-F297-4846-ADC9-5F82DCBC24BA}"/>
              </a:ext>
            </a:extLst>
          </p:cNvPr>
          <p:cNvSpPr>
            <a:spLocks noEditPoints="1"/>
          </p:cNvSpPr>
          <p:nvPr/>
        </p:nvSpPr>
        <p:spPr bwMode="auto">
          <a:xfrm>
            <a:off x="1384301" y="779463"/>
            <a:ext cx="293688" cy="296863"/>
          </a:xfrm>
          <a:custGeom>
            <a:avLst/>
            <a:gdLst>
              <a:gd name="T0" fmla="*/ 164 w 185"/>
              <a:gd name="T1" fmla="*/ 187 h 187"/>
              <a:gd name="T2" fmla="*/ 98 w 185"/>
              <a:gd name="T3" fmla="*/ 187 h 187"/>
              <a:gd name="T4" fmla="*/ 98 w 185"/>
              <a:gd name="T5" fmla="*/ 149 h 187"/>
              <a:gd name="T6" fmla="*/ 87 w 185"/>
              <a:gd name="T7" fmla="*/ 149 h 187"/>
              <a:gd name="T8" fmla="*/ 87 w 185"/>
              <a:gd name="T9" fmla="*/ 187 h 187"/>
              <a:gd name="T10" fmla="*/ 22 w 185"/>
              <a:gd name="T11" fmla="*/ 187 h 187"/>
              <a:gd name="T12" fmla="*/ 22 w 185"/>
              <a:gd name="T13" fmla="*/ 123 h 187"/>
              <a:gd name="T14" fmla="*/ 0 w 185"/>
              <a:gd name="T15" fmla="*/ 123 h 187"/>
              <a:gd name="T16" fmla="*/ 0 w 185"/>
              <a:gd name="T17" fmla="*/ 109 h 187"/>
              <a:gd name="T18" fmla="*/ 93 w 185"/>
              <a:gd name="T19" fmla="*/ 0 h 187"/>
              <a:gd name="T20" fmla="*/ 120 w 185"/>
              <a:gd name="T21" fmla="*/ 33 h 187"/>
              <a:gd name="T22" fmla="*/ 120 w 185"/>
              <a:gd name="T23" fmla="*/ 10 h 187"/>
              <a:gd name="T24" fmla="*/ 153 w 185"/>
              <a:gd name="T25" fmla="*/ 10 h 187"/>
              <a:gd name="T26" fmla="*/ 153 w 185"/>
              <a:gd name="T27" fmla="*/ 71 h 187"/>
              <a:gd name="T28" fmla="*/ 185 w 185"/>
              <a:gd name="T29" fmla="*/ 109 h 187"/>
              <a:gd name="T30" fmla="*/ 185 w 185"/>
              <a:gd name="T31" fmla="*/ 123 h 187"/>
              <a:gd name="T32" fmla="*/ 164 w 185"/>
              <a:gd name="T33" fmla="*/ 123 h 187"/>
              <a:gd name="T34" fmla="*/ 164 w 185"/>
              <a:gd name="T35" fmla="*/ 187 h 187"/>
              <a:gd name="T36" fmla="*/ 109 w 185"/>
              <a:gd name="T37" fmla="*/ 176 h 187"/>
              <a:gd name="T38" fmla="*/ 153 w 185"/>
              <a:gd name="T39" fmla="*/ 176 h 187"/>
              <a:gd name="T40" fmla="*/ 153 w 185"/>
              <a:gd name="T41" fmla="*/ 112 h 187"/>
              <a:gd name="T42" fmla="*/ 173 w 185"/>
              <a:gd name="T43" fmla="*/ 112 h 187"/>
              <a:gd name="T44" fmla="*/ 142 w 185"/>
              <a:gd name="T45" fmla="*/ 75 h 187"/>
              <a:gd name="T46" fmla="*/ 142 w 185"/>
              <a:gd name="T47" fmla="*/ 20 h 187"/>
              <a:gd name="T48" fmla="*/ 131 w 185"/>
              <a:gd name="T49" fmla="*/ 20 h 187"/>
              <a:gd name="T50" fmla="*/ 131 w 185"/>
              <a:gd name="T51" fmla="*/ 61 h 187"/>
              <a:gd name="T52" fmla="*/ 93 w 185"/>
              <a:gd name="T53" fmla="*/ 18 h 187"/>
              <a:gd name="T54" fmla="*/ 12 w 185"/>
              <a:gd name="T55" fmla="*/ 112 h 187"/>
              <a:gd name="T56" fmla="*/ 33 w 185"/>
              <a:gd name="T57" fmla="*/ 112 h 187"/>
              <a:gd name="T58" fmla="*/ 33 w 185"/>
              <a:gd name="T59" fmla="*/ 176 h 187"/>
              <a:gd name="T60" fmla="*/ 76 w 185"/>
              <a:gd name="T61" fmla="*/ 176 h 187"/>
              <a:gd name="T62" fmla="*/ 76 w 185"/>
              <a:gd name="T63" fmla="*/ 138 h 187"/>
              <a:gd name="T64" fmla="*/ 109 w 185"/>
              <a:gd name="T65" fmla="*/ 138 h 187"/>
              <a:gd name="T66" fmla="*/ 109 w 185"/>
              <a:gd name="T67" fmla="*/ 17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5" h="187">
                <a:moveTo>
                  <a:pt x="164" y="187"/>
                </a:moveTo>
                <a:lnTo>
                  <a:pt x="98" y="187"/>
                </a:lnTo>
                <a:lnTo>
                  <a:pt x="98" y="149"/>
                </a:lnTo>
                <a:lnTo>
                  <a:pt x="87" y="149"/>
                </a:lnTo>
                <a:lnTo>
                  <a:pt x="87" y="187"/>
                </a:lnTo>
                <a:lnTo>
                  <a:pt x="22" y="187"/>
                </a:lnTo>
                <a:lnTo>
                  <a:pt x="22" y="123"/>
                </a:lnTo>
                <a:lnTo>
                  <a:pt x="0" y="123"/>
                </a:lnTo>
                <a:lnTo>
                  <a:pt x="0" y="109"/>
                </a:lnTo>
                <a:lnTo>
                  <a:pt x="93" y="0"/>
                </a:lnTo>
                <a:lnTo>
                  <a:pt x="120" y="33"/>
                </a:lnTo>
                <a:lnTo>
                  <a:pt x="120" y="10"/>
                </a:lnTo>
                <a:lnTo>
                  <a:pt x="153" y="10"/>
                </a:lnTo>
                <a:lnTo>
                  <a:pt x="153" y="71"/>
                </a:lnTo>
                <a:lnTo>
                  <a:pt x="185" y="109"/>
                </a:lnTo>
                <a:lnTo>
                  <a:pt x="185" y="123"/>
                </a:lnTo>
                <a:lnTo>
                  <a:pt x="164" y="123"/>
                </a:lnTo>
                <a:lnTo>
                  <a:pt x="164" y="187"/>
                </a:lnTo>
                <a:close/>
                <a:moveTo>
                  <a:pt x="109" y="176"/>
                </a:moveTo>
                <a:lnTo>
                  <a:pt x="153" y="176"/>
                </a:lnTo>
                <a:lnTo>
                  <a:pt x="153" y="112"/>
                </a:lnTo>
                <a:lnTo>
                  <a:pt x="173" y="112"/>
                </a:lnTo>
                <a:lnTo>
                  <a:pt x="142" y="75"/>
                </a:lnTo>
                <a:lnTo>
                  <a:pt x="142" y="20"/>
                </a:lnTo>
                <a:lnTo>
                  <a:pt x="131" y="20"/>
                </a:lnTo>
                <a:lnTo>
                  <a:pt x="131" y="61"/>
                </a:lnTo>
                <a:lnTo>
                  <a:pt x="93" y="18"/>
                </a:lnTo>
                <a:lnTo>
                  <a:pt x="12" y="112"/>
                </a:lnTo>
                <a:lnTo>
                  <a:pt x="33" y="112"/>
                </a:lnTo>
                <a:lnTo>
                  <a:pt x="33" y="176"/>
                </a:lnTo>
                <a:lnTo>
                  <a:pt x="76" y="176"/>
                </a:lnTo>
                <a:lnTo>
                  <a:pt x="76" y="138"/>
                </a:lnTo>
                <a:lnTo>
                  <a:pt x="109" y="138"/>
                </a:lnTo>
                <a:lnTo>
                  <a:pt x="109" y="1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BB96AC4D-4AC3-4D81-828D-A0441FD0935F}"/>
              </a:ext>
            </a:extLst>
          </p:cNvPr>
          <p:cNvSpPr>
            <a:spLocks noEditPoints="1"/>
          </p:cNvSpPr>
          <p:nvPr/>
        </p:nvSpPr>
        <p:spPr bwMode="auto">
          <a:xfrm>
            <a:off x="2195513" y="757238"/>
            <a:ext cx="346075" cy="346075"/>
          </a:xfrm>
          <a:custGeom>
            <a:avLst/>
            <a:gdLst>
              <a:gd name="T0" fmla="*/ 127 w 160"/>
              <a:gd name="T1" fmla="*/ 160 h 160"/>
              <a:gd name="T2" fmla="*/ 126 w 160"/>
              <a:gd name="T3" fmla="*/ 160 h 160"/>
              <a:gd name="T4" fmla="*/ 42 w 160"/>
              <a:gd name="T5" fmla="*/ 118 h 160"/>
              <a:gd name="T6" fmla="*/ 0 w 160"/>
              <a:gd name="T7" fmla="*/ 34 h 160"/>
              <a:gd name="T8" fmla="*/ 0 w 160"/>
              <a:gd name="T9" fmla="*/ 33 h 160"/>
              <a:gd name="T10" fmla="*/ 1 w 160"/>
              <a:gd name="T11" fmla="*/ 32 h 160"/>
              <a:gd name="T12" fmla="*/ 34 w 160"/>
              <a:gd name="T13" fmla="*/ 0 h 160"/>
              <a:gd name="T14" fmla="*/ 69 w 160"/>
              <a:gd name="T15" fmla="*/ 31 h 160"/>
              <a:gd name="T16" fmla="*/ 68 w 160"/>
              <a:gd name="T17" fmla="*/ 47 h 160"/>
              <a:gd name="T18" fmla="*/ 56 w 160"/>
              <a:gd name="T19" fmla="*/ 56 h 160"/>
              <a:gd name="T20" fmla="*/ 49 w 160"/>
              <a:gd name="T21" fmla="*/ 64 h 160"/>
              <a:gd name="T22" fmla="*/ 68 w 160"/>
              <a:gd name="T23" fmla="*/ 92 h 160"/>
              <a:gd name="T24" fmla="*/ 95 w 160"/>
              <a:gd name="T25" fmla="*/ 111 h 160"/>
              <a:gd name="T26" fmla="*/ 104 w 160"/>
              <a:gd name="T27" fmla="*/ 104 h 160"/>
              <a:gd name="T28" fmla="*/ 113 w 160"/>
              <a:gd name="T29" fmla="*/ 92 h 160"/>
              <a:gd name="T30" fmla="*/ 121 w 160"/>
              <a:gd name="T31" fmla="*/ 89 h 160"/>
              <a:gd name="T32" fmla="*/ 160 w 160"/>
              <a:gd name="T33" fmla="*/ 125 h 160"/>
              <a:gd name="T34" fmla="*/ 128 w 160"/>
              <a:gd name="T35" fmla="*/ 159 h 160"/>
              <a:gd name="T36" fmla="*/ 127 w 160"/>
              <a:gd name="T37" fmla="*/ 160 h 160"/>
              <a:gd name="T38" fmla="*/ 8 w 160"/>
              <a:gd name="T39" fmla="*/ 35 h 160"/>
              <a:gd name="T40" fmla="*/ 47 w 160"/>
              <a:gd name="T41" fmla="*/ 112 h 160"/>
              <a:gd name="T42" fmla="*/ 125 w 160"/>
              <a:gd name="T43" fmla="*/ 152 h 160"/>
              <a:gd name="T44" fmla="*/ 152 w 160"/>
              <a:gd name="T45" fmla="*/ 125 h 160"/>
              <a:gd name="T46" fmla="*/ 121 w 160"/>
              <a:gd name="T47" fmla="*/ 97 h 160"/>
              <a:gd name="T48" fmla="*/ 118 w 160"/>
              <a:gd name="T49" fmla="*/ 98 h 160"/>
              <a:gd name="T50" fmla="*/ 111 w 160"/>
              <a:gd name="T51" fmla="*/ 108 h 160"/>
              <a:gd name="T52" fmla="*/ 95 w 160"/>
              <a:gd name="T53" fmla="*/ 119 h 160"/>
              <a:gd name="T54" fmla="*/ 62 w 160"/>
              <a:gd name="T55" fmla="*/ 98 h 160"/>
              <a:gd name="T56" fmla="*/ 41 w 160"/>
              <a:gd name="T57" fmla="*/ 64 h 160"/>
              <a:gd name="T58" fmla="*/ 52 w 160"/>
              <a:gd name="T59" fmla="*/ 49 h 160"/>
              <a:gd name="T60" fmla="*/ 62 w 160"/>
              <a:gd name="T61" fmla="*/ 41 h 160"/>
              <a:gd name="T62" fmla="*/ 62 w 160"/>
              <a:gd name="T63" fmla="*/ 34 h 160"/>
              <a:gd name="T64" fmla="*/ 34 w 160"/>
              <a:gd name="T65" fmla="*/ 8 h 160"/>
              <a:gd name="T66" fmla="*/ 8 w 160"/>
              <a:gd name="T67" fmla="*/ 35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0" h="160">
                <a:moveTo>
                  <a:pt x="127" y="160"/>
                </a:moveTo>
                <a:cubicBezTo>
                  <a:pt x="126" y="160"/>
                  <a:pt x="126" y="160"/>
                  <a:pt x="126" y="160"/>
                </a:cubicBezTo>
                <a:cubicBezTo>
                  <a:pt x="105" y="160"/>
                  <a:pt x="62" y="138"/>
                  <a:pt x="42" y="118"/>
                </a:cubicBezTo>
                <a:cubicBezTo>
                  <a:pt x="21" y="97"/>
                  <a:pt x="0" y="55"/>
                  <a:pt x="0" y="34"/>
                </a:cubicBezTo>
                <a:cubicBezTo>
                  <a:pt x="0" y="33"/>
                  <a:pt x="0" y="33"/>
                  <a:pt x="0" y="33"/>
                </a:cubicBezTo>
                <a:cubicBezTo>
                  <a:pt x="1" y="32"/>
                  <a:pt x="1" y="32"/>
                  <a:pt x="1" y="32"/>
                </a:cubicBezTo>
                <a:cubicBezTo>
                  <a:pt x="6" y="24"/>
                  <a:pt x="23" y="0"/>
                  <a:pt x="34" y="0"/>
                </a:cubicBezTo>
                <a:cubicBezTo>
                  <a:pt x="44" y="0"/>
                  <a:pt x="63" y="17"/>
                  <a:pt x="69" y="31"/>
                </a:cubicBezTo>
                <a:cubicBezTo>
                  <a:pt x="73" y="39"/>
                  <a:pt x="70" y="44"/>
                  <a:pt x="68" y="47"/>
                </a:cubicBezTo>
                <a:cubicBezTo>
                  <a:pt x="64" y="51"/>
                  <a:pt x="59" y="54"/>
                  <a:pt x="56" y="56"/>
                </a:cubicBezTo>
                <a:cubicBezTo>
                  <a:pt x="51" y="59"/>
                  <a:pt x="49" y="61"/>
                  <a:pt x="49" y="64"/>
                </a:cubicBezTo>
                <a:cubicBezTo>
                  <a:pt x="49" y="73"/>
                  <a:pt x="58" y="83"/>
                  <a:pt x="68" y="92"/>
                </a:cubicBezTo>
                <a:cubicBezTo>
                  <a:pt x="77" y="101"/>
                  <a:pt x="87" y="111"/>
                  <a:pt x="95" y="111"/>
                </a:cubicBezTo>
                <a:cubicBezTo>
                  <a:pt x="99" y="111"/>
                  <a:pt x="100" y="109"/>
                  <a:pt x="104" y="104"/>
                </a:cubicBezTo>
                <a:cubicBezTo>
                  <a:pt x="106" y="100"/>
                  <a:pt x="109" y="96"/>
                  <a:pt x="113" y="92"/>
                </a:cubicBezTo>
                <a:cubicBezTo>
                  <a:pt x="115" y="90"/>
                  <a:pt x="118" y="89"/>
                  <a:pt x="121" y="89"/>
                </a:cubicBezTo>
                <a:cubicBezTo>
                  <a:pt x="135" y="89"/>
                  <a:pt x="160" y="114"/>
                  <a:pt x="160" y="125"/>
                </a:cubicBezTo>
                <a:cubicBezTo>
                  <a:pt x="160" y="137"/>
                  <a:pt x="135" y="154"/>
                  <a:pt x="128" y="159"/>
                </a:cubicBezTo>
                <a:lnTo>
                  <a:pt x="127" y="160"/>
                </a:lnTo>
                <a:close/>
                <a:moveTo>
                  <a:pt x="8" y="35"/>
                </a:moveTo>
                <a:cubicBezTo>
                  <a:pt x="9" y="54"/>
                  <a:pt x="29" y="93"/>
                  <a:pt x="47" y="112"/>
                </a:cubicBezTo>
                <a:cubicBezTo>
                  <a:pt x="66" y="131"/>
                  <a:pt x="105" y="151"/>
                  <a:pt x="125" y="152"/>
                </a:cubicBezTo>
                <a:cubicBezTo>
                  <a:pt x="138" y="142"/>
                  <a:pt x="152" y="130"/>
                  <a:pt x="152" y="125"/>
                </a:cubicBezTo>
                <a:cubicBezTo>
                  <a:pt x="152" y="118"/>
                  <a:pt x="131" y="97"/>
                  <a:pt x="121" y="97"/>
                </a:cubicBezTo>
                <a:cubicBezTo>
                  <a:pt x="119" y="97"/>
                  <a:pt x="119" y="97"/>
                  <a:pt x="118" y="98"/>
                </a:cubicBezTo>
                <a:cubicBezTo>
                  <a:pt x="115" y="101"/>
                  <a:pt x="113" y="105"/>
                  <a:pt x="111" y="108"/>
                </a:cubicBezTo>
                <a:cubicBezTo>
                  <a:pt x="107" y="113"/>
                  <a:pt x="104" y="119"/>
                  <a:pt x="95" y="119"/>
                </a:cubicBezTo>
                <a:cubicBezTo>
                  <a:pt x="84" y="119"/>
                  <a:pt x="73" y="108"/>
                  <a:pt x="62" y="98"/>
                </a:cubicBezTo>
                <a:cubicBezTo>
                  <a:pt x="52" y="87"/>
                  <a:pt x="41" y="76"/>
                  <a:pt x="41" y="64"/>
                </a:cubicBezTo>
                <a:cubicBezTo>
                  <a:pt x="41" y="56"/>
                  <a:pt x="46" y="52"/>
                  <a:pt x="52" y="49"/>
                </a:cubicBezTo>
                <a:cubicBezTo>
                  <a:pt x="55" y="47"/>
                  <a:pt x="59" y="45"/>
                  <a:pt x="62" y="41"/>
                </a:cubicBezTo>
                <a:cubicBezTo>
                  <a:pt x="64" y="40"/>
                  <a:pt x="63" y="36"/>
                  <a:pt x="62" y="34"/>
                </a:cubicBezTo>
                <a:cubicBezTo>
                  <a:pt x="57" y="22"/>
                  <a:pt x="39" y="8"/>
                  <a:pt x="34" y="8"/>
                </a:cubicBezTo>
                <a:cubicBezTo>
                  <a:pt x="30" y="8"/>
                  <a:pt x="17" y="22"/>
                  <a:pt x="8" y="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997E6F86-1F18-4384-9248-4E6FD6C463D5}"/>
              </a:ext>
            </a:extLst>
          </p:cNvPr>
          <p:cNvSpPr>
            <a:spLocks noEditPoints="1"/>
          </p:cNvSpPr>
          <p:nvPr/>
        </p:nvSpPr>
        <p:spPr bwMode="auto">
          <a:xfrm>
            <a:off x="2995613" y="839788"/>
            <a:ext cx="398463" cy="184150"/>
          </a:xfrm>
          <a:custGeom>
            <a:avLst/>
            <a:gdLst>
              <a:gd name="T0" fmla="*/ 154 w 184"/>
              <a:gd name="T1" fmla="*/ 85 h 85"/>
              <a:gd name="T2" fmla="*/ 121 w 184"/>
              <a:gd name="T3" fmla="*/ 67 h 85"/>
              <a:gd name="T4" fmla="*/ 123 w 184"/>
              <a:gd name="T5" fmla="*/ 58 h 85"/>
              <a:gd name="T6" fmla="*/ 122 w 184"/>
              <a:gd name="T7" fmla="*/ 48 h 85"/>
              <a:gd name="T8" fmla="*/ 92 w 184"/>
              <a:gd name="T9" fmla="*/ 41 h 85"/>
              <a:gd name="T10" fmla="*/ 62 w 184"/>
              <a:gd name="T11" fmla="*/ 48 h 85"/>
              <a:gd name="T12" fmla="*/ 61 w 184"/>
              <a:gd name="T13" fmla="*/ 58 h 85"/>
              <a:gd name="T14" fmla="*/ 63 w 184"/>
              <a:gd name="T15" fmla="*/ 67 h 85"/>
              <a:gd name="T16" fmla="*/ 30 w 184"/>
              <a:gd name="T17" fmla="*/ 85 h 85"/>
              <a:gd name="T18" fmla="*/ 5 w 184"/>
              <a:gd name="T19" fmla="*/ 78 h 85"/>
              <a:gd name="T20" fmla="*/ 2 w 184"/>
              <a:gd name="T21" fmla="*/ 47 h 85"/>
              <a:gd name="T22" fmla="*/ 15 w 184"/>
              <a:gd name="T23" fmla="*/ 23 h 85"/>
              <a:gd name="T24" fmla="*/ 91 w 184"/>
              <a:gd name="T25" fmla="*/ 0 h 85"/>
              <a:gd name="T26" fmla="*/ 93 w 184"/>
              <a:gd name="T27" fmla="*/ 0 h 85"/>
              <a:gd name="T28" fmla="*/ 169 w 184"/>
              <a:gd name="T29" fmla="*/ 23 h 85"/>
              <a:gd name="T30" fmla="*/ 182 w 184"/>
              <a:gd name="T31" fmla="*/ 47 h 85"/>
              <a:gd name="T32" fmla="*/ 179 w 184"/>
              <a:gd name="T33" fmla="*/ 78 h 85"/>
              <a:gd name="T34" fmla="*/ 154 w 184"/>
              <a:gd name="T35" fmla="*/ 85 h 85"/>
              <a:gd name="T36" fmla="*/ 92 w 184"/>
              <a:gd name="T37" fmla="*/ 33 h 85"/>
              <a:gd name="T38" fmla="*/ 128 w 184"/>
              <a:gd name="T39" fmla="*/ 43 h 85"/>
              <a:gd name="T40" fmla="*/ 130 w 184"/>
              <a:gd name="T41" fmla="*/ 61 h 85"/>
              <a:gd name="T42" fmla="*/ 129 w 184"/>
              <a:gd name="T43" fmla="*/ 67 h 85"/>
              <a:gd name="T44" fmla="*/ 154 w 184"/>
              <a:gd name="T45" fmla="*/ 77 h 85"/>
              <a:gd name="T46" fmla="*/ 173 w 184"/>
              <a:gd name="T47" fmla="*/ 73 h 85"/>
              <a:gd name="T48" fmla="*/ 174 w 184"/>
              <a:gd name="T49" fmla="*/ 49 h 85"/>
              <a:gd name="T50" fmla="*/ 163 w 184"/>
              <a:gd name="T51" fmla="*/ 29 h 85"/>
              <a:gd name="T52" fmla="*/ 93 w 184"/>
              <a:gd name="T53" fmla="*/ 8 h 85"/>
              <a:gd name="T54" fmla="*/ 91 w 184"/>
              <a:gd name="T55" fmla="*/ 8 h 85"/>
              <a:gd name="T56" fmla="*/ 21 w 184"/>
              <a:gd name="T57" fmla="*/ 29 h 85"/>
              <a:gd name="T58" fmla="*/ 10 w 184"/>
              <a:gd name="T59" fmla="*/ 49 h 85"/>
              <a:gd name="T60" fmla="*/ 11 w 184"/>
              <a:gd name="T61" fmla="*/ 73 h 85"/>
              <a:gd name="T62" fmla="*/ 30 w 184"/>
              <a:gd name="T63" fmla="*/ 77 h 85"/>
              <a:gd name="T64" fmla="*/ 55 w 184"/>
              <a:gd name="T65" fmla="*/ 67 h 85"/>
              <a:gd name="T66" fmla="*/ 54 w 184"/>
              <a:gd name="T67" fmla="*/ 61 h 85"/>
              <a:gd name="T68" fmla="*/ 56 w 184"/>
              <a:gd name="T69" fmla="*/ 43 h 85"/>
              <a:gd name="T70" fmla="*/ 92 w 184"/>
              <a:gd name="T71" fmla="*/ 33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84" h="85">
                <a:moveTo>
                  <a:pt x="154" y="85"/>
                </a:moveTo>
                <a:cubicBezTo>
                  <a:pt x="139" y="85"/>
                  <a:pt x="121" y="80"/>
                  <a:pt x="121" y="67"/>
                </a:cubicBezTo>
                <a:cubicBezTo>
                  <a:pt x="121" y="64"/>
                  <a:pt x="122" y="61"/>
                  <a:pt x="123" y="58"/>
                </a:cubicBezTo>
                <a:cubicBezTo>
                  <a:pt x="124" y="54"/>
                  <a:pt x="125" y="51"/>
                  <a:pt x="122" y="48"/>
                </a:cubicBezTo>
                <a:cubicBezTo>
                  <a:pt x="116" y="41"/>
                  <a:pt x="105" y="41"/>
                  <a:pt x="92" y="41"/>
                </a:cubicBezTo>
                <a:cubicBezTo>
                  <a:pt x="80" y="41"/>
                  <a:pt x="68" y="41"/>
                  <a:pt x="62" y="48"/>
                </a:cubicBezTo>
                <a:cubicBezTo>
                  <a:pt x="59" y="51"/>
                  <a:pt x="60" y="54"/>
                  <a:pt x="61" y="58"/>
                </a:cubicBezTo>
                <a:cubicBezTo>
                  <a:pt x="62" y="61"/>
                  <a:pt x="63" y="64"/>
                  <a:pt x="63" y="67"/>
                </a:cubicBezTo>
                <a:cubicBezTo>
                  <a:pt x="63" y="80"/>
                  <a:pt x="45" y="85"/>
                  <a:pt x="30" y="85"/>
                </a:cubicBezTo>
                <a:cubicBezTo>
                  <a:pt x="26" y="85"/>
                  <a:pt x="10" y="84"/>
                  <a:pt x="5" y="78"/>
                </a:cubicBezTo>
                <a:cubicBezTo>
                  <a:pt x="1" y="73"/>
                  <a:pt x="0" y="63"/>
                  <a:pt x="2" y="47"/>
                </a:cubicBezTo>
                <a:cubicBezTo>
                  <a:pt x="3" y="42"/>
                  <a:pt x="5" y="34"/>
                  <a:pt x="15" y="23"/>
                </a:cubicBezTo>
                <a:cubicBezTo>
                  <a:pt x="27" y="13"/>
                  <a:pt x="46" y="1"/>
                  <a:pt x="91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139" y="1"/>
                  <a:pt x="157" y="13"/>
                  <a:pt x="169" y="23"/>
                </a:cubicBezTo>
                <a:cubicBezTo>
                  <a:pt x="179" y="34"/>
                  <a:pt x="181" y="42"/>
                  <a:pt x="182" y="47"/>
                </a:cubicBezTo>
                <a:cubicBezTo>
                  <a:pt x="184" y="63"/>
                  <a:pt x="183" y="73"/>
                  <a:pt x="179" y="78"/>
                </a:cubicBezTo>
                <a:cubicBezTo>
                  <a:pt x="174" y="84"/>
                  <a:pt x="159" y="85"/>
                  <a:pt x="154" y="85"/>
                </a:cubicBezTo>
                <a:close/>
                <a:moveTo>
                  <a:pt x="92" y="33"/>
                </a:moveTo>
                <a:cubicBezTo>
                  <a:pt x="106" y="33"/>
                  <a:pt x="120" y="33"/>
                  <a:pt x="128" y="43"/>
                </a:cubicBezTo>
                <a:cubicBezTo>
                  <a:pt x="134" y="50"/>
                  <a:pt x="132" y="56"/>
                  <a:pt x="130" y="61"/>
                </a:cubicBezTo>
                <a:cubicBezTo>
                  <a:pt x="130" y="63"/>
                  <a:pt x="129" y="65"/>
                  <a:pt x="129" y="67"/>
                </a:cubicBezTo>
                <a:cubicBezTo>
                  <a:pt x="129" y="73"/>
                  <a:pt x="142" y="77"/>
                  <a:pt x="154" y="77"/>
                </a:cubicBezTo>
                <a:cubicBezTo>
                  <a:pt x="165" y="77"/>
                  <a:pt x="172" y="74"/>
                  <a:pt x="173" y="73"/>
                </a:cubicBezTo>
                <a:cubicBezTo>
                  <a:pt x="174" y="72"/>
                  <a:pt x="177" y="67"/>
                  <a:pt x="174" y="49"/>
                </a:cubicBezTo>
                <a:cubicBezTo>
                  <a:pt x="173" y="44"/>
                  <a:pt x="171" y="37"/>
                  <a:pt x="163" y="29"/>
                </a:cubicBezTo>
                <a:cubicBezTo>
                  <a:pt x="153" y="20"/>
                  <a:pt x="136" y="9"/>
                  <a:pt x="93" y="8"/>
                </a:cubicBezTo>
                <a:cubicBezTo>
                  <a:pt x="91" y="8"/>
                  <a:pt x="91" y="8"/>
                  <a:pt x="91" y="8"/>
                </a:cubicBezTo>
                <a:cubicBezTo>
                  <a:pt x="48" y="9"/>
                  <a:pt x="31" y="20"/>
                  <a:pt x="21" y="29"/>
                </a:cubicBezTo>
                <a:cubicBezTo>
                  <a:pt x="13" y="37"/>
                  <a:pt x="11" y="44"/>
                  <a:pt x="10" y="49"/>
                </a:cubicBezTo>
                <a:cubicBezTo>
                  <a:pt x="7" y="67"/>
                  <a:pt x="10" y="72"/>
                  <a:pt x="11" y="73"/>
                </a:cubicBezTo>
                <a:cubicBezTo>
                  <a:pt x="12" y="74"/>
                  <a:pt x="19" y="77"/>
                  <a:pt x="30" y="77"/>
                </a:cubicBezTo>
                <a:cubicBezTo>
                  <a:pt x="42" y="77"/>
                  <a:pt x="55" y="73"/>
                  <a:pt x="55" y="67"/>
                </a:cubicBezTo>
                <a:cubicBezTo>
                  <a:pt x="55" y="65"/>
                  <a:pt x="55" y="63"/>
                  <a:pt x="54" y="61"/>
                </a:cubicBezTo>
                <a:cubicBezTo>
                  <a:pt x="52" y="56"/>
                  <a:pt x="50" y="50"/>
                  <a:pt x="56" y="43"/>
                </a:cubicBezTo>
                <a:cubicBezTo>
                  <a:pt x="64" y="33"/>
                  <a:pt x="78" y="33"/>
                  <a:pt x="92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3854DD30-F719-486A-8436-2DF7A6D65CBB}"/>
              </a:ext>
            </a:extLst>
          </p:cNvPr>
          <p:cNvSpPr>
            <a:spLocks noEditPoints="1"/>
          </p:cNvSpPr>
          <p:nvPr/>
        </p:nvSpPr>
        <p:spPr bwMode="auto">
          <a:xfrm>
            <a:off x="3889376" y="766763"/>
            <a:ext cx="295275" cy="330200"/>
          </a:xfrm>
          <a:custGeom>
            <a:avLst/>
            <a:gdLst>
              <a:gd name="T0" fmla="*/ 76 w 137"/>
              <a:gd name="T1" fmla="*/ 153 h 153"/>
              <a:gd name="T2" fmla="*/ 0 w 137"/>
              <a:gd name="T3" fmla="*/ 77 h 153"/>
              <a:gd name="T4" fmla="*/ 76 w 137"/>
              <a:gd name="T5" fmla="*/ 0 h 153"/>
              <a:gd name="T6" fmla="*/ 134 w 137"/>
              <a:gd name="T7" fmla="*/ 27 h 153"/>
              <a:gd name="T8" fmla="*/ 137 w 137"/>
              <a:gd name="T9" fmla="*/ 30 h 153"/>
              <a:gd name="T10" fmla="*/ 91 w 137"/>
              <a:gd name="T11" fmla="*/ 77 h 153"/>
              <a:gd name="T12" fmla="*/ 137 w 137"/>
              <a:gd name="T13" fmla="*/ 123 h 153"/>
              <a:gd name="T14" fmla="*/ 134 w 137"/>
              <a:gd name="T15" fmla="*/ 126 h 153"/>
              <a:gd name="T16" fmla="*/ 76 w 137"/>
              <a:gd name="T17" fmla="*/ 153 h 153"/>
              <a:gd name="T18" fmla="*/ 76 w 137"/>
              <a:gd name="T19" fmla="*/ 8 h 153"/>
              <a:gd name="T20" fmla="*/ 8 w 137"/>
              <a:gd name="T21" fmla="*/ 77 h 153"/>
              <a:gd name="T22" fmla="*/ 76 w 137"/>
              <a:gd name="T23" fmla="*/ 145 h 153"/>
              <a:gd name="T24" fmla="*/ 126 w 137"/>
              <a:gd name="T25" fmla="*/ 124 h 153"/>
              <a:gd name="T26" fmla="*/ 80 w 137"/>
              <a:gd name="T27" fmla="*/ 77 h 153"/>
              <a:gd name="T28" fmla="*/ 126 w 137"/>
              <a:gd name="T29" fmla="*/ 29 h 153"/>
              <a:gd name="T30" fmla="*/ 76 w 137"/>
              <a:gd name="T31" fmla="*/ 8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7" h="153">
                <a:moveTo>
                  <a:pt x="76" y="153"/>
                </a:moveTo>
                <a:cubicBezTo>
                  <a:pt x="34" y="153"/>
                  <a:pt x="0" y="119"/>
                  <a:pt x="0" y="77"/>
                </a:cubicBezTo>
                <a:cubicBezTo>
                  <a:pt x="0" y="34"/>
                  <a:pt x="34" y="0"/>
                  <a:pt x="76" y="0"/>
                </a:cubicBezTo>
                <a:cubicBezTo>
                  <a:pt x="99" y="0"/>
                  <a:pt x="120" y="10"/>
                  <a:pt x="134" y="27"/>
                </a:cubicBezTo>
                <a:cubicBezTo>
                  <a:pt x="137" y="30"/>
                  <a:pt x="137" y="30"/>
                  <a:pt x="137" y="30"/>
                </a:cubicBezTo>
                <a:cubicBezTo>
                  <a:pt x="91" y="77"/>
                  <a:pt x="91" y="77"/>
                  <a:pt x="91" y="77"/>
                </a:cubicBezTo>
                <a:cubicBezTo>
                  <a:pt x="137" y="123"/>
                  <a:pt x="137" y="123"/>
                  <a:pt x="137" y="123"/>
                </a:cubicBezTo>
                <a:cubicBezTo>
                  <a:pt x="134" y="126"/>
                  <a:pt x="134" y="126"/>
                  <a:pt x="134" y="126"/>
                </a:cubicBezTo>
                <a:cubicBezTo>
                  <a:pt x="120" y="143"/>
                  <a:pt x="99" y="153"/>
                  <a:pt x="76" y="153"/>
                </a:cubicBezTo>
                <a:close/>
                <a:moveTo>
                  <a:pt x="76" y="8"/>
                </a:moveTo>
                <a:cubicBezTo>
                  <a:pt x="39" y="8"/>
                  <a:pt x="8" y="39"/>
                  <a:pt x="8" y="77"/>
                </a:cubicBezTo>
                <a:cubicBezTo>
                  <a:pt x="8" y="114"/>
                  <a:pt x="39" y="145"/>
                  <a:pt x="76" y="145"/>
                </a:cubicBezTo>
                <a:cubicBezTo>
                  <a:pt x="95" y="145"/>
                  <a:pt x="113" y="137"/>
                  <a:pt x="126" y="124"/>
                </a:cubicBezTo>
                <a:cubicBezTo>
                  <a:pt x="80" y="77"/>
                  <a:pt x="80" y="77"/>
                  <a:pt x="80" y="77"/>
                </a:cubicBezTo>
                <a:cubicBezTo>
                  <a:pt x="126" y="29"/>
                  <a:pt x="126" y="29"/>
                  <a:pt x="126" y="29"/>
                </a:cubicBezTo>
                <a:cubicBezTo>
                  <a:pt x="113" y="16"/>
                  <a:pt x="95" y="8"/>
                  <a:pt x="76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D80A7D21-5CA1-4DE7-BC43-11321C5041E9}"/>
              </a:ext>
            </a:extLst>
          </p:cNvPr>
          <p:cNvSpPr>
            <a:spLocks noEditPoints="1"/>
          </p:cNvSpPr>
          <p:nvPr/>
        </p:nvSpPr>
        <p:spPr bwMode="auto">
          <a:xfrm>
            <a:off x="4065588" y="808038"/>
            <a:ext cx="52388" cy="50800"/>
          </a:xfrm>
          <a:custGeom>
            <a:avLst/>
            <a:gdLst>
              <a:gd name="T0" fmla="*/ 12 w 24"/>
              <a:gd name="T1" fmla="*/ 24 h 24"/>
              <a:gd name="T2" fmla="*/ 0 w 24"/>
              <a:gd name="T3" fmla="*/ 12 h 24"/>
              <a:gd name="T4" fmla="*/ 12 w 24"/>
              <a:gd name="T5" fmla="*/ 0 h 24"/>
              <a:gd name="T6" fmla="*/ 24 w 24"/>
              <a:gd name="T7" fmla="*/ 12 h 24"/>
              <a:gd name="T8" fmla="*/ 12 w 24"/>
              <a:gd name="T9" fmla="*/ 24 h 24"/>
              <a:gd name="T10" fmla="*/ 12 w 24"/>
              <a:gd name="T11" fmla="*/ 4 h 24"/>
              <a:gd name="T12" fmla="*/ 4 w 24"/>
              <a:gd name="T13" fmla="*/ 12 h 24"/>
              <a:gd name="T14" fmla="*/ 12 w 24"/>
              <a:gd name="T15" fmla="*/ 20 h 24"/>
              <a:gd name="T16" fmla="*/ 20 w 24"/>
              <a:gd name="T17" fmla="*/ 12 h 24"/>
              <a:gd name="T18" fmla="*/ 12 w 24"/>
              <a:gd name="T19" fmla="*/ 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" h="24">
                <a:moveTo>
                  <a:pt x="12" y="24"/>
                </a:moveTo>
                <a:cubicBezTo>
                  <a:pt x="6" y="24"/>
                  <a:pt x="0" y="19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19" y="0"/>
                  <a:pt x="24" y="6"/>
                  <a:pt x="24" y="12"/>
                </a:cubicBezTo>
                <a:cubicBezTo>
                  <a:pt x="24" y="19"/>
                  <a:pt x="19" y="24"/>
                  <a:pt x="12" y="24"/>
                </a:cubicBezTo>
                <a:close/>
                <a:moveTo>
                  <a:pt x="12" y="4"/>
                </a:moveTo>
                <a:cubicBezTo>
                  <a:pt x="8" y="4"/>
                  <a:pt x="4" y="8"/>
                  <a:pt x="4" y="12"/>
                </a:cubicBezTo>
                <a:cubicBezTo>
                  <a:pt x="4" y="17"/>
                  <a:pt x="8" y="20"/>
                  <a:pt x="12" y="20"/>
                </a:cubicBezTo>
                <a:cubicBezTo>
                  <a:pt x="17" y="20"/>
                  <a:pt x="20" y="17"/>
                  <a:pt x="20" y="12"/>
                </a:cubicBezTo>
                <a:cubicBezTo>
                  <a:pt x="20" y="8"/>
                  <a:pt x="17" y="4"/>
                  <a:pt x="12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92204D5-3592-41B8-A2CA-08B73F2A91AB}"/>
              </a:ext>
            </a:extLst>
          </p:cNvPr>
          <p:cNvSpPr>
            <a:spLocks noEditPoints="1"/>
          </p:cNvSpPr>
          <p:nvPr/>
        </p:nvSpPr>
        <p:spPr bwMode="auto">
          <a:xfrm>
            <a:off x="4703763" y="754063"/>
            <a:ext cx="314325" cy="346075"/>
          </a:xfrm>
          <a:custGeom>
            <a:avLst/>
            <a:gdLst>
              <a:gd name="T0" fmla="*/ 104 w 145"/>
              <a:gd name="T1" fmla="*/ 160 h 160"/>
              <a:gd name="T2" fmla="*/ 41 w 145"/>
              <a:gd name="T3" fmla="*/ 160 h 160"/>
              <a:gd name="T4" fmla="*/ 41 w 145"/>
              <a:gd name="T5" fmla="*/ 149 h 160"/>
              <a:gd name="T6" fmla="*/ 43 w 145"/>
              <a:gd name="T7" fmla="*/ 148 h 160"/>
              <a:gd name="T8" fmla="*/ 59 w 145"/>
              <a:gd name="T9" fmla="*/ 124 h 160"/>
              <a:gd name="T10" fmla="*/ 42 w 145"/>
              <a:gd name="T11" fmla="*/ 128 h 160"/>
              <a:gd name="T12" fmla="*/ 6 w 145"/>
              <a:gd name="T13" fmla="*/ 104 h 160"/>
              <a:gd name="T14" fmla="*/ 26 w 145"/>
              <a:gd name="T15" fmla="*/ 56 h 160"/>
              <a:gd name="T16" fmla="*/ 69 w 145"/>
              <a:gd name="T17" fmla="*/ 7 h 160"/>
              <a:gd name="T18" fmla="*/ 73 w 145"/>
              <a:gd name="T19" fmla="*/ 0 h 160"/>
              <a:gd name="T20" fmla="*/ 76 w 145"/>
              <a:gd name="T21" fmla="*/ 7 h 160"/>
              <a:gd name="T22" fmla="*/ 119 w 145"/>
              <a:gd name="T23" fmla="*/ 56 h 160"/>
              <a:gd name="T24" fmla="*/ 140 w 145"/>
              <a:gd name="T25" fmla="*/ 104 h 160"/>
              <a:gd name="T26" fmla="*/ 104 w 145"/>
              <a:gd name="T27" fmla="*/ 128 h 160"/>
              <a:gd name="T28" fmla="*/ 104 w 145"/>
              <a:gd name="T29" fmla="*/ 128 h 160"/>
              <a:gd name="T30" fmla="*/ 86 w 145"/>
              <a:gd name="T31" fmla="*/ 124 h 160"/>
              <a:gd name="T32" fmla="*/ 102 w 145"/>
              <a:gd name="T33" fmla="*/ 148 h 160"/>
              <a:gd name="T34" fmla="*/ 104 w 145"/>
              <a:gd name="T35" fmla="*/ 149 h 160"/>
              <a:gd name="T36" fmla="*/ 104 w 145"/>
              <a:gd name="T37" fmla="*/ 160 h 160"/>
              <a:gd name="T38" fmla="*/ 50 w 145"/>
              <a:gd name="T39" fmla="*/ 152 h 160"/>
              <a:gd name="T40" fmla="*/ 95 w 145"/>
              <a:gd name="T41" fmla="*/ 152 h 160"/>
              <a:gd name="T42" fmla="*/ 76 w 145"/>
              <a:gd name="T43" fmla="*/ 117 h 160"/>
              <a:gd name="T44" fmla="*/ 75 w 145"/>
              <a:gd name="T45" fmla="*/ 108 h 160"/>
              <a:gd name="T46" fmla="*/ 82 w 145"/>
              <a:gd name="T47" fmla="*/ 113 h 160"/>
              <a:gd name="T48" fmla="*/ 104 w 145"/>
              <a:gd name="T49" fmla="*/ 120 h 160"/>
              <a:gd name="T50" fmla="*/ 104 w 145"/>
              <a:gd name="T51" fmla="*/ 120 h 160"/>
              <a:gd name="T52" fmla="*/ 132 w 145"/>
              <a:gd name="T53" fmla="*/ 101 h 160"/>
              <a:gd name="T54" fmla="*/ 114 w 145"/>
              <a:gd name="T55" fmla="*/ 62 h 160"/>
              <a:gd name="T56" fmla="*/ 73 w 145"/>
              <a:gd name="T57" fmla="*/ 17 h 160"/>
              <a:gd name="T58" fmla="*/ 31 w 145"/>
              <a:gd name="T59" fmla="*/ 62 h 160"/>
              <a:gd name="T60" fmla="*/ 13 w 145"/>
              <a:gd name="T61" fmla="*/ 101 h 160"/>
              <a:gd name="T62" fmla="*/ 42 w 145"/>
              <a:gd name="T63" fmla="*/ 120 h 160"/>
              <a:gd name="T64" fmla="*/ 63 w 145"/>
              <a:gd name="T65" fmla="*/ 113 h 160"/>
              <a:gd name="T66" fmla="*/ 71 w 145"/>
              <a:gd name="T67" fmla="*/ 108 h 160"/>
              <a:gd name="T68" fmla="*/ 69 w 145"/>
              <a:gd name="T69" fmla="*/ 117 h 160"/>
              <a:gd name="T70" fmla="*/ 50 w 145"/>
              <a:gd name="T71" fmla="*/ 15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5" h="160">
                <a:moveTo>
                  <a:pt x="104" y="160"/>
                </a:moveTo>
                <a:cubicBezTo>
                  <a:pt x="41" y="160"/>
                  <a:pt x="41" y="160"/>
                  <a:pt x="41" y="160"/>
                </a:cubicBezTo>
                <a:cubicBezTo>
                  <a:pt x="41" y="149"/>
                  <a:pt x="41" y="149"/>
                  <a:pt x="41" y="149"/>
                </a:cubicBezTo>
                <a:cubicBezTo>
                  <a:pt x="43" y="148"/>
                  <a:pt x="43" y="148"/>
                  <a:pt x="43" y="148"/>
                </a:cubicBezTo>
                <a:cubicBezTo>
                  <a:pt x="49" y="144"/>
                  <a:pt x="56" y="136"/>
                  <a:pt x="59" y="124"/>
                </a:cubicBezTo>
                <a:cubicBezTo>
                  <a:pt x="54" y="127"/>
                  <a:pt x="48" y="128"/>
                  <a:pt x="42" y="128"/>
                </a:cubicBezTo>
                <a:cubicBezTo>
                  <a:pt x="25" y="128"/>
                  <a:pt x="11" y="118"/>
                  <a:pt x="6" y="104"/>
                </a:cubicBezTo>
                <a:cubicBezTo>
                  <a:pt x="0" y="87"/>
                  <a:pt x="8" y="69"/>
                  <a:pt x="26" y="56"/>
                </a:cubicBezTo>
                <a:cubicBezTo>
                  <a:pt x="53" y="36"/>
                  <a:pt x="62" y="20"/>
                  <a:pt x="69" y="7"/>
                </a:cubicBezTo>
                <a:cubicBezTo>
                  <a:pt x="73" y="0"/>
                  <a:pt x="73" y="0"/>
                  <a:pt x="73" y="0"/>
                </a:cubicBezTo>
                <a:cubicBezTo>
                  <a:pt x="76" y="7"/>
                  <a:pt x="76" y="7"/>
                  <a:pt x="76" y="7"/>
                </a:cubicBezTo>
                <a:cubicBezTo>
                  <a:pt x="83" y="20"/>
                  <a:pt x="92" y="36"/>
                  <a:pt x="119" y="56"/>
                </a:cubicBezTo>
                <a:cubicBezTo>
                  <a:pt x="137" y="69"/>
                  <a:pt x="145" y="87"/>
                  <a:pt x="140" y="104"/>
                </a:cubicBezTo>
                <a:cubicBezTo>
                  <a:pt x="135" y="118"/>
                  <a:pt x="120" y="128"/>
                  <a:pt x="104" y="128"/>
                </a:cubicBezTo>
                <a:cubicBezTo>
                  <a:pt x="104" y="128"/>
                  <a:pt x="104" y="128"/>
                  <a:pt x="104" y="128"/>
                </a:cubicBezTo>
                <a:cubicBezTo>
                  <a:pt x="98" y="128"/>
                  <a:pt x="92" y="127"/>
                  <a:pt x="86" y="124"/>
                </a:cubicBezTo>
                <a:cubicBezTo>
                  <a:pt x="90" y="136"/>
                  <a:pt x="97" y="144"/>
                  <a:pt x="102" y="148"/>
                </a:cubicBezTo>
                <a:cubicBezTo>
                  <a:pt x="104" y="149"/>
                  <a:pt x="104" y="149"/>
                  <a:pt x="104" y="149"/>
                </a:cubicBezTo>
                <a:lnTo>
                  <a:pt x="104" y="160"/>
                </a:lnTo>
                <a:close/>
                <a:moveTo>
                  <a:pt x="50" y="152"/>
                </a:moveTo>
                <a:cubicBezTo>
                  <a:pt x="95" y="152"/>
                  <a:pt x="95" y="152"/>
                  <a:pt x="95" y="152"/>
                </a:cubicBezTo>
                <a:cubicBezTo>
                  <a:pt x="87" y="146"/>
                  <a:pt x="79" y="135"/>
                  <a:pt x="76" y="117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82" y="113"/>
                  <a:pt x="82" y="113"/>
                  <a:pt x="82" y="113"/>
                </a:cubicBezTo>
                <a:cubicBezTo>
                  <a:pt x="89" y="118"/>
                  <a:pt x="97" y="120"/>
                  <a:pt x="104" y="120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7" y="120"/>
                  <a:pt x="128" y="113"/>
                  <a:pt x="132" y="101"/>
                </a:cubicBezTo>
                <a:cubicBezTo>
                  <a:pt x="136" y="88"/>
                  <a:pt x="130" y="74"/>
                  <a:pt x="114" y="62"/>
                </a:cubicBezTo>
                <a:cubicBezTo>
                  <a:pt x="91" y="44"/>
                  <a:pt x="80" y="30"/>
                  <a:pt x="73" y="17"/>
                </a:cubicBezTo>
                <a:cubicBezTo>
                  <a:pt x="66" y="30"/>
                  <a:pt x="55" y="44"/>
                  <a:pt x="31" y="62"/>
                </a:cubicBezTo>
                <a:cubicBezTo>
                  <a:pt x="15" y="74"/>
                  <a:pt x="9" y="88"/>
                  <a:pt x="13" y="101"/>
                </a:cubicBezTo>
                <a:cubicBezTo>
                  <a:pt x="17" y="113"/>
                  <a:pt x="28" y="120"/>
                  <a:pt x="42" y="120"/>
                </a:cubicBezTo>
                <a:cubicBezTo>
                  <a:pt x="49" y="120"/>
                  <a:pt x="56" y="118"/>
                  <a:pt x="63" y="113"/>
                </a:cubicBezTo>
                <a:cubicBezTo>
                  <a:pt x="71" y="108"/>
                  <a:pt x="71" y="108"/>
                  <a:pt x="71" y="108"/>
                </a:cubicBezTo>
                <a:cubicBezTo>
                  <a:pt x="69" y="117"/>
                  <a:pt x="69" y="117"/>
                  <a:pt x="69" y="117"/>
                </a:cubicBezTo>
                <a:cubicBezTo>
                  <a:pt x="67" y="135"/>
                  <a:pt x="58" y="146"/>
                  <a:pt x="50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4C278833-E585-43B6-B0B2-EB44D9DD0755}"/>
              </a:ext>
            </a:extLst>
          </p:cNvPr>
          <p:cNvSpPr>
            <a:spLocks noEditPoints="1"/>
          </p:cNvSpPr>
          <p:nvPr/>
        </p:nvSpPr>
        <p:spPr bwMode="auto">
          <a:xfrm>
            <a:off x="5507038" y="738188"/>
            <a:ext cx="363538" cy="387350"/>
          </a:xfrm>
          <a:custGeom>
            <a:avLst/>
            <a:gdLst>
              <a:gd name="T0" fmla="*/ 120 w 168"/>
              <a:gd name="T1" fmla="*/ 179 h 179"/>
              <a:gd name="T2" fmla="*/ 48 w 168"/>
              <a:gd name="T3" fmla="*/ 179 h 179"/>
              <a:gd name="T4" fmla="*/ 48 w 168"/>
              <a:gd name="T5" fmla="*/ 166 h 179"/>
              <a:gd name="T6" fmla="*/ 50 w 168"/>
              <a:gd name="T7" fmla="*/ 165 h 179"/>
              <a:gd name="T8" fmla="*/ 72 w 168"/>
              <a:gd name="T9" fmla="*/ 126 h 179"/>
              <a:gd name="T10" fmla="*/ 66 w 168"/>
              <a:gd name="T11" fmla="*/ 131 h 179"/>
              <a:gd name="T12" fmla="*/ 39 w 168"/>
              <a:gd name="T13" fmla="*/ 143 h 179"/>
              <a:gd name="T14" fmla="*/ 0 w 168"/>
              <a:gd name="T15" fmla="*/ 105 h 179"/>
              <a:gd name="T16" fmla="*/ 39 w 168"/>
              <a:gd name="T17" fmla="*/ 66 h 179"/>
              <a:gd name="T18" fmla="*/ 65 w 168"/>
              <a:gd name="T19" fmla="*/ 77 h 179"/>
              <a:gd name="T20" fmla="*/ 58 w 168"/>
              <a:gd name="T21" fmla="*/ 67 h 179"/>
              <a:gd name="T22" fmla="*/ 46 w 168"/>
              <a:gd name="T23" fmla="*/ 39 h 179"/>
              <a:gd name="T24" fmla="*/ 84 w 168"/>
              <a:gd name="T25" fmla="*/ 0 h 179"/>
              <a:gd name="T26" fmla="*/ 122 w 168"/>
              <a:gd name="T27" fmla="*/ 39 h 179"/>
              <a:gd name="T28" fmla="*/ 110 w 168"/>
              <a:gd name="T29" fmla="*/ 67 h 179"/>
              <a:gd name="T30" fmla="*/ 103 w 168"/>
              <a:gd name="T31" fmla="*/ 77 h 179"/>
              <a:gd name="T32" fmla="*/ 130 w 168"/>
              <a:gd name="T33" fmla="*/ 66 h 179"/>
              <a:gd name="T34" fmla="*/ 168 w 168"/>
              <a:gd name="T35" fmla="*/ 105 h 179"/>
              <a:gd name="T36" fmla="*/ 130 w 168"/>
              <a:gd name="T37" fmla="*/ 143 h 179"/>
              <a:gd name="T38" fmla="*/ 102 w 168"/>
              <a:gd name="T39" fmla="*/ 131 h 179"/>
              <a:gd name="T40" fmla="*/ 97 w 168"/>
              <a:gd name="T41" fmla="*/ 126 h 179"/>
              <a:gd name="T42" fmla="*/ 118 w 168"/>
              <a:gd name="T43" fmla="*/ 165 h 179"/>
              <a:gd name="T44" fmla="*/ 120 w 168"/>
              <a:gd name="T45" fmla="*/ 166 h 179"/>
              <a:gd name="T46" fmla="*/ 120 w 168"/>
              <a:gd name="T47" fmla="*/ 179 h 179"/>
              <a:gd name="T48" fmla="*/ 56 w 168"/>
              <a:gd name="T49" fmla="*/ 171 h 179"/>
              <a:gd name="T50" fmla="*/ 112 w 168"/>
              <a:gd name="T51" fmla="*/ 171 h 179"/>
              <a:gd name="T52" fmla="*/ 88 w 168"/>
              <a:gd name="T53" fmla="*/ 119 h 179"/>
              <a:gd name="T54" fmla="*/ 88 w 168"/>
              <a:gd name="T55" fmla="*/ 112 h 179"/>
              <a:gd name="T56" fmla="*/ 94 w 168"/>
              <a:gd name="T57" fmla="*/ 115 h 179"/>
              <a:gd name="T58" fmla="*/ 108 w 168"/>
              <a:gd name="T59" fmla="*/ 126 h 179"/>
              <a:gd name="T60" fmla="*/ 130 w 168"/>
              <a:gd name="T61" fmla="*/ 135 h 179"/>
              <a:gd name="T62" fmla="*/ 160 w 168"/>
              <a:gd name="T63" fmla="*/ 105 h 179"/>
              <a:gd name="T64" fmla="*/ 130 w 168"/>
              <a:gd name="T65" fmla="*/ 74 h 179"/>
              <a:gd name="T66" fmla="*/ 108 w 168"/>
              <a:gd name="T67" fmla="*/ 83 h 179"/>
              <a:gd name="T68" fmla="*/ 95 w 168"/>
              <a:gd name="T69" fmla="*/ 93 h 179"/>
              <a:gd name="T70" fmla="*/ 86 w 168"/>
              <a:gd name="T71" fmla="*/ 98 h 179"/>
              <a:gd name="T72" fmla="*/ 89 w 168"/>
              <a:gd name="T73" fmla="*/ 89 h 179"/>
              <a:gd name="T74" fmla="*/ 105 w 168"/>
              <a:gd name="T75" fmla="*/ 62 h 179"/>
              <a:gd name="T76" fmla="*/ 114 w 168"/>
              <a:gd name="T77" fmla="*/ 39 h 179"/>
              <a:gd name="T78" fmla="*/ 84 w 168"/>
              <a:gd name="T79" fmla="*/ 8 h 179"/>
              <a:gd name="T80" fmla="*/ 54 w 168"/>
              <a:gd name="T81" fmla="*/ 39 h 179"/>
              <a:gd name="T82" fmla="*/ 64 w 168"/>
              <a:gd name="T83" fmla="*/ 62 h 179"/>
              <a:gd name="T84" fmla="*/ 80 w 168"/>
              <a:gd name="T85" fmla="*/ 89 h 179"/>
              <a:gd name="T86" fmla="*/ 82 w 168"/>
              <a:gd name="T87" fmla="*/ 98 h 179"/>
              <a:gd name="T88" fmla="*/ 74 w 168"/>
              <a:gd name="T89" fmla="*/ 93 h 179"/>
              <a:gd name="T90" fmla="*/ 61 w 168"/>
              <a:gd name="T91" fmla="*/ 83 h 179"/>
              <a:gd name="T92" fmla="*/ 39 w 168"/>
              <a:gd name="T93" fmla="*/ 74 h 179"/>
              <a:gd name="T94" fmla="*/ 8 w 168"/>
              <a:gd name="T95" fmla="*/ 105 h 179"/>
              <a:gd name="T96" fmla="*/ 39 w 168"/>
              <a:gd name="T97" fmla="*/ 135 h 179"/>
              <a:gd name="T98" fmla="*/ 61 w 168"/>
              <a:gd name="T99" fmla="*/ 126 h 179"/>
              <a:gd name="T100" fmla="*/ 75 w 168"/>
              <a:gd name="T101" fmla="*/ 115 h 179"/>
              <a:gd name="T102" fmla="*/ 81 w 168"/>
              <a:gd name="T103" fmla="*/ 112 h 179"/>
              <a:gd name="T104" fmla="*/ 81 w 168"/>
              <a:gd name="T105" fmla="*/ 119 h 179"/>
              <a:gd name="T106" fmla="*/ 56 w 168"/>
              <a:gd name="T107" fmla="*/ 17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8" h="179">
                <a:moveTo>
                  <a:pt x="120" y="179"/>
                </a:moveTo>
                <a:cubicBezTo>
                  <a:pt x="48" y="179"/>
                  <a:pt x="48" y="179"/>
                  <a:pt x="48" y="179"/>
                </a:cubicBezTo>
                <a:cubicBezTo>
                  <a:pt x="48" y="166"/>
                  <a:pt x="48" y="166"/>
                  <a:pt x="48" y="166"/>
                </a:cubicBezTo>
                <a:cubicBezTo>
                  <a:pt x="50" y="165"/>
                  <a:pt x="50" y="165"/>
                  <a:pt x="50" y="165"/>
                </a:cubicBezTo>
                <a:cubicBezTo>
                  <a:pt x="60" y="159"/>
                  <a:pt x="69" y="146"/>
                  <a:pt x="72" y="126"/>
                </a:cubicBezTo>
                <a:cubicBezTo>
                  <a:pt x="70" y="128"/>
                  <a:pt x="68" y="130"/>
                  <a:pt x="66" y="131"/>
                </a:cubicBezTo>
                <a:cubicBezTo>
                  <a:pt x="59" y="139"/>
                  <a:pt x="49" y="143"/>
                  <a:pt x="39" y="143"/>
                </a:cubicBezTo>
                <a:cubicBezTo>
                  <a:pt x="17" y="143"/>
                  <a:pt x="0" y="126"/>
                  <a:pt x="0" y="105"/>
                </a:cubicBezTo>
                <a:cubicBezTo>
                  <a:pt x="0" y="83"/>
                  <a:pt x="17" y="66"/>
                  <a:pt x="39" y="66"/>
                </a:cubicBezTo>
                <a:cubicBezTo>
                  <a:pt x="49" y="66"/>
                  <a:pt x="58" y="70"/>
                  <a:pt x="65" y="77"/>
                </a:cubicBezTo>
                <a:cubicBezTo>
                  <a:pt x="63" y="73"/>
                  <a:pt x="60" y="69"/>
                  <a:pt x="58" y="67"/>
                </a:cubicBezTo>
                <a:cubicBezTo>
                  <a:pt x="50" y="60"/>
                  <a:pt x="46" y="50"/>
                  <a:pt x="46" y="39"/>
                </a:cubicBezTo>
                <a:cubicBezTo>
                  <a:pt x="46" y="18"/>
                  <a:pt x="63" y="1"/>
                  <a:pt x="84" y="0"/>
                </a:cubicBezTo>
                <a:cubicBezTo>
                  <a:pt x="105" y="1"/>
                  <a:pt x="122" y="18"/>
                  <a:pt x="122" y="39"/>
                </a:cubicBezTo>
                <a:cubicBezTo>
                  <a:pt x="122" y="50"/>
                  <a:pt x="118" y="60"/>
                  <a:pt x="110" y="67"/>
                </a:cubicBezTo>
                <a:cubicBezTo>
                  <a:pt x="108" y="69"/>
                  <a:pt x="106" y="73"/>
                  <a:pt x="103" y="77"/>
                </a:cubicBezTo>
                <a:cubicBezTo>
                  <a:pt x="110" y="70"/>
                  <a:pt x="120" y="66"/>
                  <a:pt x="130" y="66"/>
                </a:cubicBezTo>
                <a:cubicBezTo>
                  <a:pt x="151" y="66"/>
                  <a:pt x="168" y="83"/>
                  <a:pt x="168" y="105"/>
                </a:cubicBezTo>
                <a:cubicBezTo>
                  <a:pt x="168" y="126"/>
                  <a:pt x="151" y="143"/>
                  <a:pt x="130" y="143"/>
                </a:cubicBezTo>
                <a:cubicBezTo>
                  <a:pt x="119" y="143"/>
                  <a:pt x="110" y="139"/>
                  <a:pt x="102" y="131"/>
                </a:cubicBezTo>
                <a:cubicBezTo>
                  <a:pt x="101" y="130"/>
                  <a:pt x="99" y="128"/>
                  <a:pt x="97" y="126"/>
                </a:cubicBezTo>
                <a:cubicBezTo>
                  <a:pt x="99" y="146"/>
                  <a:pt x="109" y="159"/>
                  <a:pt x="118" y="165"/>
                </a:cubicBezTo>
                <a:cubicBezTo>
                  <a:pt x="120" y="166"/>
                  <a:pt x="120" y="166"/>
                  <a:pt x="120" y="166"/>
                </a:cubicBezTo>
                <a:lnTo>
                  <a:pt x="120" y="179"/>
                </a:lnTo>
                <a:close/>
                <a:moveTo>
                  <a:pt x="56" y="171"/>
                </a:moveTo>
                <a:cubicBezTo>
                  <a:pt x="112" y="171"/>
                  <a:pt x="112" y="171"/>
                  <a:pt x="112" y="171"/>
                </a:cubicBezTo>
                <a:cubicBezTo>
                  <a:pt x="101" y="163"/>
                  <a:pt x="89" y="145"/>
                  <a:pt x="88" y="119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4" y="115"/>
                  <a:pt x="94" y="115"/>
                  <a:pt x="94" y="115"/>
                </a:cubicBezTo>
                <a:cubicBezTo>
                  <a:pt x="100" y="118"/>
                  <a:pt x="105" y="122"/>
                  <a:pt x="108" y="126"/>
                </a:cubicBezTo>
                <a:cubicBezTo>
                  <a:pt x="114" y="132"/>
                  <a:pt x="122" y="135"/>
                  <a:pt x="130" y="135"/>
                </a:cubicBezTo>
                <a:cubicBezTo>
                  <a:pt x="147" y="135"/>
                  <a:pt x="160" y="121"/>
                  <a:pt x="160" y="105"/>
                </a:cubicBezTo>
                <a:cubicBezTo>
                  <a:pt x="160" y="88"/>
                  <a:pt x="147" y="74"/>
                  <a:pt x="130" y="74"/>
                </a:cubicBezTo>
                <a:cubicBezTo>
                  <a:pt x="122" y="74"/>
                  <a:pt x="114" y="77"/>
                  <a:pt x="108" y="83"/>
                </a:cubicBezTo>
                <a:cubicBezTo>
                  <a:pt x="104" y="87"/>
                  <a:pt x="98" y="91"/>
                  <a:pt x="95" y="93"/>
                </a:cubicBezTo>
                <a:cubicBezTo>
                  <a:pt x="86" y="98"/>
                  <a:pt x="86" y="98"/>
                  <a:pt x="86" y="98"/>
                </a:cubicBezTo>
                <a:cubicBezTo>
                  <a:pt x="89" y="89"/>
                  <a:pt x="89" y="89"/>
                  <a:pt x="89" y="89"/>
                </a:cubicBezTo>
                <a:cubicBezTo>
                  <a:pt x="91" y="79"/>
                  <a:pt x="99" y="67"/>
                  <a:pt x="105" y="62"/>
                </a:cubicBezTo>
                <a:cubicBezTo>
                  <a:pt x="111" y="56"/>
                  <a:pt x="114" y="48"/>
                  <a:pt x="114" y="39"/>
                </a:cubicBezTo>
                <a:cubicBezTo>
                  <a:pt x="114" y="22"/>
                  <a:pt x="101" y="9"/>
                  <a:pt x="84" y="8"/>
                </a:cubicBezTo>
                <a:cubicBezTo>
                  <a:pt x="68" y="9"/>
                  <a:pt x="54" y="22"/>
                  <a:pt x="54" y="39"/>
                </a:cubicBezTo>
                <a:cubicBezTo>
                  <a:pt x="54" y="48"/>
                  <a:pt x="58" y="56"/>
                  <a:pt x="64" y="62"/>
                </a:cubicBezTo>
                <a:cubicBezTo>
                  <a:pt x="69" y="67"/>
                  <a:pt x="77" y="79"/>
                  <a:pt x="80" y="89"/>
                </a:cubicBezTo>
                <a:cubicBezTo>
                  <a:pt x="82" y="98"/>
                  <a:pt x="82" y="98"/>
                  <a:pt x="82" y="98"/>
                </a:cubicBezTo>
                <a:cubicBezTo>
                  <a:pt x="74" y="93"/>
                  <a:pt x="74" y="93"/>
                  <a:pt x="74" y="93"/>
                </a:cubicBezTo>
                <a:cubicBezTo>
                  <a:pt x="68" y="90"/>
                  <a:pt x="63" y="86"/>
                  <a:pt x="61" y="83"/>
                </a:cubicBezTo>
                <a:cubicBezTo>
                  <a:pt x="55" y="77"/>
                  <a:pt x="47" y="74"/>
                  <a:pt x="39" y="74"/>
                </a:cubicBezTo>
                <a:cubicBezTo>
                  <a:pt x="22" y="74"/>
                  <a:pt x="8" y="88"/>
                  <a:pt x="8" y="105"/>
                </a:cubicBezTo>
                <a:cubicBezTo>
                  <a:pt x="8" y="121"/>
                  <a:pt x="22" y="135"/>
                  <a:pt x="39" y="135"/>
                </a:cubicBezTo>
                <a:cubicBezTo>
                  <a:pt x="47" y="135"/>
                  <a:pt x="55" y="132"/>
                  <a:pt x="61" y="126"/>
                </a:cubicBezTo>
                <a:cubicBezTo>
                  <a:pt x="64" y="122"/>
                  <a:pt x="69" y="118"/>
                  <a:pt x="75" y="115"/>
                </a:cubicBezTo>
                <a:cubicBezTo>
                  <a:pt x="81" y="112"/>
                  <a:pt x="81" y="112"/>
                  <a:pt x="81" y="112"/>
                </a:cubicBezTo>
                <a:cubicBezTo>
                  <a:pt x="81" y="119"/>
                  <a:pt x="81" y="119"/>
                  <a:pt x="81" y="119"/>
                </a:cubicBezTo>
                <a:cubicBezTo>
                  <a:pt x="80" y="145"/>
                  <a:pt x="68" y="163"/>
                  <a:pt x="56" y="1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15">
            <a:extLst>
              <a:ext uri="{FF2B5EF4-FFF2-40B4-BE49-F238E27FC236}">
                <a16:creationId xmlns:a16="http://schemas.microsoft.com/office/drawing/2014/main" id="{DA156EBE-06CD-4180-B3C1-A7BBE9FD241A}"/>
              </a:ext>
            </a:extLst>
          </p:cNvPr>
          <p:cNvSpPr>
            <a:spLocks noEditPoints="1"/>
          </p:cNvSpPr>
          <p:nvPr/>
        </p:nvSpPr>
        <p:spPr bwMode="auto">
          <a:xfrm>
            <a:off x="6399213" y="733426"/>
            <a:ext cx="249238" cy="396875"/>
          </a:xfrm>
          <a:custGeom>
            <a:avLst/>
            <a:gdLst>
              <a:gd name="T0" fmla="*/ 78 w 157"/>
              <a:gd name="T1" fmla="*/ 250 h 250"/>
              <a:gd name="T2" fmla="*/ 0 w 157"/>
              <a:gd name="T3" fmla="*/ 126 h 250"/>
              <a:gd name="T4" fmla="*/ 78 w 157"/>
              <a:gd name="T5" fmla="*/ 0 h 250"/>
              <a:gd name="T6" fmla="*/ 157 w 157"/>
              <a:gd name="T7" fmla="*/ 126 h 250"/>
              <a:gd name="T8" fmla="*/ 78 w 157"/>
              <a:gd name="T9" fmla="*/ 250 h 250"/>
              <a:gd name="T10" fmla="*/ 14 w 157"/>
              <a:gd name="T11" fmla="*/ 126 h 250"/>
              <a:gd name="T12" fmla="*/ 78 w 157"/>
              <a:gd name="T13" fmla="*/ 229 h 250"/>
              <a:gd name="T14" fmla="*/ 143 w 157"/>
              <a:gd name="T15" fmla="*/ 126 h 250"/>
              <a:gd name="T16" fmla="*/ 78 w 157"/>
              <a:gd name="T17" fmla="*/ 21 h 250"/>
              <a:gd name="T18" fmla="*/ 14 w 157"/>
              <a:gd name="T19" fmla="*/ 126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7" h="250">
                <a:moveTo>
                  <a:pt x="78" y="250"/>
                </a:moveTo>
                <a:lnTo>
                  <a:pt x="0" y="126"/>
                </a:lnTo>
                <a:lnTo>
                  <a:pt x="78" y="0"/>
                </a:lnTo>
                <a:lnTo>
                  <a:pt x="157" y="126"/>
                </a:lnTo>
                <a:lnTo>
                  <a:pt x="78" y="250"/>
                </a:lnTo>
                <a:close/>
                <a:moveTo>
                  <a:pt x="14" y="126"/>
                </a:moveTo>
                <a:lnTo>
                  <a:pt x="78" y="229"/>
                </a:lnTo>
                <a:lnTo>
                  <a:pt x="143" y="126"/>
                </a:lnTo>
                <a:lnTo>
                  <a:pt x="78" y="21"/>
                </a:lnTo>
                <a:lnTo>
                  <a:pt x="14" y="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5B665A0E-0923-4ED2-BEDB-D07023E11425}"/>
              </a:ext>
            </a:extLst>
          </p:cNvPr>
          <p:cNvSpPr>
            <a:spLocks noEditPoints="1"/>
          </p:cNvSpPr>
          <p:nvPr/>
        </p:nvSpPr>
        <p:spPr bwMode="auto">
          <a:xfrm>
            <a:off x="7186613" y="757238"/>
            <a:ext cx="309563" cy="349250"/>
          </a:xfrm>
          <a:custGeom>
            <a:avLst/>
            <a:gdLst>
              <a:gd name="T0" fmla="*/ 143 w 143"/>
              <a:gd name="T1" fmla="*/ 161 h 161"/>
              <a:gd name="T2" fmla="*/ 0 w 143"/>
              <a:gd name="T3" fmla="*/ 161 h 161"/>
              <a:gd name="T4" fmla="*/ 0 w 143"/>
              <a:gd name="T5" fmla="*/ 157 h 161"/>
              <a:gd name="T6" fmla="*/ 33 w 143"/>
              <a:gd name="T7" fmla="*/ 98 h 161"/>
              <a:gd name="T8" fmla="*/ 29 w 143"/>
              <a:gd name="T9" fmla="*/ 81 h 161"/>
              <a:gd name="T10" fmla="*/ 49 w 143"/>
              <a:gd name="T11" fmla="*/ 44 h 161"/>
              <a:gd name="T12" fmla="*/ 44 w 143"/>
              <a:gd name="T13" fmla="*/ 28 h 161"/>
              <a:gd name="T14" fmla="*/ 72 w 143"/>
              <a:gd name="T15" fmla="*/ 0 h 161"/>
              <a:gd name="T16" fmla="*/ 100 w 143"/>
              <a:gd name="T17" fmla="*/ 28 h 161"/>
              <a:gd name="T18" fmla="*/ 94 w 143"/>
              <a:gd name="T19" fmla="*/ 44 h 161"/>
              <a:gd name="T20" fmla="*/ 114 w 143"/>
              <a:gd name="T21" fmla="*/ 81 h 161"/>
              <a:gd name="T22" fmla="*/ 111 w 143"/>
              <a:gd name="T23" fmla="*/ 98 h 161"/>
              <a:gd name="T24" fmla="*/ 143 w 143"/>
              <a:gd name="T25" fmla="*/ 157 h 161"/>
              <a:gd name="T26" fmla="*/ 143 w 143"/>
              <a:gd name="T27" fmla="*/ 161 h 161"/>
              <a:gd name="T28" fmla="*/ 9 w 143"/>
              <a:gd name="T29" fmla="*/ 153 h 161"/>
              <a:gd name="T30" fmla="*/ 135 w 143"/>
              <a:gd name="T31" fmla="*/ 153 h 161"/>
              <a:gd name="T32" fmla="*/ 103 w 143"/>
              <a:gd name="T33" fmla="*/ 103 h 161"/>
              <a:gd name="T34" fmla="*/ 100 w 143"/>
              <a:gd name="T35" fmla="*/ 101 h 161"/>
              <a:gd name="T36" fmla="*/ 102 w 143"/>
              <a:gd name="T37" fmla="*/ 97 h 161"/>
              <a:gd name="T38" fmla="*/ 106 w 143"/>
              <a:gd name="T39" fmla="*/ 81 h 161"/>
              <a:gd name="T40" fmla="*/ 86 w 143"/>
              <a:gd name="T41" fmla="*/ 49 h 161"/>
              <a:gd name="T42" fmla="*/ 81 w 143"/>
              <a:gd name="T43" fmla="*/ 47 h 161"/>
              <a:gd name="T44" fmla="*/ 85 w 143"/>
              <a:gd name="T45" fmla="*/ 43 h 161"/>
              <a:gd name="T46" fmla="*/ 92 w 143"/>
              <a:gd name="T47" fmla="*/ 28 h 161"/>
              <a:gd name="T48" fmla="*/ 72 w 143"/>
              <a:gd name="T49" fmla="*/ 8 h 161"/>
              <a:gd name="T50" fmla="*/ 52 w 143"/>
              <a:gd name="T51" fmla="*/ 28 h 161"/>
              <a:gd name="T52" fmla="*/ 58 w 143"/>
              <a:gd name="T53" fmla="*/ 43 h 161"/>
              <a:gd name="T54" fmla="*/ 63 w 143"/>
              <a:gd name="T55" fmla="*/ 47 h 161"/>
              <a:gd name="T56" fmla="*/ 57 w 143"/>
              <a:gd name="T57" fmla="*/ 49 h 161"/>
              <a:gd name="T58" fmla="*/ 37 w 143"/>
              <a:gd name="T59" fmla="*/ 81 h 161"/>
              <a:gd name="T60" fmla="*/ 42 w 143"/>
              <a:gd name="T61" fmla="*/ 97 h 161"/>
              <a:gd name="T62" fmla="*/ 43 w 143"/>
              <a:gd name="T63" fmla="*/ 101 h 161"/>
              <a:gd name="T64" fmla="*/ 40 w 143"/>
              <a:gd name="T65" fmla="*/ 103 h 161"/>
              <a:gd name="T66" fmla="*/ 9 w 143"/>
              <a:gd name="T67" fmla="*/ 15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3" h="161">
                <a:moveTo>
                  <a:pt x="143" y="161"/>
                </a:moveTo>
                <a:cubicBezTo>
                  <a:pt x="0" y="161"/>
                  <a:pt x="0" y="161"/>
                  <a:pt x="0" y="161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33"/>
                  <a:pt x="13" y="111"/>
                  <a:pt x="33" y="98"/>
                </a:cubicBezTo>
                <a:cubicBezTo>
                  <a:pt x="30" y="92"/>
                  <a:pt x="29" y="86"/>
                  <a:pt x="29" y="81"/>
                </a:cubicBezTo>
                <a:cubicBezTo>
                  <a:pt x="29" y="66"/>
                  <a:pt x="37" y="52"/>
                  <a:pt x="49" y="44"/>
                </a:cubicBezTo>
                <a:cubicBezTo>
                  <a:pt x="46" y="40"/>
                  <a:pt x="44" y="34"/>
                  <a:pt x="44" y="28"/>
                </a:cubicBezTo>
                <a:cubicBezTo>
                  <a:pt x="44" y="12"/>
                  <a:pt x="56" y="0"/>
                  <a:pt x="72" y="0"/>
                </a:cubicBezTo>
                <a:cubicBezTo>
                  <a:pt x="87" y="0"/>
                  <a:pt x="100" y="12"/>
                  <a:pt x="100" y="28"/>
                </a:cubicBezTo>
                <a:cubicBezTo>
                  <a:pt x="100" y="34"/>
                  <a:pt x="98" y="40"/>
                  <a:pt x="94" y="44"/>
                </a:cubicBezTo>
                <a:cubicBezTo>
                  <a:pt x="106" y="52"/>
                  <a:pt x="114" y="66"/>
                  <a:pt x="114" y="81"/>
                </a:cubicBezTo>
                <a:cubicBezTo>
                  <a:pt x="114" y="86"/>
                  <a:pt x="113" y="92"/>
                  <a:pt x="111" y="98"/>
                </a:cubicBezTo>
                <a:cubicBezTo>
                  <a:pt x="131" y="111"/>
                  <a:pt x="143" y="133"/>
                  <a:pt x="143" y="157"/>
                </a:cubicBezTo>
                <a:lnTo>
                  <a:pt x="143" y="161"/>
                </a:lnTo>
                <a:close/>
                <a:moveTo>
                  <a:pt x="9" y="153"/>
                </a:moveTo>
                <a:cubicBezTo>
                  <a:pt x="135" y="153"/>
                  <a:pt x="135" y="153"/>
                  <a:pt x="135" y="153"/>
                </a:cubicBezTo>
                <a:cubicBezTo>
                  <a:pt x="134" y="132"/>
                  <a:pt x="122" y="113"/>
                  <a:pt x="103" y="103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2" y="97"/>
                  <a:pt x="102" y="97"/>
                  <a:pt x="102" y="97"/>
                </a:cubicBezTo>
                <a:cubicBezTo>
                  <a:pt x="105" y="92"/>
                  <a:pt x="106" y="86"/>
                  <a:pt x="106" y="81"/>
                </a:cubicBezTo>
                <a:cubicBezTo>
                  <a:pt x="106" y="67"/>
                  <a:pt x="98" y="55"/>
                  <a:pt x="86" y="49"/>
                </a:cubicBezTo>
                <a:cubicBezTo>
                  <a:pt x="81" y="47"/>
                  <a:pt x="81" y="47"/>
                  <a:pt x="81" y="47"/>
                </a:cubicBezTo>
                <a:cubicBezTo>
                  <a:pt x="85" y="43"/>
                  <a:pt x="85" y="43"/>
                  <a:pt x="85" y="43"/>
                </a:cubicBezTo>
                <a:cubicBezTo>
                  <a:pt x="89" y="39"/>
                  <a:pt x="92" y="33"/>
                  <a:pt x="92" y="28"/>
                </a:cubicBezTo>
                <a:cubicBezTo>
                  <a:pt x="92" y="17"/>
                  <a:pt x="83" y="8"/>
                  <a:pt x="72" y="8"/>
                </a:cubicBezTo>
                <a:cubicBezTo>
                  <a:pt x="61" y="8"/>
                  <a:pt x="52" y="17"/>
                  <a:pt x="52" y="28"/>
                </a:cubicBezTo>
                <a:cubicBezTo>
                  <a:pt x="52" y="33"/>
                  <a:pt x="54" y="39"/>
                  <a:pt x="58" y="43"/>
                </a:cubicBezTo>
                <a:cubicBezTo>
                  <a:pt x="63" y="47"/>
                  <a:pt x="63" y="47"/>
                  <a:pt x="63" y="47"/>
                </a:cubicBezTo>
                <a:cubicBezTo>
                  <a:pt x="57" y="49"/>
                  <a:pt x="57" y="49"/>
                  <a:pt x="57" y="49"/>
                </a:cubicBezTo>
                <a:cubicBezTo>
                  <a:pt x="45" y="55"/>
                  <a:pt x="37" y="67"/>
                  <a:pt x="37" y="81"/>
                </a:cubicBezTo>
                <a:cubicBezTo>
                  <a:pt x="37" y="86"/>
                  <a:pt x="39" y="92"/>
                  <a:pt x="42" y="97"/>
                </a:cubicBezTo>
                <a:cubicBezTo>
                  <a:pt x="43" y="101"/>
                  <a:pt x="43" y="101"/>
                  <a:pt x="43" y="101"/>
                </a:cubicBezTo>
                <a:cubicBezTo>
                  <a:pt x="40" y="103"/>
                  <a:pt x="40" y="103"/>
                  <a:pt x="40" y="103"/>
                </a:cubicBezTo>
                <a:cubicBezTo>
                  <a:pt x="22" y="113"/>
                  <a:pt x="10" y="132"/>
                  <a:pt x="9" y="1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17">
            <a:extLst>
              <a:ext uri="{FF2B5EF4-FFF2-40B4-BE49-F238E27FC236}">
                <a16:creationId xmlns:a16="http://schemas.microsoft.com/office/drawing/2014/main" id="{07051DCE-CA43-4B6C-8D03-8AE66A254C51}"/>
              </a:ext>
            </a:extLst>
          </p:cNvPr>
          <p:cNvSpPr>
            <a:spLocks noEditPoints="1"/>
          </p:cNvSpPr>
          <p:nvPr/>
        </p:nvSpPr>
        <p:spPr bwMode="auto">
          <a:xfrm>
            <a:off x="7980363" y="731838"/>
            <a:ext cx="352425" cy="355600"/>
          </a:xfrm>
          <a:custGeom>
            <a:avLst/>
            <a:gdLst>
              <a:gd name="T0" fmla="*/ 81 w 163"/>
              <a:gd name="T1" fmla="*/ 164 h 164"/>
              <a:gd name="T2" fmla="*/ 0 w 163"/>
              <a:gd name="T3" fmla="*/ 82 h 164"/>
              <a:gd name="T4" fmla="*/ 81 w 163"/>
              <a:gd name="T5" fmla="*/ 0 h 164"/>
              <a:gd name="T6" fmla="*/ 163 w 163"/>
              <a:gd name="T7" fmla="*/ 82 h 164"/>
              <a:gd name="T8" fmla="*/ 81 w 163"/>
              <a:gd name="T9" fmla="*/ 164 h 164"/>
              <a:gd name="T10" fmla="*/ 81 w 163"/>
              <a:gd name="T11" fmla="*/ 8 h 164"/>
              <a:gd name="T12" fmla="*/ 8 w 163"/>
              <a:gd name="T13" fmla="*/ 82 h 164"/>
              <a:gd name="T14" fmla="*/ 81 w 163"/>
              <a:gd name="T15" fmla="*/ 156 h 164"/>
              <a:gd name="T16" fmla="*/ 155 w 163"/>
              <a:gd name="T17" fmla="*/ 82 h 164"/>
              <a:gd name="T18" fmla="*/ 81 w 163"/>
              <a:gd name="T19" fmla="*/ 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" h="164">
                <a:moveTo>
                  <a:pt x="81" y="164"/>
                </a:moveTo>
                <a:cubicBezTo>
                  <a:pt x="36" y="164"/>
                  <a:pt x="0" y="127"/>
                  <a:pt x="0" y="82"/>
                </a:cubicBezTo>
                <a:cubicBezTo>
                  <a:pt x="0" y="37"/>
                  <a:pt x="36" y="0"/>
                  <a:pt x="81" y="0"/>
                </a:cubicBezTo>
                <a:cubicBezTo>
                  <a:pt x="127" y="0"/>
                  <a:pt x="163" y="37"/>
                  <a:pt x="163" y="82"/>
                </a:cubicBezTo>
                <a:cubicBezTo>
                  <a:pt x="163" y="127"/>
                  <a:pt x="127" y="164"/>
                  <a:pt x="81" y="164"/>
                </a:cubicBezTo>
                <a:close/>
                <a:moveTo>
                  <a:pt x="81" y="8"/>
                </a:moveTo>
                <a:cubicBezTo>
                  <a:pt x="41" y="8"/>
                  <a:pt x="8" y="41"/>
                  <a:pt x="8" y="82"/>
                </a:cubicBezTo>
                <a:cubicBezTo>
                  <a:pt x="8" y="123"/>
                  <a:pt x="41" y="156"/>
                  <a:pt x="81" y="156"/>
                </a:cubicBezTo>
                <a:cubicBezTo>
                  <a:pt x="122" y="156"/>
                  <a:pt x="155" y="123"/>
                  <a:pt x="155" y="82"/>
                </a:cubicBezTo>
                <a:cubicBezTo>
                  <a:pt x="155" y="41"/>
                  <a:pt x="122" y="8"/>
                  <a:pt x="81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D4F4DF0C-C4F6-43F6-86BA-36BDAF4FA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263" y="906463"/>
            <a:ext cx="171450" cy="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 19">
            <a:extLst>
              <a:ext uri="{FF2B5EF4-FFF2-40B4-BE49-F238E27FC236}">
                <a16:creationId xmlns:a16="http://schemas.microsoft.com/office/drawing/2014/main" id="{C347C5C7-AEB5-478C-8029-8515C2CD7D38}"/>
              </a:ext>
            </a:extLst>
          </p:cNvPr>
          <p:cNvSpPr>
            <a:spLocks/>
          </p:cNvSpPr>
          <p:nvPr/>
        </p:nvSpPr>
        <p:spPr bwMode="auto">
          <a:xfrm>
            <a:off x="8281988" y="1036638"/>
            <a:ext cx="92075" cy="93663"/>
          </a:xfrm>
          <a:custGeom>
            <a:avLst/>
            <a:gdLst>
              <a:gd name="T0" fmla="*/ 50 w 58"/>
              <a:gd name="T1" fmla="*/ 59 h 59"/>
              <a:gd name="T2" fmla="*/ 0 w 58"/>
              <a:gd name="T3" fmla="*/ 7 h 59"/>
              <a:gd name="T4" fmla="*/ 8 w 58"/>
              <a:gd name="T5" fmla="*/ 0 h 59"/>
              <a:gd name="T6" fmla="*/ 58 w 58"/>
              <a:gd name="T7" fmla="*/ 51 h 59"/>
              <a:gd name="T8" fmla="*/ 50 w 58"/>
              <a:gd name="T9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9">
                <a:moveTo>
                  <a:pt x="50" y="59"/>
                </a:moveTo>
                <a:lnTo>
                  <a:pt x="0" y="7"/>
                </a:lnTo>
                <a:lnTo>
                  <a:pt x="8" y="0"/>
                </a:lnTo>
                <a:lnTo>
                  <a:pt x="58" y="51"/>
                </a:lnTo>
                <a:lnTo>
                  <a:pt x="50" y="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20">
            <a:extLst>
              <a:ext uri="{FF2B5EF4-FFF2-40B4-BE49-F238E27FC236}">
                <a16:creationId xmlns:a16="http://schemas.microsoft.com/office/drawing/2014/main" id="{5466AB41-60E3-46D6-833E-86702C9EC475}"/>
              </a:ext>
            </a:extLst>
          </p:cNvPr>
          <p:cNvSpPr>
            <a:spLocks noEditPoints="1"/>
          </p:cNvSpPr>
          <p:nvPr/>
        </p:nvSpPr>
        <p:spPr bwMode="auto">
          <a:xfrm>
            <a:off x="8809038" y="731838"/>
            <a:ext cx="354013" cy="355600"/>
          </a:xfrm>
          <a:custGeom>
            <a:avLst/>
            <a:gdLst>
              <a:gd name="T0" fmla="*/ 82 w 164"/>
              <a:gd name="T1" fmla="*/ 164 h 164"/>
              <a:gd name="T2" fmla="*/ 0 w 164"/>
              <a:gd name="T3" fmla="*/ 82 h 164"/>
              <a:gd name="T4" fmla="*/ 82 w 164"/>
              <a:gd name="T5" fmla="*/ 0 h 164"/>
              <a:gd name="T6" fmla="*/ 164 w 164"/>
              <a:gd name="T7" fmla="*/ 82 h 164"/>
              <a:gd name="T8" fmla="*/ 82 w 164"/>
              <a:gd name="T9" fmla="*/ 164 h 164"/>
              <a:gd name="T10" fmla="*/ 82 w 164"/>
              <a:gd name="T11" fmla="*/ 8 h 164"/>
              <a:gd name="T12" fmla="*/ 8 w 164"/>
              <a:gd name="T13" fmla="*/ 82 h 164"/>
              <a:gd name="T14" fmla="*/ 82 w 164"/>
              <a:gd name="T15" fmla="*/ 156 h 164"/>
              <a:gd name="T16" fmla="*/ 156 w 164"/>
              <a:gd name="T17" fmla="*/ 82 h 164"/>
              <a:gd name="T18" fmla="*/ 82 w 164"/>
              <a:gd name="T19" fmla="*/ 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4" h="164">
                <a:moveTo>
                  <a:pt x="82" y="164"/>
                </a:moveTo>
                <a:cubicBezTo>
                  <a:pt x="36" y="164"/>
                  <a:pt x="0" y="127"/>
                  <a:pt x="0" y="82"/>
                </a:cubicBezTo>
                <a:cubicBezTo>
                  <a:pt x="0" y="37"/>
                  <a:pt x="36" y="0"/>
                  <a:pt x="82" y="0"/>
                </a:cubicBezTo>
                <a:cubicBezTo>
                  <a:pt x="127" y="0"/>
                  <a:pt x="164" y="37"/>
                  <a:pt x="164" y="82"/>
                </a:cubicBezTo>
                <a:cubicBezTo>
                  <a:pt x="164" y="127"/>
                  <a:pt x="127" y="164"/>
                  <a:pt x="82" y="164"/>
                </a:cubicBezTo>
                <a:close/>
                <a:moveTo>
                  <a:pt x="82" y="8"/>
                </a:moveTo>
                <a:cubicBezTo>
                  <a:pt x="41" y="8"/>
                  <a:pt x="8" y="41"/>
                  <a:pt x="8" y="82"/>
                </a:cubicBezTo>
                <a:cubicBezTo>
                  <a:pt x="8" y="123"/>
                  <a:pt x="41" y="156"/>
                  <a:pt x="82" y="156"/>
                </a:cubicBezTo>
                <a:cubicBezTo>
                  <a:pt x="122" y="156"/>
                  <a:pt x="156" y="123"/>
                  <a:pt x="156" y="82"/>
                </a:cubicBezTo>
                <a:cubicBezTo>
                  <a:pt x="156" y="41"/>
                  <a:pt x="122" y="8"/>
                  <a:pt x="82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A440C403-7FBA-40B3-ABFE-5072EEE5F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938" y="906463"/>
            <a:ext cx="169863" cy="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264D27D3-0BEF-432B-8C0A-8E111C5F4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313" y="825501"/>
            <a:ext cx="9525" cy="16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Freeform 23">
            <a:extLst>
              <a:ext uri="{FF2B5EF4-FFF2-40B4-BE49-F238E27FC236}">
                <a16:creationId xmlns:a16="http://schemas.microsoft.com/office/drawing/2014/main" id="{3DA688DA-6FB8-47DF-90D2-098970C44681}"/>
              </a:ext>
            </a:extLst>
          </p:cNvPr>
          <p:cNvSpPr>
            <a:spLocks/>
          </p:cNvSpPr>
          <p:nvPr/>
        </p:nvSpPr>
        <p:spPr bwMode="auto">
          <a:xfrm>
            <a:off x="9109076" y="1036638"/>
            <a:ext cx="93663" cy="93663"/>
          </a:xfrm>
          <a:custGeom>
            <a:avLst/>
            <a:gdLst>
              <a:gd name="T0" fmla="*/ 51 w 59"/>
              <a:gd name="T1" fmla="*/ 59 h 59"/>
              <a:gd name="T2" fmla="*/ 0 w 59"/>
              <a:gd name="T3" fmla="*/ 7 h 59"/>
              <a:gd name="T4" fmla="*/ 9 w 59"/>
              <a:gd name="T5" fmla="*/ 0 h 59"/>
              <a:gd name="T6" fmla="*/ 59 w 59"/>
              <a:gd name="T7" fmla="*/ 51 h 59"/>
              <a:gd name="T8" fmla="*/ 51 w 59"/>
              <a:gd name="T9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" h="59">
                <a:moveTo>
                  <a:pt x="51" y="59"/>
                </a:moveTo>
                <a:lnTo>
                  <a:pt x="0" y="7"/>
                </a:lnTo>
                <a:lnTo>
                  <a:pt x="9" y="0"/>
                </a:lnTo>
                <a:lnTo>
                  <a:pt x="59" y="51"/>
                </a:lnTo>
                <a:lnTo>
                  <a:pt x="51" y="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 24">
            <a:extLst>
              <a:ext uri="{FF2B5EF4-FFF2-40B4-BE49-F238E27FC236}">
                <a16:creationId xmlns:a16="http://schemas.microsoft.com/office/drawing/2014/main" id="{9C087210-8272-4636-9A18-EAF1B358DEAA}"/>
              </a:ext>
            </a:extLst>
          </p:cNvPr>
          <p:cNvSpPr>
            <a:spLocks noEditPoints="1"/>
          </p:cNvSpPr>
          <p:nvPr/>
        </p:nvSpPr>
        <p:spPr bwMode="auto">
          <a:xfrm>
            <a:off x="9625013" y="731838"/>
            <a:ext cx="354013" cy="355600"/>
          </a:xfrm>
          <a:custGeom>
            <a:avLst/>
            <a:gdLst>
              <a:gd name="T0" fmla="*/ 82 w 164"/>
              <a:gd name="T1" fmla="*/ 164 h 164"/>
              <a:gd name="T2" fmla="*/ 0 w 164"/>
              <a:gd name="T3" fmla="*/ 82 h 164"/>
              <a:gd name="T4" fmla="*/ 82 w 164"/>
              <a:gd name="T5" fmla="*/ 0 h 164"/>
              <a:gd name="T6" fmla="*/ 164 w 164"/>
              <a:gd name="T7" fmla="*/ 82 h 164"/>
              <a:gd name="T8" fmla="*/ 82 w 164"/>
              <a:gd name="T9" fmla="*/ 164 h 164"/>
              <a:gd name="T10" fmla="*/ 82 w 164"/>
              <a:gd name="T11" fmla="*/ 8 h 164"/>
              <a:gd name="T12" fmla="*/ 8 w 164"/>
              <a:gd name="T13" fmla="*/ 82 h 164"/>
              <a:gd name="T14" fmla="*/ 82 w 164"/>
              <a:gd name="T15" fmla="*/ 156 h 164"/>
              <a:gd name="T16" fmla="*/ 156 w 164"/>
              <a:gd name="T17" fmla="*/ 82 h 164"/>
              <a:gd name="T18" fmla="*/ 82 w 164"/>
              <a:gd name="T19" fmla="*/ 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4" h="164">
                <a:moveTo>
                  <a:pt x="82" y="164"/>
                </a:moveTo>
                <a:cubicBezTo>
                  <a:pt x="37" y="164"/>
                  <a:pt x="0" y="127"/>
                  <a:pt x="0" y="82"/>
                </a:cubicBezTo>
                <a:cubicBezTo>
                  <a:pt x="0" y="37"/>
                  <a:pt x="37" y="0"/>
                  <a:pt x="82" y="0"/>
                </a:cubicBezTo>
                <a:cubicBezTo>
                  <a:pt x="127" y="0"/>
                  <a:pt x="164" y="37"/>
                  <a:pt x="164" y="82"/>
                </a:cubicBezTo>
                <a:cubicBezTo>
                  <a:pt x="164" y="127"/>
                  <a:pt x="127" y="164"/>
                  <a:pt x="82" y="164"/>
                </a:cubicBezTo>
                <a:close/>
                <a:moveTo>
                  <a:pt x="82" y="8"/>
                </a:moveTo>
                <a:cubicBezTo>
                  <a:pt x="41" y="8"/>
                  <a:pt x="8" y="41"/>
                  <a:pt x="8" y="82"/>
                </a:cubicBezTo>
                <a:cubicBezTo>
                  <a:pt x="8" y="123"/>
                  <a:pt x="41" y="156"/>
                  <a:pt x="82" y="156"/>
                </a:cubicBezTo>
                <a:cubicBezTo>
                  <a:pt x="123" y="156"/>
                  <a:pt x="156" y="123"/>
                  <a:pt x="156" y="82"/>
                </a:cubicBezTo>
                <a:cubicBezTo>
                  <a:pt x="156" y="41"/>
                  <a:pt x="123" y="8"/>
                  <a:pt x="82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Freeform 25">
            <a:extLst>
              <a:ext uri="{FF2B5EF4-FFF2-40B4-BE49-F238E27FC236}">
                <a16:creationId xmlns:a16="http://schemas.microsoft.com/office/drawing/2014/main" id="{6DF67171-ED62-497C-BA9D-76FAF23D0C65}"/>
              </a:ext>
            </a:extLst>
          </p:cNvPr>
          <p:cNvSpPr>
            <a:spLocks noEditPoints="1"/>
          </p:cNvSpPr>
          <p:nvPr/>
        </p:nvSpPr>
        <p:spPr bwMode="auto">
          <a:xfrm>
            <a:off x="10472738" y="731838"/>
            <a:ext cx="388938" cy="388938"/>
          </a:xfrm>
          <a:custGeom>
            <a:avLst/>
            <a:gdLst>
              <a:gd name="T0" fmla="*/ 90 w 180"/>
              <a:gd name="T1" fmla="*/ 180 h 180"/>
              <a:gd name="T2" fmla="*/ 0 w 180"/>
              <a:gd name="T3" fmla="*/ 90 h 180"/>
              <a:gd name="T4" fmla="*/ 90 w 180"/>
              <a:gd name="T5" fmla="*/ 0 h 180"/>
              <a:gd name="T6" fmla="*/ 180 w 180"/>
              <a:gd name="T7" fmla="*/ 90 h 180"/>
              <a:gd name="T8" fmla="*/ 90 w 180"/>
              <a:gd name="T9" fmla="*/ 180 h 180"/>
              <a:gd name="T10" fmla="*/ 90 w 180"/>
              <a:gd name="T11" fmla="*/ 8 h 180"/>
              <a:gd name="T12" fmla="*/ 8 w 180"/>
              <a:gd name="T13" fmla="*/ 90 h 180"/>
              <a:gd name="T14" fmla="*/ 90 w 180"/>
              <a:gd name="T15" fmla="*/ 172 h 180"/>
              <a:gd name="T16" fmla="*/ 172 w 180"/>
              <a:gd name="T17" fmla="*/ 90 h 180"/>
              <a:gd name="T18" fmla="*/ 90 w 180"/>
              <a:gd name="T19" fmla="*/ 8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0" h="180">
                <a:moveTo>
                  <a:pt x="90" y="180"/>
                </a:moveTo>
                <a:cubicBezTo>
                  <a:pt x="41" y="180"/>
                  <a:pt x="0" y="139"/>
                  <a:pt x="0" y="90"/>
                </a:cubicBezTo>
                <a:cubicBezTo>
                  <a:pt x="0" y="40"/>
                  <a:pt x="41" y="0"/>
                  <a:pt x="90" y="0"/>
                </a:cubicBezTo>
                <a:cubicBezTo>
                  <a:pt x="140" y="0"/>
                  <a:pt x="180" y="40"/>
                  <a:pt x="180" y="90"/>
                </a:cubicBezTo>
                <a:cubicBezTo>
                  <a:pt x="180" y="139"/>
                  <a:pt x="140" y="180"/>
                  <a:pt x="90" y="180"/>
                </a:cubicBezTo>
                <a:close/>
                <a:moveTo>
                  <a:pt x="90" y="8"/>
                </a:moveTo>
                <a:cubicBezTo>
                  <a:pt x="45" y="8"/>
                  <a:pt x="8" y="45"/>
                  <a:pt x="8" y="90"/>
                </a:cubicBezTo>
                <a:cubicBezTo>
                  <a:pt x="8" y="135"/>
                  <a:pt x="45" y="172"/>
                  <a:pt x="90" y="172"/>
                </a:cubicBezTo>
                <a:cubicBezTo>
                  <a:pt x="136" y="172"/>
                  <a:pt x="172" y="135"/>
                  <a:pt x="172" y="90"/>
                </a:cubicBezTo>
                <a:cubicBezTo>
                  <a:pt x="172" y="45"/>
                  <a:pt x="136" y="8"/>
                  <a:pt x="90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Freeform 26">
            <a:extLst>
              <a:ext uri="{FF2B5EF4-FFF2-40B4-BE49-F238E27FC236}">
                <a16:creationId xmlns:a16="http://schemas.microsoft.com/office/drawing/2014/main" id="{922D817F-A18E-48AC-BA39-922E6C634506}"/>
              </a:ext>
            </a:extLst>
          </p:cNvPr>
          <p:cNvSpPr>
            <a:spLocks/>
          </p:cNvSpPr>
          <p:nvPr/>
        </p:nvSpPr>
        <p:spPr bwMode="auto">
          <a:xfrm>
            <a:off x="9925051" y="1036638"/>
            <a:ext cx="93663" cy="93663"/>
          </a:xfrm>
          <a:custGeom>
            <a:avLst/>
            <a:gdLst>
              <a:gd name="T0" fmla="*/ 52 w 59"/>
              <a:gd name="T1" fmla="*/ 59 h 59"/>
              <a:gd name="T2" fmla="*/ 0 w 59"/>
              <a:gd name="T3" fmla="*/ 7 h 59"/>
              <a:gd name="T4" fmla="*/ 8 w 59"/>
              <a:gd name="T5" fmla="*/ 0 h 59"/>
              <a:gd name="T6" fmla="*/ 59 w 59"/>
              <a:gd name="T7" fmla="*/ 51 h 59"/>
              <a:gd name="T8" fmla="*/ 52 w 59"/>
              <a:gd name="T9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" h="59">
                <a:moveTo>
                  <a:pt x="52" y="59"/>
                </a:moveTo>
                <a:lnTo>
                  <a:pt x="0" y="7"/>
                </a:lnTo>
                <a:lnTo>
                  <a:pt x="8" y="0"/>
                </a:lnTo>
                <a:lnTo>
                  <a:pt x="59" y="51"/>
                </a:lnTo>
                <a:lnTo>
                  <a:pt x="52" y="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Freeform 27">
            <a:extLst>
              <a:ext uri="{FF2B5EF4-FFF2-40B4-BE49-F238E27FC236}">
                <a16:creationId xmlns:a16="http://schemas.microsoft.com/office/drawing/2014/main" id="{77FDB6FC-C169-41FA-9C49-EACB7CCB972C}"/>
              </a:ext>
            </a:extLst>
          </p:cNvPr>
          <p:cNvSpPr>
            <a:spLocks noEditPoints="1"/>
          </p:cNvSpPr>
          <p:nvPr/>
        </p:nvSpPr>
        <p:spPr bwMode="auto">
          <a:xfrm>
            <a:off x="10647363" y="906463"/>
            <a:ext cx="38100" cy="39688"/>
          </a:xfrm>
          <a:custGeom>
            <a:avLst/>
            <a:gdLst>
              <a:gd name="T0" fmla="*/ 9 w 18"/>
              <a:gd name="T1" fmla="*/ 18 h 18"/>
              <a:gd name="T2" fmla="*/ 0 w 18"/>
              <a:gd name="T3" fmla="*/ 9 h 18"/>
              <a:gd name="T4" fmla="*/ 9 w 18"/>
              <a:gd name="T5" fmla="*/ 0 h 18"/>
              <a:gd name="T6" fmla="*/ 18 w 18"/>
              <a:gd name="T7" fmla="*/ 9 h 18"/>
              <a:gd name="T8" fmla="*/ 9 w 18"/>
              <a:gd name="T9" fmla="*/ 18 h 18"/>
              <a:gd name="T10" fmla="*/ 9 w 18"/>
              <a:gd name="T11" fmla="*/ 4 h 18"/>
              <a:gd name="T12" fmla="*/ 4 w 18"/>
              <a:gd name="T13" fmla="*/ 9 h 18"/>
              <a:gd name="T14" fmla="*/ 9 w 18"/>
              <a:gd name="T15" fmla="*/ 14 h 18"/>
              <a:gd name="T16" fmla="*/ 14 w 18"/>
              <a:gd name="T17" fmla="*/ 9 h 18"/>
              <a:gd name="T18" fmla="*/ 9 w 18"/>
              <a:gd name="T19" fmla="*/ 4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" h="18">
                <a:moveTo>
                  <a:pt x="9" y="18"/>
                </a:moveTo>
                <a:cubicBezTo>
                  <a:pt x="4" y="18"/>
                  <a:pt x="0" y="14"/>
                  <a:pt x="0" y="9"/>
                </a:cubicBezTo>
                <a:cubicBezTo>
                  <a:pt x="0" y="4"/>
                  <a:pt x="4" y="0"/>
                  <a:pt x="9" y="0"/>
                </a:cubicBezTo>
                <a:cubicBezTo>
                  <a:pt x="14" y="0"/>
                  <a:pt x="18" y="4"/>
                  <a:pt x="18" y="9"/>
                </a:cubicBezTo>
                <a:cubicBezTo>
                  <a:pt x="18" y="14"/>
                  <a:pt x="14" y="18"/>
                  <a:pt x="9" y="18"/>
                </a:cubicBezTo>
                <a:close/>
                <a:moveTo>
                  <a:pt x="9" y="4"/>
                </a:moveTo>
                <a:cubicBezTo>
                  <a:pt x="7" y="4"/>
                  <a:pt x="4" y="6"/>
                  <a:pt x="4" y="9"/>
                </a:cubicBezTo>
                <a:cubicBezTo>
                  <a:pt x="4" y="12"/>
                  <a:pt x="7" y="14"/>
                  <a:pt x="9" y="14"/>
                </a:cubicBezTo>
                <a:cubicBezTo>
                  <a:pt x="12" y="14"/>
                  <a:pt x="14" y="12"/>
                  <a:pt x="14" y="9"/>
                </a:cubicBezTo>
                <a:cubicBezTo>
                  <a:pt x="14" y="6"/>
                  <a:pt x="12" y="4"/>
                  <a:pt x="9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001F8997-D5D9-48DA-B620-A4417B147892}"/>
              </a:ext>
            </a:extLst>
          </p:cNvPr>
          <p:cNvSpPr>
            <a:spLocks/>
          </p:cNvSpPr>
          <p:nvPr/>
        </p:nvSpPr>
        <p:spPr bwMode="auto">
          <a:xfrm>
            <a:off x="10682288" y="922338"/>
            <a:ext cx="79375" cy="7938"/>
          </a:xfrm>
          <a:custGeom>
            <a:avLst/>
            <a:gdLst>
              <a:gd name="T0" fmla="*/ 35 w 37"/>
              <a:gd name="T1" fmla="*/ 4 h 4"/>
              <a:gd name="T2" fmla="*/ 2 w 37"/>
              <a:gd name="T3" fmla="*/ 4 h 4"/>
              <a:gd name="T4" fmla="*/ 0 w 37"/>
              <a:gd name="T5" fmla="*/ 2 h 4"/>
              <a:gd name="T6" fmla="*/ 2 w 37"/>
              <a:gd name="T7" fmla="*/ 0 h 4"/>
              <a:gd name="T8" fmla="*/ 35 w 37"/>
              <a:gd name="T9" fmla="*/ 0 h 4"/>
              <a:gd name="T10" fmla="*/ 37 w 37"/>
              <a:gd name="T11" fmla="*/ 2 h 4"/>
              <a:gd name="T12" fmla="*/ 35 w 37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4">
                <a:moveTo>
                  <a:pt x="35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6" y="0"/>
                  <a:pt x="37" y="1"/>
                  <a:pt x="37" y="2"/>
                </a:cubicBezTo>
                <a:cubicBezTo>
                  <a:pt x="37" y="3"/>
                  <a:pt x="36" y="4"/>
                  <a:pt x="35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4312295F-28AB-40D2-BA27-2789988C27DC}"/>
              </a:ext>
            </a:extLst>
          </p:cNvPr>
          <p:cNvSpPr>
            <a:spLocks/>
          </p:cNvSpPr>
          <p:nvPr/>
        </p:nvSpPr>
        <p:spPr bwMode="auto">
          <a:xfrm>
            <a:off x="10663238" y="796926"/>
            <a:ext cx="7938" cy="114300"/>
          </a:xfrm>
          <a:custGeom>
            <a:avLst/>
            <a:gdLst>
              <a:gd name="T0" fmla="*/ 2 w 4"/>
              <a:gd name="T1" fmla="*/ 53 h 53"/>
              <a:gd name="T2" fmla="*/ 0 w 4"/>
              <a:gd name="T3" fmla="*/ 51 h 53"/>
              <a:gd name="T4" fmla="*/ 0 w 4"/>
              <a:gd name="T5" fmla="*/ 2 h 53"/>
              <a:gd name="T6" fmla="*/ 2 w 4"/>
              <a:gd name="T7" fmla="*/ 0 h 53"/>
              <a:gd name="T8" fmla="*/ 4 w 4"/>
              <a:gd name="T9" fmla="*/ 2 h 53"/>
              <a:gd name="T10" fmla="*/ 4 w 4"/>
              <a:gd name="T11" fmla="*/ 51 h 53"/>
              <a:gd name="T12" fmla="*/ 2 w 4"/>
              <a:gd name="T13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53">
                <a:moveTo>
                  <a:pt x="2" y="53"/>
                </a:moveTo>
                <a:cubicBezTo>
                  <a:pt x="1" y="53"/>
                  <a:pt x="0" y="52"/>
                  <a:pt x="0" y="5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" y="0"/>
                  <a:pt x="4" y="1"/>
                  <a:pt x="4" y="2"/>
                </a:cubicBezTo>
                <a:cubicBezTo>
                  <a:pt x="4" y="51"/>
                  <a:pt x="4" y="51"/>
                  <a:pt x="4" y="51"/>
                </a:cubicBezTo>
                <a:cubicBezTo>
                  <a:pt x="4" y="52"/>
                  <a:pt x="4" y="53"/>
                  <a:pt x="2" y="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Freeform 30">
            <a:extLst>
              <a:ext uri="{FF2B5EF4-FFF2-40B4-BE49-F238E27FC236}">
                <a16:creationId xmlns:a16="http://schemas.microsoft.com/office/drawing/2014/main" id="{F5D9ADB9-980B-470B-8C77-1134B870142F}"/>
              </a:ext>
            </a:extLst>
          </p:cNvPr>
          <p:cNvSpPr>
            <a:spLocks noEditPoints="1"/>
          </p:cNvSpPr>
          <p:nvPr/>
        </p:nvSpPr>
        <p:spPr bwMode="auto">
          <a:xfrm>
            <a:off x="8004176" y="1609726"/>
            <a:ext cx="350838" cy="331788"/>
          </a:xfrm>
          <a:custGeom>
            <a:avLst/>
            <a:gdLst>
              <a:gd name="T0" fmla="*/ 10 w 162"/>
              <a:gd name="T1" fmla="*/ 153 h 153"/>
              <a:gd name="T2" fmla="*/ 10 w 162"/>
              <a:gd name="T3" fmla="*/ 142 h 153"/>
              <a:gd name="T4" fmla="*/ 12 w 162"/>
              <a:gd name="T5" fmla="*/ 141 h 153"/>
              <a:gd name="T6" fmla="*/ 29 w 162"/>
              <a:gd name="T7" fmla="*/ 120 h 153"/>
              <a:gd name="T8" fmla="*/ 29 w 162"/>
              <a:gd name="T9" fmla="*/ 118 h 153"/>
              <a:gd name="T10" fmla="*/ 0 w 162"/>
              <a:gd name="T11" fmla="*/ 67 h 153"/>
              <a:gd name="T12" fmla="*/ 81 w 162"/>
              <a:gd name="T13" fmla="*/ 0 h 153"/>
              <a:gd name="T14" fmla="*/ 162 w 162"/>
              <a:gd name="T15" fmla="*/ 67 h 153"/>
              <a:gd name="T16" fmla="*/ 81 w 162"/>
              <a:gd name="T17" fmla="*/ 133 h 153"/>
              <a:gd name="T18" fmla="*/ 70 w 162"/>
              <a:gd name="T19" fmla="*/ 133 h 153"/>
              <a:gd name="T20" fmla="*/ 14 w 162"/>
              <a:gd name="T21" fmla="*/ 153 h 153"/>
              <a:gd name="T22" fmla="*/ 10 w 162"/>
              <a:gd name="T23" fmla="*/ 153 h 153"/>
              <a:gd name="T24" fmla="*/ 81 w 162"/>
              <a:gd name="T25" fmla="*/ 8 h 153"/>
              <a:gd name="T26" fmla="*/ 8 w 162"/>
              <a:gd name="T27" fmla="*/ 67 h 153"/>
              <a:gd name="T28" fmla="*/ 35 w 162"/>
              <a:gd name="T29" fmla="*/ 112 h 153"/>
              <a:gd name="T30" fmla="*/ 36 w 162"/>
              <a:gd name="T31" fmla="*/ 113 h 153"/>
              <a:gd name="T32" fmla="*/ 37 w 162"/>
              <a:gd name="T33" fmla="*/ 115 h 153"/>
              <a:gd name="T34" fmla="*/ 37 w 162"/>
              <a:gd name="T35" fmla="*/ 120 h 153"/>
              <a:gd name="T36" fmla="*/ 22 w 162"/>
              <a:gd name="T37" fmla="*/ 144 h 153"/>
              <a:gd name="T38" fmla="*/ 66 w 162"/>
              <a:gd name="T39" fmla="*/ 126 h 153"/>
              <a:gd name="T40" fmla="*/ 68 w 162"/>
              <a:gd name="T41" fmla="*/ 124 h 153"/>
              <a:gd name="T42" fmla="*/ 70 w 162"/>
              <a:gd name="T43" fmla="*/ 125 h 153"/>
              <a:gd name="T44" fmla="*/ 81 w 162"/>
              <a:gd name="T45" fmla="*/ 125 h 153"/>
              <a:gd name="T46" fmla="*/ 154 w 162"/>
              <a:gd name="T47" fmla="*/ 67 h 153"/>
              <a:gd name="T48" fmla="*/ 81 w 162"/>
              <a:gd name="T49" fmla="*/ 8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2" h="153">
                <a:moveTo>
                  <a:pt x="10" y="153"/>
                </a:moveTo>
                <a:cubicBezTo>
                  <a:pt x="10" y="142"/>
                  <a:pt x="10" y="142"/>
                  <a:pt x="10" y="142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20" y="137"/>
                  <a:pt x="29" y="129"/>
                  <a:pt x="29" y="120"/>
                </a:cubicBezTo>
                <a:cubicBezTo>
                  <a:pt x="29" y="119"/>
                  <a:pt x="29" y="118"/>
                  <a:pt x="29" y="118"/>
                </a:cubicBezTo>
                <a:cubicBezTo>
                  <a:pt x="10" y="105"/>
                  <a:pt x="0" y="87"/>
                  <a:pt x="0" y="67"/>
                </a:cubicBezTo>
                <a:cubicBezTo>
                  <a:pt x="0" y="30"/>
                  <a:pt x="36" y="0"/>
                  <a:pt x="81" y="0"/>
                </a:cubicBezTo>
                <a:cubicBezTo>
                  <a:pt x="126" y="0"/>
                  <a:pt x="162" y="30"/>
                  <a:pt x="162" y="67"/>
                </a:cubicBezTo>
                <a:cubicBezTo>
                  <a:pt x="162" y="104"/>
                  <a:pt x="126" y="133"/>
                  <a:pt x="81" y="133"/>
                </a:cubicBezTo>
                <a:cubicBezTo>
                  <a:pt x="77" y="133"/>
                  <a:pt x="74" y="133"/>
                  <a:pt x="70" y="133"/>
                </a:cubicBezTo>
                <a:cubicBezTo>
                  <a:pt x="53" y="149"/>
                  <a:pt x="32" y="152"/>
                  <a:pt x="14" y="153"/>
                </a:cubicBezTo>
                <a:lnTo>
                  <a:pt x="10" y="153"/>
                </a:lnTo>
                <a:close/>
                <a:moveTo>
                  <a:pt x="81" y="8"/>
                </a:moveTo>
                <a:cubicBezTo>
                  <a:pt x="41" y="8"/>
                  <a:pt x="8" y="35"/>
                  <a:pt x="8" y="67"/>
                </a:cubicBezTo>
                <a:cubicBezTo>
                  <a:pt x="8" y="84"/>
                  <a:pt x="18" y="101"/>
                  <a:pt x="35" y="112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7" y="115"/>
                  <a:pt x="37" y="115"/>
                  <a:pt x="37" y="115"/>
                </a:cubicBezTo>
                <a:cubicBezTo>
                  <a:pt x="37" y="117"/>
                  <a:pt x="37" y="118"/>
                  <a:pt x="37" y="120"/>
                </a:cubicBezTo>
                <a:cubicBezTo>
                  <a:pt x="37" y="130"/>
                  <a:pt x="30" y="139"/>
                  <a:pt x="22" y="144"/>
                </a:cubicBezTo>
                <a:cubicBezTo>
                  <a:pt x="37" y="143"/>
                  <a:pt x="53" y="139"/>
                  <a:pt x="66" y="126"/>
                </a:cubicBezTo>
                <a:cubicBezTo>
                  <a:pt x="68" y="124"/>
                  <a:pt x="68" y="124"/>
                  <a:pt x="68" y="124"/>
                </a:cubicBezTo>
                <a:cubicBezTo>
                  <a:pt x="70" y="125"/>
                  <a:pt x="70" y="125"/>
                  <a:pt x="70" y="125"/>
                </a:cubicBezTo>
                <a:cubicBezTo>
                  <a:pt x="73" y="125"/>
                  <a:pt x="77" y="125"/>
                  <a:pt x="81" y="125"/>
                </a:cubicBezTo>
                <a:cubicBezTo>
                  <a:pt x="121" y="125"/>
                  <a:pt x="154" y="99"/>
                  <a:pt x="154" y="67"/>
                </a:cubicBezTo>
                <a:cubicBezTo>
                  <a:pt x="154" y="35"/>
                  <a:pt x="121" y="8"/>
                  <a:pt x="81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 31">
            <a:extLst>
              <a:ext uri="{FF2B5EF4-FFF2-40B4-BE49-F238E27FC236}">
                <a16:creationId xmlns:a16="http://schemas.microsoft.com/office/drawing/2014/main" id="{0A12858D-4348-4638-90D0-BD139F0E2887}"/>
              </a:ext>
            </a:extLst>
          </p:cNvPr>
          <p:cNvSpPr>
            <a:spLocks noEditPoints="1"/>
          </p:cNvSpPr>
          <p:nvPr/>
        </p:nvSpPr>
        <p:spPr bwMode="auto">
          <a:xfrm>
            <a:off x="9001126" y="1739901"/>
            <a:ext cx="195263" cy="196850"/>
          </a:xfrm>
          <a:custGeom>
            <a:avLst/>
            <a:gdLst>
              <a:gd name="T0" fmla="*/ 83 w 90"/>
              <a:gd name="T1" fmla="*/ 91 h 91"/>
              <a:gd name="T2" fmla="*/ 57 w 90"/>
              <a:gd name="T3" fmla="*/ 80 h 91"/>
              <a:gd name="T4" fmla="*/ 45 w 90"/>
              <a:gd name="T5" fmla="*/ 81 h 91"/>
              <a:gd name="T6" fmla="*/ 0 w 90"/>
              <a:gd name="T7" fmla="*/ 41 h 91"/>
              <a:gd name="T8" fmla="*/ 45 w 90"/>
              <a:gd name="T9" fmla="*/ 0 h 91"/>
              <a:gd name="T10" fmla="*/ 90 w 90"/>
              <a:gd name="T11" fmla="*/ 41 h 91"/>
              <a:gd name="T12" fmla="*/ 82 w 90"/>
              <a:gd name="T13" fmla="*/ 64 h 91"/>
              <a:gd name="T14" fmla="*/ 81 w 90"/>
              <a:gd name="T15" fmla="*/ 70 h 91"/>
              <a:gd name="T16" fmla="*/ 89 w 90"/>
              <a:gd name="T17" fmla="*/ 84 h 91"/>
              <a:gd name="T18" fmla="*/ 90 w 90"/>
              <a:gd name="T19" fmla="*/ 85 h 91"/>
              <a:gd name="T20" fmla="*/ 90 w 90"/>
              <a:gd name="T21" fmla="*/ 90 h 91"/>
              <a:gd name="T22" fmla="*/ 89 w 90"/>
              <a:gd name="T23" fmla="*/ 90 h 91"/>
              <a:gd name="T24" fmla="*/ 83 w 90"/>
              <a:gd name="T25" fmla="*/ 91 h 91"/>
              <a:gd name="T26" fmla="*/ 58 w 90"/>
              <a:gd name="T27" fmla="*/ 75 h 91"/>
              <a:gd name="T28" fmla="*/ 59 w 90"/>
              <a:gd name="T29" fmla="*/ 76 h 91"/>
              <a:gd name="T30" fmla="*/ 85 w 90"/>
              <a:gd name="T31" fmla="*/ 87 h 91"/>
              <a:gd name="T32" fmla="*/ 77 w 90"/>
              <a:gd name="T33" fmla="*/ 70 h 91"/>
              <a:gd name="T34" fmla="*/ 78 w 90"/>
              <a:gd name="T35" fmla="*/ 62 h 91"/>
              <a:gd name="T36" fmla="*/ 79 w 90"/>
              <a:gd name="T37" fmla="*/ 62 h 91"/>
              <a:gd name="T38" fmla="*/ 86 w 90"/>
              <a:gd name="T39" fmla="*/ 41 h 91"/>
              <a:gd name="T40" fmla="*/ 45 w 90"/>
              <a:gd name="T41" fmla="*/ 4 h 91"/>
              <a:gd name="T42" fmla="*/ 4 w 90"/>
              <a:gd name="T43" fmla="*/ 41 h 91"/>
              <a:gd name="T44" fmla="*/ 45 w 90"/>
              <a:gd name="T45" fmla="*/ 77 h 91"/>
              <a:gd name="T46" fmla="*/ 57 w 90"/>
              <a:gd name="T47" fmla="*/ 75 h 91"/>
              <a:gd name="T48" fmla="*/ 58 w 90"/>
              <a:gd name="T49" fmla="*/ 7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0" h="91">
                <a:moveTo>
                  <a:pt x="83" y="91"/>
                </a:moveTo>
                <a:cubicBezTo>
                  <a:pt x="73" y="91"/>
                  <a:pt x="64" y="87"/>
                  <a:pt x="57" y="80"/>
                </a:cubicBezTo>
                <a:cubicBezTo>
                  <a:pt x="53" y="81"/>
                  <a:pt x="49" y="81"/>
                  <a:pt x="45" y="81"/>
                </a:cubicBezTo>
                <a:cubicBezTo>
                  <a:pt x="20" y="81"/>
                  <a:pt x="0" y="63"/>
                  <a:pt x="0" y="41"/>
                </a:cubicBezTo>
                <a:cubicBezTo>
                  <a:pt x="0" y="18"/>
                  <a:pt x="20" y="0"/>
                  <a:pt x="45" y="0"/>
                </a:cubicBezTo>
                <a:cubicBezTo>
                  <a:pt x="70" y="0"/>
                  <a:pt x="90" y="18"/>
                  <a:pt x="90" y="41"/>
                </a:cubicBezTo>
                <a:cubicBezTo>
                  <a:pt x="90" y="49"/>
                  <a:pt x="87" y="57"/>
                  <a:pt x="82" y="64"/>
                </a:cubicBezTo>
                <a:cubicBezTo>
                  <a:pt x="81" y="66"/>
                  <a:pt x="81" y="68"/>
                  <a:pt x="81" y="70"/>
                </a:cubicBezTo>
                <a:cubicBezTo>
                  <a:pt x="81" y="76"/>
                  <a:pt x="84" y="81"/>
                  <a:pt x="89" y="84"/>
                </a:cubicBezTo>
                <a:cubicBezTo>
                  <a:pt x="90" y="85"/>
                  <a:pt x="90" y="85"/>
                  <a:pt x="90" y="85"/>
                </a:cubicBezTo>
                <a:cubicBezTo>
                  <a:pt x="90" y="90"/>
                  <a:pt x="90" y="90"/>
                  <a:pt x="90" y="90"/>
                </a:cubicBezTo>
                <a:cubicBezTo>
                  <a:pt x="89" y="90"/>
                  <a:pt x="89" y="90"/>
                  <a:pt x="89" y="90"/>
                </a:cubicBezTo>
                <a:cubicBezTo>
                  <a:pt x="87" y="90"/>
                  <a:pt x="85" y="91"/>
                  <a:pt x="83" y="91"/>
                </a:cubicBezTo>
                <a:close/>
                <a:moveTo>
                  <a:pt x="58" y="75"/>
                </a:moveTo>
                <a:cubicBezTo>
                  <a:pt x="59" y="76"/>
                  <a:pt x="59" y="76"/>
                  <a:pt x="59" y="76"/>
                </a:cubicBezTo>
                <a:cubicBezTo>
                  <a:pt x="66" y="83"/>
                  <a:pt x="75" y="87"/>
                  <a:pt x="85" y="87"/>
                </a:cubicBezTo>
                <a:cubicBezTo>
                  <a:pt x="80" y="83"/>
                  <a:pt x="77" y="77"/>
                  <a:pt x="77" y="70"/>
                </a:cubicBezTo>
                <a:cubicBezTo>
                  <a:pt x="77" y="67"/>
                  <a:pt x="77" y="65"/>
                  <a:pt x="78" y="62"/>
                </a:cubicBezTo>
                <a:cubicBezTo>
                  <a:pt x="79" y="62"/>
                  <a:pt x="79" y="62"/>
                  <a:pt x="79" y="62"/>
                </a:cubicBezTo>
                <a:cubicBezTo>
                  <a:pt x="84" y="55"/>
                  <a:pt x="86" y="48"/>
                  <a:pt x="86" y="41"/>
                </a:cubicBezTo>
                <a:cubicBezTo>
                  <a:pt x="86" y="20"/>
                  <a:pt x="68" y="4"/>
                  <a:pt x="45" y="4"/>
                </a:cubicBezTo>
                <a:cubicBezTo>
                  <a:pt x="22" y="4"/>
                  <a:pt x="4" y="20"/>
                  <a:pt x="4" y="41"/>
                </a:cubicBezTo>
                <a:cubicBezTo>
                  <a:pt x="4" y="61"/>
                  <a:pt x="22" y="77"/>
                  <a:pt x="45" y="77"/>
                </a:cubicBezTo>
                <a:cubicBezTo>
                  <a:pt x="49" y="77"/>
                  <a:pt x="53" y="77"/>
                  <a:pt x="57" y="75"/>
                </a:cubicBezTo>
                <a:lnTo>
                  <a:pt x="58" y="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Freeform 32">
            <a:extLst>
              <a:ext uri="{FF2B5EF4-FFF2-40B4-BE49-F238E27FC236}">
                <a16:creationId xmlns:a16="http://schemas.microsoft.com/office/drawing/2014/main" id="{D1AB0229-71F2-458D-969D-EB353C63A1A6}"/>
              </a:ext>
            </a:extLst>
          </p:cNvPr>
          <p:cNvSpPr>
            <a:spLocks noEditPoints="1"/>
          </p:cNvSpPr>
          <p:nvPr/>
        </p:nvSpPr>
        <p:spPr bwMode="auto">
          <a:xfrm>
            <a:off x="8809038" y="1590676"/>
            <a:ext cx="350838" cy="328613"/>
          </a:xfrm>
          <a:custGeom>
            <a:avLst/>
            <a:gdLst>
              <a:gd name="T0" fmla="*/ 10 w 162"/>
              <a:gd name="T1" fmla="*/ 152 h 152"/>
              <a:gd name="T2" fmla="*/ 10 w 162"/>
              <a:gd name="T3" fmla="*/ 141 h 152"/>
              <a:gd name="T4" fmla="*/ 12 w 162"/>
              <a:gd name="T5" fmla="*/ 140 h 152"/>
              <a:gd name="T6" fmla="*/ 29 w 162"/>
              <a:gd name="T7" fmla="*/ 119 h 152"/>
              <a:gd name="T8" fmla="*/ 29 w 162"/>
              <a:gd name="T9" fmla="*/ 117 h 152"/>
              <a:gd name="T10" fmla="*/ 0 w 162"/>
              <a:gd name="T11" fmla="*/ 66 h 152"/>
              <a:gd name="T12" fmla="*/ 81 w 162"/>
              <a:gd name="T13" fmla="*/ 0 h 152"/>
              <a:gd name="T14" fmla="*/ 162 w 162"/>
              <a:gd name="T15" fmla="*/ 65 h 152"/>
              <a:gd name="T16" fmla="*/ 162 w 162"/>
              <a:gd name="T17" fmla="*/ 71 h 152"/>
              <a:gd name="T18" fmla="*/ 156 w 162"/>
              <a:gd name="T19" fmla="*/ 68 h 152"/>
              <a:gd name="T20" fmla="*/ 134 w 162"/>
              <a:gd name="T21" fmla="*/ 64 h 152"/>
              <a:gd name="T22" fmla="*/ 98 w 162"/>
              <a:gd name="T23" fmla="*/ 77 h 152"/>
              <a:gd name="T24" fmla="*/ 83 w 162"/>
              <a:gd name="T25" fmla="*/ 110 h 152"/>
              <a:gd name="T26" fmla="*/ 87 w 162"/>
              <a:gd name="T27" fmla="*/ 127 h 152"/>
              <a:gd name="T28" fmla="*/ 90 w 162"/>
              <a:gd name="T29" fmla="*/ 133 h 152"/>
              <a:gd name="T30" fmla="*/ 84 w 162"/>
              <a:gd name="T31" fmla="*/ 133 h 152"/>
              <a:gd name="T32" fmla="*/ 70 w 162"/>
              <a:gd name="T33" fmla="*/ 132 h 152"/>
              <a:gd name="T34" fmla="*/ 14 w 162"/>
              <a:gd name="T35" fmla="*/ 152 h 152"/>
              <a:gd name="T36" fmla="*/ 10 w 162"/>
              <a:gd name="T37" fmla="*/ 152 h 152"/>
              <a:gd name="T38" fmla="*/ 81 w 162"/>
              <a:gd name="T39" fmla="*/ 8 h 152"/>
              <a:gd name="T40" fmla="*/ 8 w 162"/>
              <a:gd name="T41" fmla="*/ 66 h 152"/>
              <a:gd name="T42" fmla="*/ 35 w 162"/>
              <a:gd name="T43" fmla="*/ 112 h 152"/>
              <a:gd name="T44" fmla="*/ 36 w 162"/>
              <a:gd name="T45" fmla="*/ 112 h 152"/>
              <a:gd name="T46" fmla="*/ 37 w 162"/>
              <a:gd name="T47" fmla="*/ 114 h 152"/>
              <a:gd name="T48" fmla="*/ 37 w 162"/>
              <a:gd name="T49" fmla="*/ 119 h 152"/>
              <a:gd name="T50" fmla="*/ 22 w 162"/>
              <a:gd name="T51" fmla="*/ 144 h 152"/>
              <a:gd name="T52" fmla="*/ 66 w 162"/>
              <a:gd name="T53" fmla="*/ 125 h 152"/>
              <a:gd name="T54" fmla="*/ 68 w 162"/>
              <a:gd name="T55" fmla="*/ 124 h 152"/>
              <a:gd name="T56" fmla="*/ 70 w 162"/>
              <a:gd name="T57" fmla="*/ 124 h 152"/>
              <a:gd name="T58" fmla="*/ 78 w 162"/>
              <a:gd name="T59" fmla="*/ 125 h 152"/>
              <a:gd name="T60" fmla="*/ 75 w 162"/>
              <a:gd name="T61" fmla="*/ 110 h 152"/>
              <a:gd name="T62" fmla="*/ 93 w 162"/>
              <a:gd name="T63" fmla="*/ 71 h 152"/>
              <a:gd name="T64" fmla="*/ 134 w 162"/>
              <a:gd name="T65" fmla="*/ 56 h 152"/>
              <a:gd name="T66" fmla="*/ 153 w 162"/>
              <a:gd name="T67" fmla="*/ 59 h 152"/>
              <a:gd name="T68" fmla="*/ 81 w 162"/>
              <a:gd name="T69" fmla="*/ 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62" h="152">
                <a:moveTo>
                  <a:pt x="10" y="152"/>
                </a:moveTo>
                <a:cubicBezTo>
                  <a:pt x="10" y="141"/>
                  <a:pt x="10" y="141"/>
                  <a:pt x="10" y="141"/>
                </a:cubicBezTo>
                <a:cubicBezTo>
                  <a:pt x="12" y="140"/>
                  <a:pt x="12" y="140"/>
                  <a:pt x="12" y="140"/>
                </a:cubicBezTo>
                <a:cubicBezTo>
                  <a:pt x="20" y="136"/>
                  <a:pt x="29" y="129"/>
                  <a:pt x="29" y="119"/>
                </a:cubicBezTo>
                <a:cubicBezTo>
                  <a:pt x="29" y="119"/>
                  <a:pt x="29" y="118"/>
                  <a:pt x="29" y="117"/>
                </a:cubicBezTo>
                <a:cubicBezTo>
                  <a:pt x="10" y="104"/>
                  <a:pt x="0" y="86"/>
                  <a:pt x="0" y="66"/>
                </a:cubicBezTo>
                <a:cubicBezTo>
                  <a:pt x="0" y="30"/>
                  <a:pt x="36" y="0"/>
                  <a:pt x="81" y="0"/>
                </a:cubicBezTo>
                <a:cubicBezTo>
                  <a:pt x="125" y="0"/>
                  <a:pt x="161" y="28"/>
                  <a:pt x="162" y="65"/>
                </a:cubicBezTo>
                <a:cubicBezTo>
                  <a:pt x="162" y="71"/>
                  <a:pt x="162" y="71"/>
                  <a:pt x="162" y="71"/>
                </a:cubicBezTo>
                <a:cubicBezTo>
                  <a:pt x="156" y="68"/>
                  <a:pt x="156" y="68"/>
                  <a:pt x="156" y="68"/>
                </a:cubicBezTo>
                <a:cubicBezTo>
                  <a:pt x="149" y="65"/>
                  <a:pt x="142" y="64"/>
                  <a:pt x="134" y="64"/>
                </a:cubicBezTo>
                <a:cubicBezTo>
                  <a:pt x="121" y="64"/>
                  <a:pt x="108" y="68"/>
                  <a:pt x="98" y="77"/>
                </a:cubicBezTo>
                <a:cubicBezTo>
                  <a:pt x="89" y="85"/>
                  <a:pt x="83" y="97"/>
                  <a:pt x="83" y="110"/>
                </a:cubicBezTo>
                <a:cubicBezTo>
                  <a:pt x="83" y="116"/>
                  <a:pt x="85" y="122"/>
                  <a:pt x="87" y="127"/>
                </a:cubicBezTo>
                <a:cubicBezTo>
                  <a:pt x="90" y="133"/>
                  <a:pt x="90" y="133"/>
                  <a:pt x="90" y="133"/>
                </a:cubicBezTo>
                <a:cubicBezTo>
                  <a:pt x="84" y="133"/>
                  <a:pt x="84" y="133"/>
                  <a:pt x="84" y="133"/>
                </a:cubicBezTo>
                <a:cubicBezTo>
                  <a:pt x="79" y="133"/>
                  <a:pt x="75" y="133"/>
                  <a:pt x="70" y="132"/>
                </a:cubicBezTo>
                <a:cubicBezTo>
                  <a:pt x="53" y="149"/>
                  <a:pt x="32" y="152"/>
                  <a:pt x="14" y="152"/>
                </a:cubicBezTo>
                <a:lnTo>
                  <a:pt x="10" y="152"/>
                </a:lnTo>
                <a:close/>
                <a:moveTo>
                  <a:pt x="81" y="8"/>
                </a:moveTo>
                <a:cubicBezTo>
                  <a:pt x="41" y="8"/>
                  <a:pt x="8" y="34"/>
                  <a:pt x="8" y="66"/>
                </a:cubicBezTo>
                <a:cubicBezTo>
                  <a:pt x="8" y="84"/>
                  <a:pt x="18" y="100"/>
                  <a:pt x="35" y="112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37" y="114"/>
                  <a:pt x="37" y="114"/>
                  <a:pt x="37" y="114"/>
                </a:cubicBezTo>
                <a:cubicBezTo>
                  <a:pt x="37" y="116"/>
                  <a:pt x="37" y="118"/>
                  <a:pt x="37" y="119"/>
                </a:cubicBezTo>
                <a:cubicBezTo>
                  <a:pt x="37" y="129"/>
                  <a:pt x="30" y="138"/>
                  <a:pt x="22" y="144"/>
                </a:cubicBezTo>
                <a:cubicBezTo>
                  <a:pt x="37" y="142"/>
                  <a:pt x="53" y="139"/>
                  <a:pt x="66" y="125"/>
                </a:cubicBezTo>
                <a:cubicBezTo>
                  <a:pt x="68" y="124"/>
                  <a:pt x="68" y="124"/>
                  <a:pt x="68" y="124"/>
                </a:cubicBezTo>
                <a:cubicBezTo>
                  <a:pt x="70" y="124"/>
                  <a:pt x="70" y="124"/>
                  <a:pt x="70" y="124"/>
                </a:cubicBezTo>
                <a:cubicBezTo>
                  <a:pt x="72" y="124"/>
                  <a:pt x="75" y="125"/>
                  <a:pt x="78" y="125"/>
                </a:cubicBezTo>
                <a:cubicBezTo>
                  <a:pt x="76" y="120"/>
                  <a:pt x="75" y="115"/>
                  <a:pt x="75" y="110"/>
                </a:cubicBezTo>
                <a:cubicBezTo>
                  <a:pt x="75" y="95"/>
                  <a:pt x="82" y="81"/>
                  <a:pt x="93" y="71"/>
                </a:cubicBezTo>
                <a:cubicBezTo>
                  <a:pt x="104" y="61"/>
                  <a:pt x="119" y="56"/>
                  <a:pt x="134" y="56"/>
                </a:cubicBezTo>
                <a:cubicBezTo>
                  <a:pt x="141" y="56"/>
                  <a:pt x="147" y="57"/>
                  <a:pt x="153" y="59"/>
                </a:cubicBezTo>
                <a:cubicBezTo>
                  <a:pt x="149" y="30"/>
                  <a:pt x="118" y="8"/>
                  <a:pt x="81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Freeform 33">
            <a:extLst>
              <a:ext uri="{FF2B5EF4-FFF2-40B4-BE49-F238E27FC236}">
                <a16:creationId xmlns:a16="http://schemas.microsoft.com/office/drawing/2014/main" id="{8D67BFC0-E579-42A5-A341-1F525910C0D9}"/>
              </a:ext>
            </a:extLst>
          </p:cNvPr>
          <p:cNvSpPr>
            <a:spLocks noEditPoints="1"/>
          </p:cNvSpPr>
          <p:nvPr/>
        </p:nvSpPr>
        <p:spPr bwMode="auto">
          <a:xfrm>
            <a:off x="9639301" y="1590676"/>
            <a:ext cx="328613" cy="309563"/>
          </a:xfrm>
          <a:custGeom>
            <a:avLst/>
            <a:gdLst>
              <a:gd name="T0" fmla="*/ 10 w 152"/>
              <a:gd name="T1" fmla="*/ 143 h 143"/>
              <a:gd name="T2" fmla="*/ 10 w 152"/>
              <a:gd name="T3" fmla="*/ 132 h 143"/>
              <a:gd name="T4" fmla="*/ 12 w 152"/>
              <a:gd name="T5" fmla="*/ 131 h 143"/>
              <a:gd name="T6" fmla="*/ 27 w 152"/>
              <a:gd name="T7" fmla="*/ 112 h 143"/>
              <a:gd name="T8" fmla="*/ 27 w 152"/>
              <a:gd name="T9" fmla="*/ 110 h 143"/>
              <a:gd name="T10" fmla="*/ 0 w 152"/>
              <a:gd name="T11" fmla="*/ 62 h 143"/>
              <a:gd name="T12" fmla="*/ 76 w 152"/>
              <a:gd name="T13" fmla="*/ 0 h 143"/>
              <a:gd name="T14" fmla="*/ 152 w 152"/>
              <a:gd name="T15" fmla="*/ 62 h 143"/>
              <a:gd name="T16" fmla="*/ 76 w 152"/>
              <a:gd name="T17" fmla="*/ 125 h 143"/>
              <a:gd name="T18" fmla="*/ 66 w 152"/>
              <a:gd name="T19" fmla="*/ 124 h 143"/>
              <a:gd name="T20" fmla="*/ 14 w 152"/>
              <a:gd name="T21" fmla="*/ 142 h 143"/>
              <a:gd name="T22" fmla="*/ 10 w 152"/>
              <a:gd name="T23" fmla="*/ 143 h 143"/>
              <a:gd name="T24" fmla="*/ 76 w 152"/>
              <a:gd name="T25" fmla="*/ 8 h 143"/>
              <a:gd name="T26" fmla="*/ 8 w 152"/>
              <a:gd name="T27" fmla="*/ 62 h 143"/>
              <a:gd name="T28" fmla="*/ 33 w 152"/>
              <a:gd name="T29" fmla="*/ 104 h 143"/>
              <a:gd name="T30" fmla="*/ 35 w 152"/>
              <a:gd name="T31" fmla="*/ 105 h 143"/>
              <a:gd name="T32" fmla="*/ 35 w 152"/>
              <a:gd name="T33" fmla="*/ 107 h 143"/>
              <a:gd name="T34" fmla="*/ 35 w 152"/>
              <a:gd name="T35" fmla="*/ 112 h 143"/>
              <a:gd name="T36" fmla="*/ 22 w 152"/>
              <a:gd name="T37" fmla="*/ 134 h 143"/>
              <a:gd name="T38" fmla="*/ 62 w 152"/>
              <a:gd name="T39" fmla="*/ 117 h 143"/>
              <a:gd name="T40" fmla="*/ 64 w 152"/>
              <a:gd name="T41" fmla="*/ 116 h 143"/>
              <a:gd name="T42" fmla="*/ 65 w 152"/>
              <a:gd name="T43" fmla="*/ 116 h 143"/>
              <a:gd name="T44" fmla="*/ 76 w 152"/>
              <a:gd name="T45" fmla="*/ 117 h 143"/>
              <a:gd name="T46" fmla="*/ 144 w 152"/>
              <a:gd name="T47" fmla="*/ 62 h 143"/>
              <a:gd name="T48" fmla="*/ 76 w 152"/>
              <a:gd name="T49" fmla="*/ 8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2" h="143">
                <a:moveTo>
                  <a:pt x="10" y="143"/>
                </a:moveTo>
                <a:cubicBezTo>
                  <a:pt x="10" y="132"/>
                  <a:pt x="10" y="132"/>
                  <a:pt x="10" y="132"/>
                </a:cubicBezTo>
                <a:cubicBezTo>
                  <a:pt x="12" y="131"/>
                  <a:pt x="12" y="131"/>
                  <a:pt x="12" y="131"/>
                </a:cubicBezTo>
                <a:cubicBezTo>
                  <a:pt x="21" y="127"/>
                  <a:pt x="27" y="119"/>
                  <a:pt x="27" y="112"/>
                </a:cubicBezTo>
                <a:cubicBezTo>
                  <a:pt x="27" y="111"/>
                  <a:pt x="27" y="110"/>
                  <a:pt x="27" y="110"/>
                </a:cubicBezTo>
                <a:cubicBezTo>
                  <a:pt x="10" y="98"/>
                  <a:pt x="0" y="81"/>
                  <a:pt x="0" y="62"/>
                </a:cubicBezTo>
                <a:cubicBezTo>
                  <a:pt x="0" y="28"/>
                  <a:pt x="34" y="0"/>
                  <a:pt x="76" y="0"/>
                </a:cubicBezTo>
                <a:cubicBezTo>
                  <a:pt x="118" y="0"/>
                  <a:pt x="152" y="28"/>
                  <a:pt x="152" y="62"/>
                </a:cubicBezTo>
                <a:cubicBezTo>
                  <a:pt x="152" y="96"/>
                  <a:pt x="118" y="125"/>
                  <a:pt x="76" y="125"/>
                </a:cubicBezTo>
                <a:cubicBezTo>
                  <a:pt x="73" y="125"/>
                  <a:pt x="70" y="124"/>
                  <a:pt x="66" y="124"/>
                </a:cubicBezTo>
                <a:cubicBezTo>
                  <a:pt x="50" y="139"/>
                  <a:pt x="31" y="142"/>
                  <a:pt x="14" y="142"/>
                </a:cubicBezTo>
                <a:lnTo>
                  <a:pt x="10" y="143"/>
                </a:lnTo>
                <a:close/>
                <a:moveTo>
                  <a:pt x="76" y="8"/>
                </a:moveTo>
                <a:cubicBezTo>
                  <a:pt x="39" y="8"/>
                  <a:pt x="8" y="32"/>
                  <a:pt x="8" y="62"/>
                </a:cubicBezTo>
                <a:cubicBezTo>
                  <a:pt x="8" y="78"/>
                  <a:pt x="17" y="94"/>
                  <a:pt x="33" y="104"/>
                </a:cubicBezTo>
                <a:cubicBezTo>
                  <a:pt x="35" y="105"/>
                  <a:pt x="35" y="105"/>
                  <a:pt x="35" y="105"/>
                </a:cubicBezTo>
                <a:cubicBezTo>
                  <a:pt x="35" y="107"/>
                  <a:pt x="35" y="107"/>
                  <a:pt x="35" y="107"/>
                </a:cubicBezTo>
                <a:cubicBezTo>
                  <a:pt x="35" y="108"/>
                  <a:pt x="35" y="110"/>
                  <a:pt x="35" y="112"/>
                </a:cubicBezTo>
                <a:cubicBezTo>
                  <a:pt x="35" y="120"/>
                  <a:pt x="30" y="128"/>
                  <a:pt x="22" y="134"/>
                </a:cubicBezTo>
                <a:cubicBezTo>
                  <a:pt x="36" y="133"/>
                  <a:pt x="50" y="129"/>
                  <a:pt x="62" y="117"/>
                </a:cubicBezTo>
                <a:cubicBezTo>
                  <a:pt x="64" y="116"/>
                  <a:pt x="64" y="116"/>
                  <a:pt x="64" y="116"/>
                </a:cubicBezTo>
                <a:cubicBezTo>
                  <a:pt x="65" y="116"/>
                  <a:pt x="65" y="116"/>
                  <a:pt x="65" y="116"/>
                </a:cubicBezTo>
                <a:cubicBezTo>
                  <a:pt x="69" y="116"/>
                  <a:pt x="73" y="117"/>
                  <a:pt x="76" y="117"/>
                </a:cubicBezTo>
                <a:cubicBezTo>
                  <a:pt x="114" y="117"/>
                  <a:pt x="144" y="92"/>
                  <a:pt x="144" y="62"/>
                </a:cubicBezTo>
                <a:cubicBezTo>
                  <a:pt x="144" y="32"/>
                  <a:pt x="114" y="8"/>
                  <a:pt x="76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Freeform 34">
            <a:extLst>
              <a:ext uri="{FF2B5EF4-FFF2-40B4-BE49-F238E27FC236}">
                <a16:creationId xmlns:a16="http://schemas.microsoft.com/office/drawing/2014/main" id="{3D132CE7-B10C-40A9-9B77-94ED3E102FCF}"/>
              </a:ext>
            </a:extLst>
          </p:cNvPr>
          <p:cNvSpPr>
            <a:spLocks noEditPoints="1"/>
          </p:cNvSpPr>
          <p:nvPr/>
        </p:nvSpPr>
        <p:spPr bwMode="auto">
          <a:xfrm>
            <a:off x="9790113" y="1704976"/>
            <a:ext cx="236538" cy="231775"/>
          </a:xfrm>
          <a:custGeom>
            <a:avLst/>
            <a:gdLst>
              <a:gd name="T0" fmla="*/ 100 w 109"/>
              <a:gd name="T1" fmla="*/ 107 h 107"/>
              <a:gd name="T2" fmla="*/ 98 w 109"/>
              <a:gd name="T3" fmla="*/ 107 h 107"/>
              <a:gd name="T4" fmla="*/ 54 w 109"/>
              <a:gd name="T5" fmla="*/ 91 h 107"/>
              <a:gd name="T6" fmla="*/ 6 w 109"/>
              <a:gd name="T7" fmla="*/ 81 h 107"/>
              <a:gd name="T8" fmla="*/ 0 w 109"/>
              <a:gd name="T9" fmla="*/ 77 h 107"/>
              <a:gd name="T10" fmla="*/ 7 w 109"/>
              <a:gd name="T11" fmla="*/ 77 h 107"/>
              <a:gd name="T12" fmla="*/ 63 w 109"/>
              <a:gd name="T13" fmla="*/ 58 h 107"/>
              <a:gd name="T14" fmla="*/ 81 w 109"/>
              <a:gd name="T15" fmla="*/ 36 h 107"/>
              <a:gd name="T16" fmla="*/ 88 w 109"/>
              <a:gd name="T17" fmla="*/ 9 h 107"/>
              <a:gd name="T18" fmla="*/ 88 w 109"/>
              <a:gd name="T19" fmla="*/ 5 h 107"/>
              <a:gd name="T20" fmla="*/ 87 w 109"/>
              <a:gd name="T21" fmla="*/ 0 h 107"/>
              <a:gd name="T22" fmla="*/ 91 w 109"/>
              <a:gd name="T23" fmla="*/ 3 h 107"/>
              <a:gd name="T24" fmla="*/ 109 w 109"/>
              <a:gd name="T25" fmla="*/ 39 h 107"/>
              <a:gd name="T26" fmla="*/ 86 w 109"/>
              <a:gd name="T27" fmla="*/ 79 h 107"/>
              <a:gd name="T28" fmla="*/ 86 w 109"/>
              <a:gd name="T29" fmla="*/ 82 h 107"/>
              <a:gd name="T30" fmla="*/ 99 w 109"/>
              <a:gd name="T31" fmla="*/ 100 h 107"/>
              <a:gd name="T32" fmla="*/ 100 w 109"/>
              <a:gd name="T33" fmla="*/ 100 h 107"/>
              <a:gd name="T34" fmla="*/ 100 w 109"/>
              <a:gd name="T35" fmla="*/ 107 h 107"/>
              <a:gd name="T36" fmla="*/ 55 w 109"/>
              <a:gd name="T37" fmla="*/ 87 h 107"/>
              <a:gd name="T38" fmla="*/ 56 w 109"/>
              <a:gd name="T39" fmla="*/ 87 h 107"/>
              <a:gd name="T40" fmla="*/ 96 w 109"/>
              <a:gd name="T41" fmla="*/ 103 h 107"/>
              <a:gd name="T42" fmla="*/ 82 w 109"/>
              <a:gd name="T43" fmla="*/ 82 h 107"/>
              <a:gd name="T44" fmla="*/ 82 w 109"/>
              <a:gd name="T45" fmla="*/ 78 h 107"/>
              <a:gd name="T46" fmla="*/ 82 w 109"/>
              <a:gd name="T47" fmla="*/ 77 h 107"/>
              <a:gd name="T48" fmla="*/ 83 w 109"/>
              <a:gd name="T49" fmla="*/ 76 h 107"/>
              <a:gd name="T50" fmla="*/ 105 w 109"/>
              <a:gd name="T51" fmla="*/ 39 h 107"/>
              <a:gd name="T52" fmla="*/ 92 w 109"/>
              <a:gd name="T53" fmla="*/ 9 h 107"/>
              <a:gd name="T54" fmla="*/ 92 w 109"/>
              <a:gd name="T55" fmla="*/ 9 h 107"/>
              <a:gd name="T56" fmla="*/ 85 w 109"/>
              <a:gd name="T57" fmla="*/ 38 h 107"/>
              <a:gd name="T58" fmla="*/ 66 w 109"/>
              <a:gd name="T59" fmla="*/ 61 h 107"/>
              <a:gd name="T60" fmla="*/ 14 w 109"/>
              <a:gd name="T61" fmla="*/ 81 h 107"/>
              <a:gd name="T62" fmla="*/ 54 w 109"/>
              <a:gd name="T63" fmla="*/ 87 h 107"/>
              <a:gd name="T64" fmla="*/ 55 w 109"/>
              <a:gd name="T65" fmla="*/ 87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9" h="107">
                <a:moveTo>
                  <a:pt x="100" y="107"/>
                </a:moveTo>
                <a:cubicBezTo>
                  <a:pt x="98" y="107"/>
                  <a:pt x="98" y="107"/>
                  <a:pt x="98" y="107"/>
                </a:cubicBezTo>
                <a:cubicBezTo>
                  <a:pt x="81" y="106"/>
                  <a:pt x="67" y="103"/>
                  <a:pt x="54" y="91"/>
                </a:cubicBezTo>
                <a:cubicBezTo>
                  <a:pt x="36" y="93"/>
                  <a:pt x="19" y="89"/>
                  <a:pt x="6" y="81"/>
                </a:cubicBezTo>
                <a:cubicBezTo>
                  <a:pt x="0" y="77"/>
                  <a:pt x="0" y="77"/>
                  <a:pt x="0" y="77"/>
                </a:cubicBezTo>
                <a:cubicBezTo>
                  <a:pt x="7" y="77"/>
                  <a:pt x="7" y="77"/>
                  <a:pt x="7" y="77"/>
                </a:cubicBezTo>
                <a:cubicBezTo>
                  <a:pt x="28" y="77"/>
                  <a:pt x="48" y="70"/>
                  <a:pt x="63" y="58"/>
                </a:cubicBezTo>
                <a:cubicBezTo>
                  <a:pt x="71" y="52"/>
                  <a:pt x="77" y="44"/>
                  <a:pt x="81" y="36"/>
                </a:cubicBezTo>
                <a:cubicBezTo>
                  <a:pt x="86" y="28"/>
                  <a:pt x="88" y="18"/>
                  <a:pt x="88" y="9"/>
                </a:cubicBezTo>
                <a:cubicBezTo>
                  <a:pt x="88" y="8"/>
                  <a:pt x="88" y="6"/>
                  <a:pt x="88" y="5"/>
                </a:cubicBezTo>
                <a:cubicBezTo>
                  <a:pt x="87" y="0"/>
                  <a:pt x="87" y="0"/>
                  <a:pt x="87" y="0"/>
                </a:cubicBezTo>
                <a:cubicBezTo>
                  <a:pt x="91" y="3"/>
                  <a:pt x="91" y="3"/>
                  <a:pt x="91" y="3"/>
                </a:cubicBezTo>
                <a:cubicBezTo>
                  <a:pt x="103" y="13"/>
                  <a:pt x="109" y="26"/>
                  <a:pt x="109" y="39"/>
                </a:cubicBezTo>
                <a:cubicBezTo>
                  <a:pt x="109" y="55"/>
                  <a:pt x="101" y="69"/>
                  <a:pt x="86" y="79"/>
                </a:cubicBezTo>
                <a:cubicBezTo>
                  <a:pt x="86" y="80"/>
                  <a:pt x="86" y="81"/>
                  <a:pt x="86" y="82"/>
                </a:cubicBezTo>
                <a:cubicBezTo>
                  <a:pt x="86" y="89"/>
                  <a:pt x="91" y="96"/>
                  <a:pt x="99" y="100"/>
                </a:cubicBezTo>
                <a:cubicBezTo>
                  <a:pt x="100" y="100"/>
                  <a:pt x="100" y="100"/>
                  <a:pt x="100" y="100"/>
                </a:cubicBezTo>
                <a:lnTo>
                  <a:pt x="100" y="107"/>
                </a:lnTo>
                <a:close/>
                <a:moveTo>
                  <a:pt x="55" y="87"/>
                </a:moveTo>
                <a:cubicBezTo>
                  <a:pt x="56" y="87"/>
                  <a:pt x="56" y="87"/>
                  <a:pt x="56" y="87"/>
                </a:cubicBezTo>
                <a:cubicBezTo>
                  <a:pt x="68" y="99"/>
                  <a:pt x="80" y="102"/>
                  <a:pt x="96" y="103"/>
                </a:cubicBezTo>
                <a:cubicBezTo>
                  <a:pt x="87" y="98"/>
                  <a:pt x="82" y="90"/>
                  <a:pt x="82" y="82"/>
                </a:cubicBezTo>
                <a:cubicBezTo>
                  <a:pt x="82" y="80"/>
                  <a:pt x="82" y="79"/>
                  <a:pt x="82" y="78"/>
                </a:cubicBezTo>
                <a:cubicBezTo>
                  <a:pt x="82" y="77"/>
                  <a:pt x="82" y="77"/>
                  <a:pt x="82" y="77"/>
                </a:cubicBezTo>
                <a:cubicBezTo>
                  <a:pt x="83" y="76"/>
                  <a:pt x="83" y="76"/>
                  <a:pt x="83" y="76"/>
                </a:cubicBezTo>
                <a:cubicBezTo>
                  <a:pt x="97" y="67"/>
                  <a:pt x="105" y="54"/>
                  <a:pt x="105" y="39"/>
                </a:cubicBezTo>
                <a:cubicBezTo>
                  <a:pt x="105" y="28"/>
                  <a:pt x="101" y="18"/>
                  <a:pt x="92" y="9"/>
                </a:cubicBezTo>
                <a:cubicBezTo>
                  <a:pt x="92" y="9"/>
                  <a:pt x="92" y="9"/>
                  <a:pt x="92" y="9"/>
                </a:cubicBezTo>
                <a:cubicBezTo>
                  <a:pt x="92" y="19"/>
                  <a:pt x="89" y="29"/>
                  <a:pt x="85" y="38"/>
                </a:cubicBezTo>
                <a:cubicBezTo>
                  <a:pt x="80" y="47"/>
                  <a:pt x="74" y="54"/>
                  <a:pt x="66" y="61"/>
                </a:cubicBezTo>
                <a:cubicBezTo>
                  <a:pt x="52" y="72"/>
                  <a:pt x="33" y="79"/>
                  <a:pt x="14" y="81"/>
                </a:cubicBezTo>
                <a:cubicBezTo>
                  <a:pt x="26" y="86"/>
                  <a:pt x="40" y="88"/>
                  <a:pt x="54" y="87"/>
                </a:cubicBezTo>
                <a:lnTo>
                  <a:pt x="55" y="8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 35">
            <a:extLst>
              <a:ext uri="{FF2B5EF4-FFF2-40B4-BE49-F238E27FC236}">
                <a16:creationId xmlns:a16="http://schemas.microsoft.com/office/drawing/2014/main" id="{83C379FC-FD44-410B-823D-4F5259B8CD4B}"/>
              </a:ext>
            </a:extLst>
          </p:cNvPr>
          <p:cNvSpPr>
            <a:spLocks noEditPoints="1"/>
          </p:cNvSpPr>
          <p:nvPr/>
        </p:nvSpPr>
        <p:spPr bwMode="auto">
          <a:xfrm>
            <a:off x="7150101" y="1592263"/>
            <a:ext cx="125413" cy="342900"/>
          </a:xfrm>
          <a:custGeom>
            <a:avLst/>
            <a:gdLst>
              <a:gd name="T0" fmla="*/ 0 w 79"/>
              <a:gd name="T1" fmla="*/ 216 h 216"/>
              <a:gd name="T2" fmla="*/ 0 w 79"/>
              <a:gd name="T3" fmla="*/ 32 h 216"/>
              <a:gd name="T4" fmla="*/ 79 w 79"/>
              <a:gd name="T5" fmla="*/ 0 h 216"/>
              <a:gd name="T6" fmla="*/ 79 w 79"/>
              <a:gd name="T7" fmla="*/ 183 h 216"/>
              <a:gd name="T8" fmla="*/ 0 w 79"/>
              <a:gd name="T9" fmla="*/ 216 h 216"/>
              <a:gd name="T10" fmla="*/ 6 w 79"/>
              <a:gd name="T11" fmla="*/ 36 h 216"/>
              <a:gd name="T12" fmla="*/ 6 w 79"/>
              <a:gd name="T13" fmla="*/ 208 h 216"/>
              <a:gd name="T14" fmla="*/ 74 w 79"/>
              <a:gd name="T15" fmla="*/ 180 h 216"/>
              <a:gd name="T16" fmla="*/ 74 w 79"/>
              <a:gd name="T17" fmla="*/ 9 h 216"/>
              <a:gd name="T18" fmla="*/ 6 w 79"/>
              <a:gd name="T19" fmla="*/ 3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216">
                <a:moveTo>
                  <a:pt x="0" y="216"/>
                </a:moveTo>
                <a:lnTo>
                  <a:pt x="0" y="32"/>
                </a:lnTo>
                <a:lnTo>
                  <a:pt x="79" y="0"/>
                </a:lnTo>
                <a:lnTo>
                  <a:pt x="79" y="183"/>
                </a:lnTo>
                <a:lnTo>
                  <a:pt x="0" y="216"/>
                </a:lnTo>
                <a:close/>
                <a:moveTo>
                  <a:pt x="6" y="36"/>
                </a:moveTo>
                <a:lnTo>
                  <a:pt x="6" y="208"/>
                </a:lnTo>
                <a:lnTo>
                  <a:pt x="74" y="180"/>
                </a:lnTo>
                <a:lnTo>
                  <a:pt x="74" y="9"/>
                </a:lnTo>
                <a:lnTo>
                  <a:pt x="6" y="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Freeform 36">
            <a:extLst>
              <a:ext uri="{FF2B5EF4-FFF2-40B4-BE49-F238E27FC236}">
                <a16:creationId xmlns:a16="http://schemas.microsoft.com/office/drawing/2014/main" id="{3BAB7B98-7EF7-438F-9C4B-3C277724913A}"/>
              </a:ext>
            </a:extLst>
          </p:cNvPr>
          <p:cNvSpPr>
            <a:spLocks noEditPoints="1"/>
          </p:cNvSpPr>
          <p:nvPr/>
        </p:nvSpPr>
        <p:spPr bwMode="auto">
          <a:xfrm>
            <a:off x="7286626" y="1595438"/>
            <a:ext cx="133350" cy="344488"/>
          </a:xfrm>
          <a:custGeom>
            <a:avLst/>
            <a:gdLst>
              <a:gd name="T0" fmla="*/ 84 w 84"/>
              <a:gd name="T1" fmla="*/ 217 h 217"/>
              <a:gd name="T2" fmla="*/ 0 w 84"/>
              <a:gd name="T3" fmla="*/ 189 h 217"/>
              <a:gd name="T4" fmla="*/ 0 w 84"/>
              <a:gd name="T5" fmla="*/ 0 h 217"/>
              <a:gd name="T6" fmla="*/ 84 w 84"/>
              <a:gd name="T7" fmla="*/ 28 h 217"/>
              <a:gd name="T8" fmla="*/ 84 w 84"/>
              <a:gd name="T9" fmla="*/ 217 h 217"/>
              <a:gd name="T10" fmla="*/ 11 w 84"/>
              <a:gd name="T11" fmla="*/ 181 h 217"/>
              <a:gd name="T12" fmla="*/ 74 w 84"/>
              <a:gd name="T13" fmla="*/ 202 h 217"/>
              <a:gd name="T14" fmla="*/ 74 w 84"/>
              <a:gd name="T15" fmla="*/ 35 h 217"/>
              <a:gd name="T16" fmla="*/ 11 w 84"/>
              <a:gd name="T17" fmla="*/ 15 h 217"/>
              <a:gd name="T18" fmla="*/ 11 w 84"/>
              <a:gd name="T19" fmla="*/ 181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" h="217">
                <a:moveTo>
                  <a:pt x="84" y="217"/>
                </a:moveTo>
                <a:lnTo>
                  <a:pt x="0" y="189"/>
                </a:lnTo>
                <a:lnTo>
                  <a:pt x="0" y="0"/>
                </a:lnTo>
                <a:lnTo>
                  <a:pt x="84" y="28"/>
                </a:lnTo>
                <a:lnTo>
                  <a:pt x="84" y="217"/>
                </a:lnTo>
                <a:close/>
                <a:moveTo>
                  <a:pt x="11" y="181"/>
                </a:moveTo>
                <a:lnTo>
                  <a:pt x="74" y="202"/>
                </a:lnTo>
                <a:lnTo>
                  <a:pt x="74" y="35"/>
                </a:lnTo>
                <a:lnTo>
                  <a:pt x="11" y="15"/>
                </a:lnTo>
                <a:lnTo>
                  <a:pt x="11" y="1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Freeform 37">
            <a:extLst>
              <a:ext uri="{FF2B5EF4-FFF2-40B4-BE49-F238E27FC236}">
                <a16:creationId xmlns:a16="http://schemas.microsoft.com/office/drawing/2014/main" id="{A48EEFEE-693E-4EEF-B271-3F55EA27E555}"/>
              </a:ext>
            </a:extLst>
          </p:cNvPr>
          <p:cNvSpPr>
            <a:spLocks noEditPoints="1"/>
          </p:cNvSpPr>
          <p:nvPr/>
        </p:nvSpPr>
        <p:spPr bwMode="auto">
          <a:xfrm>
            <a:off x="7431088" y="1592263"/>
            <a:ext cx="104775" cy="331788"/>
          </a:xfrm>
          <a:custGeom>
            <a:avLst/>
            <a:gdLst>
              <a:gd name="T0" fmla="*/ 0 w 66"/>
              <a:gd name="T1" fmla="*/ 209 h 209"/>
              <a:gd name="T2" fmla="*/ 0 w 66"/>
              <a:gd name="T3" fmla="*/ 26 h 209"/>
              <a:gd name="T4" fmla="*/ 66 w 66"/>
              <a:gd name="T5" fmla="*/ 0 h 209"/>
              <a:gd name="T6" fmla="*/ 66 w 66"/>
              <a:gd name="T7" fmla="*/ 183 h 209"/>
              <a:gd name="T8" fmla="*/ 0 w 66"/>
              <a:gd name="T9" fmla="*/ 209 h 209"/>
              <a:gd name="T10" fmla="*/ 6 w 66"/>
              <a:gd name="T11" fmla="*/ 30 h 209"/>
              <a:gd name="T12" fmla="*/ 6 w 66"/>
              <a:gd name="T13" fmla="*/ 202 h 209"/>
              <a:gd name="T14" fmla="*/ 60 w 66"/>
              <a:gd name="T15" fmla="*/ 180 h 209"/>
              <a:gd name="T16" fmla="*/ 60 w 66"/>
              <a:gd name="T17" fmla="*/ 9 h 209"/>
              <a:gd name="T18" fmla="*/ 6 w 66"/>
              <a:gd name="T19" fmla="*/ 3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6" h="209">
                <a:moveTo>
                  <a:pt x="0" y="209"/>
                </a:moveTo>
                <a:lnTo>
                  <a:pt x="0" y="26"/>
                </a:lnTo>
                <a:lnTo>
                  <a:pt x="66" y="0"/>
                </a:lnTo>
                <a:lnTo>
                  <a:pt x="66" y="183"/>
                </a:lnTo>
                <a:lnTo>
                  <a:pt x="0" y="209"/>
                </a:lnTo>
                <a:close/>
                <a:moveTo>
                  <a:pt x="6" y="30"/>
                </a:moveTo>
                <a:lnTo>
                  <a:pt x="6" y="202"/>
                </a:lnTo>
                <a:lnTo>
                  <a:pt x="60" y="180"/>
                </a:lnTo>
                <a:lnTo>
                  <a:pt x="60" y="9"/>
                </a:lnTo>
                <a:lnTo>
                  <a:pt x="6" y="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4FCEF661-3D71-480E-8DB1-5C45C56A4C30}"/>
              </a:ext>
            </a:extLst>
          </p:cNvPr>
          <p:cNvGrpSpPr/>
          <p:nvPr/>
        </p:nvGrpSpPr>
        <p:grpSpPr>
          <a:xfrm>
            <a:off x="6321426" y="1566863"/>
            <a:ext cx="387350" cy="393700"/>
            <a:chOff x="6321426" y="1566863"/>
            <a:chExt cx="387350" cy="393700"/>
          </a:xfrm>
          <a:solidFill>
            <a:schemeClr val="accent1"/>
          </a:solidFill>
        </p:grpSpPr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E3015E9C-7013-4B5E-9C43-AE514F6072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1426" y="1566863"/>
              <a:ext cx="387350" cy="393700"/>
            </a:xfrm>
            <a:custGeom>
              <a:avLst/>
              <a:gdLst>
                <a:gd name="T0" fmla="*/ 111 w 179"/>
                <a:gd name="T1" fmla="*/ 182 h 182"/>
                <a:gd name="T2" fmla="*/ 68 w 179"/>
                <a:gd name="T3" fmla="*/ 182 h 182"/>
                <a:gd name="T4" fmla="*/ 68 w 179"/>
                <a:gd name="T5" fmla="*/ 178 h 182"/>
                <a:gd name="T6" fmla="*/ 39 w 179"/>
                <a:gd name="T7" fmla="*/ 149 h 182"/>
                <a:gd name="T8" fmla="*/ 25 w 179"/>
                <a:gd name="T9" fmla="*/ 153 h 182"/>
                <a:gd name="T10" fmla="*/ 21 w 179"/>
                <a:gd name="T11" fmla="*/ 155 h 182"/>
                <a:gd name="T12" fmla="*/ 0 w 179"/>
                <a:gd name="T13" fmla="*/ 118 h 182"/>
                <a:gd name="T14" fmla="*/ 3 w 179"/>
                <a:gd name="T15" fmla="*/ 116 h 182"/>
                <a:gd name="T16" fmla="*/ 14 w 179"/>
                <a:gd name="T17" fmla="*/ 76 h 182"/>
                <a:gd name="T18" fmla="*/ 3 w 179"/>
                <a:gd name="T19" fmla="*/ 66 h 182"/>
                <a:gd name="T20" fmla="*/ 0 w 179"/>
                <a:gd name="T21" fmla="*/ 64 h 182"/>
                <a:gd name="T22" fmla="*/ 21 w 179"/>
                <a:gd name="T23" fmla="*/ 27 h 182"/>
                <a:gd name="T24" fmla="*/ 25 w 179"/>
                <a:gd name="T25" fmla="*/ 29 h 182"/>
                <a:gd name="T26" fmla="*/ 39 w 179"/>
                <a:gd name="T27" fmla="*/ 33 h 182"/>
                <a:gd name="T28" fmla="*/ 64 w 179"/>
                <a:gd name="T29" fmla="*/ 18 h 182"/>
                <a:gd name="T30" fmla="*/ 68 w 179"/>
                <a:gd name="T31" fmla="*/ 4 h 182"/>
                <a:gd name="T32" fmla="*/ 68 w 179"/>
                <a:gd name="T33" fmla="*/ 0 h 182"/>
                <a:gd name="T34" fmla="*/ 111 w 179"/>
                <a:gd name="T35" fmla="*/ 0 h 182"/>
                <a:gd name="T36" fmla="*/ 111 w 179"/>
                <a:gd name="T37" fmla="*/ 4 h 182"/>
                <a:gd name="T38" fmla="*/ 140 w 179"/>
                <a:gd name="T39" fmla="*/ 33 h 182"/>
                <a:gd name="T40" fmla="*/ 154 w 179"/>
                <a:gd name="T41" fmla="*/ 29 h 182"/>
                <a:gd name="T42" fmla="*/ 158 w 179"/>
                <a:gd name="T43" fmla="*/ 27 h 182"/>
                <a:gd name="T44" fmla="*/ 179 w 179"/>
                <a:gd name="T45" fmla="*/ 64 h 182"/>
                <a:gd name="T46" fmla="*/ 176 w 179"/>
                <a:gd name="T47" fmla="*/ 66 h 182"/>
                <a:gd name="T48" fmla="*/ 165 w 179"/>
                <a:gd name="T49" fmla="*/ 106 h 182"/>
                <a:gd name="T50" fmla="*/ 175 w 179"/>
                <a:gd name="T51" fmla="*/ 116 h 182"/>
                <a:gd name="T52" fmla="*/ 179 w 179"/>
                <a:gd name="T53" fmla="*/ 118 h 182"/>
                <a:gd name="T54" fmla="*/ 158 w 179"/>
                <a:gd name="T55" fmla="*/ 155 h 182"/>
                <a:gd name="T56" fmla="*/ 154 w 179"/>
                <a:gd name="T57" fmla="*/ 153 h 182"/>
                <a:gd name="T58" fmla="*/ 140 w 179"/>
                <a:gd name="T59" fmla="*/ 149 h 182"/>
                <a:gd name="T60" fmla="*/ 114 w 179"/>
                <a:gd name="T61" fmla="*/ 163 h 182"/>
                <a:gd name="T62" fmla="*/ 111 w 179"/>
                <a:gd name="T63" fmla="*/ 178 h 182"/>
                <a:gd name="T64" fmla="*/ 111 w 179"/>
                <a:gd name="T65" fmla="*/ 182 h 182"/>
                <a:gd name="T66" fmla="*/ 76 w 179"/>
                <a:gd name="T67" fmla="*/ 174 h 182"/>
                <a:gd name="T68" fmla="*/ 103 w 179"/>
                <a:gd name="T69" fmla="*/ 174 h 182"/>
                <a:gd name="T70" fmla="*/ 108 w 179"/>
                <a:gd name="T71" fmla="*/ 159 h 182"/>
                <a:gd name="T72" fmla="*/ 140 w 179"/>
                <a:gd name="T73" fmla="*/ 141 h 182"/>
                <a:gd name="T74" fmla="*/ 155 w 179"/>
                <a:gd name="T75" fmla="*/ 144 h 182"/>
                <a:gd name="T76" fmla="*/ 168 w 179"/>
                <a:gd name="T77" fmla="*/ 121 h 182"/>
                <a:gd name="T78" fmla="*/ 158 w 179"/>
                <a:gd name="T79" fmla="*/ 110 h 182"/>
                <a:gd name="T80" fmla="*/ 168 w 179"/>
                <a:gd name="T81" fmla="*/ 61 h 182"/>
                <a:gd name="T82" fmla="*/ 155 w 179"/>
                <a:gd name="T83" fmla="*/ 38 h 182"/>
                <a:gd name="T84" fmla="*/ 140 w 179"/>
                <a:gd name="T85" fmla="*/ 41 h 182"/>
                <a:gd name="T86" fmla="*/ 103 w 179"/>
                <a:gd name="T87" fmla="*/ 8 h 182"/>
                <a:gd name="T88" fmla="*/ 76 w 179"/>
                <a:gd name="T89" fmla="*/ 8 h 182"/>
                <a:gd name="T90" fmla="*/ 71 w 179"/>
                <a:gd name="T91" fmla="*/ 22 h 182"/>
                <a:gd name="T92" fmla="*/ 39 w 179"/>
                <a:gd name="T93" fmla="*/ 41 h 182"/>
                <a:gd name="T94" fmla="*/ 24 w 179"/>
                <a:gd name="T95" fmla="*/ 38 h 182"/>
                <a:gd name="T96" fmla="*/ 11 w 179"/>
                <a:gd name="T97" fmla="*/ 61 h 182"/>
                <a:gd name="T98" fmla="*/ 21 w 179"/>
                <a:gd name="T99" fmla="*/ 72 h 182"/>
                <a:gd name="T100" fmla="*/ 11 w 179"/>
                <a:gd name="T101" fmla="*/ 121 h 182"/>
                <a:gd name="T102" fmla="*/ 24 w 179"/>
                <a:gd name="T103" fmla="*/ 144 h 182"/>
                <a:gd name="T104" fmla="*/ 39 w 179"/>
                <a:gd name="T105" fmla="*/ 141 h 182"/>
                <a:gd name="T106" fmla="*/ 76 w 179"/>
                <a:gd name="T107" fmla="*/ 17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9" h="182">
                  <a:moveTo>
                    <a:pt x="111" y="182"/>
                  </a:moveTo>
                  <a:cubicBezTo>
                    <a:pt x="68" y="182"/>
                    <a:pt x="68" y="182"/>
                    <a:pt x="68" y="182"/>
                  </a:cubicBezTo>
                  <a:cubicBezTo>
                    <a:pt x="68" y="178"/>
                    <a:pt x="68" y="178"/>
                    <a:pt x="68" y="178"/>
                  </a:cubicBezTo>
                  <a:cubicBezTo>
                    <a:pt x="68" y="162"/>
                    <a:pt x="55" y="149"/>
                    <a:pt x="39" y="149"/>
                  </a:cubicBezTo>
                  <a:cubicBezTo>
                    <a:pt x="34" y="149"/>
                    <a:pt x="29" y="150"/>
                    <a:pt x="25" y="153"/>
                  </a:cubicBezTo>
                  <a:cubicBezTo>
                    <a:pt x="21" y="155"/>
                    <a:pt x="21" y="155"/>
                    <a:pt x="21" y="155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17" y="108"/>
                    <a:pt x="22" y="90"/>
                    <a:pt x="14" y="76"/>
                  </a:cubicBezTo>
                  <a:cubicBezTo>
                    <a:pt x="12" y="72"/>
                    <a:pt x="8" y="68"/>
                    <a:pt x="3" y="6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9" y="32"/>
                    <a:pt x="34" y="33"/>
                    <a:pt x="39" y="33"/>
                  </a:cubicBezTo>
                  <a:cubicBezTo>
                    <a:pt x="50" y="33"/>
                    <a:pt x="59" y="27"/>
                    <a:pt x="64" y="18"/>
                  </a:cubicBezTo>
                  <a:cubicBezTo>
                    <a:pt x="67" y="14"/>
                    <a:pt x="68" y="9"/>
                    <a:pt x="68" y="4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1" y="20"/>
                    <a:pt x="124" y="33"/>
                    <a:pt x="140" y="33"/>
                  </a:cubicBezTo>
                  <a:cubicBezTo>
                    <a:pt x="145" y="33"/>
                    <a:pt x="150" y="32"/>
                    <a:pt x="154" y="29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79" y="64"/>
                    <a:pt x="179" y="64"/>
                    <a:pt x="179" y="64"/>
                  </a:cubicBezTo>
                  <a:cubicBezTo>
                    <a:pt x="176" y="66"/>
                    <a:pt x="176" y="66"/>
                    <a:pt x="176" y="66"/>
                  </a:cubicBezTo>
                  <a:cubicBezTo>
                    <a:pt x="162" y="74"/>
                    <a:pt x="157" y="92"/>
                    <a:pt x="165" y="106"/>
                  </a:cubicBezTo>
                  <a:cubicBezTo>
                    <a:pt x="167" y="110"/>
                    <a:pt x="171" y="114"/>
                    <a:pt x="175" y="116"/>
                  </a:cubicBezTo>
                  <a:cubicBezTo>
                    <a:pt x="179" y="118"/>
                    <a:pt x="179" y="118"/>
                    <a:pt x="179" y="118"/>
                  </a:cubicBezTo>
                  <a:cubicBezTo>
                    <a:pt x="158" y="155"/>
                    <a:pt x="158" y="155"/>
                    <a:pt x="158" y="155"/>
                  </a:cubicBezTo>
                  <a:cubicBezTo>
                    <a:pt x="154" y="153"/>
                    <a:pt x="154" y="153"/>
                    <a:pt x="154" y="153"/>
                  </a:cubicBezTo>
                  <a:cubicBezTo>
                    <a:pt x="150" y="150"/>
                    <a:pt x="145" y="149"/>
                    <a:pt x="140" y="149"/>
                  </a:cubicBezTo>
                  <a:cubicBezTo>
                    <a:pt x="129" y="149"/>
                    <a:pt x="120" y="154"/>
                    <a:pt x="114" y="163"/>
                  </a:cubicBezTo>
                  <a:cubicBezTo>
                    <a:pt x="112" y="168"/>
                    <a:pt x="111" y="173"/>
                    <a:pt x="111" y="178"/>
                  </a:cubicBezTo>
                  <a:lnTo>
                    <a:pt x="111" y="182"/>
                  </a:lnTo>
                  <a:close/>
                  <a:moveTo>
                    <a:pt x="76" y="174"/>
                  </a:moveTo>
                  <a:cubicBezTo>
                    <a:pt x="103" y="174"/>
                    <a:pt x="103" y="174"/>
                    <a:pt x="103" y="174"/>
                  </a:cubicBezTo>
                  <a:cubicBezTo>
                    <a:pt x="103" y="169"/>
                    <a:pt x="105" y="164"/>
                    <a:pt x="108" y="159"/>
                  </a:cubicBezTo>
                  <a:cubicBezTo>
                    <a:pt x="114" y="148"/>
                    <a:pt x="126" y="141"/>
                    <a:pt x="140" y="141"/>
                  </a:cubicBezTo>
                  <a:cubicBezTo>
                    <a:pt x="145" y="141"/>
                    <a:pt x="150" y="142"/>
                    <a:pt x="155" y="144"/>
                  </a:cubicBezTo>
                  <a:cubicBezTo>
                    <a:pt x="168" y="121"/>
                    <a:pt x="168" y="121"/>
                    <a:pt x="168" y="121"/>
                  </a:cubicBezTo>
                  <a:cubicBezTo>
                    <a:pt x="164" y="118"/>
                    <a:pt x="160" y="114"/>
                    <a:pt x="158" y="110"/>
                  </a:cubicBezTo>
                  <a:cubicBezTo>
                    <a:pt x="148" y="93"/>
                    <a:pt x="153" y="72"/>
                    <a:pt x="168" y="61"/>
                  </a:cubicBezTo>
                  <a:cubicBezTo>
                    <a:pt x="155" y="38"/>
                    <a:pt x="155" y="38"/>
                    <a:pt x="155" y="38"/>
                  </a:cubicBezTo>
                  <a:cubicBezTo>
                    <a:pt x="150" y="40"/>
                    <a:pt x="145" y="41"/>
                    <a:pt x="140" y="41"/>
                  </a:cubicBezTo>
                  <a:cubicBezTo>
                    <a:pt x="121" y="41"/>
                    <a:pt x="105" y="26"/>
                    <a:pt x="103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13"/>
                    <a:pt x="74" y="18"/>
                    <a:pt x="71" y="22"/>
                  </a:cubicBezTo>
                  <a:cubicBezTo>
                    <a:pt x="65" y="34"/>
                    <a:pt x="52" y="41"/>
                    <a:pt x="39" y="41"/>
                  </a:cubicBezTo>
                  <a:cubicBezTo>
                    <a:pt x="34" y="41"/>
                    <a:pt x="29" y="40"/>
                    <a:pt x="24" y="38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5" y="64"/>
                    <a:pt x="18" y="68"/>
                    <a:pt x="21" y="72"/>
                  </a:cubicBezTo>
                  <a:cubicBezTo>
                    <a:pt x="31" y="89"/>
                    <a:pt x="26" y="110"/>
                    <a:pt x="11" y="121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29" y="142"/>
                    <a:pt x="34" y="141"/>
                    <a:pt x="39" y="141"/>
                  </a:cubicBezTo>
                  <a:cubicBezTo>
                    <a:pt x="58" y="141"/>
                    <a:pt x="74" y="155"/>
                    <a:pt x="76" y="1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39">
              <a:extLst>
                <a:ext uri="{FF2B5EF4-FFF2-40B4-BE49-F238E27FC236}">
                  <a16:creationId xmlns:a16="http://schemas.microsoft.com/office/drawing/2014/main" id="{B2971DBE-0404-4ECC-B04B-2A76231280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34138" y="1684338"/>
              <a:ext cx="161925" cy="160338"/>
            </a:xfrm>
            <a:custGeom>
              <a:avLst/>
              <a:gdLst>
                <a:gd name="T0" fmla="*/ 37 w 75"/>
                <a:gd name="T1" fmla="*/ 74 h 74"/>
                <a:gd name="T2" fmla="*/ 0 w 75"/>
                <a:gd name="T3" fmla="*/ 37 h 74"/>
                <a:gd name="T4" fmla="*/ 37 w 75"/>
                <a:gd name="T5" fmla="*/ 0 h 74"/>
                <a:gd name="T6" fmla="*/ 75 w 75"/>
                <a:gd name="T7" fmla="*/ 37 h 74"/>
                <a:gd name="T8" fmla="*/ 37 w 75"/>
                <a:gd name="T9" fmla="*/ 74 h 74"/>
                <a:gd name="T10" fmla="*/ 37 w 75"/>
                <a:gd name="T11" fmla="*/ 4 h 74"/>
                <a:gd name="T12" fmla="*/ 4 w 75"/>
                <a:gd name="T13" fmla="*/ 37 h 74"/>
                <a:gd name="T14" fmla="*/ 37 w 75"/>
                <a:gd name="T15" fmla="*/ 70 h 74"/>
                <a:gd name="T16" fmla="*/ 71 w 75"/>
                <a:gd name="T17" fmla="*/ 37 h 74"/>
                <a:gd name="T18" fmla="*/ 37 w 75"/>
                <a:gd name="T19" fmla="*/ 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4">
                  <a:moveTo>
                    <a:pt x="37" y="74"/>
                  </a:moveTo>
                  <a:cubicBezTo>
                    <a:pt x="17" y="74"/>
                    <a:pt x="0" y="57"/>
                    <a:pt x="0" y="37"/>
                  </a:cubicBezTo>
                  <a:cubicBezTo>
                    <a:pt x="0" y="16"/>
                    <a:pt x="17" y="0"/>
                    <a:pt x="37" y="0"/>
                  </a:cubicBezTo>
                  <a:cubicBezTo>
                    <a:pt x="58" y="0"/>
                    <a:pt x="75" y="16"/>
                    <a:pt x="75" y="37"/>
                  </a:cubicBezTo>
                  <a:cubicBezTo>
                    <a:pt x="75" y="57"/>
                    <a:pt x="58" y="74"/>
                    <a:pt x="37" y="74"/>
                  </a:cubicBezTo>
                  <a:close/>
                  <a:moveTo>
                    <a:pt x="37" y="4"/>
                  </a:moveTo>
                  <a:cubicBezTo>
                    <a:pt x="19" y="4"/>
                    <a:pt x="4" y="18"/>
                    <a:pt x="4" y="37"/>
                  </a:cubicBezTo>
                  <a:cubicBezTo>
                    <a:pt x="4" y="55"/>
                    <a:pt x="19" y="70"/>
                    <a:pt x="37" y="70"/>
                  </a:cubicBezTo>
                  <a:cubicBezTo>
                    <a:pt x="56" y="70"/>
                    <a:pt x="71" y="55"/>
                    <a:pt x="71" y="37"/>
                  </a:cubicBezTo>
                  <a:cubicBezTo>
                    <a:pt x="71" y="18"/>
                    <a:pt x="56" y="4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8" name="Freeform 40">
            <a:extLst>
              <a:ext uri="{FF2B5EF4-FFF2-40B4-BE49-F238E27FC236}">
                <a16:creationId xmlns:a16="http://schemas.microsoft.com/office/drawing/2014/main" id="{C7328521-EE04-44B9-B492-209E3A6771A4}"/>
              </a:ext>
            </a:extLst>
          </p:cNvPr>
          <p:cNvSpPr>
            <a:spLocks noEditPoints="1"/>
          </p:cNvSpPr>
          <p:nvPr/>
        </p:nvSpPr>
        <p:spPr bwMode="auto">
          <a:xfrm>
            <a:off x="10467976" y="2679701"/>
            <a:ext cx="406400" cy="90488"/>
          </a:xfrm>
          <a:custGeom>
            <a:avLst/>
            <a:gdLst>
              <a:gd name="T0" fmla="*/ 150 w 188"/>
              <a:gd name="T1" fmla="*/ 42 h 42"/>
              <a:gd name="T2" fmla="*/ 38 w 188"/>
              <a:gd name="T3" fmla="*/ 42 h 42"/>
              <a:gd name="T4" fmla="*/ 0 w 188"/>
              <a:gd name="T5" fmla="*/ 4 h 42"/>
              <a:gd name="T6" fmla="*/ 0 w 188"/>
              <a:gd name="T7" fmla="*/ 0 h 42"/>
              <a:gd name="T8" fmla="*/ 188 w 188"/>
              <a:gd name="T9" fmla="*/ 0 h 42"/>
              <a:gd name="T10" fmla="*/ 188 w 188"/>
              <a:gd name="T11" fmla="*/ 4 h 42"/>
              <a:gd name="T12" fmla="*/ 150 w 188"/>
              <a:gd name="T13" fmla="*/ 42 h 42"/>
              <a:gd name="T14" fmla="*/ 8 w 188"/>
              <a:gd name="T15" fmla="*/ 8 h 42"/>
              <a:gd name="T16" fmla="*/ 38 w 188"/>
              <a:gd name="T17" fmla="*/ 34 h 42"/>
              <a:gd name="T18" fmla="*/ 150 w 188"/>
              <a:gd name="T19" fmla="*/ 34 h 42"/>
              <a:gd name="T20" fmla="*/ 179 w 188"/>
              <a:gd name="T21" fmla="*/ 8 h 42"/>
              <a:gd name="T22" fmla="*/ 8 w 188"/>
              <a:gd name="T23" fmla="*/ 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8" h="42">
                <a:moveTo>
                  <a:pt x="150" y="42"/>
                </a:moveTo>
                <a:cubicBezTo>
                  <a:pt x="38" y="42"/>
                  <a:pt x="38" y="42"/>
                  <a:pt x="38" y="42"/>
                </a:cubicBezTo>
                <a:cubicBezTo>
                  <a:pt x="17" y="42"/>
                  <a:pt x="0" y="25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188" y="4"/>
                  <a:pt x="188" y="4"/>
                  <a:pt x="188" y="4"/>
                </a:cubicBezTo>
                <a:cubicBezTo>
                  <a:pt x="188" y="25"/>
                  <a:pt x="171" y="42"/>
                  <a:pt x="150" y="42"/>
                </a:cubicBezTo>
                <a:close/>
                <a:moveTo>
                  <a:pt x="8" y="8"/>
                </a:moveTo>
                <a:cubicBezTo>
                  <a:pt x="10" y="23"/>
                  <a:pt x="22" y="34"/>
                  <a:pt x="38" y="34"/>
                </a:cubicBezTo>
                <a:cubicBezTo>
                  <a:pt x="150" y="34"/>
                  <a:pt x="150" y="34"/>
                  <a:pt x="150" y="34"/>
                </a:cubicBezTo>
                <a:cubicBezTo>
                  <a:pt x="165" y="34"/>
                  <a:pt x="177" y="23"/>
                  <a:pt x="179" y="8"/>
                </a:cubicBezTo>
                <a:lnTo>
                  <a:pt x="8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51CC0592-59C3-43E1-8A05-AB3BDE9D0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1" y="2714626"/>
            <a:ext cx="17463" cy="158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Freeform 42">
            <a:extLst>
              <a:ext uri="{FF2B5EF4-FFF2-40B4-BE49-F238E27FC236}">
                <a16:creationId xmlns:a16="http://schemas.microsoft.com/office/drawing/2014/main" id="{F6B16738-955E-4247-99A2-FFCC6AB00400}"/>
              </a:ext>
            </a:extLst>
          </p:cNvPr>
          <p:cNvSpPr>
            <a:spLocks noEditPoints="1"/>
          </p:cNvSpPr>
          <p:nvPr/>
        </p:nvSpPr>
        <p:spPr bwMode="auto">
          <a:xfrm>
            <a:off x="10466388" y="2452688"/>
            <a:ext cx="407988" cy="211138"/>
          </a:xfrm>
          <a:custGeom>
            <a:avLst/>
            <a:gdLst>
              <a:gd name="T0" fmla="*/ 257 w 257"/>
              <a:gd name="T1" fmla="*/ 133 h 133"/>
              <a:gd name="T2" fmla="*/ 0 w 257"/>
              <a:gd name="T3" fmla="*/ 133 h 133"/>
              <a:gd name="T4" fmla="*/ 17 w 257"/>
              <a:gd name="T5" fmla="*/ 0 h 133"/>
              <a:gd name="T6" fmla="*/ 241 w 257"/>
              <a:gd name="T7" fmla="*/ 0 h 133"/>
              <a:gd name="T8" fmla="*/ 257 w 257"/>
              <a:gd name="T9" fmla="*/ 133 h 133"/>
              <a:gd name="T10" fmla="*/ 12 w 257"/>
              <a:gd name="T11" fmla="*/ 122 h 133"/>
              <a:gd name="T12" fmla="*/ 245 w 257"/>
              <a:gd name="T13" fmla="*/ 122 h 133"/>
              <a:gd name="T14" fmla="*/ 231 w 257"/>
              <a:gd name="T15" fmla="*/ 11 h 133"/>
              <a:gd name="T16" fmla="*/ 27 w 257"/>
              <a:gd name="T17" fmla="*/ 11 h 133"/>
              <a:gd name="T18" fmla="*/ 12 w 257"/>
              <a:gd name="T19" fmla="*/ 122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" h="133">
                <a:moveTo>
                  <a:pt x="257" y="133"/>
                </a:moveTo>
                <a:lnTo>
                  <a:pt x="0" y="133"/>
                </a:lnTo>
                <a:lnTo>
                  <a:pt x="17" y="0"/>
                </a:lnTo>
                <a:lnTo>
                  <a:pt x="241" y="0"/>
                </a:lnTo>
                <a:lnTo>
                  <a:pt x="257" y="133"/>
                </a:lnTo>
                <a:close/>
                <a:moveTo>
                  <a:pt x="12" y="122"/>
                </a:moveTo>
                <a:lnTo>
                  <a:pt x="245" y="122"/>
                </a:lnTo>
                <a:lnTo>
                  <a:pt x="231" y="11"/>
                </a:lnTo>
                <a:lnTo>
                  <a:pt x="27" y="11"/>
                </a:lnTo>
                <a:lnTo>
                  <a:pt x="12" y="1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B1FE98B2-4E9F-422D-B610-EF8282FD8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051" y="1758951"/>
            <a:ext cx="138113" cy="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Rectangle 44">
            <a:extLst>
              <a:ext uri="{FF2B5EF4-FFF2-40B4-BE49-F238E27FC236}">
                <a16:creationId xmlns:a16="http://schemas.microsoft.com/office/drawing/2014/main" id="{E96AD17F-0F11-4565-8DA3-E19635615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1695451"/>
            <a:ext cx="7938" cy="138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Freeform 45">
            <a:extLst>
              <a:ext uri="{FF2B5EF4-FFF2-40B4-BE49-F238E27FC236}">
                <a16:creationId xmlns:a16="http://schemas.microsoft.com/office/drawing/2014/main" id="{79DF0B16-1E58-4CAA-A7B0-EA24664811C4}"/>
              </a:ext>
            </a:extLst>
          </p:cNvPr>
          <p:cNvSpPr>
            <a:spLocks noEditPoints="1"/>
          </p:cNvSpPr>
          <p:nvPr/>
        </p:nvSpPr>
        <p:spPr bwMode="auto">
          <a:xfrm>
            <a:off x="2163763" y="1565276"/>
            <a:ext cx="400050" cy="400050"/>
          </a:xfrm>
          <a:custGeom>
            <a:avLst/>
            <a:gdLst>
              <a:gd name="T0" fmla="*/ 93 w 185"/>
              <a:gd name="T1" fmla="*/ 185 h 185"/>
              <a:gd name="T2" fmla="*/ 0 w 185"/>
              <a:gd name="T3" fmla="*/ 92 h 185"/>
              <a:gd name="T4" fmla="*/ 93 w 185"/>
              <a:gd name="T5" fmla="*/ 0 h 185"/>
              <a:gd name="T6" fmla="*/ 185 w 185"/>
              <a:gd name="T7" fmla="*/ 92 h 185"/>
              <a:gd name="T8" fmla="*/ 93 w 185"/>
              <a:gd name="T9" fmla="*/ 185 h 185"/>
              <a:gd name="T10" fmla="*/ 93 w 185"/>
              <a:gd name="T11" fmla="*/ 8 h 185"/>
              <a:gd name="T12" fmla="*/ 8 w 185"/>
              <a:gd name="T13" fmla="*/ 92 h 185"/>
              <a:gd name="T14" fmla="*/ 93 w 185"/>
              <a:gd name="T15" fmla="*/ 177 h 185"/>
              <a:gd name="T16" fmla="*/ 177 w 185"/>
              <a:gd name="T17" fmla="*/ 92 h 185"/>
              <a:gd name="T18" fmla="*/ 93 w 185"/>
              <a:gd name="T19" fmla="*/ 8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5" h="185">
                <a:moveTo>
                  <a:pt x="93" y="185"/>
                </a:moveTo>
                <a:cubicBezTo>
                  <a:pt x="42" y="185"/>
                  <a:pt x="0" y="143"/>
                  <a:pt x="0" y="92"/>
                </a:cubicBezTo>
                <a:cubicBezTo>
                  <a:pt x="0" y="41"/>
                  <a:pt x="42" y="0"/>
                  <a:pt x="93" y="0"/>
                </a:cubicBezTo>
                <a:cubicBezTo>
                  <a:pt x="144" y="0"/>
                  <a:pt x="185" y="41"/>
                  <a:pt x="185" y="92"/>
                </a:cubicBezTo>
                <a:cubicBezTo>
                  <a:pt x="185" y="143"/>
                  <a:pt x="144" y="185"/>
                  <a:pt x="93" y="185"/>
                </a:cubicBezTo>
                <a:close/>
                <a:moveTo>
                  <a:pt x="93" y="8"/>
                </a:moveTo>
                <a:cubicBezTo>
                  <a:pt x="46" y="8"/>
                  <a:pt x="8" y="46"/>
                  <a:pt x="8" y="92"/>
                </a:cubicBezTo>
                <a:cubicBezTo>
                  <a:pt x="8" y="139"/>
                  <a:pt x="46" y="177"/>
                  <a:pt x="93" y="177"/>
                </a:cubicBezTo>
                <a:cubicBezTo>
                  <a:pt x="139" y="177"/>
                  <a:pt x="177" y="139"/>
                  <a:pt x="177" y="92"/>
                </a:cubicBezTo>
                <a:cubicBezTo>
                  <a:pt x="177" y="46"/>
                  <a:pt x="139" y="8"/>
                  <a:pt x="93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Freeform 46">
            <a:extLst>
              <a:ext uri="{FF2B5EF4-FFF2-40B4-BE49-F238E27FC236}">
                <a16:creationId xmlns:a16="http://schemas.microsoft.com/office/drawing/2014/main" id="{904F3596-362E-4053-8FAA-92F84F708F54}"/>
              </a:ext>
            </a:extLst>
          </p:cNvPr>
          <p:cNvSpPr>
            <a:spLocks noEditPoints="1"/>
          </p:cNvSpPr>
          <p:nvPr/>
        </p:nvSpPr>
        <p:spPr bwMode="auto">
          <a:xfrm>
            <a:off x="2201863" y="1601788"/>
            <a:ext cx="325438" cy="323850"/>
          </a:xfrm>
          <a:custGeom>
            <a:avLst/>
            <a:gdLst>
              <a:gd name="T0" fmla="*/ 75 w 150"/>
              <a:gd name="T1" fmla="*/ 150 h 150"/>
              <a:gd name="T2" fmla="*/ 0 w 150"/>
              <a:gd name="T3" fmla="*/ 75 h 150"/>
              <a:gd name="T4" fmla="*/ 75 w 150"/>
              <a:gd name="T5" fmla="*/ 0 h 150"/>
              <a:gd name="T6" fmla="*/ 150 w 150"/>
              <a:gd name="T7" fmla="*/ 75 h 150"/>
              <a:gd name="T8" fmla="*/ 75 w 150"/>
              <a:gd name="T9" fmla="*/ 150 h 150"/>
              <a:gd name="T10" fmla="*/ 75 w 150"/>
              <a:gd name="T11" fmla="*/ 4 h 150"/>
              <a:gd name="T12" fmla="*/ 4 w 150"/>
              <a:gd name="T13" fmla="*/ 75 h 150"/>
              <a:gd name="T14" fmla="*/ 75 w 150"/>
              <a:gd name="T15" fmla="*/ 146 h 150"/>
              <a:gd name="T16" fmla="*/ 146 w 150"/>
              <a:gd name="T17" fmla="*/ 75 h 150"/>
              <a:gd name="T18" fmla="*/ 75 w 150"/>
              <a:gd name="T19" fmla="*/ 4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0" h="150">
                <a:moveTo>
                  <a:pt x="75" y="150"/>
                </a:moveTo>
                <a:cubicBezTo>
                  <a:pt x="33" y="150"/>
                  <a:pt x="0" y="117"/>
                  <a:pt x="0" y="75"/>
                </a:cubicBezTo>
                <a:cubicBezTo>
                  <a:pt x="0" y="34"/>
                  <a:pt x="33" y="0"/>
                  <a:pt x="75" y="0"/>
                </a:cubicBezTo>
                <a:cubicBezTo>
                  <a:pt x="116" y="0"/>
                  <a:pt x="150" y="34"/>
                  <a:pt x="150" y="75"/>
                </a:cubicBezTo>
                <a:cubicBezTo>
                  <a:pt x="150" y="117"/>
                  <a:pt x="116" y="150"/>
                  <a:pt x="75" y="150"/>
                </a:cubicBezTo>
                <a:close/>
                <a:moveTo>
                  <a:pt x="75" y="4"/>
                </a:moveTo>
                <a:cubicBezTo>
                  <a:pt x="35" y="4"/>
                  <a:pt x="4" y="36"/>
                  <a:pt x="4" y="75"/>
                </a:cubicBezTo>
                <a:cubicBezTo>
                  <a:pt x="4" y="115"/>
                  <a:pt x="35" y="146"/>
                  <a:pt x="75" y="146"/>
                </a:cubicBezTo>
                <a:cubicBezTo>
                  <a:pt x="114" y="146"/>
                  <a:pt x="146" y="115"/>
                  <a:pt x="146" y="75"/>
                </a:cubicBezTo>
                <a:cubicBezTo>
                  <a:pt x="146" y="36"/>
                  <a:pt x="114" y="4"/>
                  <a:pt x="75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Freeform 47">
            <a:extLst>
              <a:ext uri="{FF2B5EF4-FFF2-40B4-BE49-F238E27FC236}">
                <a16:creationId xmlns:a16="http://schemas.microsoft.com/office/drawing/2014/main" id="{8378919F-BCDC-4D29-B580-FBAC66F795A6}"/>
              </a:ext>
            </a:extLst>
          </p:cNvPr>
          <p:cNvSpPr>
            <a:spLocks/>
          </p:cNvSpPr>
          <p:nvPr/>
        </p:nvSpPr>
        <p:spPr bwMode="auto">
          <a:xfrm>
            <a:off x="2312988" y="1711326"/>
            <a:ext cx="103188" cy="104775"/>
          </a:xfrm>
          <a:custGeom>
            <a:avLst/>
            <a:gdLst>
              <a:gd name="T0" fmla="*/ 61 w 65"/>
              <a:gd name="T1" fmla="*/ 66 h 66"/>
              <a:gd name="T2" fmla="*/ 0 w 65"/>
              <a:gd name="T3" fmla="*/ 5 h 66"/>
              <a:gd name="T4" fmla="*/ 2 w 65"/>
              <a:gd name="T5" fmla="*/ 0 h 66"/>
              <a:gd name="T6" fmla="*/ 65 w 65"/>
              <a:gd name="T7" fmla="*/ 63 h 66"/>
              <a:gd name="T8" fmla="*/ 61 w 65"/>
              <a:gd name="T9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66">
                <a:moveTo>
                  <a:pt x="61" y="66"/>
                </a:moveTo>
                <a:lnTo>
                  <a:pt x="0" y="5"/>
                </a:lnTo>
                <a:lnTo>
                  <a:pt x="2" y="0"/>
                </a:lnTo>
                <a:lnTo>
                  <a:pt x="65" y="63"/>
                </a:lnTo>
                <a:lnTo>
                  <a:pt x="61" y="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Freeform 48">
            <a:extLst>
              <a:ext uri="{FF2B5EF4-FFF2-40B4-BE49-F238E27FC236}">
                <a16:creationId xmlns:a16="http://schemas.microsoft.com/office/drawing/2014/main" id="{B1ECF6C1-644A-4E6B-96DD-7323BF426850}"/>
              </a:ext>
            </a:extLst>
          </p:cNvPr>
          <p:cNvSpPr>
            <a:spLocks/>
          </p:cNvSpPr>
          <p:nvPr/>
        </p:nvSpPr>
        <p:spPr bwMode="auto">
          <a:xfrm>
            <a:off x="2312988" y="1711326"/>
            <a:ext cx="103188" cy="104775"/>
          </a:xfrm>
          <a:custGeom>
            <a:avLst/>
            <a:gdLst>
              <a:gd name="T0" fmla="*/ 2 w 65"/>
              <a:gd name="T1" fmla="*/ 66 h 66"/>
              <a:gd name="T2" fmla="*/ 0 w 65"/>
              <a:gd name="T3" fmla="*/ 63 h 66"/>
              <a:gd name="T4" fmla="*/ 61 w 65"/>
              <a:gd name="T5" fmla="*/ 0 h 66"/>
              <a:gd name="T6" fmla="*/ 65 w 65"/>
              <a:gd name="T7" fmla="*/ 5 h 66"/>
              <a:gd name="T8" fmla="*/ 2 w 65"/>
              <a:gd name="T9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66">
                <a:moveTo>
                  <a:pt x="2" y="66"/>
                </a:moveTo>
                <a:lnTo>
                  <a:pt x="0" y="63"/>
                </a:lnTo>
                <a:lnTo>
                  <a:pt x="61" y="0"/>
                </a:lnTo>
                <a:lnTo>
                  <a:pt x="65" y="5"/>
                </a:lnTo>
                <a:lnTo>
                  <a:pt x="2" y="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Freeform 49">
            <a:extLst>
              <a:ext uri="{FF2B5EF4-FFF2-40B4-BE49-F238E27FC236}">
                <a16:creationId xmlns:a16="http://schemas.microsoft.com/office/drawing/2014/main" id="{92D326AA-2454-4A82-9982-B77BF03026CE}"/>
              </a:ext>
            </a:extLst>
          </p:cNvPr>
          <p:cNvSpPr>
            <a:spLocks noEditPoints="1"/>
          </p:cNvSpPr>
          <p:nvPr/>
        </p:nvSpPr>
        <p:spPr bwMode="auto">
          <a:xfrm>
            <a:off x="2990851" y="1565276"/>
            <a:ext cx="400050" cy="400050"/>
          </a:xfrm>
          <a:custGeom>
            <a:avLst/>
            <a:gdLst>
              <a:gd name="T0" fmla="*/ 92 w 185"/>
              <a:gd name="T1" fmla="*/ 185 h 185"/>
              <a:gd name="T2" fmla="*/ 0 w 185"/>
              <a:gd name="T3" fmla="*/ 92 h 185"/>
              <a:gd name="T4" fmla="*/ 92 w 185"/>
              <a:gd name="T5" fmla="*/ 0 h 185"/>
              <a:gd name="T6" fmla="*/ 185 w 185"/>
              <a:gd name="T7" fmla="*/ 92 h 185"/>
              <a:gd name="T8" fmla="*/ 92 w 185"/>
              <a:gd name="T9" fmla="*/ 185 h 185"/>
              <a:gd name="T10" fmla="*/ 92 w 185"/>
              <a:gd name="T11" fmla="*/ 8 h 185"/>
              <a:gd name="T12" fmla="*/ 8 w 185"/>
              <a:gd name="T13" fmla="*/ 92 h 185"/>
              <a:gd name="T14" fmla="*/ 92 w 185"/>
              <a:gd name="T15" fmla="*/ 177 h 185"/>
              <a:gd name="T16" fmla="*/ 177 w 185"/>
              <a:gd name="T17" fmla="*/ 92 h 185"/>
              <a:gd name="T18" fmla="*/ 92 w 185"/>
              <a:gd name="T19" fmla="*/ 8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5" h="185">
                <a:moveTo>
                  <a:pt x="92" y="185"/>
                </a:moveTo>
                <a:cubicBezTo>
                  <a:pt x="42" y="185"/>
                  <a:pt x="0" y="143"/>
                  <a:pt x="0" y="92"/>
                </a:cubicBezTo>
                <a:cubicBezTo>
                  <a:pt x="0" y="41"/>
                  <a:pt x="42" y="0"/>
                  <a:pt x="92" y="0"/>
                </a:cubicBezTo>
                <a:cubicBezTo>
                  <a:pt x="143" y="0"/>
                  <a:pt x="185" y="41"/>
                  <a:pt x="185" y="92"/>
                </a:cubicBezTo>
                <a:cubicBezTo>
                  <a:pt x="185" y="143"/>
                  <a:pt x="143" y="185"/>
                  <a:pt x="92" y="185"/>
                </a:cubicBezTo>
                <a:close/>
                <a:moveTo>
                  <a:pt x="92" y="8"/>
                </a:moveTo>
                <a:cubicBezTo>
                  <a:pt x="46" y="8"/>
                  <a:pt x="8" y="46"/>
                  <a:pt x="8" y="92"/>
                </a:cubicBezTo>
                <a:cubicBezTo>
                  <a:pt x="8" y="139"/>
                  <a:pt x="46" y="177"/>
                  <a:pt x="92" y="177"/>
                </a:cubicBezTo>
                <a:cubicBezTo>
                  <a:pt x="139" y="177"/>
                  <a:pt x="177" y="139"/>
                  <a:pt x="177" y="92"/>
                </a:cubicBezTo>
                <a:cubicBezTo>
                  <a:pt x="177" y="46"/>
                  <a:pt x="139" y="8"/>
                  <a:pt x="92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Freeform 50">
            <a:extLst>
              <a:ext uri="{FF2B5EF4-FFF2-40B4-BE49-F238E27FC236}">
                <a16:creationId xmlns:a16="http://schemas.microsoft.com/office/drawing/2014/main" id="{EBF830C9-23B8-496A-ABB4-129B657FECE0}"/>
              </a:ext>
            </a:extLst>
          </p:cNvPr>
          <p:cNvSpPr>
            <a:spLocks noEditPoints="1"/>
          </p:cNvSpPr>
          <p:nvPr/>
        </p:nvSpPr>
        <p:spPr bwMode="auto">
          <a:xfrm>
            <a:off x="3028951" y="1601788"/>
            <a:ext cx="325438" cy="323850"/>
          </a:xfrm>
          <a:custGeom>
            <a:avLst/>
            <a:gdLst>
              <a:gd name="T0" fmla="*/ 75 w 151"/>
              <a:gd name="T1" fmla="*/ 150 h 150"/>
              <a:gd name="T2" fmla="*/ 0 w 151"/>
              <a:gd name="T3" fmla="*/ 75 h 150"/>
              <a:gd name="T4" fmla="*/ 75 w 151"/>
              <a:gd name="T5" fmla="*/ 0 h 150"/>
              <a:gd name="T6" fmla="*/ 151 w 151"/>
              <a:gd name="T7" fmla="*/ 75 h 150"/>
              <a:gd name="T8" fmla="*/ 75 w 151"/>
              <a:gd name="T9" fmla="*/ 150 h 150"/>
              <a:gd name="T10" fmla="*/ 75 w 151"/>
              <a:gd name="T11" fmla="*/ 4 h 150"/>
              <a:gd name="T12" fmla="*/ 4 w 151"/>
              <a:gd name="T13" fmla="*/ 75 h 150"/>
              <a:gd name="T14" fmla="*/ 75 w 151"/>
              <a:gd name="T15" fmla="*/ 146 h 150"/>
              <a:gd name="T16" fmla="*/ 147 w 151"/>
              <a:gd name="T17" fmla="*/ 75 h 150"/>
              <a:gd name="T18" fmla="*/ 75 w 151"/>
              <a:gd name="T19" fmla="*/ 4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1" h="150">
                <a:moveTo>
                  <a:pt x="75" y="150"/>
                </a:moveTo>
                <a:cubicBezTo>
                  <a:pt x="34" y="150"/>
                  <a:pt x="0" y="117"/>
                  <a:pt x="0" y="75"/>
                </a:cubicBezTo>
                <a:cubicBezTo>
                  <a:pt x="0" y="34"/>
                  <a:pt x="34" y="0"/>
                  <a:pt x="75" y="0"/>
                </a:cubicBezTo>
                <a:cubicBezTo>
                  <a:pt x="117" y="0"/>
                  <a:pt x="151" y="34"/>
                  <a:pt x="151" y="75"/>
                </a:cubicBezTo>
                <a:cubicBezTo>
                  <a:pt x="151" y="117"/>
                  <a:pt x="117" y="150"/>
                  <a:pt x="75" y="150"/>
                </a:cubicBezTo>
                <a:close/>
                <a:moveTo>
                  <a:pt x="75" y="4"/>
                </a:moveTo>
                <a:cubicBezTo>
                  <a:pt x="36" y="4"/>
                  <a:pt x="4" y="36"/>
                  <a:pt x="4" y="75"/>
                </a:cubicBezTo>
                <a:cubicBezTo>
                  <a:pt x="4" y="115"/>
                  <a:pt x="36" y="146"/>
                  <a:pt x="75" y="146"/>
                </a:cubicBezTo>
                <a:cubicBezTo>
                  <a:pt x="115" y="146"/>
                  <a:pt x="147" y="115"/>
                  <a:pt x="147" y="75"/>
                </a:cubicBezTo>
                <a:cubicBezTo>
                  <a:pt x="147" y="36"/>
                  <a:pt x="115" y="4"/>
                  <a:pt x="75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Rectangle 51">
            <a:extLst>
              <a:ext uri="{FF2B5EF4-FFF2-40B4-BE49-F238E27FC236}">
                <a16:creationId xmlns:a16="http://schemas.microsoft.com/office/drawing/2014/main" id="{18F83393-1A4C-4BE5-8F2F-5101691FE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1758951"/>
            <a:ext cx="134938" cy="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Freeform 52">
            <a:extLst>
              <a:ext uri="{FF2B5EF4-FFF2-40B4-BE49-F238E27FC236}">
                <a16:creationId xmlns:a16="http://schemas.microsoft.com/office/drawing/2014/main" id="{5D98EAFC-669A-4831-A885-86642A2B1BC5}"/>
              </a:ext>
            </a:extLst>
          </p:cNvPr>
          <p:cNvSpPr>
            <a:spLocks noEditPoints="1"/>
          </p:cNvSpPr>
          <p:nvPr/>
        </p:nvSpPr>
        <p:spPr bwMode="auto">
          <a:xfrm>
            <a:off x="10475913" y="4887913"/>
            <a:ext cx="400050" cy="400050"/>
          </a:xfrm>
          <a:custGeom>
            <a:avLst/>
            <a:gdLst>
              <a:gd name="T0" fmla="*/ 92 w 185"/>
              <a:gd name="T1" fmla="*/ 185 h 185"/>
              <a:gd name="T2" fmla="*/ 0 w 185"/>
              <a:gd name="T3" fmla="*/ 93 h 185"/>
              <a:gd name="T4" fmla="*/ 92 w 185"/>
              <a:gd name="T5" fmla="*/ 0 h 185"/>
              <a:gd name="T6" fmla="*/ 185 w 185"/>
              <a:gd name="T7" fmla="*/ 93 h 185"/>
              <a:gd name="T8" fmla="*/ 92 w 185"/>
              <a:gd name="T9" fmla="*/ 185 h 185"/>
              <a:gd name="T10" fmla="*/ 92 w 185"/>
              <a:gd name="T11" fmla="*/ 8 h 185"/>
              <a:gd name="T12" fmla="*/ 8 w 185"/>
              <a:gd name="T13" fmla="*/ 93 h 185"/>
              <a:gd name="T14" fmla="*/ 92 w 185"/>
              <a:gd name="T15" fmla="*/ 177 h 185"/>
              <a:gd name="T16" fmla="*/ 177 w 185"/>
              <a:gd name="T17" fmla="*/ 93 h 185"/>
              <a:gd name="T18" fmla="*/ 92 w 185"/>
              <a:gd name="T19" fmla="*/ 8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5" h="185">
                <a:moveTo>
                  <a:pt x="92" y="185"/>
                </a:moveTo>
                <a:cubicBezTo>
                  <a:pt x="41" y="185"/>
                  <a:pt x="0" y="144"/>
                  <a:pt x="0" y="93"/>
                </a:cubicBezTo>
                <a:cubicBezTo>
                  <a:pt x="0" y="42"/>
                  <a:pt x="41" y="0"/>
                  <a:pt x="92" y="0"/>
                </a:cubicBezTo>
                <a:cubicBezTo>
                  <a:pt x="143" y="0"/>
                  <a:pt x="185" y="42"/>
                  <a:pt x="185" y="93"/>
                </a:cubicBezTo>
                <a:cubicBezTo>
                  <a:pt x="185" y="144"/>
                  <a:pt x="143" y="185"/>
                  <a:pt x="92" y="185"/>
                </a:cubicBezTo>
                <a:close/>
                <a:moveTo>
                  <a:pt x="92" y="8"/>
                </a:moveTo>
                <a:cubicBezTo>
                  <a:pt x="46" y="8"/>
                  <a:pt x="8" y="46"/>
                  <a:pt x="8" y="93"/>
                </a:cubicBezTo>
                <a:cubicBezTo>
                  <a:pt x="8" y="139"/>
                  <a:pt x="46" y="177"/>
                  <a:pt x="92" y="177"/>
                </a:cubicBezTo>
                <a:cubicBezTo>
                  <a:pt x="139" y="177"/>
                  <a:pt x="177" y="139"/>
                  <a:pt x="177" y="93"/>
                </a:cubicBezTo>
                <a:cubicBezTo>
                  <a:pt x="177" y="46"/>
                  <a:pt x="139" y="8"/>
                  <a:pt x="92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Rectangle 53">
            <a:extLst>
              <a:ext uri="{FF2B5EF4-FFF2-40B4-BE49-F238E27FC236}">
                <a16:creationId xmlns:a16="http://schemas.microsoft.com/office/drawing/2014/main" id="{BD5F21E5-CF9E-4F7B-8F35-C769025B5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6088" y="5084763"/>
            <a:ext cx="138113" cy="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Rectangle 54">
            <a:extLst>
              <a:ext uri="{FF2B5EF4-FFF2-40B4-BE49-F238E27FC236}">
                <a16:creationId xmlns:a16="http://schemas.microsoft.com/office/drawing/2014/main" id="{23BA0505-19FB-4BD1-8F09-B11EA7BCB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1176" y="5019676"/>
            <a:ext cx="7938" cy="139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3" name="Freeform 55">
            <a:extLst>
              <a:ext uri="{FF2B5EF4-FFF2-40B4-BE49-F238E27FC236}">
                <a16:creationId xmlns:a16="http://schemas.microsoft.com/office/drawing/2014/main" id="{F13890B4-9FFA-46B0-8018-E35799C9DAC2}"/>
              </a:ext>
            </a:extLst>
          </p:cNvPr>
          <p:cNvSpPr>
            <a:spLocks noEditPoints="1"/>
          </p:cNvSpPr>
          <p:nvPr/>
        </p:nvSpPr>
        <p:spPr bwMode="auto">
          <a:xfrm>
            <a:off x="8815388" y="4887913"/>
            <a:ext cx="400050" cy="400050"/>
          </a:xfrm>
          <a:custGeom>
            <a:avLst/>
            <a:gdLst>
              <a:gd name="T0" fmla="*/ 92 w 185"/>
              <a:gd name="T1" fmla="*/ 185 h 185"/>
              <a:gd name="T2" fmla="*/ 0 w 185"/>
              <a:gd name="T3" fmla="*/ 93 h 185"/>
              <a:gd name="T4" fmla="*/ 92 w 185"/>
              <a:gd name="T5" fmla="*/ 0 h 185"/>
              <a:gd name="T6" fmla="*/ 185 w 185"/>
              <a:gd name="T7" fmla="*/ 93 h 185"/>
              <a:gd name="T8" fmla="*/ 92 w 185"/>
              <a:gd name="T9" fmla="*/ 185 h 185"/>
              <a:gd name="T10" fmla="*/ 92 w 185"/>
              <a:gd name="T11" fmla="*/ 8 h 185"/>
              <a:gd name="T12" fmla="*/ 8 w 185"/>
              <a:gd name="T13" fmla="*/ 93 h 185"/>
              <a:gd name="T14" fmla="*/ 92 w 185"/>
              <a:gd name="T15" fmla="*/ 177 h 185"/>
              <a:gd name="T16" fmla="*/ 177 w 185"/>
              <a:gd name="T17" fmla="*/ 93 h 185"/>
              <a:gd name="T18" fmla="*/ 92 w 185"/>
              <a:gd name="T19" fmla="*/ 8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5" h="185">
                <a:moveTo>
                  <a:pt x="92" y="185"/>
                </a:moveTo>
                <a:cubicBezTo>
                  <a:pt x="41" y="185"/>
                  <a:pt x="0" y="144"/>
                  <a:pt x="0" y="93"/>
                </a:cubicBezTo>
                <a:cubicBezTo>
                  <a:pt x="0" y="42"/>
                  <a:pt x="41" y="0"/>
                  <a:pt x="92" y="0"/>
                </a:cubicBezTo>
                <a:cubicBezTo>
                  <a:pt x="143" y="0"/>
                  <a:pt x="185" y="42"/>
                  <a:pt x="185" y="93"/>
                </a:cubicBezTo>
                <a:cubicBezTo>
                  <a:pt x="185" y="144"/>
                  <a:pt x="143" y="185"/>
                  <a:pt x="92" y="185"/>
                </a:cubicBezTo>
                <a:close/>
                <a:moveTo>
                  <a:pt x="92" y="8"/>
                </a:moveTo>
                <a:cubicBezTo>
                  <a:pt x="46" y="8"/>
                  <a:pt x="8" y="46"/>
                  <a:pt x="8" y="93"/>
                </a:cubicBezTo>
                <a:cubicBezTo>
                  <a:pt x="8" y="139"/>
                  <a:pt x="46" y="177"/>
                  <a:pt x="92" y="177"/>
                </a:cubicBezTo>
                <a:cubicBezTo>
                  <a:pt x="139" y="177"/>
                  <a:pt x="177" y="139"/>
                  <a:pt x="177" y="93"/>
                </a:cubicBezTo>
                <a:cubicBezTo>
                  <a:pt x="177" y="46"/>
                  <a:pt x="139" y="8"/>
                  <a:pt x="92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Freeform 56">
            <a:extLst>
              <a:ext uri="{FF2B5EF4-FFF2-40B4-BE49-F238E27FC236}">
                <a16:creationId xmlns:a16="http://schemas.microsoft.com/office/drawing/2014/main" id="{A7AD3D0C-C020-43EF-B4F1-BE798EFE49FD}"/>
              </a:ext>
            </a:extLst>
          </p:cNvPr>
          <p:cNvSpPr>
            <a:spLocks/>
          </p:cNvSpPr>
          <p:nvPr/>
        </p:nvSpPr>
        <p:spPr bwMode="auto">
          <a:xfrm>
            <a:off x="8963026" y="5037138"/>
            <a:ext cx="103188" cy="104775"/>
          </a:xfrm>
          <a:custGeom>
            <a:avLst/>
            <a:gdLst>
              <a:gd name="T0" fmla="*/ 61 w 65"/>
              <a:gd name="T1" fmla="*/ 66 h 66"/>
              <a:gd name="T2" fmla="*/ 0 w 65"/>
              <a:gd name="T3" fmla="*/ 4 h 66"/>
              <a:gd name="T4" fmla="*/ 4 w 65"/>
              <a:gd name="T5" fmla="*/ 0 h 66"/>
              <a:gd name="T6" fmla="*/ 65 w 65"/>
              <a:gd name="T7" fmla="*/ 62 h 66"/>
              <a:gd name="T8" fmla="*/ 61 w 65"/>
              <a:gd name="T9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66">
                <a:moveTo>
                  <a:pt x="61" y="66"/>
                </a:moveTo>
                <a:lnTo>
                  <a:pt x="0" y="4"/>
                </a:lnTo>
                <a:lnTo>
                  <a:pt x="4" y="0"/>
                </a:lnTo>
                <a:lnTo>
                  <a:pt x="65" y="62"/>
                </a:lnTo>
                <a:lnTo>
                  <a:pt x="61" y="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Freeform 57">
            <a:extLst>
              <a:ext uri="{FF2B5EF4-FFF2-40B4-BE49-F238E27FC236}">
                <a16:creationId xmlns:a16="http://schemas.microsoft.com/office/drawing/2014/main" id="{59BB2148-E34A-47E0-9504-088EC46306E0}"/>
              </a:ext>
            </a:extLst>
          </p:cNvPr>
          <p:cNvSpPr>
            <a:spLocks/>
          </p:cNvSpPr>
          <p:nvPr/>
        </p:nvSpPr>
        <p:spPr bwMode="auto">
          <a:xfrm>
            <a:off x="8963026" y="5037138"/>
            <a:ext cx="103188" cy="104775"/>
          </a:xfrm>
          <a:custGeom>
            <a:avLst/>
            <a:gdLst>
              <a:gd name="T0" fmla="*/ 4 w 65"/>
              <a:gd name="T1" fmla="*/ 66 h 66"/>
              <a:gd name="T2" fmla="*/ 0 w 65"/>
              <a:gd name="T3" fmla="*/ 62 h 66"/>
              <a:gd name="T4" fmla="*/ 61 w 65"/>
              <a:gd name="T5" fmla="*/ 0 h 66"/>
              <a:gd name="T6" fmla="*/ 65 w 65"/>
              <a:gd name="T7" fmla="*/ 4 h 66"/>
              <a:gd name="T8" fmla="*/ 4 w 65"/>
              <a:gd name="T9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66">
                <a:moveTo>
                  <a:pt x="4" y="66"/>
                </a:moveTo>
                <a:lnTo>
                  <a:pt x="0" y="62"/>
                </a:lnTo>
                <a:lnTo>
                  <a:pt x="61" y="0"/>
                </a:lnTo>
                <a:lnTo>
                  <a:pt x="65" y="4"/>
                </a:lnTo>
                <a:lnTo>
                  <a:pt x="4" y="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Freeform 58">
            <a:extLst>
              <a:ext uri="{FF2B5EF4-FFF2-40B4-BE49-F238E27FC236}">
                <a16:creationId xmlns:a16="http://schemas.microsoft.com/office/drawing/2014/main" id="{94CAC8D4-AC4F-42E4-89F5-0B34EDDDE917}"/>
              </a:ext>
            </a:extLst>
          </p:cNvPr>
          <p:cNvSpPr>
            <a:spLocks noEditPoints="1"/>
          </p:cNvSpPr>
          <p:nvPr/>
        </p:nvSpPr>
        <p:spPr bwMode="auto">
          <a:xfrm>
            <a:off x="9644063" y="4887913"/>
            <a:ext cx="398463" cy="400050"/>
          </a:xfrm>
          <a:custGeom>
            <a:avLst/>
            <a:gdLst>
              <a:gd name="T0" fmla="*/ 92 w 184"/>
              <a:gd name="T1" fmla="*/ 185 h 185"/>
              <a:gd name="T2" fmla="*/ 0 w 184"/>
              <a:gd name="T3" fmla="*/ 93 h 185"/>
              <a:gd name="T4" fmla="*/ 92 w 184"/>
              <a:gd name="T5" fmla="*/ 0 h 185"/>
              <a:gd name="T6" fmla="*/ 184 w 184"/>
              <a:gd name="T7" fmla="*/ 93 h 185"/>
              <a:gd name="T8" fmla="*/ 92 w 184"/>
              <a:gd name="T9" fmla="*/ 185 h 185"/>
              <a:gd name="T10" fmla="*/ 92 w 184"/>
              <a:gd name="T11" fmla="*/ 8 h 185"/>
              <a:gd name="T12" fmla="*/ 8 w 184"/>
              <a:gd name="T13" fmla="*/ 93 h 185"/>
              <a:gd name="T14" fmla="*/ 92 w 184"/>
              <a:gd name="T15" fmla="*/ 177 h 185"/>
              <a:gd name="T16" fmla="*/ 176 w 184"/>
              <a:gd name="T17" fmla="*/ 93 h 185"/>
              <a:gd name="T18" fmla="*/ 92 w 184"/>
              <a:gd name="T19" fmla="*/ 8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4" h="185">
                <a:moveTo>
                  <a:pt x="92" y="185"/>
                </a:moveTo>
                <a:cubicBezTo>
                  <a:pt x="41" y="185"/>
                  <a:pt x="0" y="144"/>
                  <a:pt x="0" y="93"/>
                </a:cubicBezTo>
                <a:cubicBezTo>
                  <a:pt x="0" y="42"/>
                  <a:pt x="41" y="0"/>
                  <a:pt x="92" y="0"/>
                </a:cubicBezTo>
                <a:cubicBezTo>
                  <a:pt x="143" y="0"/>
                  <a:pt x="184" y="42"/>
                  <a:pt x="184" y="93"/>
                </a:cubicBezTo>
                <a:cubicBezTo>
                  <a:pt x="184" y="144"/>
                  <a:pt x="143" y="185"/>
                  <a:pt x="92" y="185"/>
                </a:cubicBezTo>
                <a:close/>
                <a:moveTo>
                  <a:pt x="92" y="8"/>
                </a:moveTo>
                <a:cubicBezTo>
                  <a:pt x="46" y="8"/>
                  <a:pt x="8" y="46"/>
                  <a:pt x="8" y="93"/>
                </a:cubicBezTo>
                <a:cubicBezTo>
                  <a:pt x="8" y="139"/>
                  <a:pt x="46" y="177"/>
                  <a:pt x="92" y="177"/>
                </a:cubicBezTo>
                <a:cubicBezTo>
                  <a:pt x="139" y="177"/>
                  <a:pt x="176" y="139"/>
                  <a:pt x="176" y="93"/>
                </a:cubicBezTo>
                <a:cubicBezTo>
                  <a:pt x="176" y="46"/>
                  <a:pt x="139" y="8"/>
                  <a:pt x="92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Rectangle 59">
            <a:extLst>
              <a:ext uri="{FF2B5EF4-FFF2-40B4-BE49-F238E27FC236}">
                <a16:creationId xmlns:a16="http://schemas.microsoft.com/office/drawing/2014/main" id="{6D1BF574-2AB3-4F12-89FE-55747C8AB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4238" y="5084763"/>
            <a:ext cx="138113" cy="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Freeform 60">
            <a:extLst>
              <a:ext uri="{FF2B5EF4-FFF2-40B4-BE49-F238E27FC236}">
                <a16:creationId xmlns:a16="http://schemas.microsoft.com/office/drawing/2014/main" id="{41F93400-F456-4F79-82B5-2C54D0161EB1}"/>
              </a:ext>
            </a:extLst>
          </p:cNvPr>
          <p:cNvSpPr>
            <a:spLocks noEditPoints="1"/>
          </p:cNvSpPr>
          <p:nvPr/>
        </p:nvSpPr>
        <p:spPr bwMode="auto">
          <a:xfrm>
            <a:off x="1371601" y="1600201"/>
            <a:ext cx="330200" cy="330200"/>
          </a:xfrm>
          <a:custGeom>
            <a:avLst/>
            <a:gdLst>
              <a:gd name="T0" fmla="*/ 26 w 153"/>
              <a:gd name="T1" fmla="*/ 153 h 153"/>
              <a:gd name="T2" fmla="*/ 13 w 153"/>
              <a:gd name="T3" fmla="*/ 153 h 153"/>
              <a:gd name="T4" fmla="*/ 0 w 153"/>
              <a:gd name="T5" fmla="*/ 140 h 153"/>
              <a:gd name="T6" fmla="*/ 0 w 153"/>
              <a:gd name="T7" fmla="*/ 111 h 153"/>
              <a:gd name="T8" fmla="*/ 55 w 153"/>
              <a:gd name="T9" fmla="*/ 56 h 153"/>
              <a:gd name="T10" fmla="*/ 54 w 153"/>
              <a:gd name="T11" fmla="*/ 49 h 153"/>
              <a:gd name="T12" fmla="*/ 104 w 153"/>
              <a:gd name="T13" fmla="*/ 0 h 153"/>
              <a:gd name="T14" fmla="*/ 153 w 153"/>
              <a:gd name="T15" fmla="*/ 49 h 153"/>
              <a:gd name="T16" fmla="*/ 104 w 153"/>
              <a:gd name="T17" fmla="*/ 99 h 153"/>
              <a:gd name="T18" fmla="*/ 89 w 153"/>
              <a:gd name="T19" fmla="*/ 96 h 153"/>
              <a:gd name="T20" fmla="*/ 78 w 153"/>
              <a:gd name="T21" fmla="*/ 108 h 153"/>
              <a:gd name="T22" fmla="*/ 62 w 153"/>
              <a:gd name="T23" fmla="*/ 108 h 153"/>
              <a:gd name="T24" fmla="*/ 62 w 153"/>
              <a:gd name="T25" fmla="*/ 126 h 153"/>
              <a:gd name="T26" fmla="*/ 44 w 153"/>
              <a:gd name="T27" fmla="*/ 126 h 153"/>
              <a:gd name="T28" fmla="*/ 44 w 153"/>
              <a:gd name="T29" fmla="*/ 144 h 153"/>
              <a:gd name="T30" fmla="*/ 26 w 153"/>
              <a:gd name="T31" fmla="*/ 144 h 153"/>
              <a:gd name="T32" fmla="*/ 26 w 153"/>
              <a:gd name="T33" fmla="*/ 153 h 153"/>
              <a:gd name="T34" fmla="*/ 8 w 153"/>
              <a:gd name="T35" fmla="*/ 114 h 153"/>
              <a:gd name="T36" fmla="*/ 8 w 153"/>
              <a:gd name="T37" fmla="*/ 140 h 153"/>
              <a:gd name="T38" fmla="*/ 13 w 153"/>
              <a:gd name="T39" fmla="*/ 145 h 153"/>
              <a:gd name="T40" fmla="*/ 18 w 153"/>
              <a:gd name="T41" fmla="*/ 145 h 153"/>
              <a:gd name="T42" fmla="*/ 18 w 153"/>
              <a:gd name="T43" fmla="*/ 136 h 153"/>
              <a:gd name="T44" fmla="*/ 36 w 153"/>
              <a:gd name="T45" fmla="*/ 136 h 153"/>
              <a:gd name="T46" fmla="*/ 36 w 153"/>
              <a:gd name="T47" fmla="*/ 118 h 153"/>
              <a:gd name="T48" fmla="*/ 54 w 153"/>
              <a:gd name="T49" fmla="*/ 118 h 153"/>
              <a:gd name="T50" fmla="*/ 54 w 153"/>
              <a:gd name="T51" fmla="*/ 100 h 153"/>
              <a:gd name="T52" fmla="*/ 75 w 153"/>
              <a:gd name="T53" fmla="*/ 100 h 153"/>
              <a:gd name="T54" fmla="*/ 87 w 153"/>
              <a:gd name="T55" fmla="*/ 87 h 153"/>
              <a:gd name="T56" fmla="*/ 90 w 153"/>
              <a:gd name="T57" fmla="*/ 88 h 153"/>
              <a:gd name="T58" fmla="*/ 104 w 153"/>
              <a:gd name="T59" fmla="*/ 91 h 153"/>
              <a:gd name="T60" fmla="*/ 145 w 153"/>
              <a:gd name="T61" fmla="*/ 49 h 153"/>
              <a:gd name="T62" fmla="*/ 104 w 153"/>
              <a:gd name="T63" fmla="*/ 8 h 153"/>
              <a:gd name="T64" fmla="*/ 62 w 153"/>
              <a:gd name="T65" fmla="*/ 49 h 153"/>
              <a:gd name="T66" fmla="*/ 63 w 153"/>
              <a:gd name="T67" fmla="*/ 57 h 153"/>
              <a:gd name="T68" fmla="*/ 64 w 153"/>
              <a:gd name="T69" fmla="*/ 59 h 153"/>
              <a:gd name="T70" fmla="*/ 8 w 153"/>
              <a:gd name="T71" fmla="*/ 114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53" h="153">
                <a:moveTo>
                  <a:pt x="26" y="153"/>
                </a:moveTo>
                <a:cubicBezTo>
                  <a:pt x="13" y="153"/>
                  <a:pt x="13" y="153"/>
                  <a:pt x="13" y="153"/>
                </a:cubicBezTo>
                <a:cubicBezTo>
                  <a:pt x="6" y="153"/>
                  <a:pt x="0" y="147"/>
                  <a:pt x="0" y="140"/>
                </a:cubicBezTo>
                <a:cubicBezTo>
                  <a:pt x="0" y="111"/>
                  <a:pt x="0" y="111"/>
                  <a:pt x="0" y="111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4"/>
                  <a:pt x="54" y="51"/>
                  <a:pt x="54" y="49"/>
                </a:cubicBezTo>
                <a:cubicBezTo>
                  <a:pt x="54" y="22"/>
                  <a:pt x="77" y="0"/>
                  <a:pt x="104" y="0"/>
                </a:cubicBezTo>
                <a:cubicBezTo>
                  <a:pt x="131" y="0"/>
                  <a:pt x="153" y="22"/>
                  <a:pt x="153" y="49"/>
                </a:cubicBezTo>
                <a:cubicBezTo>
                  <a:pt x="153" y="76"/>
                  <a:pt x="131" y="99"/>
                  <a:pt x="104" y="99"/>
                </a:cubicBezTo>
                <a:cubicBezTo>
                  <a:pt x="99" y="99"/>
                  <a:pt x="94" y="98"/>
                  <a:pt x="89" y="96"/>
                </a:cubicBezTo>
                <a:cubicBezTo>
                  <a:pt x="78" y="108"/>
                  <a:pt x="78" y="108"/>
                  <a:pt x="78" y="108"/>
                </a:cubicBezTo>
                <a:cubicBezTo>
                  <a:pt x="62" y="108"/>
                  <a:pt x="62" y="108"/>
                  <a:pt x="62" y="108"/>
                </a:cubicBezTo>
                <a:cubicBezTo>
                  <a:pt x="62" y="126"/>
                  <a:pt x="62" y="126"/>
                  <a:pt x="62" y="126"/>
                </a:cubicBezTo>
                <a:cubicBezTo>
                  <a:pt x="44" y="126"/>
                  <a:pt x="44" y="126"/>
                  <a:pt x="44" y="126"/>
                </a:cubicBezTo>
                <a:cubicBezTo>
                  <a:pt x="44" y="144"/>
                  <a:pt x="44" y="144"/>
                  <a:pt x="44" y="144"/>
                </a:cubicBezTo>
                <a:cubicBezTo>
                  <a:pt x="26" y="144"/>
                  <a:pt x="26" y="144"/>
                  <a:pt x="26" y="144"/>
                </a:cubicBezTo>
                <a:lnTo>
                  <a:pt x="26" y="153"/>
                </a:lnTo>
                <a:close/>
                <a:moveTo>
                  <a:pt x="8" y="114"/>
                </a:moveTo>
                <a:cubicBezTo>
                  <a:pt x="8" y="140"/>
                  <a:pt x="8" y="140"/>
                  <a:pt x="8" y="140"/>
                </a:cubicBezTo>
                <a:cubicBezTo>
                  <a:pt x="8" y="143"/>
                  <a:pt x="10" y="145"/>
                  <a:pt x="13" y="145"/>
                </a:cubicBezTo>
                <a:cubicBezTo>
                  <a:pt x="18" y="145"/>
                  <a:pt x="18" y="145"/>
                  <a:pt x="18" y="145"/>
                </a:cubicBezTo>
                <a:cubicBezTo>
                  <a:pt x="18" y="136"/>
                  <a:pt x="18" y="136"/>
                  <a:pt x="18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118"/>
                  <a:pt x="36" y="118"/>
                  <a:pt x="36" y="118"/>
                </a:cubicBezTo>
                <a:cubicBezTo>
                  <a:pt x="54" y="118"/>
                  <a:pt x="54" y="118"/>
                  <a:pt x="54" y="118"/>
                </a:cubicBezTo>
                <a:cubicBezTo>
                  <a:pt x="54" y="100"/>
                  <a:pt x="54" y="100"/>
                  <a:pt x="54" y="100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87" y="87"/>
                  <a:pt x="87" y="87"/>
                  <a:pt x="87" y="87"/>
                </a:cubicBezTo>
                <a:cubicBezTo>
                  <a:pt x="90" y="88"/>
                  <a:pt x="90" y="88"/>
                  <a:pt x="90" y="88"/>
                </a:cubicBezTo>
                <a:cubicBezTo>
                  <a:pt x="94" y="90"/>
                  <a:pt x="99" y="91"/>
                  <a:pt x="104" y="91"/>
                </a:cubicBezTo>
                <a:cubicBezTo>
                  <a:pt x="127" y="91"/>
                  <a:pt x="145" y="72"/>
                  <a:pt x="145" y="49"/>
                </a:cubicBezTo>
                <a:cubicBezTo>
                  <a:pt x="145" y="26"/>
                  <a:pt x="127" y="8"/>
                  <a:pt x="104" y="8"/>
                </a:cubicBezTo>
                <a:cubicBezTo>
                  <a:pt x="81" y="8"/>
                  <a:pt x="62" y="26"/>
                  <a:pt x="62" y="49"/>
                </a:cubicBezTo>
                <a:cubicBezTo>
                  <a:pt x="62" y="52"/>
                  <a:pt x="63" y="54"/>
                  <a:pt x="63" y="57"/>
                </a:cubicBezTo>
                <a:cubicBezTo>
                  <a:pt x="64" y="59"/>
                  <a:pt x="64" y="59"/>
                  <a:pt x="64" y="59"/>
                </a:cubicBezTo>
                <a:lnTo>
                  <a:pt x="8" y="1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Freeform 61">
            <a:extLst>
              <a:ext uri="{FF2B5EF4-FFF2-40B4-BE49-F238E27FC236}">
                <a16:creationId xmlns:a16="http://schemas.microsoft.com/office/drawing/2014/main" id="{0A852002-C58D-45C7-B9D9-C2ADA7674F8B}"/>
              </a:ext>
            </a:extLst>
          </p:cNvPr>
          <p:cNvSpPr>
            <a:spLocks noEditPoints="1"/>
          </p:cNvSpPr>
          <p:nvPr/>
        </p:nvSpPr>
        <p:spPr bwMode="auto">
          <a:xfrm>
            <a:off x="1581151" y="1654176"/>
            <a:ext cx="66675" cy="66675"/>
          </a:xfrm>
          <a:custGeom>
            <a:avLst/>
            <a:gdLst>
              <a:gd name="T0" fmla="*/ 16 w 31"/>
              <a:gd name="T1" fmla="*/ 31 h 31"/>
              <a:gd name="T2" fmla="*/ 0 w 31"/>
              <a:gd name="T3" fmla="*/ 15 h 31"/>
              <a:gd name="T4" fmla="*/ 16 w 31"/>
              <a:gd name="T5" fmla="*/ 0 h 31"/>
              <a:gd name="T6" fmla="*/ 31 w 31"/>
              <a:gd name="T7" fmla="*/ 15 h 31"/>
              <a:gd name="T8" fmla="*/ 16 w 31"/>
              <a:gd name="T9" fmla="*/ 31 h 31"/>
              <a:gd name="T10" fmla="*/ 16 w 31"/>
              <a:gd name="T11" fmla="*/ 4 h 31"/>
              <a:gd name="T12" fmla="*/ 4 w 31"/>
              <a:gd name="T13" fmla="*/ 15 h 31"/>
              <a:gd name="T14" fmla="*/ 16 w 31"/>
              <a:gd name="T15" fmla="*/ 27 h 31"/>
              <a:gd name="T16" fmla="*/ 27 w 31"/>
              <a:gd name="T17" fmla="*/ 15 h 31"/>
              <a:gd name="T18" fmla="*/ 16 w 31"/>
              <a:gd name="T19" fmla="*/ 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" h="31">
                <a:moveTo>
                  <a:pt x="16" y="31"/>
                </a:moveTo>
                <a:cubicBezTo>
                  <a:pt x="7" y="31"/>
                  <a:pt x="0" y="24"/>
                  <a:pt x="0" y="15"/>
                </a:cubicBezTo>
                <a:cubicBezTo>
                  <a:pt x="0" y="7"/>
                  <a:pt x="7" y="0"/>
                  <a:pt x="16" y="0"/>
                </a:cubicBezTo>
                <a:cubicBezTo>
                  <a:pt x="24" y="0"/>
                  <a:pt x="31" y="7"/>
                  <a:pt x="31" y="15"/>
                </a:cubicBezTo>
                <a:cubicBezTo>
                  <a:pt x="31" y="24"/>
                  <a:pt x="24" y="31"/>
                  <a:pt x="16" y="31"/>
                </a:cubicBezTo>
                <a:close/>
                <a:moveTo>
                  <a:pt x="16" y="4"/>
                </a:moveTo>
                <a:cubicBezTo>
                  <a:pt x="9" y="4"/>
                  <a:pt x="4" y="9"/>
                  <a:pt x="4" y="15"/>
                </a:cubicBezTo>
                <a:cubicBezTo>
                  <a:pt x="4" y="22"/>
                  <a:pt x="9" y="27"/>
                  <a:pt x="16" y="27"/>
                </a:cubicBezTo>
                <a:cubicBezTo>
                  <a:pt x="22" y="27"/>
                  <a:pt x="27" y="22"/>
                  <a:pt x="27" y="15"/>
                </a:cubicBezTo>
                <a:cubicBezTo>
                  <a:pt x="27" y="9"/>
                  <a:pt x="22" y="4"/>
                  <a:pt x="16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Freeform 62">
            <a:extLst>
              <a:ext uri="{FF2B5EF4-FFF2-40B4-BE49-F238E27FC236}">
                <a16:creationId xmlns:a16="http://schemas.microsoft.com/office/drawing/2014/main" id="{6720AB13-7455-4747-A29E-F091CEF0E041}"/>
              </a:ext>
            </a:extLst>
          </p:cNvPr>
          <p:cNvSpPr>
            <a:spLocks noEditPoints="1"/>
          </p:cNvSpPr>
          <p:nvPr/>
        </p:nvSpPr>
        <p:spPr bwMode="auto">
          <a:xfrm>
            <a:off x="4649788" y="1568451"/>
            <a:ext cx="411163" cy="411163"/>
          </a:xfrm>
          <a:custGeom>
            <a:avLst/>
            <a:gdLst>
              <a:gd name="T0" fmla="*/ 78 w 190"/>
              <a:gd name="T1" fmla="*/ 190 h 190"/>
              <a:gd name="T2" fmla="*/ 63 w 190"/>
              <a:gd name="T3" fmla="*/ 156 h 190"/>
              <a:gd name="T4" fmla="*/ 16 w 190"/>
              <a:gd name="T5" fmla="*/ 150 h 190"/>
              <a:gd name="T6" fmla="*/ 29 w 190"/>
              <a:gd name="T7" fmla="*/ 116 h 190"/>
              <a:gd name="T8" fmla="*/ 0 w 190"/>
              <a:gd name="T9" fmla="*/ 78 h 190"/>
              <a:gd name="T10" fmla="*/ 33 w 190"/>
              <a:gd name="T11" fmla="*/ 63 h 190"/>
              <a:gd name="T12" fmla="*/ 39 w 190"/>
              <a:gd name="T13" fmla="*/ 16 h 190"/>
              <a:gd name="T14" fmla="*/ 74 w 190"/>
              <a:gd name="T15" fmla="*/ 29 h 190"/>
              <a:gd name="T16" fmla="*/ 111 w 190"/>
              <a:gd name="T17" fmla="*/ 0 h 190"/>
              <a:gd name="T18" fmla="*/ 126 w 190"/>
              <a:gd name="T19" fmla="*/ 33 h 190"/>
              <a:gd name="T20" fmla="*/ 174 w 190"/>
              <a:gd name="T21" fmla="*/ 39 h 190"/>
              <a:gd name="T22" fmla="*/ 160 w 190"/>
              <a:gd name="T23" fmla="*/ 73 h 190"/>
              <a:gd name="T24" fmla="*/ 190 w 190"/>
              <a:gd name="T25" fmla="*/ 111 h 190"/>
              <a:gd name="T26" fmla="*/ 156 w 190"/>
              <a:gd name="T27" fmla="*/ 126 h 190"/>
              <a:gd name="T28" fmla="*/ 150 w 190"/>
              <a:gd name="T29" fmla="*/ 173 h 190"/>
              <a:gd name="T30" fmla="*/ 116 w 190"/>
              <a:gd name="T31" fmla="*/ 160 h 190"/>
              <a:gd name="T32" fmla="*/ 85 w 190"/>
              <a:gd name="T33" fmla="*/ 182 h 190"/>
              <a:gd name="T34" fmla="*/ 109 w 190"/>
              <a:gd name="T35" fmla="*/ 154 h 190"/>
              <a:gd name="T36" fmla="*/ 125 w 190"/>
              <a:gd name="T37" fmla="*/ 148 h 190"/>
              <a:gd name="T38" fmla="*/ 150 w 190"/>
              <a:gd name="T39" fmla="*/ 163 h 190"/>
              <a:gd name="T40" fmla="*/ 147 w 190"/>
              <a:gd name="T41" fmla="*/ 127 h 190"/>
              <a:gd name="T42" fmla="*/ 153 w 190"/>
              <a:gd name="T43" fmla="*/ 111 h 190"/>
              <a:gd name="T44" fmla="*/ 182 w 190"/>
              <a:gd name="T45" fmla="*/ 104 h 190"/>
              <a:gd name="T46" fmla="*/ 154 w 190"/>
              <a:gd name="T47" fmla="*/ 80 h 190"/>
              <a:gd name="T48" fmla="*/ 148 w 190"/>
              <a:gd name="T49" fmla="*/ 65 h 190"/>
              <a:gd name="T50" fmla="*/ 163 w 190"/>
              <a:gd name="T51" fmla="*/ 40 h 190"/>
              <a:gd name="T52" fmla="*/ 127 w 190"/>
              <a:gd name="T53" fmla="*/ 43 h 190"/>
              <a:gd name="T54" fmla="*/ 111 w 190"/>
              <a:gd name="T55" fmla="*/ 36 h 190"/>
              <a:gd name="T56" fmla="*/ 104 w 190"/>
              <a:gd name="T57" fmla="*/ 8 h 190"/>
              <a:gd name="T58" fmla="*/ 81 w 190"/>
              <a:gd name="T59" fmla="*/ 35 h 190"/>
              <a:gd name="T60" fmla="*/ 65 w 190"/>
              <a:gd name="T61" fmla="*/ 41 h 190"/>
              <a:gd name="T62" fmla="*/ 40 w 190"/>
              <a:gd name="T63" fmla="*/ 26 h 190"/>
              <a:gd name="T64" fmla="*/ 43 w 190"/>
              <a:gd name="T65" fmla="*/ 63 h 190"/>
              <a:gd name="T66" fmla="*/ 36 w 190"/>
              <a:gd name="T67" fmla="*/ 78 h 190"/>
              <a:gd name="T68" fmla="*/ 8 w 190"/>
              <a:gd name="T69" fmla="*/ 85 h 190"/>
              <a:gd name="T70" fmla="*/ 35 w 190"/>
              <a:gd name="T71" fmla="*/ 109 h 190"/>
              <a:gd name="T72" fmla="*/ 42 w 190"/>
              <a:gd name="T73" fmla="*/ 124 h 190"/>
              <a:gd name="T74" fmla="*/ 27 w 190"/>
              <a:gd name="T75" fmla="*/ 149 h 190"/>
              <a:gd name="T76" fmla="*/ 63 w 190"/>
              <a:gd name="T77" fmla="*/ 147 h 190"/>
              <a:gd name="T78" fmla="*/ 78 w 190"/>
              <a:gd name="T79" fmla="*/ 153 h 190"/>
              <a:gd name="T80" fmla="*/ 85 w 190"/>
              <a:gd name="T81" fmla="*/ 18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0" h="190">
                <a:moveTo>
                  <a:pt x="111" y="190"/>
                </a:moveTo>
                <a:cubicBezTo>
                  <a:pt x="78" y="190"/>
                  <a:pt x="78" y="190"/>
                  <a:pt x="78" y="190"/>
                </a:cubicBezTo>
                <a:cubicBezTo>
                  <a:pt x="74" y="160"/>
                  <a:pt x="74" y="160"/>
                  <a:pt x="74" y="160"/>
                </a:cubicBezTo>
                <a:cubicBezTo>
                  <a:pt x="70" y="159"/>
                  <a:pt x="67" y="158"/>
                  <a:pt x="63" y="156"/>
                </a:cubicBezTo>
                <a:cubicBezTo>
                  <a:pt x="39" y="173"/>
                  <a:pt x="39" y="173"/>
                  <a:pt x="39" y="173"/>
                </a:cubicBezTo>
                <a:cubicBezTo>
                  <a:pt x="16" y="150"/>
                  <a:pt x="16" y="150"/>
                  <a:pt x="16" y="150"/>
                </a:cubicBezTo>
                <a:cubicBezTo>
                  <a:pt x="33" y="126"/>
                  <a:pt x="33" y="126"/>
                  <a:pt x="33" y="126"/>
                </a:cubicBezTo>
                <a:cubicBezTo>
                  <a:pt x="32" y="123"/>
                  <a:pt x="30" y="119"/>
                  <a:pt x="29" y="116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78"/>
                  <a:pt x="0" y="78"/>
                  <a:pt x="0" y="78"/>
                </a:cubicBezTo>
                <a:cubicBezTo>
                  <a:pt x="29" y="73"/>
                  <a:pt x="29" y="73"/>
                  <a:pt x="29" y="73"/>
                </a:cubicBezTo>
                <a:cubicBezTo>
                  <a:pt x="30" y="70"/>
                  <a:pt x="32" y="67"/>
                  <a:pt x="33" y="63"/>
                </a:cubicBezTo>
                <a:cubicBezTo>
                  <a:pt x="16" y="39"/>
                  <a:pt x="16" y="39"/>
                  <a:pt x="16" y="39"/>
                </a:cubicBezTo>
                <a:cubicBezTo>
                  <a:pt x="39" y="16"/>
                  <a:pt x="39" y="16"/>
                  <a:pt x="39" y="16"/>
                </a:cubicBezTo>
                <a:cubicBezTo>
                  <a:pt x="63" y="33"/>
                  <a:pt x="63" y="33"/>
                  <a:pt x="63" y="33"/>
                </a:cubicBezTo>
                <a:cubicBezTo>
                  <a:pt x="67" y="32"/>
                  <a:pt x="70" y="30"/>
                  <a:pt x="74" y="29"/>
                </a:cubicBezTo>
                <a:cubicBezTo>
                  <a:pt x="78" y="0"/>
                  <a:pt x="78" y="0"/>
                  <a:pt x="78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16" y="29"/>
                  <a:pt x="116" y="29"/>
                  <a:pt x="116" y="29"/>
                </a:cubicBezTo>
                <a:cubicBezTo>
                  <a:pt x="120" y="30"/>
                  <a:pt x="123" y="32"/>
                  <a:pt x="126" y="33"/>
                </a:cubicBezTo>
                <a:cubicBezTo>
                  <a:pt x="150" y="16"/>
                  <a:pt x="150" y="16"/>
                  <a:pt x="150" y="16"/>
                </a:cubicBezTo>
                <a:cubicBezTo>
                  <a:pt x="174" y="39"/>
                  <a:pt x="174" y="39"/>
                  <a:pt x="174" y="39"/>
                </a:cubicBezTo>
                <a:cubicBezTo>
                  <a:pt x="156" y="63"/>
                  <a:pt x="156" y="63"/>
                  <a:pt x="156" y="63"/>
                </a:cubicBezTo>
                <a:cubicBezTo>
                  <a:pt x="158" y="67"/>
                  <a:pt x="159" y="70"/>
                  <a:pt x="160" y="73"/>
                </a:cubicBezTo>
                <a:cubicBezTo>
                  <a:pt x="190" y="78"/>
                  <a:pt x="190" y="78"/>
                  <a:pt x="190" y="78"/>
                </a:cubicBezTo>
                <a:cubicBezTo>
                  <a:pt x="190" y="111"/>
                  <a:pt x="190" y="111"/>
                  <a:pt x="190" y="111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59" y="119"/>
                  <a:pt x="158" y="123"/>
                  <a:pt x="156" y="126"/>
                </a:cubicBezTo>
                <a:cubicBezTo>
                  <a:pt x="174" y="150"/>
                  <a:pt x="174" y="150"/>
                  <a:pt x="174" y="150"/>
                </a:cubicBezTo>
                <a:cubicBezTo>
                  <a:pt x="150" y="173"/>
                  <a:pt x="150" y="173"/>
                  <a:pt x="150" y="173"/>
                </a:cubicBezTo>
                <a:cubicBezTo>
                  <a:pt x="126" y="156"/>
                  <a:pt x="126" y="156"/>
                  <a:pt x="126" y="156"/>
                </a:cubicBezTo>
                <a:cubicBezTo>
                  <a:pt x="123" y="158"/>
                  <a:pt x="120" y="159"/>
                  <a:pt x="116" y="160"/>
                </a:cubicBezTo>
                <a:lnTo>
                  <a:pt x="111" y="190"/>
                </a:lnTo>
                <a:close/>
                <a:moveTo>
                  <a:pt x="85" y="182"/>
                </a:moveTo>
                <a:cubicBezTo>
                  <a:pt x="104" y="182"/>
                  <a:pt x="104" y="182"/>
                  <a:pt x="104" y="182"/>
                </a:cubicBezTo>
                <a:cubicBezTo>
                  <a:pt x="109" y="154"/>
                  <a:pt x="109" y="154"/>
                  <a:pt x="109" y="154"/>
                </a:cubicBezTo>
                <a:cubicBezTo>
                  <a:pt x="111" y="153"/>
                  <a:pt x="111" y="153"/>
                  <a:pt x="111" y="153"/>
                </a:cubicBezTo>
                <a:cubicBezTo>
                  <a:pt x="116" y="152"/>
                  <a:pt x="120" y="150"/>
                  <a:pt x="125" y="148"/>
                </a:cubicBezTo>
                <a:cubicBezTo>
                  <a:pt x="127" y="147"/>
                  <a:pt x="127" y="147"/>
                  <a:pt x="127" y="147"/>
                </a:cubicBezTo>
                <a:cubicBezTo>
                  <a:pt x="150" y="163"/>
                  <a:pt x="150" y="163"/>
                  <a:pt x="150" y="163"/>
                </a:cubicBezTo>
                <a:cubicBezTo>
                  <a:pt x="163" y="149"/>
                  <a:pt x="163" y="149"/>
                  <a:pt x="163" y="149"/>
                </a:cubicBezTo>
                <a:cubicBezTo>
                  <a:pt x="147" y="127"/>
                  <a:pt x="147" y="127"/>
                  <a:pt x="147" y="127"/>
                </a:cubicBezTo>
                <a:cubicBezTo>
                  <a:pt x="148" y="124"/>
                  <a:pt x="148" y="124"/>
                  <a:pt x="148" y="124"/>
                </a:cubicBezTo>
                <a:cubicBezTo>
                  <a:pt x="150" y="120"/>
                  <a:pt x="152" y="116"/>
                  <a:pt x="153" y="111"/>
                </a:cubicBezTo>
                <a:cubicBezTo>
                  <a:pt x="154" y="109"/>
                  <a:pt x="154" y="109"/>
                  <a:pt x="154" y="109"/>
                </a:cubicBezTo>
                <a:cubicBezTo>
                  <a:pt x="182" y="104"/>
                  <a:pt x="182" y="104"/>
                  <a:pt x="182" y="104"/>
                </a:cubicBezTo>
                <a:cubicBezTo>
                  <a:pt x="182" y="85"/>
                  <a:pt x="182" y="85"/>
                  <a:pt x="182" y="85"/>
                </a:cubicBezTo>
                <a:cubicBezTo>
                  <a:pt x="154" y="80"/>
                  <a:pt x="154" y="80"/>
                  <a:pt x="154" y="80"/>
                </a:cubicBezTo>
                <a:cubicBezTo>
                  <a:pt x="153" y="78"/>
                  <a:pt x="153" y="78"/>
                  <a:pt x="153" y="78"/>
                </a:cubicBezTo>
                <a:cubicBezTo>
                  <a:pt x="152" y="73"/>
                  <a:pt x="150" y="69"/>
                  <a:pt x="148" y="65"/>
                </a:cubicBezTo>
                <a:cubicBezTo>
                  <a:pt x="147" y="63"/>
                  <a:pt x="147" y="63"/>
                  <a:pt x="147" y="63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50" y="26"/>
                  <a:pt x="150" y="26"/>
                  <a:pt x="150" y="26"/>
                </a:cubicBezTo>
                <a:cubicBezTo>
                  <a:pt x="127" y="43"/>
                  <a:pt x="127" y="43"/>
                  <a:pt x="127" y="43"/>
                </a:cubicBezTo>
                <a:cubicBezTo>
                  <a:pt x="125" y="41"/>
                  <a:pt x="125" y="41"/>
                  <a:pt x="125" y="41"/>
                </a:cubicBezTo>
                <a:cubicBezTo>
                  <a:pt x="120" y="39"/>
                  <a:pt x="116" y="37"/>
                  <a:pt x="111" y="36"/>
                </a:cubicBezTo>
                <a:cubicBezTo>
                  <a:pt x="109" y="35"/>
                  <a:pt x="109" y="35"/>
                  <a:pt x="109" y="35"/>
                </a:cubicBezTo>
                <a:cubicBezTo>
                  <a:pt x="104" y="8"/>
                  <a:pt x="104" y="8"/>
                  <a:pt x="104" y="8"/>
                </a:cubicBezTo>
                <a:cubicBezTo>
                  <a:pt x="85" y="8"/>
                  <a:pt x="85" y="8"/>
                  <a:pt x="85" y="8"/>
                </a:cubicBezTo>
                <a:cubicBezTo>
                  <a:pt x="81" y="35"/>
                  <a:pt x="81" y="35"/>
                  <a:pt x="81" y="35"/>
                </a:cubicBezTo>
                <a:cubicBezTo>
                  <a:pt x="78" y="36"/>
                  <a:pt x="78" y="36"/>
                  <a:pt x="78" y="36"/>
                </a:cubicBezTo>
                <a:cubicBezTo>
                  <a:pt x="74" y="37"/>
                  <a:pt x="69" y="39"/>
                  <a:pt x="65" y="41"/>
                </a:cubicBezTo>
                <a:cubicBezTo>
                  <a:pt x="63" y="43"/>
                  <a:pt x="63" y="43"/>
                  <a:pt x="63" y="43"/>
                </a:cubicBezTo>
                <a:cubicBezTo>
                  <a:pt x="40" y="26"/>
                  <a:pt x="40" y="26"/>
                  <a:pt x="40" y="26"/>
                </a:cubicBezTo>
                <a:cubicBezTo>
                  <a:pt x="27" y="40"/>
                  <a:pt x="27" y="40"/>
                  <a:pt x="27" y="40"/>
                </a:cubicBezTo>
                <a:cubicBezTo>
                  <a:pt x="43" y="63"/>
                  <a:pt x="43" y="63"/>
                  <a:pt x="43" y="63"/>
                </a:cubicBezTo>
                <a:cubicBezTo>
                  <a:pt x="42" y="65"/>
                  <a:pt x="42" y="65"/>
                  <a:pt x="42" y="65"/>
                </a:cubicBezTo>
                <a:cubicBezTo>
                  <a:pt x="39" y="69"/>
                  <a:pt x="37" y="74"/>
                  <a:pt x="36" y="78"/>
                </a:cubicBezTo>
                <a:cubicBezTo>
                  <a:pt x="35" y="80"/>
                  <a:pt x="35" y="80"/>
                  <a:pt x="35" y="80"/>
                </a:cubicBezTo>
                <a:cubicBezTo>
                  <a:pt x="8" y="85"/>
                  <a:pt x="8" y="85"/>
                  <a:pt x="8" y="85"/>
                </a:cubicBezTo>
                <a:cubicBezTo>
                  <a:pt x="8" y="104"/>
                  <a:pt x="8" y="104"/>
                  <a:pt x="8" y="104"/>
                </a:cubicBezTo>
                <a:cubicBezTo>
                  <a:pt x="35" y="109"/>
                  <a:pt x="35" y="109"/>
                  <a:pt x="35" y="109"/>
                </a:cubicBezTo>
                <a:cubicBezTo>
                  <a:pt x="36" y="111"/>
                  <a:pt x="36" y="111"/>
                  <a:pt x="36" y="111"/>
                </a:cubicBezTo>
                <a:cubicBezTo>
                  <a:pt x="37" y="116"/>
                  <a:pt x="39" y="120"/>
                  <a:pt x="42" y="124"/>
                </a:cubicBezTo>
                <a:cubicBezTo>
                  <a:pt x="43" y="127"/>
                  <a:pt x="43" y="127"/>
                  <a:pt x="43" y="127"/>
                </a:cubicBezTo>
                <a:cubicBezTo>
                  <a:pt x="27" y="149"/>
                  <a:pt x="27" y="149"/>
                  <a:pt x="27" y="149"/>
                </a:cubicBezTo>
                <a:cubicBezTo>
                  <a:pt x="40" y="163"/>
                  <a:pt x="40" y="163"/>
                  <a:pt x="40" y="163"/>
                </a:cubicBezTo>
                <a:cubicBezTo>
                  <a:pt x="63" y="147"/>
                  <a:pt x="63" y="147"/>
                  <a:pt x="63" y="147"/>
                </a:cubicBezTo>
                <a:cubicBezTo>
                  <a:pt x="65" y="148"/>
                  <a:pt x="65" y="148"/>
                  <a:pt x="65" y="148"/>
                </a:cubicBezTo>
                <a:cubicBezTo>
                  <a:pt x="69" y="150"/>
                  <a:pt x="74" y="152"/>
                  <a:pt x="78" y="153"/>
                </a:cubicBezTo>
                <a:cubicBezTo>
                  <a:pt x="81" y="154"/>
                  <a:pt x="81" y="154"/>
                  <a:pt x="81" y="154"/>
                </a:cubicBezTo>
                <a:lnTo>
                  <a:pt x="85" y="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Freeform 63">
            <a:extLst>
              <a:ext uri="{FF2B5EF4-FFF2-40B4-BE49-F238E27FC236}">
                <a16:creationId xmlns:a16="http://schemas.microsoft.com/office/drawing/2014/main" id="{8AB2A240-0D05-4386-9411-CC6D00BAFCBA}"/>
              </a:ext>
            </a:extLst>
          </p:cNvPr>
          <p:cNvSpPr>
            <a:spLocks noEditPoints="1"/>
          </p:cNvSpPr>
          <p:nvPr/>
        </p:nvSpPr>
        <p:spPr bwMode="auto">
          <a:xfrm>
            <a:off x="4795838" y="1714501"/>
            <a:ext cx="120650" cy="120650"/>
          </a:xfrm>
          <a:custGeom>
            <a:avLst/>
            <a:gdLst>
              <a:gd name="T0" fmla="*/ 28 w 56"/>
              <a:gd name="T1" fmla="*/ 56 h 56"/>
              <a:gd name="T2" fmla="*/ 0 w 56"/>
              <a:gd name="T3" fmla="*/ 28 h 56"/>
              <a:gd name="T4" fmla="*/ 28 w 56"/>
              <a:gd name="T5" fmla="*/ 0 h 56"/>
              <a:gd name="T6" fmla="*/ 56 w 56"/>
              <a:gd name="T7" fmla="*/ 28 h 56"/>
              <a:gd name="T8" fmla="*/ 28 w 56"/>
              <a:gd name="T9" fmla="*/ 56 h 56"/>
              <a:gd name="T10" fmla="*/ 28 w 56"/>
              <a:gd name="T11" fmla="*/ 4 h 56"/>
              <a:gd name="T12" fmla="*/ 4 w 56"/>
              <a:gd name="T13" fmla="*/ 28 h 56"/>
              <a:gd name="T14" fmla="*/ 28 w 56"/>
              <a:gd name="T15" fmla="*/ 52 h 56"/>
              <a:gd name="T16" fmla="*/ 52 w 56"/>
              <a:gd name="T17" fmla="*/ 28 h 56"/>
              <a:gd name="T18" fmla="*/ 28 w 56"/>
              <a:gd name="T19" fmla="*/ 4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6" h="56">
                <a:moveTo>
                  <a:pt x="28" y="56"/>
                </a:moveTo>
                <a:cubicBezTo>
                  <a:pt x="12" y="56"/>
                  <a:pt x="0" y="43"/>
                  <a:pt x="0" y="28"/>
                </a:cubicBezTo>
                <a:cubicBezTo>
                  <a:pt x="0" y="12"/>
                  <a:pt x="12" y="0"/>
                  <a:pt x="28" y="0"/>
                </a:cubicBezTo>
                <a:cubicBezTo>
                  <a:pt x="43" y="0"/>
                  <a:pt x="56" y="12"/>
                  <a:pt x="56" y="28"/>
                </a:cubicBezTo>
                <a:cubicBezTo>
                  <a:pt x="56" y="43"/>
                  <a:pt x="43" y="56"/>
                  <a:pt x="28" y="56"/>
                </a:cubicBezTo>
                <a:close/>
                <a:moveTo>
                  <a:pt x="28" y="4"/>
                </a:moveTo>
                <a:cubicBezTo>
                  <a:pt x="15" y="4"/>
                  <a:pt x="4" y="14"/>
                  <a:pt x="4" y="28"/>
                </a:cubicBezTo>
                <a:cubicBezTo>
                  <a:pt x="4" y="41"/>
                  <a:pt x="15" y="52"/>
                  <a:pt x="28" y="52"/>
                </a:cubicBezTo>
                <a:cubicBezTo>
                  <a:pt x="41" y="52"/>
                  <a:pt x="52" y="41"/>
                  <a:pt x="52" y="28"/>
                </a:cubicBezTo>
                <a:cubicBezTo>
                  <a:pt x="52" y="14"/>
                  <a:pt x="41" y="4"/>
                  <a:pt x="28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2" name="Freeform 64">
            <a:extLst>
              <a:ext uri="{FF2B5EF4-FFF2-40B4-BE49-F238E27FC236}">
                <a16:creationId xmlns:a16="http://schemas.microsoft.com/office/drawing/2014/main" id="{DB2DC765-B774-4626-A47E-6D10097B04FC}"/>
              </a:ext>
            </a:extLst>
          </p:cNvPr>
          <p:cNvSpPr>
            <a:spLocks noEditPoints="1"/>
          </p:cNvSpPr>
          <p:nvPr/>
        </p:nvSpPr>
        <p:spPr bwMode="auto">
          <a:xfrm>
            <a:off x="5483226" y="1565276"/>
            <a:ext cx="395288" cy="393700"/>
          </a:xfrm>
          <a:custGeom>
            <a:avLst/>
            <a:gdLst>
              <a:gd name="T0" fmla="*/ 77 w 183"/>
              <a:gd name="T1" fmla="*/ 165 h 182"/>
              <a:gd name="T2" fmla="*/ 46 w 183"/>
              <a:gd name="T3" fmla="*/ 171 h 182"/>
              <a:gd name="T4" fmla="*/ 35 w 183"/>
              <a:gd name="T5" fmla="*/ 164 h 182"/>
              <a:gd name="T6" fmla="*/ 29 w 183"/>
              <a:gd name="T7" fmla="*/ 133 h 182"/>
              <a:gd name="T8" fmla="*/ 18 w 183"/>
              <a:gd name="T9" fmla="*/ 106 h 182"/>
              <a:gd name="T10" fmla="*/ 0 w 183"/>
              <a:gd name="T11" fmla="*/ 80 h 182"/>
              <a:gd name="T12" fmla="*/ 3 w 183"/>
              <a:gd name="T13" fmla="*/ 67 h 182"/>
              <a:gd name="T14" fmla="*/ 29 w 183"/>
              <a:gd name="T15" fmla="*/ 49 h 182"/>
              <a:gd name="T16" fmla="*/ 49 w 183"/>
              <a:gd name="T17" fmla="*/ 29 h 182"/>
              <a:gd name="T18" fmla="*/ 67 w 183"/>
              <a:gd name="T19" fmla="*/ 3 h 182"/>
              <a:gd name="T20" fmla="*/ 80 w 183"/>
              <a:gd name="T21" fmla="*/ 0 h 182"/>
              <a:gd name="T22" fmla="*/ 107 w 183"/>
              <a:gd name="T23" fmla="*/ 17 h 182"/>
              <a:gd name="T24" fmla="*/ 133 w 183"/>
              <a:gd name="T25" fmla="*/ 28 h 182"/>
              <a:gd name="T26" fmla="*/ 164 w 183"/>
              <a:gd name="T27" fmla="*/ 35 h 182"/>
              <a:gd name="T28" fmla="*/ 171 w 183"/>
              <a:gd name="T29" fmla="*/ 46 h 182"/>
              <a:gd name="T30" fmla="*/ 165 w 183"/>
              <a:gd name="T31" fmla="*/ 77 h 182"/>
              <a:gd name="T32" fmla="*/ 165 w 183"/>
              <a:gd name="T33" fmla="*/ 106 h 182"/>
              <a:gd name="T34" fmla="*/ 171 w 183"/>
              <a:gd name="T35" fmla="*/ 136 h 182"/>
              <a:gd name="T36" fmla="*/ 164 w 183"/>
              <a:gd name="T37" fmla="*/ 148 h 182"/>
              <a:gd name="T38" fmla="*/ 133 w 183"/>
              <a:gd name="T39" fmla="*/ 154 h 182"/>
              <a:gd name="T40" fmla="*/ 107 w 183"/>
              <a:gd name="T41" fmla="*/ 165 h 182"/>
              <a:gd name="T42" fmla="*/ 87 w 183"/>
              <a:gd name="T43" fmla="*/ 174 h 182"/>
              <a:gd name="T44" fmla="*/ 102 w 183"/>
              <a:gd name="T45" fmla="*/ 158 h 182"/>
              <a:gd name="T46" fmla="*/ 119 w 183"/>
              <a:gd name="T47" fmla="*/ 170 h 182"/>
              <a:gd name="T48" fmla="*/ 127 w 183"/>
              <a:gd name="T49" fmla="*/ 149 h 182"/>
              <a:gd name="T50" fmla="*/ 147 w 183"/>
              <a:gd name="T51" fmla="*/ 153 h 182"/>
              <a:gd name="T52" fmla="*/ 146 w 183"/>
              <a:gd name="T53" fmla="*/ 131 h 182"/>
              <a:gd name="T54" fmla="*/ 167 w 183"/>
              <a:gd name="T55" fmla="*/ 127 h 182"/>
              <a:gd name="T56" fmla="*/ 157 w 183"/>
              <a:gd name="T57" fmla="*/ 107 h 182"/>
              <a:gd name="T58" fmla="*/ 175 w 183"/>
              <a:gd name="T59" fmla="*/ 96 h 182"/>
              <a:gd name="T60" fmla="*/ 158 w 183"/>
              <a:gd name="T61" fmla="*/ 81 h 182"/>
              <a:gd name="T62" fmla="*/ 170 w 183"/>
              <a:gd name="T63" fmla="*/ 64 h 182"/>
              <a:gd name="T64" fmla="*/ 149 w 183"/>
              <a:gd name="T65" fmla="*/ 56 h 182"/>
              <a:gd name="T66" fmla="*/ 154 w 183"/>
              <a:gd name="T67" fmla="*/ 36 h 182"/>
              <a:gd name="T68" fmla="*/ 131 w 183"/>
              <a:gd name="T69" fmla="*/ 37 h 182"/>
              <a:gd name="T70" fmla="*/ 128 w 183"/>
              <a:gd name="T71" fmla="*/ 16 h 182"/>
              <a:gd name="T72" fmla="*/ 107 w 183"/>
              <a:gd name="T73" fmla="*/ 26 h 182"/>
              <a:gd name="T74" fmla="*/ 96 w 183"/>
              <a:gd name="T75" fmla="*/ 8 h 182"/>
              <a:gd name="T76" fmla="*/ 81 w 183"/>
              <a:gd name="T77" fmla="*/ 25 h 182"/>
              <a:gd name="T78" fmla="*/ 64 w 183"/>
              <a:gd name="T79" fmla="*/ 13 h 182"/>
              <a:gd name="T80" fmla="*/ 57 w 183"/>
              <a:gd name="T81" fmla="*/ 34 h 182"/>
              <a:gd name="T82" fmla="*/ 36 w 183"/>
              <a:gd name="T83" fmla="*/ 29 h 182"/>
              <a:gd name="T84" fmla="*/ 37 w 183"/>
              <a:gd name="T85" fmla="*/ 51 h 182"/>
              <a:gd name="T86" fmla="*/ 16 w 183"/>
              <a:gd name="T87" fmla="*/ 55 h 182"/>
              <a:gd name="T88" fmla="*/ 26 w 183"/>
              <a:gd name="T89" fmla="*/ 75 h 182"/>
              <a:gd name="T90" fmla="*/ 8 w 183"/>
              <a:gd name="T91" fmla="*/ 87 h 182"/>
              <a:gd name="T92" fmla="*/ 25 w 183"/>
              <a:gd name="T93" fmla="*/ 102 h 182"/>
              <a:gd name="T94" fmla="*/ 13 w 183"/>
              <a:gd name="T95" fmla="*/ 119 h 182"/>
              <a:gd name="T96" fmla="*/ 34 w 183"/>
              <a:gd name="T97" fmla="*/ 126 h 182"/>
              <a:gd name="T98" fmla="*/ 29 w 183"/>
              <a:gd name="T99" fmla="*/ 147 h 182"/>
              <a:gd name="T100" fmla="*/ 52 w 183"/>
              <a:gd name="T101" fmla="*/ 146 h 182"/>
              <a:gd name="T102" fmla="*/ 55 w 183"/>
              <a:gd name="T103" fmla="*/ 166 h 182"/>
              <a:gd name="T104" fmla="*/ 76 w 183"/>
              <a:gd name="T105" fmla="*/ 157 h 182"/>
              <a:gd name="T106" fmla="*/ 87 w 183"/>
              <a:gd name="T107" fmla="*/ 17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83" h="182">
                <a:moveTo>
                  <a:pt x="103" y="182"/>
                </a:moveTo>
                <a:cubicBezTo>
                  <a:pt x="80" y="182"/>
                  <a:pt x="80" y="182"/>
                  <a:pt x="80" y="182"/>
                </a:cubicBezTo>
                <a:cubicBezTo>
                  <a:pt x="77" y="165"/>
                  <a:pt x="77" y="165"/>
                  <a:pt x="77" y="165"/>
                </a:cubicBezTo>
                <a:cubicBezTo>
                  <a:pt x="77" y="165"/>
                  <a:pt x="77" y="165"/>
                  <a:pt x="77" y="165"/>
                </a:cubicBezTo>
                <a:cubicBezTo>
                  <a:pt x="67" y="180"/>
                  <a:pt x="67" y="180"/>
                  <a:pt x="67" y="180"/>
                </a:cubicBezTo>
                <a:cubicBezTo>
                  <a:pt x="46" y="171"/>
                  <a:pt x="46" y="171"/>
                  <a:pt x="46" y="171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50" y="154"/>
                  <a:pt x="50" y="154"/>
                  <a:pt x="49" y="154"/>
                </a:cubicBezTo>
                <a:cubicBezTo>
                  <a:pt x="35" y="164"/>
                  <a:pt x="35" y="164"/>
                  <a:pt x="35" y="164"/>
                </a:cubicBezTo>
                <a:cubicBezTo>
                  <a:pt x="19" y="148"/>
                  <a:pt x="19" y="148"/>
                  <a:pt x="19" y="148"/>
                </a:cubicBezTo>
                <a:cubicBezTo>
                  <a:pt x="29" y="133"/>
                  <a:pt x="29" y="133"/>
                  <a:pt x="29" y="133"/>
                </a:cubicBezTo>
                <a:cubicBezTo>
                  <a:pt x="29" y="133"/>
                  <a:pt x="29" y="133"/>
                  <a:pt x="29" y="133"/>
                </a:cubicBezTo>
                <a:cubicBezTo>
                  <a:pt x="12" y="136"/>
                  <a:pt x="12" y="136"/>
                  <a:pt x="12" y="136"/>
                </a:cubicBezTo>
                <a:cubicBezTo>
                  <a:pt x="3" y="116"/>
                  <a:pt x="3" y="116"/>
                  <a:pt x="3" y="116"/>
                </a:cubicBezTo>
                <a:cubicBezTo>
                  <a:pt x="18" y="106"/>
                  <a:pt x="18" y="106"/>
                  <a:pt x="18" y="106"/>
                </a:cubicBezTo>
                <a:cubicBezTo>
                  <a:pt x="18" y="106"/>
                  <a:pt x="18" y="106"/>
                  <a:pt x="18" y="106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80"/>
                  <a:pt x="0" y="80"/>
                  <a:pt x="0" y="80"/>
                </a:cubicBezTo>
                <a:cubicBezTo>
                  <a:pt x="18" y="77"/>
                  <a:pt x="18" y="77"/>
                  <a:pt x="18" y="77"/>
                </a:cubicBezTo>
                <a:cubicBezTo>
                  <a:pt x="18" y="77"/>
                  <a:pt x="18" y="76"/>
                  <a:pt x="18" y="76"/>
                </a:cubicBezTo>
                <a:cubicBezTo>
                  <a:pt x="3" y="67"/>
                  <a:pt x="3" y="67"/>
                  <a:pt x="3" y="67"/>
                </a:cubicBezTo>
                <a:cubicBezTo>
                  <a:pt x="12" y="46"/>
                  <a:pt x="12" y="46"/>
                  <a:pt x="12" y="46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19" y="35"/>
                  <a:pt x="19" y="35"/>
                  <a:pt x="19" y="35"/>
                </a:cubicBezTo>
                <a:cubicBezTo>
                  <a:pt x="35" y="19"/>
                  <a:pt x="35" y="19"/>
                  <a:pt x="35" y="19"/>
                </a:cubicBezTo>
                <a:cubicBezTo>
                  <a:pt x="49" y="29"/>
                  <a:pt x="49" y="29"/>
                  <a:pt x="49" y="29"/>
                </a:cubicBezTo>
                <a:cubicBezTo>
                  <a:pt x="50" y="29"/>
                  <a:pt x="50" y="28"/>
                  <a:pt x="50" y="28"/>
                </a:cubicBezTo>
                <a:cubicBezTo>
                  <a:pt x="46" y="11"/>
                  <a:pt x="46" y="11"/>
                  <a:pt x="46" y="11"/>
                </a:cubicBezTo>
                <a:cubicBezTo>
                  <a:pt x="67" y="3"/>
                  <a:pt x="67" y="3"/>
                  <a:pt x="67" y="3"/>
                </a:cubicBezTo>
                <a:cubicBezTo>
                  <a:pt x="77" y="17"/>
                  <a:pt x="77" y="17"/>
                  <a:pt x="77" y="17"/>
                </a:cubicBezTo>
                <a:cubicBezTo>
                  <a:pt x="77" y="17"/>
                  <a:pt x="77" y="17"/>
                  <a:pt x="77" y="17"/>
                </a:cubicBezTo>
                <a:cubicBezTo>
                  <a:pt x="80" y="0"/>
                  <a:pt x="80" y="0"/>
                  <a:pt x="80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6" y="17"/>
                  <a:pt x="106" y="17"/>
                  <a:pt x="106" y="17"/>
                </a:cubicBezTo>
                <a:cubicBezTo>
                  <a:pt x="106" y="17"/>
                  <a:pt x="106" y="17"/>
                  <a:pt x="107" y="17"/>
                </a:cubicBezTo>
                <a:cubicBezTo>
                  <a:pt x="116" y="3"/>
                  <a:pt x="116" y="3"/>
                  <a:pt x="116" y="3"/>
                </a:cubicBezTo>
                <a:cubicBezTo>
                  <a:pt x="137" y="11"/>
                  <a:pt x="137" y="11"/>
                  <a:pt x="137" y="11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3" y="28"/>
                  <a:pt x="133" y="29"/>
                  <a:pt x="134" y="29"/>
                </a:cubicBezTo>
                <a:cubicBezTo>
                  <a:pt x="148" y="19"/>
                  <a:pt x="148" y="19"/>
                  <a:pt x="148" y="19"/>
                </a:cubicBezTo>
                <a:cubicBezTo>
                  <a:pt x="164" y="35"/>
                  <a:pt x="164" y="35"/>
                  <a:pt x="164" y="35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4" y="49"/>
                  <a:pt x="154" y="49"/>
                  <a:pt x="154" y="50"/>
                </a:cubicBezTo>
                <a:cubicBezTo>
                  <a:pt x="171" y="46"/>
                  <a:pt x="171" y="46"/>
                  <a:pt x="171" y="46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65" y="76"/>
                  <a:pt x="165" y="76"/>
                  <a:pt x="165" y="76"/>
                </a:cubicBezTo>
                <a:cubicBezTo>
                  <a:pt x="165" y="76"/>
                  <a:pt x="165" y="77"/>
                  <a:pt x="165" y="77"/>
                </a:cubicBezTo>
                <a:cubicBezTo>
                  <a:pt x="183" y="80"/>
                  <a:pt x="183" y="80"/>
                  <a:pt x="183" y="80"/>
                </a:cubicBezTo>
                <a:cubicBezTo>
                  <a:pt x="183" y="102"/>
                  <a:pt x="183" y="102"/>
                  <a:pt x="183" y="102"/>
                </a:cubicBezTo>
                <a:cubicBezTo>
                  <a:pt x="165" y="106"/>
                  <a:pt x="165" y="106"/>
                  <a:pt x="165" y="106"/>
                </a:cubicBezTo>
                <a:cubicBezTo>
                  <a:pt x="165" y="106"/>
                  <a:pt x="165" y="106"/>
                  <a:pt x="165" y="106"/>
                </a:cubicBezTo>
                <a:cubicBezTo>
                  <a:pt x="180" y="116"/>
                  <a:pt x="180" y="116"/>
                  <a:pt x="180" y="116"/>
                </a:cubicBezTo>
                <a:cubicBezTo>
                  <a:pt x="171" y="136"/>
                  <a:pt x="171" y="136"/>
                  <a:pt x="171" y="136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54" y="133"/>
                  <a:pt x="154" y="133"/>
                  <a:pt x="154" y="133"/>
                </a:cubicBezTo>
                <a:cubicBezTo>
                  <a:pt x="164" y="148"/>
                  <a:pt x="164" y="148"/>
                  <a:pt x="164" y="148"/>
                </a:cubicBezTo>
                <a:cubicBezTo>
                  <a:pt x="148" y="164"/>
                  <a:pt x="148" y="164"/>
                  <a:pt x="148" y="164"/>
                </a:cubicBezTo>
                <a:cubicBezTo>
                  <a:pt x="134" y="154"/>
                  <a:pt x="134" y="154"/>
                  <a:pt x="134" y="154"/>
                </a:cubicBezTo>
                <a:cubicBezTo>
                  <a:pt x="133" y="154"/>
                  <a:pt x="133" y="154"/>
                  <a:pt x="133" y="154"/>
                </a:cubicBezTo>
                <a:cubicBezTo>
                  <a:pt x="137" y="171"/>
                  <a:pt x="137" y="171"/>
                  <a:pt x="137" y="171"/>
                </a:cubicBezTo>
                <a:cubicBezTo>
                  <a:pt x="116" y="180"/>
                  <a:pt x="116" y="180"/>
                  <a:pt x="116" y="180"/>
                </a:cubicBezTo>
                <a:cubicBezTo>
                  <a:pt x="107" y="165"/>
                  <a:pt x="107" y="165"/>
                  <a:pt x="107" y="165"/>
                </a:cubicBezTo>
                <a:cubicBezTo>
                  <a:pt x="106" y="165"/>
                  <a:pt x="106" y="165"/>
                  <a:pt x="106" y="165"/>
                </a:cubicBezTo>
                <a:lnTo>
                  <a:pt x="103" y="182"/>
                </a:lnTo>
                <a:close/>
                <a:moveTo>
                  <a:pt x="87" y="174"/>
                </a:moveTo>
                <a:cubicBezTo>
                  <a:pt x="96" y="174"/>
                  <a:pt x="96" y="174"/>
                  <a:pt x="96" y="174"/>
                </a:cubicBezTo>
                <a:cubicBezTo>
                  <a:pt x="99" y="158"/>
                  <a:pt x="99" y="158"/>
                  <a:pt x="99" y="158"/>
                </a:cubicBezTo>
                <a:cubicBezTo>
                  <a:pt x="102" y="158"/>
                  <a:pt x="102" y="158"/>
                  <a:pt x="102" y="158"/>
                </a:cubicBezTo>
                <a:cubicBezTo>
                  <a:pt x="104" y="157"/>
                  <a:pt x="106" y="157"/>
                  <a:pt x="107" y="157"/>
                </a:cubicBezTo>
                <a:cubicBezTo>
                  <a:pt x="110" y="156"/>
                  <a:pt x="110" y="156"/>
                  <a:pt x="110" y="156"/>
                </a:cubicBezTo>
                <a:cubicBezTo>
                  <a:pt x="119" y="170"/>
                  <a:pt x="119" y="170"/>
                  <a:pt x="119" y="170"/>
                </a:cubicBezTo>
                <a:cubicBezTo>
                  <a:pt x="128" y="166"/>
                  <a:pt x="128" y="166"/>
                  <a:pt x="128" y="166"/>
                </a:cubicBezTo>
                <a:cubicBezTo>
                  <a:pt x="124" y="150"/>
                  <a:pt x="124" y="150"/>
                  <a:pt x="124" y="150"/>
                </a:cubicBezTo>
                <a:cubicBezTo>
                  <a:pt x="127" y="149"/>
                  <a:pt x="127" y="149"/>
                  <a:pt x="127" y="149"/>
                </a:cubicBezTo>
                <a:cubicBezTo>
                  <a:pt x="128" y="148"/>
                  <a:pt x="130" y="147"/>
                  <a:pt x="131" y="146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47" y="153"/>
                  <a:pt x="147" y="153"/>
                  <a:pt x="147" y="153"/>
                </a:cubicBezTo>
                <a:cubicBezTo>
                  <a:pt x="154" y="147"/>
                  <a:pt x="154" y="147"/>
                  <a:pt x="154" y="147"/>
                </a:cubicBezTo>
                <a:cubicBezTo>
                  <a:pt x="144" y="133"/>
                  <a:pt x="144" y="133"/>
                  <a:pt x="144" y="133"/>
                </a:cubicBezTo>
                <a:cubicBezTo>
                  <a:pt x="146" y="131"/>
                  <a:pt x="146" y="131"/>
                  <a:pt x="146" y="131"/>
                </a:cubicBezTo>
                <a:cubicBezTo>
                  <a:pt x="147" y="129"/>
                  <a:pt x="148" y="128"/>
                  <a:pt x="149" y="126"/>
                </a:cubicBezTo>
                <a:cubicBezTo>
                  <a:pt x="150" y="124"/>
                  <a:pt x="150" y="124"/>
                  <a:pt x="150" y="124"/>
                </a:cubicBezTo>
                <a:cubicBezTo>
                  <a:pt x="167" y="127"/>
                  <a:pt x="167" y="127"/>
                  <a:pt x="167" y="127"/>
                </a:cubicBezTo>
                <a:cubicBezTo>
                  <a:pt x="170" y="119"/>
                  <a:pt x="170" y="119"/>
                  <a:pt x="170" y="119"/>
                </a:cubicBezTo>
                <a:cubicBezTo>
                  <a:pt x="156" y="110"/>
                  <a:pt x="156" y="110"/>
                  <a:pt x="156" y="110"/>
                </a:cubicBezTo>
                <a:cubicBezTo>
                  <a:pt x="157" y="107"/>
                  <a:pt x="157" y="107"/>
                  <a:pt x="157" y="107"/>
                </a:cubicBezTo>
                <a:cubicBezTo>
                  <a:pt x="157" y="105"/>
                  <a:pt x="158" y="103"/>
                  <a:pt x="158" y="102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75" y="96"/>
                  <a:pt x="175" y="96"/>
                  <a:pt x="175" y="96"/>
                </a:cubicBezTo>
                <a:cubicBezTo>
                  <a:pt x="175" y="87"/>
                  <a:pt x="175" y="87"/>
                  <a:pt x="175" y="87"/>
                </a:cubicBezTo>
                <a:cubicBezTo>
                  <a:pt x="158" y="84"/>
                  <a:pt x="158" y="84"/>
                  <a:pt x="158" y="84"/>
                </a:cubicBezTo>
                <a:cubicBezTo>
                  <a:pt x="158" y="81"/>
                  <a:pt x="158" y="81"/>
                  <a:pt x="158" y="81"/>
                </a:cubicBezTo>
                <a:cubicBezTo>
                  <a:pt x="158" y="79"/>
                  <a:pt x="157" y="77"/>
                  <a:pt x="157" y="75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70" y="64"/>
                  <a:pt x="170" y="64"/>
                  <a:pt x="170" y="64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51" y="59"/>
                  <a:pt x="151" y="59"/>
                  <a:pt x="151" y="59"/>
                </a:cubicBezTo>
                <a:cubicBezTo>
                  <a:pt x="149" y="56"/>
                  <a:pt x="149" y="56"/>
                  <a:pt x="149" y="56"/>
                </a:cubicBezTo>
                <a:cubicBezTo>
                  <a:pt x="148" y="55"/>
                  <a:pt x="147" y="53"/>
                  <a:pt x="146" y="51"/>
                </a:cubicBezTo>
                <a:cubicBezTo>
                  <a:pt x="144" y="49"/>
                  <a:pt x="144" y="49"/>
                  <a:pt x="144" y="49"/>
                </a:cubicBezTo>
                <a:cubicBezTo>
                  <a:pt x="154" y="36"/>
                  <a:pt x="154" y="36"/>
                  <a:pt x="154" y="36"/>
                </a:cubicBezTo>
                <a:cubicBezTo>
                  <a:pt x="147" y="29"/>
                  <a:pt x="147" y="29"/>
                  <a:pt x="147" y="29"/>
                </a:cubicBezTo>
                <a:cubicBezTo>
                  <a:pt x="134" y="38"/>
                  <a:pt x="134" y="38"/>
                  <a:pt x="134" y="38"/>
                </a:cubicBezTo>
                <a:cubicBezTo>
                  <a:pt x="131" y="37"/>
                  <a:pt x="131" y="37"/>
                  <a:pt x="131" y="37"/>
                </a:cubicBezTo>
                <a:cubicBezTo>
                  <a:pt x="130" y="36"/>
                  <a:pt x="128" y="35"/>
                  <a:pt x="127" y="34"/>
                </a:cubicBezTo>
                <a:cubicBezTo>
                  <a:pt x="124" y="32"/>
                  <a:pt x="124" y="32"/>
                  <a:pt x="124" y="32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19" y="13"/>
                  <a:pt x="119" y="13"/>
                  <a:pt x="119" y="13"/>
                </a:cubicBezTo>
                <a:cubicBezTo>
                  <a:pt x="110" y="26"/>
                  <a:pt x="110" y="26"/>
                  <a:pt x="110" y="26"/>
                </a:cubicBezTo>
                <a:cubicBezTo>
                  <a:pt x="107" y="26"/>
                  <a:pt x="107" y="26"/>
                  <a:pt x="107" y="26"/>
                </a:cubicBezTo>
                <a:cubicBezTo>
                  <a:pt x="106" y="25"/>
                  <a:pt x="104" y="25"/>
                  <a:pt x="102" y="25"/>
                </a:cubicBezTo>
                <a:cubicBezTo>
                  <a:pt x="99" y="24"/>
                  <a:pt x="99" y="24"/>
                  <a:pt x="99" y="24"/>
                </a:cubicBezTo>
                <a:cubicBezTo>
                  <a:pt x="96" y="8"/>
                  <a:pt x="96" y="8"/>
                  <a:pt x="96" y="8"/>
                </a:cubicBezTo>
                <a:cubicBezTo>
                  <a:pt x="87" y="8"/>
                  <a:pt x="87" y="8"/>
                  <a:pt x="87" y="8"/>
                </a:cubicBezTo>
                <a:cubicBezTo>
                  <a:pt x="84" y="24"/>
                  <a:pt x="84" y="24"/>
                  <a:pt x="84" y="24"/>
                </a:cubicBezTo>
                <a:cubicBezTo>
                  <a:pt x="81" y="25"/>
                  <a:pt x="81" y="25"/>
                  <a:pt x="81" y="25"/>
                </a:cubicBezTo>
                <a:cubicBezTo>
                  <a:pt x="79" y="25"/>
                  <a:pt x="77" y="25"/>
                  <a:pt x="76" y="26"/>
                </a:cubicBezTo>
                <a:cubicBezTo>
                  <a:pt x="73" y="26"/>
                  <a:pt x="73" y="26"/>
                  <a:pt x="73" y="26"/>
                </a:cubicBezTo>
                <a:cubicBezTo>
                  <a:pt x="64" y="13"/>
                  <a:pt x="64" y="13"/>
                  <a:pt x="64" y="13"/>
                </a:cubicBezTo>
                <a:cubicBezTo>
                  <a:pt x="55" y="16"/>
                  <a:pt x="55" y="16"/>
                  <a:pt x="55" y="16"/>
                </a:cubicBezTo>
                <a:cubicBezTo>
                  <a:pt x="59" y="32"/>
                  <a:pt x="59" y="32"/>
                  <a:pt x="59" y="32"/>
                </a:cubicBezTo>
                <a:cubicBezTo>
                  <a:pt x="57" y="34"/>
                  <a:pt x="57" y="34"/>
                  <a:pt x="57" y="34"/>
                </a:cubicBezTo>
                <a:cubicBezTo>
                  <a:pt x="55" y="35"/>
                  <a:pt x="53" y="36"/>
                  <a:pt x="52" y="37"/>
                </a:cubicBezTo>
                <a:cubicBezTo>
                  <a:pt x="50" y="39"/>
                  <a:pt x="50" y="39"/>
                  <a:pt x="50" y="39"/>
                </a:cubicBezTo>
                <a:cubicBezTo>
                  <a:pt x="36" y="29"/>
                  <a:pt x="36" y="29"/>
                  <a:pt x="36" y="29"/>
                </a:cubicBezTo>
                <a:cubicBezTo>
                  <a:pt x="29" y="36"/>
                  <a:pt x="29" y="36"/>
                  <a:pt x="29" y="36"/>
                </a:cubicBezTo>
                <a:cubicBezTo>
                  <a:pt x="39" y="49"/>
                  <a:pt x="39" y="49"/>
                  <a:pt x="39" y="49"/>
                </a:cubicBezTo>
                <a:cubicBezTo>
                  <a:pt x="37" y="51"/>
                  <a:pt x="37" y="51"/>
                  <a:pt x="37" y="51"/>
                </a:cubicBezTo>
                <a:cubicBezTo>
                  <a:pt x="36" y="53"/>
                  <a:pt x="35" y="55"/>
                  <a:pt x="34" y="56"/>
                </a:cubicBezTo>
                <a:cubicBezTo>
                  <a:pt x="33" y="59"/>
                  <a:pt x="33" y="59"/>
                  <a:pt x="33" y="59"/>
                </a:cubicBezTo>
                <a:cubicBezTo>
                  <a:pt x="16" y="55"/>
                  <a:pt x="16" y="55"/>
                  <a:pt x="16" y="55"/>
                </a:cubicBezTo>
                <a:cubicBezTo>
                  <a:pt x="13" y="64"/>
                  <a:pt x="13" y="64"/>
                  <a:pt x="13" y="64"/>
                </a:cubicBezTo>
                <a:cubicBezTo>
                  <a:pt x="27" y="72"/>
                  <a:pt x="27" y="72"/>
                  <a:pt x="27" y="72"/>
                </a:cubicBezTo>
                <a:cubicBezTo>
                  <a:pt x="26" y="75"/>
                  <a:pt x="26" y="75"/>
                  <a:pt x="26" y="75"/>
                </a:cubicBezTo>
                <a:cubicBezTo>
                  <a:pt x="26" y="77"/>
                  <a:pt x="25" y="79"/>
                  <a:pt x="25" y="81"/>
                </a:cubicBezTo>
                <a:cubicBezTo>
                  <a:pt x="25" y="84"/>
                  <a:pt x="25" y="84"/>
                  <a:pt x="25" y="84"/>
                </a:cubicBezTo>
                <a:cubicBezTo>
                  <a:pt x="8" y="87"/>
                  <a:pt x="8" y="87"/>
                  <a:pt x="8" y="87"/>
                </a:cubicBezTo>
                <a:cubicBezTo>
                  <a:pt x="8" y="96"/>
                  <a:pt x="8" y="96"/>
                  <a:pt x="8" y="96"/>
                </a:cubicBezTo>
                <a:cubicBezTo>
                  <a:pt x="25" y="99"/>
                  <a:pt x="25" y="99"/>
                  <a:pt x="25" y="99"/>
                </a:cubicBezTo>
                <a:cubicBezTo>
                  <a:pt x="25" y="102"/>
                  <a:pt x="25" y="102"/>
                  <a:pt x="25" y="102"/>
                </a:cubicBezTo>
                <a:cubicBezTo>
                  <a:pt x="25" y="103"/>
                  <a:pt x="26" y="105"/>
                  <a:pt x="26" y="107"/>
                </a:cubicBezTo>
                <a:cubicBezTo>
                  <a:pt x="27" y="110"/>
                  <a:pt x="27" y="110"/>
                  <a:pt x="27" y="110"/>
                </a:cubicBezTo>
                <a:cubicBezTo>
                  <a:pt x="13" y="119"/>
                  <a:pt x="13" y="119"/>
                  <a:pt x="13" y="119"/>
                </a:cubicBezTo>
                <a:cubicBezTo>
                  <a:pt x="16" y="127"/>
                  <a:pt x="16" y="127"/>
                  <a:pt x="16" y="127"/>
                </a:cubicBezTo>
                <a:cubicBezTo>
                  <a:pt x="33" y="124"/>
                  <a:pt x="33" y="124"/>
                  <a:pt x="33" y="124"/>
                </a:cubicBezTo>
                <a:cubicBezTo>
                  <a:pt x="34" y="126"/>
                  <a:pt x="34" y="126"/>
                  <a:pt x="34" y="126"/>
                </a:cubicBezTo>
                <a:cubicBezTo>
                  <a:pt x="35" y="128"/>
                  <a:pt x="36" y="129"/>
                  <a:pt x="37" y="131"/>
                </a:cubicBezTo>
                <a:cubicBezTo>
                  <a:pt x="39" y="133"/>
                  <a:pt x="39" y="133"/>
                  <a:pt x="39" y="133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36" y="153"/>
                  <a:pt x="36" y="153"/>
                  <a:pt x="36" y="153"/>
                </a:cubicBezTo>
                <a:cubicBezTo>
                  <a:pt x="50" y="144"/>
                  <a:pt x="50" y="144"/>
                  <a:pt x="50" y="144"/>
                </a:cubicBezTo>
                <a:cubicBezTo>
                  <a:pt x="52" y="146"/>
                  <a:pt x="52" y="146"/>
                  <a:pt x="52" y="146"/>
                </a:cubicBezTo>
                <a:cubicBezTo>
                  <a:pt x="53" y="147"/>
                  <a:pt x="55" y="148"/>
                  <a:pt x="56" y="149"/>
                </a:cubicBezTo>
                <a:cubicBezTo>
                  <a:pt x="59" y="150"/>
                  <a:pt x="59" y="150"/>
                  <a:pt x="59" y="150"/>
                </a:cubicBezTo>
                <a:cubicBezTo>
                  <a:pt x="55" y="166"/>
                  <a:pt x="55" y="166"/>
                  <a:pt x="55" y="166"/>
                </a:cubicBezTo>
                <a:cubicBezTo>
                  <a:pt x="64" y="170"/>
                  <a:pt x="64" y="170"/>
                  <a:pt x="64" y="170"/>
                </a:cubicBezTo>
                <a:cubicBezTo>
                  <a:pt x="73" y="156"/>
                  <a:pt x="73" y="156"/>
                  <a:pt x="73" y="156"/>
                </a:cubicBezTo>
                <a:cubicBezTo>
                  <a:pt x="76" y="157"/>
                  <a:pt x="76" y="157"/>
                  <a:pt x="76" y="157"/>
                </a:cubicBezTo>
                <a:cubicBezTo>
                  <a:pt x="77" y="157"/>
                  <a:pt x="79" y="157"/>
                  <a:pt x="81" y="158"/>
                </a:cubicBezTo>
                <a:cubicBezTo>
                  <a:pt x="84" y="158"/>
                  <a:pt x="84" y="158"/>
                  <a:pt x="84" y="158"/>
                </a:cubicBezTo>
                <a:lnTo>
                  <a:pt x="87" y="17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Freeform 65">
            <a:extLst>
              <a:ext uri="{FF2B5EF4-FFF2-40B4-BE49-F238E27FC236}">
                <a16:creationId xmlns:a16="http://schemas.microsoft.com/office/drawing/2014/main" id="{A40470AB-0BB9-496F-B57F-FBF29B6DEC13}"/>
              </a:ext>
            </a:extLst>
          </p:cNvPr>
          <p:cNvSpPr>
            <a:spLocks noEditPoints="1"/>
          </p:cNvSpPr>
          <p:nvPr/>
        </p:nvSpPr>
        <p:spPr bwMode="auto">
          <a:xfrm>
            <a:off x="5602288" y="1684338"/>
            <a:ext cx="157163" cy="157163"/>
          </a:xfrm>
          <a:custGeom>
            <a:avLst/>
            <a:gdLst>
              <a:gd name="T0" fmla="*/ 37 w 73"/>
              <a:gd name="T1" fmla="*/ 73 h 73"/>
              <a:gd name="T2" fmla="*/ 0 w 73"/>
              <a:gd name="T3" fmla="*/ 36 h 73"/>
              <a:gd name="T4" fmla="*/ 37 w 73"/>
              <a:gd name="T5" fmla="*/ 0 h 73"/>
              <a:gd name="T6" fmla="*/ 73 w 73"/>
              <a:gd name="T7" fmla="*/ 36 h 73"/>
              <a:gd name="T8" fmla="*/ 37 w 73"/>
              <a:gd name="T9" fmla="*/ 73 h 73"/>
              <a:gd name="T10" fmla="*/ 37 w 73"/>
              <a:gd name="T11" fmla="*/ 4 h 73"/>
              <a:gd name="T12" fmla="*/ 4 w 73"/>
              <a:gd name="T13" fmla="*/ 36 h 73"/>
              <a:gd name="T14" fmla="*/ 37 w 73"/>
              <a:gd name="T15" fmla="*/ 69 h 73"/>
              <a:gd name="T16" fmla="*/ 69 w 73"/>
              <a:gd name="T17" fmla="*/ 36 h 73"/>
              <a:gd name="T18" fmla="*/ 37 w 73"/>
              <a:gd name="T19" fmla="*/ 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" h="73">
                <a:moveTo>
                  <a:pt x="37" y="73"/>
                </a:moveTo>
                <a:cubicBezTo>
                  <a:pt x="16" y="73"/>
                  <a:pt x="0" y="56"/>
                  <a:pt x="0" y="36"/>
                </a:cubicBezTo>
                <a:cubicBezTo>
                  <a:pt x="0" y="16"/>
                  <a:pt x="16" y="0"/>
                  <a:pt x="37" y="0"/>
                </a:cubicBezTo>
                <a:cubicBezTo>
                  <a:pt x="57" y="0"/>
                  <a:pt x="73" y="16"/>
                  <a:pt x="73" y="36"/>
                </a:cubicBezTo>
                <a:cubicBezTo>
                  <a:pt x="73" y="56"/>
                  <a:pt x="57" y="73"/>
                  <a:pt x="37" y="73"/>
                </a:cubicBezTo>
                <a:close/>
                <a:moveTo>
                  <a:pt x="37" y="4"/>
                </a:moveTo>
                <a:cubicBezTo>
                  <a:pt x="19" y="4"/>
                  <a:pt x="4" y="18"/>
                  <a:pt x="4" y="36"/>
                </a:cubicBezTo>
                <a:cubicBezTo>
                  <a:pt x="4" y="54"/>
                  <a:pt x="19" y="69"/>
                  <a:pt x="37" y="69"/>
                </a:cubicBezTo>
                <a:cubicBezTo>
                  <a:pt x="54" y="69"/>
                  <a:pt x="69" y="54"/>
                  <a:pt x="69" y="36"/>
                </a:cubicBezTo>
                <a:cubicBezTo>
                  <a:pt x="69" y="18"/>
                  <a:pt x="54" y="4"/>
                  <a:pt x="37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Freeform 66">
            <a:extLst>
              <a:ext uri="{FF2B5EF4-FFF2-40B4-BE49-F238E27FC236}">
                <a16:creationId xmlns:a16="http://schemas.microsoft.com/office/drawing/2014/main" id="{EE4DC5E5-58CA-46E7-8DF5-28736A47B401}"/>
              </a:ext>
            </a:extLst>
          </p:cNvPr>
          <p:cNvSpPr>
            <a:spLocks noEditPoints="1"/>
          </p:cNvSpPr>
          <p:nvPr/>
        </p:nvSpPr>
        <p:spPr bwMode="auto">
          <a:xfrm>
            <a:off x="10539413" y="1643063"/>
            <a:ext cx="261938" cy="320675"/>
          </a:xfrm>
          <a:custGeom>
            <a:avLst/>
            <a:gdLst>
              <a:gd name="T0" fmla="*/ 89 w 121"/>
              <a:gd name="T1" fmla="*/ 148 h 148"/>
              <a:gd name="T2" fmla="*/ 33 w 121"/>
              <a:gd name="T3" fmla="*/ 148 h 148"/>
              <a:gd name="T4" fmla="*/ 13 w 121"/>
              <a:gd name="T5" fmla="*/ 128 h 148"/>
              <a:gd name="T6" fmla="*/ 0 w 121"/>
              <a:gd name="T7" fmla="*/ 0 h 148"/>
              <a:gd name="T8" fmla="*/ 121 w 121"/>
              <a:gd name="T9" fmla="*/ 0 h 148"/>
              <a:gd name="T10" fmla="*/ 109 w 121"/>
              <a:gd name="T11" fmla="*/ 128 h 148"/>
              <a:gd name="T12" fmla="*/ 89 w 121"/>
              <a:gd name="T13" fmla="*/ 148 h 148"/>
              <a:gd name="T14" fmla="*/ 9 w 121"/>
              <a:gd name="T15" fmla="*/ 8 h 148"/>
              <a:gd name="T16" fmla="*/ 21 w 121"/>
              <a:gd name="T17" fmla="*/ 127 h 148"/>
              <a:gd name="T18" fmla="*/ 33 w 121"/>
              <a:gd name="T19" fmla="*/ 140 h 148"/>
              <a:gd name="T20" fmla="*/ 89 w 121"/>
              <a:gd name="T21" fmla="*/ 140 h 148"/>
              <a:gd name="T22" fmla="*/ 101 w 121"/>
              <a:gd name="T23" fmla="*/ 128 h 148"/>
              <a:gd name="T24" fmla="*/ 112 w 121"/>
              <a:gd name="T25" fmla="*/ 8 h 148"/>
              <a:gd name="T26" fmla="*/ 9 w 121"/>
              <a:gd name="T27" fmla="*/ 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1" h="148">
                <a:moveTo>
                  <a:pt x="89" y="148"/>
                </a:moveTo>
                <a:cubicBezTo>
                  <a:pt x="33" y="148"/>
                  <a:pt x="33" y="148"/>
                  <a:pt x="33" y="148"/>
                </a:cubicBezTo>
                <a:cubicBezTo>
                  <a:pt x="21" y="148"/>
                  <a:pt x="13" y="139"/>
                  <a:pt x="13" y="128"/>
                </a:cubicBezTo>
                <a:cubicBezTo>
                  <a:pt x="0" y="0"/>
                  <a:pt x="0" y="0"/>
                  <a:pt x="0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09" y="128"/>
                  <a:pt x="109" y="128"/>
                  <a:pt x="109" y="128"/>
                </a:cubicBezTo>
                <a:cubicBezTo>
                  <a:pt x="109" y="139"/>
                  <a:pt x="100" y="148"/>
                  <a:pt x="89" y="148"/>
                </a:cubicBezTo>
                <a:close/>
                <a:moveTo>
                  <a:pt x="9" y="8"/>
                </a:moveTo>
                <a:cubicBezTo>
                  <a:pt x="21" y="127"/>
                  <a:pt x="21" y="127"/>
                  <a:pt x="21" y="127"/>
                </a:cubicBezTo>
                <a:cubicBezTo>
                  <a:pt x="21" y="134"/>
                  <a:pt x="26" y="140"/>
                  <a:pt x="33" y="140"/>
                </a:cubicBezTo>
                <a:cubicBezTo>
                  <a:pt x="89" y="140"/>
                  <a:pt x="89" y="140"/>
                  <a:pt x="89" y="140"/>
                </a:cubicBezTo>
                <a:cubicBezTo>
                  <a:pt x="95" y="140"/>
                  <a:pt x="101" y="134"/>
                  <a:pt x="101" y="128"/>
                </a:cubicBezTo>
                <a:cubicBezTo>
                  <a:pt x="112" y="8"/>
                  <a:pt x="112" y="8"/>
                  <a:pt x="112" y="8"/>
                </a:cubicBezTo>
                <a:lnTo>
                  <a:pt x="9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Freeform 67">
            <a:extLst>
              <a:ext uri="{FF2B5EF4-FFF2-40B4-BE49-F238E27FC236}">
                <a16:creationId xmlns:a16="http://schemas.microsoft.com/office/drawing/2014/main" id="{2C12320E-6AD9-4828-AAF2-F7BDA9B76A73}"/>
              </a:ext>
            </a:extLst>
          </p:cNvPr>
          <p:cNvSpPr>
            <a:spLocks noEditPoints="1"/>
          </p:cNvSpPr>
          <p:nvPr/>
        </p:nvSpPr>
        <p:spPr bwMode="auto">
          <a:xfrm>
            <a:off x="10588626" y="1585913"/>
            <a:ext cx="165100" cy="69850"/>
          </a:xfrm>
          <a:custGeom>
            <a:avLst/>
            <a:gdLst>
              <a:gd name="T0" fmla="*/ 76 w 76"/>
              <a:gd name="T1" fmla="*/ 32 h 32"/>
              <a:gd name="T2" fmla="*/ 0 w 76"/>
              <a:gd name="T3" fmla="*/ 32 h 32"/>
              <a:gd name="T4" fmla="*/ 0 w 76"/>
              <a:gd name="T5" fmla="*/ 18 h 32"/>
              <a:gd name="T6" fmla="*/ 18 w 76"/>
              <a:gd name="T7" fmla="*/ 0 h 32"/>
              <a:gd name="T8" fmla="*/ 58 w 76"/>
              <a:gd name="T9" fmla="*/ 0 h 32"/>
              <a:gd name="T10" fmla="*/ 76 w 76"/>
              <a:gd name="T11" fmla="*/ 18 h 32"/>
              <a:gd name="T12" fmla="*/ 76 w 76"/>
              <a:gd name="T13" fmla="*/ 32 h 32"/>
              <a:gd name="T14" fmla="*/ 4 w 76"/>
              <a:gd name="T15" fmla="*/ 28 h 32"/>
              <a:gd name="T16" fmla="*/ 72 w 76"/>
              <a:gd name="T17" fmla="*/ 28 h 32"/>
              <a:gd name="T18" fmla="*/ 72 w 76"/>
              <a:gd name="T19" fmla="*/ 18 h 32"/>
              <a:gd name="T20" fmla="*/ 58 w 76"/>
              <a:gd name="T21" fmla="*/ 4 h 32"/>
              <a:gd name="T22" fmla="*/ 18 w 76"/>
              <a:gd name="T23" fmla="*/ 4 h 32"/>
              <a:gd name="T24" fmla="*/ 4 w 76"/>
              <a:gd name="T25" fmla="*/ 18 h 32"/>
              <a:gd name="T26" fmla="*/ 4 w 76"/>
              <a:gd name="T27" fmla="*/ 2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6" h="32">
                <a:moveTo>
                  <a:pt x="76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67" y="0"/>
                  <a:pt x="76" y="8"/>
                  <a:pt x="76" y="18"/>
                </a:cubicBezTo>
                <a:lnTo>
                  <a:pt x="76" y="32"/>
                </a:lnTo>
                <a:close/>
                <a:moveTo>
                  <a:pt x="4" y="28"/>
                </a:moveTo>
                <a:cubicBezTo>
                  <a:pt x="72" y="28"/>
                  <a:pt x="72" y="28"/>
                  <a:pt x="72" y="28"/>
                </a:cubicBezTo>
                <a:cubicBezTo>
                  <a:pt x="72" y="18"/>
                  <a:pt x="72" y="18"/>
                  <a:pt x="72" y="18"/>
                </a:cubicBezTo>
                <a:cubicBezTo>
                  <a:pt x="72" y="10"/>
                  <a:pt x="65" y="4"/>
                  <a:pt x="5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0" y="4"/>
                  <a:pt x="4" y="10"/>
                  <a:pt x="4" y="18"/>
                </a:cubicBezTo>
                <a:lnTo>
                  <a:pt x="4" y="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6" name="Freeform 68">
            <a:extLst>
              <a:ext uri="{FF2B5EF4-FFF2-40B4-BE49-F238E27FC236}">
                <a16:creationId xmlns:a16="http://schemas.microsoft.com/office/drawing/2014/main" id="{C5E8E5F2-43D2-44C2-A8DA-332C85C617D0}"/>
              </a:ext>
            </a:extLst>
          </p:cNvPr>
          <p:cNvSpPr>
            <a:spLocks/>
          </p:cNvSpPr>
          <p:nvPr/>
        </p:nvSpPr>
        <p:spPr bwMode="auto">
          <a:xfrm>
            <a:off x="10506076" y="1643063"/>
            <a:ext cx="328613" cy="17463"/>
          </a:xfrm>
          <a:custGeom>
            <a:avLst/>
            <a:gdLst>
              <a:gd name="T0" fmla="*/ 4 w 152"/>
              <a:gd name="T1" fmla="*/ 0 h 8"/>
              <a:gd name="T2" fmla="*/ 148 w 152"/>
              <a:gd name="T3" fmla="*/ 0 h 8"/>
              <a:gd name="T4" fmla="*/ 152 w 152"/>
              <a:gd name="T5" fmla="*/ 4 h 8"/>
              <a:gd name="T6" fmla="*/ 148 w 152"/>
              <a:gd name="T7" fmla="*/ 8 h 8"/>
              <a:gd name="T8" fmla="*/ 4 w 152"/>
              <a:gd name="T9" fmla="*/ 8 h 8"/>
              <a:gd name="T10" fmla="*/ 0 w 152"/>
              <a:gd name="T11" fmla="*/ 4 h 8"/>
              <a:gd name="T12" fmla="*/ 4 w 152"/>
              <a:gd name="T1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" h="8">
                <a:moveTo>
                  <a:pt x="4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50" y="0"/>
                  <a:pt x="152" y="1"/>
                  <a:pt x="152" y="4"/>
                </a:cubicBezTo>
                <a:cubicBezTo>
                  <a:pt x="152" y="6"/>
                  <a:pt x="150" y="8"/>
                  <a:pt x="148" y="8"/>
                </a:cubicBezTo>
                <a:cubicBezTo>
                  <a:pt x="4" y="8"/>
                  <a:pt x="4" y="8"/>
                  <a:pt x="4" y="8"/>
                </a:cubicBezTo>
                <a:cubicBezTo>
                  <a:pt x="1" y="8"/>
                  <a:pt x="0" y="6"/>
                  <a:pt x="0" y="4"/>
                </a:cubicBezTo>
                <a:cubicBezTo>
                  <a:pt x="0" y="1"/>
                  <a:pt x="1" y="0"/>
                  <a:pt x="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Freeform 69">
            <a:extLst>
              <a:ext uri="{FF2B5EF4-FFF2-40B4-BE49-F238E27FC236}">
                <a16:creationId xmlns:a16="http://schemas.microsoft.com/office/drawing/2014/main" id="{F6AE63FB-0A29-443D-9507-467E4CA4A954}"/>
              </a:ext>
            </a:extLst>
          </p:cNvPr>
          <p:cNvSpPr>
            <a:spLocks/>
          </p:cNvSpPr>
          <p:nvPr/>
        </p:nvSpPr>
        <p:spPr bwMode="auto">
          <a:xfrm>
            <a:off x="10610851" y="1703388"/>
            <a:ext cx="25400" cy="198438"/>
          </a:xfrm>
          <a:custGeom>
            <a:avLst/>
            <a:gdLst>
              <a:gd name="T0" fmla="*/ 4 w 12"/>
              <a:gd name="T1" fmla="*/ 0 h 92"/>
              <a:gd name="T2" fmla="*/ 8 w 12"/>
              <a:gd name="T3" fmla="*/ 4 h 92"/>
              <a:gd name="T4" fmla="*/ 12 w 12"/>
              <a:gd name="T5" fmla="*/ 88 h 92"/>
              <a:gd name="T6" fmla="*/ 8 w 12"/>
              <a:gd name="T7" fmla="*/ 92 h 92"/>
              <a:gd name="T8" fmla="*/ 4 w 12"/>
              <a:gd name="T9" fmla="*/ 88 h 92"/>
              <a:gd name="T10" fmla="*/ 0 w 12"/>
              <a:gd name="T11" fmla="*/ 4 h 92"/>
              <a:gd name="T12" fmla="*/ 4 w 12"/>
              <a:gd name="T13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92">
                <a:moveTo>
                  <a:pt x="4" y="0"/>
                </a:moveTo>
                <a:cubicBezTo>
                  <a:pt x="6" y="0"/>
                  <a:pt x="8" y="1"/>
                  <a:pt x="8" y="4"/>
                </a:cubicBezTo>
                <a:cubicBezTo>
                  <a:pt x="12" y="88"/>
                  <a:pt x="12" y="88"/>
                  <a:pt x="12" y="88"/>
                </a:cubicBezTo>
                <a:cubicBezTo>
                  <a:pt x="12" y="90"/>
                  <a:pt x="10" y="92"/>
                  <a:pt x="8" y="92"/>
                </a:cubicBezTo>
                <a:cubicBezTo>
                  <a:pt x="5" y="92"/>
                  <a:pt x="4" y="90"/>
                  <a:pt x="4" y="88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1" y="0"/>
                  <a:pt x="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Freeform 70">
            <a:extLst>
              <a:ext uri="{FF2B5EF4-FFF2-40B4-BE49-F238E27FC236}">
                <a16:creationId xmlns:a16="http://schemas.microsoft.com/office/drawing/2014/main" id="{982649F1-22B5-4FEC-8276-404B47FAD93D}"/>
              </a:ext>
            </a:extLst>
          </p:cNvPr>
          <p:cNvSpPr>
            <a:spLocks/>
          </p:cNvSpPr>
          <p:nvPr/>
        </p:nvSpPr>
        <p:spPr bwMode="auto">
          <a:xfrm>
            <a:off x="10663238" y="1703388"/>
            <a:ext cx="15875" cy="198438"/>
          </a:xfrm>
          <a:custGeom>
            <a:avLst/>
            <a:gdLst>
              <a:gd name="T0" fmla="*/ 4 w 8"/>
              <a:gd name="T1" fmla="*/ 0 h 92"/>
              <a:gd name="T2" fmla="*/ 8 w 8"/>
              <a:gd name="T3" fmla="*/ 4 h 92"/>
              <a:gd name="T4" fmla="*/ 8 w 8"/>
              <a:gd name="T5" fmla="*/ 88 h 92"/>
              <a:gd name="T6" fmla="*/ 4 w 8"/>
              <a:gd name="T7" fmla="*/ 92 h 92"/>
              <a:gd name="T8" fmla="*/ 0 w 8"/>
              <a:gd name="T9" fmla="*/ 88 h 92"/>
              <a:gd name="T10" fmla="*/ 0 w 8"/>
              <a:gd name="T11" fmla="*/ 4 h 92"/>
              <a:gd name="T12" fmla="*/ 4 w 8"/>
              <a:gd name="T13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92">
                <a:moveTo>
                  <a:pt x="4" y="0"/>
                </a:moveTo>
                <a:cubicBezTo>
                  <a:pt x="6" y="0"/>
                  <a:pt x="8" y="1"/>
                  <a:pt x="8" y="4"/>
                </a:cubicBezTo>
                <a:cubicBezTo>
                  <a:pt x="8" y="88"/>
                  <a:pt x="8" y="88"/>
                  <a:pt x="8" y="88"/>
                </a:cubicBezTo>
                <a:cubicBezTo>
                  <a:pt x="8" y="90"/>
                  <a:pt x="6" y="92"/>
                  <a:pt x="4" y="92"/>
                </a:cubicBezTo>
                <a:cubicBezTo>
                  <a:pt x="1" y="92"/>
                  <a:pt x="0" y="90"/>
                  <a:pt x="0" y="88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1" y="0"/>
                  <a:pt x="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9" name="Freeform 71">
            <a:extLst>
              <a:ext uri="{FF2B5EF4-FFF2-40B4-BE49-F238E27FC236}">
                <a16:creationId xmlns:a16="http://schemas.microsoft.com/office/drawing/2014/main" id="{F5A8599B-24CB-42D7-A0F6-B4133BF6606F}"/>
              </a:ext>
            </a:extLst>
          </p:cNvPr>
          <p:cNvSpPr>
            <a:spLocks/>
          </p:cNvSpPr>
          <p:nvPr/>
        </p:nvSpPr>
        <p:spPr bwMode="auto">
          <a:xfrm>
            <a:off x="10706101" y="1703388"/>
            <a:ext cx="25400" cy="198438"/>
          </a:xfrm>
          <a:custGeom>
            <a:avLst/>
            <a:gdLst>
              <a:gd name="T0" fmla="*/ 8 w 12"/>
              <a:gd name="T1" fmla="*/ 0 h 92"/>
              <a:gd name="T2" fmla="*/ 12 w 12"/>
              <a:gd name="T3" fmla="*/ 4 h 92"/>
              <a:gd name="T4" fmla="*/ 8 w 12"/>
              <a:gd name="T5" fmla="*/ 88 h 92"/>
              <a:gd name="T6" fmla="*/ 4 w 12"/>
              <a:gd name="T7" fmla="*/ 92 h 92"/>
              <a:gd name="T8" fmla="*/ 0 w 12"/>
              <a:gd name="T9" fmla="*/ 88 h 92"/>
              <a:gd name="T10" fmla="*/ 4 w 12"/>
              <a:gd name="T11" fmla="*/ 4 h 92"/>
              <a:gd name="T12" fmla="*/ 8 w 12"/>
              <a:gd name="T13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92">
                <a:moveTo>
                  <a:pt x="8" y="0"/>
                </a:moveTo>
                <a:cubicBezTo>
                  <a:pt x="10" y="0"/>
                  <a:pt x="12" y="1"/>
                  <a:pt x="12" y="4"/>
                </a:cubicBezTo>
                <a:cubicBezTo>
                  <a:pt x="8" y="88"/>
                  <a:pt x="8" y="88"/>
                  <a:pt x="8" y="88"/>
                </a:cubicBezTo>
                <a:cubicBezTo>
                  <a:pt x="8" y="90"/>
                  <a:pt x="6" y="92"/>
                  <a:pt x="4" y="92"/>
                </a:cubicBezTo>
                <a:cubicBezTo>
                  <a:pt x="1" y="92"/>
                  <a:pt x="0" y="90"/>
                  <a:pt x="0" y="88"/>
                </a:cubicBezTo>
                <a:cubicBezTo>
                  <a:pt x="4" y="4"/>
                  <a:pt x="4" y="4"/>
                  <a:pt x="4" y="4"/>
                </a:cubicBezTo>
                <a:cubicBezTo>
                  <a:pt x="4" y="1"/>
                  <a:pt x="5" y="0"/>
                  <a:pt x="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0" name="Freeform 72">
            <a:extLst>
              <a:ext uri="{FF2B5EF4-FFF2-40B4-BE49-F238E27FC236}">
                <a16:creationId xmlns:a16="http://schemas.microsoft.com/office/drawing/2014/main" id="{3358F377-6CB5-47FE-B7E7-FAD793744B18}"/>
              </a:ext>
            </a:extLst>
          </p:cNvPr>
          <p:cNvSpPr>
            <a:spLocks noEditPoints="1"/>
          </p:cNvSpPr>
          <p:nvPr/>
        </p:nvSpPr>
        <p:spPr bwMode="auto">
          <a:xfrm>
            <a:off x="9799638" y="2533651"/>
            <a:ext cx="106363" cy="117475"/>
          </a:xfrm>
          <a:custGeom>
            <a:avLst/>
            <a:gdLst>
              <a:gd name="T0" fmla="*/ 3 w 49"/>
              <a:gd name="T1" fmla="*/ 54 h 54"/>
              <a:gd name="T2" fmla="*/ 0 w 49"/>
              <a:gd name="T3" fmla="*/ 51 h 54"/>
              <a:gd name="T4" fmla="*/ 0 w 49"/>
              <a:gd name="T5" fmla="*/ 4 h 54"/>
              <a:gd name="T6" fmla="*/ 5 w 49"/>
              <a:gd name="T7" fmla="*/ 1 h 54"/>
              <a:gd name="T8" fmla="*/ 47 w 49"/>
              <a:gd name="T9" fmla="*/ 25 h 54"/>
              <a:gd name="T10" fmla="*/ 49 w 49"/>
              <a:gd name="T11" fmla="*/ 27 h 54"/>
              <a:gd name="T12" fmla="*/ 47 w 49"/>
              <a:gd name="T13" fmla="*/ 30 h 54"/>
              <a:gd name="T14" fmla="*/ 5 w 49"/>
              <a:gd name="T15" fmla="*/ 54 h 54"/>
              <a:gd name="T16" fmla="*/ 3 w 49"/>
              <a:gd name="T17" fmla="*/ 54 h 54"/>
              <a:gd name="T18" fmla="*/ 4 w 49"/>
              <a:gd name="T19" fmla="*/ 5 h 54"/>
              <a:gd name="T20" fmla="*/ 4 w 49"/>
              <a:gd name="T21" fmla="*/ 49 h 54"/>
              <a:gd name="T22" fmla="*/ 44 w 49"/>
              <a:gd name="T23" fmla="*/ 27 h 54"/>
              <a:gd name="T24" fmla="*/ 4 w 49"/>
              <a:gd name="T25" fmla="*/ 5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54">
                <a:moveTo>
                  <a:pt x="3" y="54"/>
                </a:moveTo>
                <a:cubicBezTo>
                  <a:pt x="2" y="54"/>
                  <a:pt x="0" y="53"/>
                  <a:pt x="0" y="51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3" y="0"/>
                  <a:pt x="5" y="1"/>
                </a:cubicBezTo>
                <a:cubicBezTo>
                  <a:pt x="47" y="25"/>
                  <a:pt x="47" y="25"/>
                  <a:pt x="47" y="25"/>
                </a:cubicBezTo>
                <a:cubicBezTo>
                  <a:pt x="48" y="25"/>
                  <a:pt x="49" y="26"/>
                  <a:pt x="49" y="27"/>
                </a:cubicBezTo>
                <a:cubicBezTo>
                  <a:pt x="49" y="28"/>
                  <a:pt x="48" y="29"/>
                  <a:pt x="47" y="30"/>
                </a:cubicBezTo>
                <a:cubicBezTo>
                  <a:pt x="5" y="54"/>
                  <a:pt x="5" y="54"/>
                  <a:pt x="5" y="54"/>
                </a:cubicBezTo>
                <a:cubicBezTo>
                  <a:pt x="4" y="54"/>
                  <a:pt x="4" y="54"/>
                  <a:pt x="3" y="54"/>
                </a:cubicBezTo>
                <a:close/>
                <a:moveTo>
                  <a:pt x="4" y="5"/>
                </a:moveTo>
                <a:cubicBezTo>
                  <a:pt x="4" y="49"/>
                  <a:pt x="4" y="49"/>
                  <a:pt x="4" y="49"/>
                </a:cubicBezTo>
                <a:cubicBezTo>
                  <a:pt x="44" y="27"/>
                  <a:pt x="44" y="27"/>
                  <a:pt x="44" y="27"/>
                </a:cubicBezTo>
                <a:lnTo>
                  <a:pt x="4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1" name="Freeform 73">
            <a:extLst>
              <a:ext uri="{FF2B5EF4-FFF2-40B4-BE49-F238E27FC236}">
                <a16:creationId xmlns:a16="http://schemas.microsoft.com/office/drawing/2014/main" id="{D5197A76-643C-4420-9E59-A3C0DD9D447A}"/>
              </a:ext>
            </a:extLst>
          </p:cNvPr>
          <p:cNvSpPr>
            <a:spLocks noEditPoints="1"/>
          </p:cNvSpPr>
          <p:nvPr/>
        </p:nvSpPr>
        <p:spPr bwMode="auto">
          <a:xfrm>
            <a:off x="2259013" y="2417763"/>
            <a:ext cx="298450" cy="274638"/>
          </a:xfrm>
          <a:custGeom>
            <a:avLst/>
            <a:gdLst>
              <a:gd name="T0" fmla="*/ 102 w 138"/>
              <a:gd name="T1" fmla="*/ 127 h 127"/>
              <a:gd name="T2" fmla="*/ 68 w 138"/>
              <a:gd name="T3" fmla="*/ 117 h 127"/>
              <a:gd name="T4" fmla="*/ 35 w 138"/>
              <a:gd name="T5" fmla="*/ 108 h 127"/>
              <a:gd name="T6" fmla="*/ 3 w 138"/>
              <a:gd name="T7" fmla="*/ 120 h 127"/>
              <a:gd name="T8" fmla="*/ 0 w 138"/>
              <a:gd name="T9" fmla="*/ 122 h 127"/>
              <a:gd name="T10" fmla="*/ 0 w 138"/>
              <a:gd name="T11" fmla="*/ 13 h 127"/>
              <a:gd name="T12" fmla="*/ 1 w 138"/>
              <a:gd name="T13" fmla="*/ 13 h 127"/>
              <a:gd name="T14" fmla="*/ 35 w 138"/>
              <a:gd name="T15" fmla="*/ 0 h 127"/>
              <a:gd name="T16" fmla="*/ 70 w 138"/>
              <a:gd name="T17" fmla="*/ 10 h 127"/>
              <a:gd name="T18" fmla="*/ 102 w 138"/>
              <a:gd name="T19" fmla="*/ 19 h 127"/>
              <a:gd name="T20" fmla="*/ 135 w 138"/>
              <a:gd name="T21" fmla="*/ 6 h 127"/>
              <a:gd name="T22" fmla="*/ 138 w 138"/>
              <a:gd name="T23" fmla="*/ 4 h 127"/>
              <a:gd name="T24" fmla="*/ 138 w 138"/>
              <a:gd name="T25" fmla="*/ 113 h 127"/>
              <a:gd name="T26" fmla="*/ 137 w 138"/>
              <a:gd name="T27" fmla="*/ 114 h 127"/>
              <a:gd name="T28" fmla="*/ 102 w 138"/>
              <a:gd name="T29" fmla="*/ 127 h 127"/>
              <a:gd name="T30" fmla="*/ 35 w 138"/>
              <a:gd name="T31" fmla="*/ 104 h 127"/>
              <a:gd name="T32" fmla="*/ 70 w 138"/>
              <a:gd name="T33" fmla="*/ 114 h 127"/>
              <a:gd name="T34" fmla="*/ 102 w 138"/>
              <a:gd name="T35" fmla="*/ 123 h 127"/>
              <a:gd name="T36" fmla="*/ 134 w 138"/>
              <a:gd name="T37" fmla="*/ 111 h 127"/>
              <a:gd name="T38" fmla="*/ 134 w 138"/>
              <a:gd name="T39" fmla="*/ 12 h 127"/>
              <a:gd name="T40" fmla="*/ 102 w 138"/>
              <a:gd name="T41" fmla="*/ 23 h 127"/>
              <a:gd name="T42" fmla="*/ 68 w 138"/>
              <a:gd name="T43" fmla="*/ 13 h 127"/>
              <a:gd name="T44" fmla="*/ 35 w 138"/>
              <a:gd name="T45" fmla="*/ 4 h 127"/>
              <a:gd name="T46" fmla="*/ 4 w 138"/>
              <a:gd name="T47" fmla="*/ 15 h 127"/>
              <a:gd name="T48" fmla="*/ 4 w 138"/>
              <a:gd name="T49" fmla="*/ 114 h 127"/>
              <a:gd name="T50" fmla="*/ 35 w 138"/>
              <a:gd name="T51" fmla="*/ 10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8" h="127">
                <a:moveTo>
                  <a:pt x="102" y="127"/>
                </a:moveTo>
                <a:cubicBezTo>
                  <a:pt x="90" y="127"/>
                  <a:pt x="77" y="123"/>
                  <a:pt x="68" y="117"/>
                </a:cubicBezTo>
                <a:cubicBezTo>
                  <a:pt x="59" y="111"/>
                  <a:pt x="47" y="108"/>
                  <a:pt x="35" y="108"/>
                </a:cubicBezTo>
                <a:cubicBezTo>
                  <a:pt x="22" y="108"/>
                  <a:pt x="10" y="115"/>
                  <a:pt x="3" y="120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13"/>
                  <a:pt x="0" y="13"/>
                  <a:pt x="0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9" y="7"/>
                  <a:pt x="21" y="0"/>
                  <a:pt x="35" y="0"/>
                </a:cubicBezTo>
                <a:cubicBezTo>
                  <a:pt x="48" y="0"/>
                  <a:pt x="61" y="3"/>
                  <a:pt x="70" y="10"/>
                </a:cubicBezTo>
                <a:cubicBezTo>
                  <a:pt x="78" y="15"/>
                  <a:pt x="90" y="19"/>
                  <a:pt x="102" y="19"/>
                </a:cubicBezTo>
                <a:cubicBezTo>
                  <a:pt x="115" y="19"/>
                  <a:pt x="126" y="13"/>
                  <a:pt x="135" y="6"/>
                </a:cubicBezTo>
                <a:cubicBezTo>
                  <a:pt x="138" y="4"/>
                  <a:pt x="138" y="4"/>
                  <a:pt x="138" y="4"/>
                </a:cubicBezTo>
                <a:cubicBezTo>
                  <a:pt x="138" y="113"/>
                  <a:pt x="138" y="113"/>
                  <a:pt x="138" y="113"/>
                </a:cubicBezTo>
                <a:cubicBezTo>
                  <a:pt x="137" y="114"/>
                  <a:pt x="137" y="114"/>
                  <a:pt x="137" y="114"/>
                </a:cubicBezTo>
                <a:cubicBezTo>
                  <a:pt x="128" y="120"/>
                  <a:pt x="116" y="127"/>
                  <a:pt x="102" y="127"/>
                </a:cubicBezTo>
                <a:close/>
                <a:moveTo>
                  <a:pt x="35" y="104"/>
                </a:moveTo>
                <a:cubicBezTo>
                  <a:pt x="48" y="104"/>
                  <a:pt x="61" y="107"/>
                  <a:pt x="70" y="114"/>
                </a:cubicBezTo>
                <a:cubicBezTo>
                  <a:pt x="78" y="119"/>
                  <a:pt x="90" y="123"/>
                  <a:pt x="102" y="123"/>
                </a:cubicBezTo>
                <a:cubicBezTo>
                  <a:pt x="114" y="123"/>
                  <a:pt x="125" y="117"/>
                  <a:pt x="134" y="111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25" y="17"/>
                  <a:pt x="114" y="23"/>
                  <a:pt x="102" y="23"/>
                </a:cubicBezTo>
                <a:cubicBezTo>
                  <a:pt x="90" y="23"/>
                  <a:pt x="77" y="19"/>
                  <a:pt x="68" y="13"/>
                </a:cubicBezTo>
                <a:cubicBezTo>
                  <a:pt x="59" y="7"/>
                  <a:pt x="47" y="4"/>
                  <a:pt x="35" y="4"/>
                </a:cubicBezTo>
                <a:cubicBezTo>
                  <a:pt x="23" y="4"/>
                  <a:pt x="11" y="10"/>
                  <a:pt x="4" y="15"/>
                </a:cubicBezTo>
                <a:cubicBezTo>
                  <a:pt x="4" y="114"/>
                  <a:pt x="4" y="114"/>
                  <a:pt x="4" y="114"/>
                </a:cubicBezTo>
                <a:cubicBezTo>
                  <a:pt x="12" y="109"/>
                  <a:pt x="23" y="104"/>
                  <a:pt x="35" y="1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Freeform 74">
            <a:extLst>
              <a:ext uri="{FF2B5EF4-FFF2-40B4-BE49-F238E27FC236}">
                <a16:creationId xmlns:a16="http://schemas.microsoft.com/office/drawing/2014/main" id="{C1268C05-5D5E-443D-B333-94DFA9E3AE28}"/>
              </a:ext>
            </a:extLst>
          </p:cNvPr>
          <p:cNvSpPr>
            <a:spLocks noEditPoints="1"/>
          </p:cNvSpPr>
          <p:nvPr/>
        </p:nvSpPr>
        <p:spPr bwMode="auto">
          <a:xfrm>
            <a:off x="2181226" y="2389188"/>
            <a:ext cx="66675" cy="403225"/>
          </a:xfrm>
          <a:custGeom>
            <a:avLst/>
            <a:gdLst>
              <a:gd name="T0" fmla="*/ 31 w 31"/>
              <a:gd name="T1" fmla="*/ 186 h 186"/>
              <a:gd name="T2" fmla="*/ 0 w 31"/>
              <a:gd name="T3" fmla="*/ 186 h 186"/>
              <a:gd name="T4" fmla="*/ 0 w 31"/>
              <a:gd name="T5" fmla="*/ 15 h 186"/>
              <a:gd name="T6" fmla="*/ 15 w 31"/>
              <a:gd name="T7" fmla="*/ 0 h 186"/>
              <a:gd name="T8" fmla="*/ 31 w 31"/>
              <a:gd name="T9" fmla="*/ 15 h 186"/>
              <a:gd name="T10" fmla="*/ 31 w 31"/>
              <a:gd name="T11" fmla="*/ 186 h 186"/>
              <a:gd name="T12" fmla="*/ 8 w 31"/>
              <a:gd name="T13" fmla="*/ 178 h 186"/>
              <a:gd name="T14" fmla="*/ 23 w 31"/>
              <a:gd name="T15" fmla="*/ 178 h 186"/>
              <a:gd name="T16" fmla="*/ 23 w 31"/>
              <a:gd name="T17" fmla="*/ 15 h 186"/>
              <a:gd name="T18" fmla="*/ 15 w 31"/>
              <a:gd name="T19" fmla="*/ 8 h 186"/>
              <a:gd name="T20" fmla="*/ 8 w 31"/>
              <a:gd name="T21" fmla="*/ 15 h 186"/>
              <a:gd name="T22" fmla="*/ 8 w 31"/>
              <a:gd name="T23" fmla="*/ 178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" h="186">
                <a:moveTo>
                  <a:pt x="31" y="186"/>
                </a:moveTo>
                <a:cubicBezTo>
                  <a:pt x="0" y="186"/>
                  <a:pt x="0" y="186"/>
                  <a:pt x="0" y="186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4" y="0"/>
                  <a:pt x="31" y="7"/>
                  <a:pt x="31" y="15"/>
                </a:cubicBezTo>
                <a:lnTo>
                  <a:pt x="31" y="186"/>
                </a:lnTo>
                <a:close/>
                <a:moveTo>
                  <a:pt x="8" y="178"/>
                </a:moveTo>
                <a:cubicBezTo>
                  <a:pt x="23" y="178"/>
                  <a:pt x="23" y="178"/>
                  <a:pt x="23" y="178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1"/>
                  <a:pt x="19" y="8"/>
                  <a:pt x="15" y="8"/>
                </a:cubicBezTo>
                <a:cubicBezTo>
                  <a:pt x="11" y="8"/>
                  <a:pt x="8" y="11"/>
                  <a:pt x="8" y="15"/>
                </a:cubicBezTo>
                <a:lnTo>
                  <a:pt x="8" y="1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3" name="Freeform 75">
            <a:extLst>
              <a:ext uri="{FF2B5EF4-FFF2-40B4-BE49-F238E27FC236}">
                <a16:creationId xmlns:a16="http://schemas.microsoft.com/office/drawing/2014/main" id="{171B4EFE-82DD-4821-B475-F7A1C7BB8171}"/>
              </a:ext>
            </a:extLst>
          </p:cNvPr>
          <p:cNvSpPr>
            <a:spLocks noEditPoints="1"/>
          </p:cNvSpPr>
          <p:nvPr/>
        </p:nvSpPr>
        <p:spPr bwMode="auto">
          <a:xfrm>
            <a:off x="1349376" y="2443163"/>
            <a:ext cx="357188" cy="357188"/>
          </a:xfrm>
          <a:custGeom>
            <a:avLst/>
            <a:gdLst>
              <a:gd name="T0" fmla="*/ 83 w 165"/>
              <a:gd name="T1" fmla="*/ 165 h 165"/>
              <a:gd name="T2" fmla="*/ 0 w 165"/>
              <a:gd name="T3" fmla="*/ 82 h 165"/>
              <a:gd name="T4" fmla="*/ 83 w 165"/>
              <a:gd name="T5" fmla="*/ 0 h 165"/>
              <a:gd name="T6" fmla="*/ 87 w 165"/>
              <a:gd name="T7" fmla="*/ 0 h 165"/>
              <a:gd name="T8" fmla="*/ 87 w 165"/>
              <a:gd name="T9" fmla="*/ 76 h 165"/>
              <a:gd name="T10" fmla="*/ 155 w 165"/>
              <a:gd name="T11" fmla="*/ 42 h 165"/>
              <a:gd name="T12" fmla="*/ 156 w 165"/>
              <a:gd name="T13" fmla="*/ 46 h 165"/>
              <a:gd name="T14" fmla="*/ 165 w 165"/>
              <a:gd name="T15" fmla="*/ 82 h 165"/>
              <a:gd name="T16" fmla="*/ 83 w 165"/>
              <a:gd name="T17" fmla="*/ 165 h 165"/>
              <a:gd name="T18" fmla="*/ 79 w 165"/>
              <a:gd name="T19" fmla="*/ 8 h 165"/>
              <a:gd name="T20" fmla="*/ 8 w 165"/>
              <a:gd name="T21" fmla="*/ 82 h 165"/>
              <a:gd name="T22" fmla="*/ 83 w 165"/>
              <a:gd name="T23" fmla="*/ 157 h 165"/>
              <a:gd name="T24" fmla="*/ 157 w 165"/>
              <a:gd name="T25" fmla="*/ 82 h 165"/>
              <a:gd name="T26" fmla="*/ 151 w 165"/>
              <a:gd name="T27" fmla="*/ 53 h 165"/>
              <a:gd name="T28" fmla="*/ 79 w 165"/>
              <a:gd name="T29" fmla="*/ 89 h 165"/>
              <a:gd name="T30" fmla="*/ 79 w 165"/>
              <a:gd name="T31" fmla="*/ 8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5" h="165">
                <a:moveTo>
                  <a:pt x="83" y="165"/>
                </a:moveTo>
                <a:cubicBezTo>
                  <a:pt x="37" y="165"/>
                  <a:pt x="0" y="128"/>
                  <a:pt x="0" y="82"/>
                </a:cubicBezTo>
                <a:cubicBezTo>
                  <a:pt x="0" y="37"/>
                  <a:pt x="37" y="0"/>
                  <a:pt x="83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76"/>
                  <a:pt x="87" y="76"/>
                  <a:pt x="87" y="76"/>
                </a:cubicBezTo>
                <a:cubicBezTo>
                  <a:pt x="155" y="42"/>
                  <a:pt x="155" y="42"/>
                  <a:pt x="155" y="42"/>
                </a:cubicBezTo>
                <a:cubicBezTo>
                  <a:pt x="156" y="46"/>
                  <a:pt x="156" y="46"/>
                  <a:pt x="156" y="46"/>
                </a:cubicBezTo>
                <a:cubicBezTo>
                  <a:pt x="162" y="57"/>
                  <a:pt x="165" y="70"/>
                  <a:pt x="165" y="82"/>
                </a:cubicBezTo>
                <a:cubicBezTo>
                  <a:pt x="165" y="128"/>
                  <a:pt x="128" y="165"/>
                  <a:pt x="83" y="165"/>
                </a:cubicBezTo>
                <a:close/>
                <a:moveTo>
                  <a:pt x="79" y="8"/>
                </a:moveTo>
                <a:cubicBezTo>
                  <a:pt x="40" y="10"/>
                  <a:pt x="8" y="43"/>
                  <a:pt x="8" y="82"/>
                </a:cubicBezTo>
                <a:cubicBezTo>
                  <a:pt x="8" y="123"/>
                  <a:pt x="42" y="157"/>
                  <a:pt x="83" y="157"/>
                </a:cubicBezTo>
                <a:cubicBezTo>
                  <a:pt x="124" y="157"/>
                  <a:pt x="157" y="123"/>
                  <a:pt x="157" y="82"/>
                </a:cubicBezTo>
                <a:cubicBezTo>
                  <a:pt x="157" y="72"/>
                  <a:pt x="155" y="62"/>
                  <a:pt x="151" y="53"/>
                </a:cubicBezTo>
                <a:cubicBezTo>
                  <a:pt x="79" y="89"/>
                  <a:pt x="79" y="89"/>
                  <a:pt x="79" y="89"/>
                </a:cubicBezTo>
                <a:lnTo>
                  <a:pt x="79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4" name="Freeform 76">
            <a:extLst>
              <a:ext uri="{FF2B5EF4-FFF2-40B4-BE49-F238E27FC236}">
                <a16:creationId xmlns:a16="http://schemas.microsoft.com/office/drawing/2014/main" id="{BC2DFE2C-81C7-4898-9286-E02F5C1AFF27}"/>
              </a:ext>
            </a:extLst>
          </p:cNvPr>
          <p:cNvSpPr>
            <a:spLocks noEditPoints="1"/>
          </p:cNvSpPr>
          <p:nvPr/>
        </p:nvSpPr>
        <p:spPr bwMode="auto">
          <a:xfrm>
            <a:off x="1557338" y="2390776"/>
            <a:ext cx="161925" cy="180975"/>
          </a:xfrm>
          <a:custGeom>
            <a:avLst/>
            <a:gdLst>
              <a:gd name="T0" fmla="*/ 0 w 75"/>
              <a:gd name="T1" fmla="*/ 83 h 83"/>
              <a:gd name="T2" fmla="*/ 0 w 75"/>
              <a:gd name="T3" fmla="*/ 0 h 83"/>
              <a:gd name="T4" fmla="*/ 2 w 75"/>
              <a:gd name="T5" fmla="*/ 0 h 83"/>
              <a:gd name="T6" fmla="*/ 74 w 75"/>
              <a:gd name="T7" fmla="*/ 44 h 83"/>
              <a:gd name="T8" fmla="*/ 75 w 75"/>
              <a:gd name="T9" fmla="*/ 46 h 83"/>
              <a:gd name="T10" fmla="*/ 0 w 75"/>
              <a:gd name="T11" fmla="*/ 83 h 83"/>
              <a:gd name="T12" fmla="*/ 4 w 75"/>
              <a:gd name="T13" fmla="*/ 4 h 83"/>
              <a:gd name="T14" fmla="*/ 4 w 75"/>
              <a:gd name="T15" fmla="*/ 77 h 83"/>
              <a:gd name="T16" fmla="*/ 69 w 75"/>
              <a:gd name="T17" fmla="*/ 44 h 83"/>
              <a:gd name="T18" fmla="*/ 4 w 75"/>
              <a:gd name="T19" fmla="*/ 4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5" h="83">
                <a:moveTo>
                  <a:pt x="0" y="83"/>
                </a:moveTo>
                <a:cubicBezTo>
                  <a:pt x="0" y="0"/>
                  <a:pt x="0" y="0"/>
                  <a:pt x="0" y="0"/>
                </a:cubicBezTo>
                <a:cubicBezTo>
                  <a:pt x="2" y="0"/>
                  <a:pt x="2" y="0"/>
                  <a:pt x="2" y="0"/>
                </a:cubicBezTo>
                <a:cubicBezTo>
                  <a:pt x="32" y="0"/>
                  <a:pt x="60" y="17"/>
                  <a:pt x="74" y="44"/>
                </a:cubicBezTo>
                <a:cubicBezTo>
                  <a:pt x="75" y="46"/>
                  <a:pt x="75" y="46"/>
                  <a:pt x="75" y="46"/>
                </a:cubicBezTo>
                <a:lnTo>
                  <a:pt x="0" y="83"/>
                </a:lnTo>
                <a:close/>
                <a:moveTo>
                  <a:pt x="4" y="4"/>
                </a:moveTo>
                <a:cubicBezTo>
                  <a:pt x="4" y="77"/>
                  <a:pt x="4" y="77"/>
                  <a:pt x="4" y="77"/>
                </a:cubicBezTo>
                <a:cubicBezTo>
                  <a:pt x="69" y="44"/>
                  <a:pt x="69" y="44"/>
                  <a:pt x="69" y="44"/>
                </a:cubicBezTo>
                <a:cubicBezTo>
                  <a:pt x="56" y="20"/>
                  <a:pt x="31" y="5"/>
                  <a:pt x="4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5" name="Freeform 77">
            <a:extLst>
              <a:ext uri="{FF2B5EF4-FFF2-40B4-BE49-F238E27FC236}">
                <a16:creationId xmlns:a16="http://schemas.microsoft.com/office/drawing/2014/main" id="{5397AE4E-1ECD-4EA7-B7F9-EFC5900586ED}"/>
              </a:ext>
            </a:extLst>
          </p:cNvPr>
          <p:cNvSpPr>
            <a:spLocks noEditPoints="1"/>
          </p:cNvSpPr>
          <p:nvPr/>
        </p:nvSpPr>
        <p:spPr bwMode="auto">
          <a:xfrm>
            <a:off x="3025776" y="2466976"/>
            <a:ext cx="331788" cy="231775"/>
          </a:xfrm>
          <a:custGeom>
            <a:avLst/>
            <a:gdLst>
              <a:gd name="T0" fmla="*/ 140 w 153"/>
              <a:gd name="T1" fmla="*/ 107 h 107"/>
              <a:gd name="T2" fmla="*/ 13 w 153"/>
              <a:gd name="T3" fmla="*/ 107 h 107"/>
              <a:gd name="T4" fmla="*/ 0 w 153"/>
              <a:gd name="T5" fmla="*/ 94 h 107"/>
              <a:gd name="T6" fmla="*/ 0 w 153"/>
              <a:gd name="T7" fmla="*/ 57 h 107"/>
              <a:gd name="T8" fmla="*/ 48 w 153"/>
              <a:gd name="T9" fmla="*/ 0 h 107"/>
              <a:gd name="T10" fmla="*/ 106 w 153"/>
              <a:gd name="T11" fmla="*/ 0 h 107"/>
              <a:gd name="T12" fmla="*/ 153 w 153"/>
              <a:gd name="T13" fmla="*/ 57 h 107"/>
              <a:gd name="T14" fmla="*/ 153 w 153"/>
              <a:gd name="T15" fmla="*/ 94 h 107"/>
              <a:gd name="T16" fmla="*/ 140 w 153"/>
              <a:gd name="T17" fmla="*/ 107 h 107"/>
              <a:gd name="T18" fmla="*/ 8 w 153"/>
              <a:gd name="T19" fmla="*/ 59 h 107"/>
              <a:gd name="T20" fmla="*/ 8 w 153"/>
              <a:gd name="T21" fmla="*/ 94 h 107"/>
              <a:gd name="T22" fmla="*/ 13 w 153"/>
              <a:gd name="T23" fmla="*/ 99 h 107"/>
              <a:gd name="T24" fmla="*/ 140 w 153"/>
              <a:gd name="T25" fmla="*/ 99 h 107"/>
              <a:gd name="T26" fmla="*/ 145 w 153"/>
              <a:gd name="T27" fmla="*/ 94 h 107"/>
              <a:gd name="T28" fmla="*/ 145 w 153"/>
              <a:gd name="T29" fmla="*/ 59 h 107"/>
              <a:gd name="T30" fmla="*/ 102 w 153"/>
              <a:gd name="T31" fmla="*/ 8 h 107"/>
              <a:gd name="T32" fmla="*/ 51 w 153"/>
              <a:gd name="T33" fmla="*/ 8 h 107"/>
              <a:gd name="T34" fmla="*/ 8 w 153"/>
              <a:gd name="T35" fmla="*/ 59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3" h="107">
                <a:moveTo>
                  <a:pt x="140" y="107"/>
                </a:moveTo>
                <a:cubicBezTo>
                  <a:pt x="13" y="107"/>
                  <a:pt x="13" y="107"/>
                  <a:pt x="13" y="107"/>
                </a:cubicBezTo>
                <a:cubicBezTo>
                  <a:pt x="6" y="107"/>
                  <a:pt x="0" y="101"/>
                  <a:pt x="0" y="94"/>
                </a:cubicBezTo>
                <a:cubicBezTo>
                  <a:pt x="0" y="57"/>
                  <a:pt x="0" y="57"/>
                  <a:pt x="0" y="57"/>
                </a:cubicBezTo>
                <a:cubicBezTo>
                  <a:pt x="48" y="0"/>
                  <a:pt x="48" y="0"/>
                  <a:pt x="48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53" y="57"/>
                  <a:pt x="153" y="57"/>
                  <a:pt x="153" y="57"/>
                </a:cubicBezTo>
                <a:cubicBezTo>
                  <a:pt x="153" y="94"/>
                  <a:pt x="153" y="94"/>
                  <a:pt x="153" y="94"/>
                </a:cubicBezTo>
                <a:cubicBezTo>
                  <a:pt x="153" y="101"/>
                  <a:pt x="147" y="107"/>
                  <a:pt x="140" y="107"/>
                </a:cubicBezTo>
                <a:close/>
                <a:moveTo>
                  <a:pt x="8" y="59"/>
                </a:moveTo>
                <a:cubicBezTo>
                  <a:pt x="8" y="94"/>
                  <a:pt x="8" y="94"/>
                  <a:pt x="8" y="94"/>
                </a:cubicBezTo>
                <a:cubicBezTo>
                  <a:pt x="8" y="97"/>
                  <a:pt x="10" y="99"/>
                  <a:pt x="13" y="99"/>
                </a:cubicBezTo>
                <a:cubicBezTo>
                  <a:pt x="140" y="99"/>
                  <a:pt x="140" y="99"/>
                  <a:pt x="140" y="99"/>
                </a:cubicBezTo>
                <a:cubicBezTo>
                  <a:pt x="143" y="99"/>
                  <a:pt x="145" y="97"/>
                  <a:pt x="145" y="94"/>
                </a:cubicBezTo>
                <a:cubicBezTo>
                  <a:pt x="145" y="59"/>
                  <a:pt x="145" y="59"/>
                  <a:pt x="145" y="59"/>
                </a:cubicBezTo>
                <a:cubicBezTo>
                  <a:pt x="102" y="8"/>
                  <a:pt x="102" y="8"/>
                  <a:pt x="102" y="8"/>
                </a:cubicBezTo>
                <a:cubicBezTo>
                  <a:pt x="51" y="8"/>
                  <a:pt x="51" y="8"/>
                  <a:pt x="51" y="8"/>
                </a:cubicBezTo>
                <a:lnTo>
                  <a:pt x="8" y="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6" name="Freeform 78">
            <a:extLst>
              <a:ext uri="{FF2B5EF4-FFF2-40B4-BE49-F238E27FC236}">
                <a16:creationId xmlns:a16="http://schemas.microsoft.com/office/drawing/2014/main" id="{53E5C9C9-9661-4902-9ABF-0BB6E21D7B31}"/>
              </a:ext>
            </a:extLst>
          </p:cNvPr>
          <p:cNvSpPr>
            <a:spLocks noEditPoints="1"/>
          </p:cNvSpPr>
          <p:nvPr/>
        </p:nvSpPr>
        <p:spPr bwMode="auto">
          <a:xfrm>
            <a:off x="3052763" y="2490788"/>
            <a:ext cx="280988" cy="144463"/>
          </a:xfrm>
          <a:custGeom>
            <a:avLst/>
            <a:gdLst>
              <a:gd name="T0" fmla="*/ 114 w 177"/>
              <a:gd name="T1" fmla="*/ 91 h 91"/>
              <a:gd name="T2" fmla="*/ 62 w 177"/>
              <a:gd name="T3" fmla="*/ 91 h 91"/>
              <a:gd name="T4" fmla="*/ 38 w 177"/>
              <a:gd name="T5" fmla="*/ 67 h 91"/>
              <a:gd name="T6" fmla="*/ 0 w 177"/>
              <a:gd name="T7" fmla="*/ 67 h 91"/>
              <a:gd name="T8" fmla="*/ 55 w 177"/>
              <a:gd name="T9" fmla="*/ 0 h 91"/>
              <a:gd name="T10" fmla="*/ 121 w 177"/>
              <a:gd name="T11" fmla="*/ 0 h 91"/>
              <a:gd name="T12" fmla="*/ 177 w 177"/>
              <a:gd name="T13" fmla="*/ 67 h 91"/>
              <a:gd name="T14" fmla="*/ 139 w 177"/>
              <a:gd name="T15" fmla="*/ 67 h 91"/>
              <a:gd name="T16" fmla="*/ 114 w 177"/>
              <a:gd name="T17" fmla="*/ 91 h 91"/>
              <a:gd name="T18" fmla="*/ 64 w 177"/>
              <a:gd name="T19" fmla="*/ 86 h 91"/>
              <a:gd name="T20" fmla="*/ 111 w 177"/>
              <a:gd name="T21" fmla="*/ 86 h 91"/>
              <a:gd name="T22" fmla="*/ 136 w 177"/>
              <a:gd name="T23" fmla="*/ 61 h 91"/>
              <a:gd name="T24" fmla="*/ 164 w 177"/>
              <a:gd name="T25" fmla="*/ 61 h 91"/>
              <a:gd name="T26" fmla="*/ 118 w 177"/>
              <a:gd name="T27" fmla="*/ 6 h 91"/>
              <a:gd name="T28" fmla="*/ 58 w 177"/>
              <a:gd name="T29" fmla="*/ 6 h 91"/>
              <a:gd name="T30" fmla="*/ 10 w 177"/>
              <a:gd name="T31" fmla="*/ 61 h 91"/>
              <a:gd name="T32" fmla="*/ 39 w 177"/>
              <a:gd name="T33" fmla="*/ 61 h 91"/>
              <a:gd name="T34" fmla="*/ 64 w 177"/>
              <a:gd name="T35" fmla="*/ 8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7" h="91">
                <a:moveTo>
                  <a:pt x="114" y="91"/>
                </a:moveTo>
                <a:lnTo>
                  <a:pt x="62" y="91"/>
                </a:lnTo>
                <a:lnTo>
                  <a:pt x="38" y="67"/>
                </a:lnTo>
                <a:lnTo>
                  <a:pt x="0" y="67"/>
                </a:lnTo>
                <a:lnTo>
                  <a:pt x="55" y="0"/>
                </a:lnTo>
                <a:lnTo>
                  <a:pt x="121" y="0"/>
                </a:lnTo>
                <a:lnTo>
                  <a:pt x="177" y="67"/>
                </a:lnTo>
                <a:lnTo>
                  <a:pt x="139" y="67"/>
                </a:lnTo>
                <a:lnTo>
                  <a:pt x="114" y="91"/>
                </a:lnTo>
                <a:close/>
                <a:moveTo>
                  <a:pt x="64" y="86"/>
                </a:moveTo>
                <a:lnTo>
                  <a:pt x="111" y="86"/>
                </a:lnTo>
                <a:lnTo>
                  <a:pt x="136" y="61"/>
                </a:lnTo>
                <a:lnTo>
                  <a:pt x="164" y="61"/>
                </a:lnTo>
                <a:lnTo>
                  <a:pt x="118" y="6"/>
                </a:lnTo>
                <a:lnTo>
                  <a:pt x="58" y="6"/>
                </a:lnTo>
                <a:lnTo>
                  <a:pt x="10" y="61"/>
                </a:lnTo>
                <a:lnTo>
                  <a:pt x="39" y="61"/>
                </a:lnTo>
                <a:lnTo>
                  <a:pt x="64" y="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7" name="Freeform 79">
            <a:extLst>
              <a:ext uri="{FF2B5EF4-FFF2-40B4-BE49-F238E27FC236}">
                <a16:creationId xmlns:a16="http://schemas.microsoft.com/office/drawing/2014/main" id="{ED487E91-1200-4A6E-B15B-B10926DD192E}"/>
              </a:ext>
            </a:extLst>
          </p:cNvPr>
          <p:cNvSpPr>
            <a:spLocks noEditPoints="1"/>
          </p:cNvSpPr>
          <p:nvPr/>
        </p:nvSpPr>
        <p:spPr bwMode="auto">
          <a:xfrm>
            <a:off x="3865563" y="2466976"/>
            <a:ext cx="330200" cy="231775"/>
          </a:xfrm>
          <a:custGeom>
            <a:avLst/>
            <a:gdLst>
              <a:gd name="T0" fmla="*/ 140 w 153"/>
              <a:gd name="T1" fmla="*/ 107 h 107"/>
              <a:gd name="T2" fmla="*/ 13 w 153"/>
              <a:gd name="T3" fmla="*/ 107 h 107"/>
              <a:gd name="T4" fmla="*/ 0 w 153"/>
              <a:gd name="T5" fmla="*/ 94 h 107"/>
              <a:gd name="T6" fmla="*/ 0 w 153"/>
              <a:gd name="T7" fmla="*/ 57 h 107"/>
              <a:gd name="T8" fmla="*/ 47 w 153"/>
              <a:gd name="T9" fmla="*/ 0 h 107"/>
              <a:gd name="T10" fmla="*/ 106 w 153"/>
              <a:gd name="T11" fmla="*/ 0 h 107"/>
              <a:gd name="T12" fmla="*/ 153 w 153"/>
              <a:gd name="T13" fmla="*/ 57 h 107"/>
              <a:gd name="T14" fmla="*/ 153 w 153"/>
              <a:gd name="T15" fmla="*/ 94 h 107"/>
              <a:gd name="T16" fmla="*/ 140 w 153"/>
              <a:gd name="T17" fmla="*/ 107 h 107"/>
              <a:gd name="T18" fmla="*/ 8 w 153"/>
              <a:gd name="T19" fmla="*/ 59 h 107"/>
              <a:gd name="T20" fmla="*/ 8 w 153"/>
              <a:gd name="T21" fmla="*/ 94 h 107"/>
              <a:gd name="T22" fmla="*/ 13 w 153"/>
              <a:gd name="T23" fmla="*/ 99 h 107"/>
              <a:gd name="T24" fmla="*/ 140 w 153"/>
              <a:gd name="T25" fmla="*/ 99 h 107"/>
              <a:gd name="T26" fmla="*/ 145 w 153"/>
              <a:gd name="T27" fmla="*/ 94 h 107"/>
              <a:gd name="T28" fmla="*/ 145 w 153"/>
              <a:gd name="T29" fmla="*/ 59 h 107"/>
              <a:gd name="T30" fmla="*/ 102 w 153"/>
              <a:gd name="T31" fmla="*/ 8 h 107"/>
              <a:gd name="T32" fmla="*/ 51 w 153"/>
              <a:gd name="T33" fmla="*/ 8 h 107"/>
              <a:gd name="T34" fmla="*/ 8 w 153"/>
              <a:gd name="T35" fmla="*/ 59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3" h="107">
                <a:moveTo>
                  <a:pt x="140" y="107"/>
                </a:moveTo>
                <a:cubicBezTo>
                  <a:pt x="13" y="107"/>
                  <a:pt x="13" y="107"/>
                  <a:pt x="13" y="107"/>
                </a:cubicBezTo>
                <a:cubicBezTo>
                  <a:pt x="6" y="107"/>
                  <a:pt x="0" y="101"/>
                  <a:pt x="0" y="94"/>
                </a:cubicBezTo>
                <a:cubicBezTo>
                  <a:pt x="0" y="57"/>
                  <a:pt x="0" y="57"/>
                  <a:pt x="0" y="57"/>
                </a:cubicBezTo>
                <a:cubicBezTo>
                  <a:pt x="47" y="0"/>
                  <a:pt x="47" y="0"/>
                  <a:pt x="47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53" y="57"/>
                  <a:pt x="153" y="57"/>
                  <a:pt x="153" y="57"/>
                </a:cubicBezTo>
                <a:cubicBezTo>
                  <a:pt x="153" y="94"/>
                  <a:pt x="153" y="94"/>
                  <a:pt x="153" y="94"/>
                </a:cubicBezTo>
                <a:cubicBezTo>
                  <a:pt x="153" y="101"/>
                  <a:pt x="147" y="107"/>
                  <a:pt x="140" y="107"/>
                </a:cubicBezTo>
                <a:close/>
                <a:moveTo>
                  <a:pt x="8" y="59"/>
                </a:moveTo>
                <a:cubicBezTo>
                  <a:pt x="8" y="94"/>
                  <a:pt x="8" y="94"/>
                  <a:pt x="8" y="94"/>
                </a:cubicBezTo>
                <a:cubicBezTo>
                  <a:pt x="8" y="97"/>
                  <a:pt x="10" y="99"/>
                  <a:pt x="13" y="99"/>
                </a:cubicBezTo>
                <a:cubicBezTo>
                  <a:pt x="140" y="99"/>
                  <a:pt x="140" y="99"/>
                  <a:pt x="140" y="99"/>
                </a:cubicBezTo>
                <a:cubicBezTo>
                  <a:pt x="143" y="99"/>
                  <a:pt x="145" y="97"/>
                  <a:pt x="145" y="94"/>
                </a:cubicBezTo>
                <a:cubicBezTo>
                  <a:pt x="145" y="59"/>
                  <a:pt x="145" y="59"/>
                  <a:pt x="145" y="59"/>
                </a:cubicBezTo>
                <a:cubicBezTo>
                  <a:pt x="102" y="8"/>
                  <a:pt x="102" y="8"/>
                  <a:pt x="102" y="8"/>
                </a:cubicBezTo>
                <a:cubicBezTo>
                  <a:pt x="51" y="8"/>
                  <a:pt x="51" y="8"/>
                  <a:pt x="51" y="8"/>
                </a:cubicBezTo>
                <a:lnTo>
                  <a:pt x="8" y="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8" name="Freeform 80">
            <a:extLst>
              <a:ext uri="{FF2B5EF4-FFF2-40B4-BE49-F238E27FC236}">
                <a16:creationId xmlns:a16="http://schemas.microsoft.com/office/drawing/2014/main" id="{E93CFFF8-8461-4BB4-87FA-B2AF6D164904}"/>
              </a:ext>
            </a:extLst>
          </p:cNvPr>
          <p:cNvSpPr>
            <a:spLocks noEditPoints="1"/>
          </p:cNvSpPr>
          <p:nvPr/>
        </p:nvSpPr>
        <p:spPr bwMode="auto">
          <a:xfrm>
            <a:off x="3962401" y="2608263"/>
            <a:ext cx="138113" cy="26988"/>
          </a:xfrm>
          <a:custGeom>
            <a:avLst/>
            <a:gdLst>
              <a:gd name="T0" fmla="*/ 70 w 87"/>
              <a:gd name="T1" fmla="*/ 17 h 17"/>
              <a:gd name="T2" fmla="*/ 18 w 87"/>
              <a:gd name="T3" fmla="*/ 17 h 17"/>
              <a:gd name="T4" fmla="*/ 0 w 87"/>
              <a:gd name="T5" fmla="*/ 0 h 17"/>
              <a:gd name="T6" fmla="*/ 87 w 87"/>
              <a:gd name="T7" fmla="*/ 0 h 17"/>
              <a:gd name="T8" fmla="*/ 70 w 87"/>
              <a:gd name="T9" fmla="*/ 17 h 17"/>
              <a:gd name="T10" fmla="*/ 19 w 87"/>
              <a:gd name="T11" fmla="*/ 12 h 17"/>
              <a:gd name="T12" fmla="*/ 67 w 87"/>
              <a:gd name="T13" fmla="*/ 12 h 17"/>
              <a:gd name="T14" fmla="*/ 74 w 87"/>
              <a:gd name="T15" fmla="*/ 5 h 17"/>
              <a:gd name="T16" fmla="*/ 12 w 87"/>
              <a:gd name="T17" fmla="*/ 5 h 17"/>
              <a:gd name="T18" fmla="*/ 19 w 87"/>
              <a:gd name="T19" fmla="*/ 12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" h="17">
                <a:moveTo>
                  <a:pt x="70" y="17"/>
                </a:moveTo>
                <a:lnTo>
                  <a:pt x="18" y="17"/>
                </a:lnTo>
                <a:lnTo>
                  <a:pt x="0" y="0"/>
                </a:lnTo>
                <a:lnTo>
                  <a:pt x="87" y="0"/>
                </a:lnTo>
                <a:lnTo>
                  <a:pt x="70" y="17"/>
                </a:lnTo>
                <a:close/>
                <a:moveTo>
                  <a:pt x="19" y="12"/>
                </a:moveTo>
                <a:lnTo>
                  <a:pt x="67" y="12"/>
                </a:lnTo>
                <a:lnTo>
                  <a:pt x="74" y="5"/>
                </a:lnTo>
                <a:lnTo>
                  <a:pt x="12" y="5"/>
                </a:lnTo>
                <a:lnTo>
                  <a:pt x="19" y="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9" name="Freeform 81">
            <a:extLst>
              <a:ext uri="{FF2B5EF4-FFF2-40B4-BE49-F238E27FC236}">
                <a16:creationId xmlns:a16="http://schemas.microsoft.com/office/drawing/2014/main" id="{86D0D6BD-4E26-454C-A4D8-CC518BE0AFE9}"/>
              </a:ext>
            </a:extLst>
          </p:cNvPr>
          <p:cNvSpPr>
            <a:spLocks noEditPoints="1"/>
          </p:cNvSpPr>
          <p:nvPr/>
        </p:nvSpPr>
        <p:spPr bwMode="auto">
          <a:xfrm>
            <a:off x="3890963" y="2490788"/>
            <a:ext cx="280988" cy="106363"/>
          </a:xfrm>
          <a:custGeom>
            <a:avLst/>
            <a:gdLst>
              <a:gd name="T0" fmla="*/ 177 w 177"/>
              <a:gd name="T1" fmla="*/ 67 h 67"/>
              <a:gd name="T2" fmla="*/ 0 w 177"/>
              <a:gd name="T3" fmla="*/ 67 h 67"/>
              <a:gd name="T4" fmla="*/ 56 w 177"/>
              <a:gd name="T5" fmla="*/ 0 h 67"/>
              <a:gd name="T6" fmla="*/ 120 w 177"/>
              <a:gd name="T7" fmla="*/ 0 h 67"/>
              <a:gd name="T8" fmla="*/ 177 w 177"/>
              <a:gd name="T9" fmla="*/ 67 h 67"/>
              <a:gd name="T10" fmla="*/ 11 w 177"/>
              <a:gd name="T11" fmla="*/ 61 h 67"/>
              <a:gd name="T12" fmla="*/ 165 w 177"/>
              <a:gd name="T13" fmla="*/ 61 h 67"/>
              <a:gd name="T14" fmla="*/ 119 w 177"/>
              <a:gd name="T15" fmla="*/ 6 h 67"/>
              <a:gd name="T16" fmla="*/ 59 w 177"/>
              <a:gd name="T17" fmla="*/ 6 h 67"/>
              <a:gd name="T18" fmla="*/ 11 w 177"/>
              <a:gd name="T19" fmla="*/ 61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" h="67">
                <a:moveTo>
                  <a:pt x="177" y="67"/>
                </a:moveTo>
                <a:lnTo>
                  <a:pt x="0" y="67"/>
                </a:lnTo>
                <a:lnTo>
                  <a:pt x="56" y="0"/>
                </a:lnTo>
                <a:lnTo>
                  <a:pt x="120" y="0"/>
                </a:lnTo>
                <a:lnTo>
                  <a:pt x="177" y="67"/>
                </a:lnTo>
                <a:close/>
                <a:moveTo>
                  <a:pt x="11" y="61"/>
                </a:moveTo>
                <a:lnTo>
                  <a:pt x="165" y="61"/>
                </a:lnTo>
                <a:lnTo>
                  <a:pt x="119" y="6"/>
                </a:lnTo>
                <a:lnTo>
                  <a:pt x="59" y="6"/>
                </a:lnTo>
                <a:lnTo>
                  <a:pt x="11" y="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" name="Freeform 82">
            <a:extLst>
              <a:ext uri="{FF2B5EF4-FFF2-40B4-BE49-F238E27FC236}">
                <a16:creationId xmlns:a16="http://schemas.microsoft.com/office/drawing/2014/main" id="{501B0C13-746D-4BE1-899A-84E0469148C4}"/>
              </a:ext>
            </a:extLst>
          </p:cNvPr>
          <p:cNvSpPr>
            <a:spLocks noEditPoints="1"/>
          </p:cNvSpPr>
          <p:nvPr/>
        </p:nvSpPr>
        <p:spPr bwMode="auto">
          <a:xfrm>
            <a:off x="3960813" y="2509838"/>
            <a:ext cx="139700" cy="28575"/>
          </a:xfrm>
          <a:custGeom>
            <a:avLst/>
            <a:gdLst>
              <a:gd name="T0" fmla="*/ 88 w 88"/>
              <a:gd name="T1" fmla="*/ 18 h 18"/>
              <a:gd name="T2" fmla="*/ 0 w 88"/>
              <a:gd name="T3" fmla="*/ 18 h 18"/>
              <a:gd name="T4" fmla="*/ 13 w 88"/>
              <a:gd name="T5" fmla="*/ 0 h 18"/>
              <a:gd name="T6" fmla="*/ 75 w 88"/>
              <a:gd name="T7" fmla="*/ 0 h 18"/>
              <a:gd name="T8" fmla="*/ 88 w 88"/>
              <a:gd name="T9" fmla="*/ 18 h 18"/>
              <a:gd name="T10" fmla="*/ 11 w 88"/>
              <a:gd name="T11" fmla="*/ 13 h 18"/>
              <a:gd name="T12" fmla="*/ 77 w 88"/>
              <a:gd name="T13" fmla="*/ 13 h 18"/>
              <a:gd name="T14" fmla="*/ 72 w 88"/>
              <a:gd name="T15" fmla="*/ 6 h 18"/>
              <a:gd name="T16" fmla="*/ 16 w 88"/>
              <a:gd name="T17" fmla="*/ 6 h 18"/>
              <a:gd name="T18" fmla="*/ 11 w 88"/>
              <a:gd name="T19" fmla="*/ 13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8" h="18">
                <a:moveTo>
                  <a:pt x="88" y="18"/>
                </a:moveTo>
                <a:lnTo>
                  <a:pt x="0" y="18"/>
                </a:lnTo>
                <a:lnTo>
                  <a:pt x="13" y="0"/>
                </a:lnTo>
                <a:lnTo>
                  <a:pt x="75" y="0"/>
                </a:lnTo>
                <a:lnTo>
                  <a:pt x="88" y="18"/>
                </a:lnTo>
                <a:close/>
                <a:moveTo>
                  <a:pt x="11" y="13"/>
                </a:moveTo>
                <a:lnTo>
                  <a:pt x="77" y="13"/>
                </a:lnTo>
                <a:lnTo>
                  <a:pt x="72" y="6"/>
                </a:lnTo>
                <a:lnTo>
                  <a:pt x="16" y="6"/>
                </a:lnTo>
                <a:lnTo>
                  <a:pt x="11" y="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" name="Freeform 83">
            <a:extLst>
              <a:ext uri="{FF2B5EF4-FFF2-40B4-BE49-F238E27FC236}">
                <a16:creationId xmlns:a16="http://schemas.microsoft.com/office/drawing/2014/main" id="{38E2BAE8-DDF4-434E-A21F-1A920D0EAEAE}"/>
              </a:ext>
            </a:extLst>
          </p:cNvPr>
          <p:cNvSpPr>
            <a:spLocks noEditPoints="1"/>
          </p:cNvSpPr>
          <p:nvPr/>
        </p:nvSpPr>
        <p:spPr bwMode="auto">
          <a:xfrm>
            <a:off x="3932238" y="2549526"/>
            <a:ext cx="196850" cy="28575"/>
          </a:xfrm>
          <a:custGeom>
            <a:avLst/>
            <a:gdLst>
              <a:gd name="T0" fmla="*/ 124 w 124"/>
              <a:gd name="T1" fmla="*/ 18 h 18"/>
              <a:gd name="T2" fmla="*/ 0 w 124"/>
              <a:gd name="T3" fmla="*/ 18 h 18"/>
              <a:gd name="T4" fmla="*/ 14 w 124"/>
              <a:gd name="T5" fmla="*/ 0 h 18"/>
              <a:gd name="T6" fmla="*/ 112 w 124"/>
              <a:gd name="T7" fmla="*/ 0 h 18"/>
              <a:gd name="T8" fmla="*/ 124 w 124"/>
              <a:gd name="T9" fmla="*/ 18 h 18"/>
              <a:gd name="T10" fmla="*/ 11 w 124"/>
              <a:gd name="T11" fmla="*/ 12 h 18"/>
              <a:gd name="T12" fmla="*/ 113 w 124"/>
              <a:gd name="T13" fmla="*/ 12 h 18"/>
              <a:gd name="T14" fmla="*/ 109 w 124"/>
              <a:gd name="T15" fmla="*/ 5 h 18"/>
              <a:gd name="T16" fmla="*/ 16 w 124"/>
              <a:gd name="T17" fmla="*/ 5 h 18"/>
              <a:gd name="T18" fmla="*/ 11 w 124"/>
              <a:gd name="T19" fmla="*/ 1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4" h="18">
                <a:moveTo>
                  <a:pt x="124" y="18"/>
                </a:moveTo>
                <a:lnTo>
                  <a:pt x="0" y="18"/>
                </a:lnTo>
                <a:lnTo>
                  <a:pt x="14" y="0"/>
                </a:lnTo>
                <a:lnTo>
                  <a:pt x="112" y="0"/>
                </a:lnTo>
                <a:lnTo>
                  <a:pt x="124" y="18"/>
                </a:lnTo>
                <a:close/>
                <a:moveTo>
                  <a:pt x="11" y="12"/>
                </a:moveTo>
                <a:lnTo>
                  <a:pt x="113" y="12"/>
                </a:lnTo>
                <a:lnTo>
                  <a:pt x="109" y="5"/>
                </a:lnTo>
                <a:lnTo>
                  <a:pt x="16" y="5"/>
                </a:lnTo>
                <a:lnTo>
                  <a:pt x="11" y="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C7ABAC3B-7375-4EEE-ABF1-2A5D89695B8A}"/>
              </a:ext>
            </a:extLst>
          </p:cNvPr>
          <p:cNvGrpSpPr/>
          <p:nvPr/>
        </p:nvGrpSpPr>
        <p:grpSpPr>
          <a:xfrm>
            <a:off x="4679951" y="2438401"/>
            <a:ext cx="1184275" cy="307975"/>
            <a:chOff x="4679951" y="2438401"/>
            <a:chExt cx="1184275" cy="307975"/>
          </a:xfrm>
          <a:solidFill>
            <a:schemeClr val="accent1"/>
          </a:solidFill>
        </p:grpSpPr>
        <p:sp>
          <p:nvSpPr>
            <p:cNvPr id="83" name="Freeform 84">
              <a:extLst>
                <a:ext uri="{FF2B5EF4-FFF2-40B4-BE49-F238E27FC236}">
                  <a16:creationId xmlns:a16="http://schemas.microsoft.com/office/drawing/2014/main" id="{98D307E1-B539-4B72-B018-4DAF3102F2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9951" y="2438401"/>
              <a:ext cx="346075" cy="307975"/>
            </a:xfrm>
            <a:custGeom>
              <a:avLst/>
              <a:gdLst>
                <a:gd name="T0" fmla="*/ 152 w 160"/>
                <a:gd name="T1" fmla="*/ 142 h 142"/>
                <a:gd name="T2" fmla="*/ 9 w 160"/>
                <a:gd name="T3" fmla="*/ 142 h 142"/>
                <a:gd name="T4" fmla="*/ 0 w 160"/>
                <a:gd name="T5" fmla="*/ 133 h 142"/>
                <a:gd name="T6" fmla="*/ 0 w 160"/>
                <a:gd name="T7" fmla="*/ 31 h 142"/>
                <a:gd name="T8" fmla="*/ 31 w 160"/>
                <a:gd name="T9" fmla="*/ 0 h 142"/>
                <a:gd name="T10" fmla="*/ 130 w 160"/>
                <a:gd name="T11" fmla="*/ 0 h 142"/>
                <a:gd name="T12" fmla="*/ 160 w 160"/>
                <a:gd name="T13" fmla="*/ 31 h 142"/>
                <a:gd name="T14" fmla="*/ 160 w 160"/>
                <a:gd name="T15" fmla="*/ 133 h 142"/>
                <a:gd name="T16" fmla="*/ 152 w 160"/>
                <a:gd name="T17" fmla="*/ 142 h 142"/>
                <a:gd name="T18" fmla="*/ 8 w 160"/>
                <a:gd name="T19" fmla="*/ 35 h 142"/>
                <a:gd name="T20" fmla="*/ 8 w 160"/>
                <a:gd name="T21" fmla="*/ 133 h 142"/>
                <a:gd name="T22" fmla="*/ 9 w 160"/>
                <a:gd name="T23" fmla="*/ 134 h 142"/>
                <a:gd name="T24" fmla="*/ 152 w 160"/>
                <a:gd name="T25" fmla="*/ 134 h 142"/>
                <a:gd name="T26" fmla="*/ 152 w 160"/>
                <a:gd name="T27" fmla="*/ 133 h 142"/>
                <a:gd name="T28" fmla="*/ 152 w 160"/>
                <a:gd name="T29" fmla="*/ 35 h 142"/>
                <a:gd name="T30" fmla="*/ 126 w 160"/>
                <a:gd name="T31" fmla="*/ 8 h 142"/>
                <a:gd name="T32" fmla="*/ 34 w 160"/>
                <a:gd name="T33" fmla="*/ 8 h 142"/>
                <a:gd name="T34" fmla="*/ 8 w 160"/>
                <a:gd name="T35" fmla="*/ 3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0" h="142">
                  <a:moveTo>
                    <a:pt x="152" y="142"/>
                  </a:moveTo>
                  <a:cubicBezTo>
                    <a:pt x="9" y="142"/>
                    <a:pt x="9" y="142"/>
                    <a:pt x="9" y="142"/>
                  </a:cubicBezTo>
                  <a:cubicBezTo>
                    <a:pt x="4" y="142"/>
                    <a:pt x="0" y="138"/>
                    <a:pt x="0" y="133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8"/>
                    <a:pt x="157" y="142"/>
                    <a:pt x="152" y="142"/>
                  </a:cubicBezTo>
                  <a:close/>
                  <a:moveTo>
                    <a:pt x="8" y="35"/>
                  </a:moveTo>
                  <a:cubicBezTo>
                    <a:pt x="8" y="133"/>
                    <a:pt x="8" y="133"/>
                    <a:pt x="8" y="133"/>
                  </a:cubicBezTo>
                  <a:cubicBezTo>
                    <a:pt x="8" y="133"/>
                    <a:pt x="8" y="134"/>
                    <a:pt x="9" y="134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2" y="134"/>
                    <a:pt x="152" y="133"/>
                    <a:pt x="152" y="133"/>
                  </a:cubicBezTo>
                  <a:cubicBezTo>
                    <a:pt x="152" y="35"/>
                    <a:pt x="152" y="35"/>
                    <a:pt x="152" y="35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34" y="8"/>
                    <a:pt x="34" y="8"/>
                    <a:pt x="34" y="8"/>
                  </a:cubicBezTo>
                  <a:lnTo>
                    <a:pt x="8" y="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Freeform 85">
              <a:extLst>
                <a:ext uri="{FF2B5EF4-FFF2-40B4-BE49-F238E27FC236}">
                  <a16:creationId xmlns:a16="http://schemas.microsoft.com/office/drawing/2014/main" id="{960186A4-C6CF-4AAA-A8D5-3E8AEC51D5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38688" y="2547938"/>
              <a:ext cx="231775" cy="152400"/>
            </a:xfrm>
            <a:custGeom>
              <a:avLst/>
              <a:gdLst>
                <a:gd name="T0" fmla="*/ 72 w 146"/>
                <a:gd name="T1" fmla="*/ 96 h 96"/>
                <a:gd name="T2" fmla="*/ 0 w 146"/>
                <a:gd name="T3" fmla="*/ 38 h 96"/>
                <a:gd name="T4" fmla="*/ 44 w 146"/>
                <a:gd name="T5" fmla="*/ 38 h 96"/>
                <a:gd name="T6" fmla="*/ 44 w 146"/>
                <a:gd name="T7" fmla="*/ 0 h 96"/>
                <a:gd name="T8" fmla="*/ 101 w 146"/>
                <a:gd name="T9" fmla="*/ 0 h 96"/>
                <a:gd name="T10" fmla="*/ 101 w 146"/>
                <a:gd name="T11" fmla="*/ 38 h 96"/>
                <a:gd name="T12" fmla="*/ 146 w 146"/>
                <a:gd name="T13" fmla="*/ 38 h 96"/>
                <a:gd name="T14" fmla="*/ 72 w 146"/>
                <a:gd name="T15" fmla="*/ 96 h 96"/>
                <a:gd name="T16" fmla="*/ 15 w 146"/>
                <a:gd name="T17" fmla="*/ 43 h 96"/>
                <a:gd name="T18" fmla="*/ 72 w 146"/>
                <a:gd name="T19" fmla="*/ 90 h 96"/>
                <a:gd name="T20" fmla="*/ 130 w 146"/>
                <a:gd name="T21" fmla="*/ 43 h 96"/>
                <a:gd name="T22" fmla="*/ 96 w 146"/>
                <a:gd name="T23" fmla="*/ 43 h 96"/>
                <a:gd name="T24" fmla="*/ 96 w 146"/>
                <a:gd name="T25" fmla="*/ 5 h 96"/>
                <a:gd name="T26" fmla="*/ 49 w 146"/>
                <a:gd name="T27" fmla="*/ 5 h 96"/>
                <a:gd name="T28" fmla="*/ 49 w 146"/>
                <a:gd name="T29" fmla="*/ 43 h 96"/>
                <a:gd name="T30" fmla="*/ 15 w 146"/>
                <a:gd name="T31" fmla="*/ 4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96">
                  <a:moveTo>
                    <a:pt x="72" y="96"/>
                  </a:moveTo>
                  <a:lnTo>
                    <a:pt x="0" y="38"/>
                  </a:lnTo>
                  <a:lnTo>
                    <a:pt x="44" y="38"/>
                  </a:lnTo>
                  <a:lnTo>
                    <a:pt x="44" y="0"/>
                  </a:lnTo>
                  <a:lnTo>
                    <a:pt x="101" y="0"/>
                  </a:lnTo>
                  <a:lnTo>
                    <a:pt x="101" y="38"/>
                  </a:lnTo>
                  <a:lnTo>
                    <a:pt x="146" y="38"/>
                  </a:lnTo>
                  <a:lnTo>
                    <a:pt x="72" y="96"/>
                  </a:lnTo>
                  <a:close/>
                  <a:moveTo>
                    <a:pt x="15" y="43"/>
                  </a:moveTo>
                  <a:lnTo>
                    <a:pt x="72" y="90"/>
                  </a:lnTo>
                  <a:lnTo>
                    <a:pt x="130" y="43"/>
                  </a:lnTo>
                  <a:lnTo>
                    <a:pt x="96" y="43"/>
                  </a:lnTo>
                  <a:lnTo>
                    <a:pt x="96" y="5"/>
                  </a:lnTo>
                  <a:lnTo>
                    <a:pt x="49" y="5"/>
                  </a:lnTo>
                  <a:lnTo>
                    <a:pt x="49" y="43"/>
                  </a:lnTo>
                  <a:lnTo>
                    <a:pt x="15" y="4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Freeform 86">
              <a:extLst>
                <a:ext uri="{FF2B5EF4-FFF2-40B4-BE49-F238E27FC236}">
                  <a16:creationId xmlns:a16="http://schemas.microsoft.com/office/drawing/2014/main" id="{5BC6860F-C15F-4DCA-9B87-FB9CB82D38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27576" y="2473326"/>
              <a:ext cx="250825" cy="28575"/>
            </a:xfrm>
            <a:custGeom>
              <a:avLst/>
              <a:gdLst>
                <a:gd name="T0" fmla="*/ 158 w 158"/>
                <a:gd name="T1" fmla="*/ 18 h 18"/>
                <a:gd name="T2" fmla="*/ 0 w 158"/>
                <a:gd name="T3" fmla="*/ 18 h 18"/>
                <a:gd name="T4" fmla="*/ 19 w 158"/>
                <a:gd name="T5" fmla="*/ 0 h 18"/>
                <a:gd name="T6" fmla="*/ 141 w 158"/>
                <a:gd name="T7" fmla="*/ 0 h 18"/>
                <a:gd name="T8" fmla="*/ 158 w 158"/>
                <a:gd name="T9" fmla="*/ 18 h 18"/>
                <a:gd name="T10" fmla="*/ 14 w 158"/>
                <a:gd name="T11" fmla="*/ 12 h 18"/>
                <a:gd name="T12" fmla="*/ 146 w 158"/>
                <a:gd name="T13" fmla="*/ 12 h 18"/>
                <a:gd name="T14" fmla="*/ 138 w 158"/>
                <a:gd name="T15" fmla="*/ 6 h 18"/>
                <a:gd name="T16" fmla="*/ 21 w 158"/>
                <a:gd name="T17" fmla="*/ 6 h 18"/>
                <a:gd name="T18" fmla="*/ 14 w 158"/>
                <a:gd name="T1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8">
                  <a:moveTo>
                    <a:pt x="158" y="18"/>
                  </a:moveTo>
                  <a:lnTo>
                    <a:pt x="0" y="18"/>
                  </a:lnTo>
                  <a:lnTo>
                    <a:pt x="19" y="0"/>
                  </a:lnTo>
                  <a:lnTo>
                    <a:pt x="141" y="0"/>
                  </a:lnTo>
                  <a:lnTo>
                    <a:pt x="158" y="18"/>
                  </a:lnTo>
                  <a:close/>
                  <a:moveTo>
                    <a:pt x="14" y="12"/>
                  </a:moveTo>
                  <a:lnTo>
                    <a:pt x="146" y="12"/>
                  </a:lnTo>
                  <a:lnTo>
                    <a:pt x="138" y="6"/>
                  </a:lnTo>
                  <a:lnTo>
                    <a:pt x="21" y="6"/>
                  </a:lnTo>
                  <a:lnTo>
                    <a:pt x="14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Freeform 87">
              <a:extLst>
                <a:ext uri="{FF2B5EF4-FFF2-40B4-BE49-F238E27FC236}">
                  <a16:creationId xmlns:a16="http://schemas.microsoft.com/office/drawing/2014/main" id="{5C5A731F-56C3-47FF-8AFE-018085F592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4976" y="2438401"/>
              <a:ext cx="349250" cy="307975"/>
            </a:xfrm>
            <a:custGeom>
              <a:avLst/>
              <a:gdLst>
                <a:gd name="T0" fmla="*/ 152 w 161"/>
                <a:gd name="T1" fmla="*/ 142 h 142"/>
                <a:gd name="T2" fmla="*/ 9 w 161"/>
                <a:gd name="T3" fmla="*/ 142 h 142"/>
                <a:gd name="T4" fmla="*/ 0 w 161"/>
                <a:gd name="T5" fmla="*/ 133 h 142"/>
                <a:gd name="T6" fmla="*/ 0 w 161"/>
                <a:gd name="T7" fmla="*/ 31 h 142"/>
                <a:gd name="T8" fmla="*/ 31 w 161"/>
                <a:gd name="T9" fmla="*/ 0 h 142"/>
                <a:gd name="T10" fmla="*/ 130 w 161"/>
                <a:gd name="T11" fmla="*/ 0 h 142"/>
                <a:gd name="T12" fmla="*/ 161 w 161"/>
                <a:gd name="T13" fmla="*/ 31 h 142"/>
                <a:gd name="T14" fmla="*/ 161 w 161"/>
                <a:gd name="T15" fmla="*/ 133 h 142"/>
                <a:gd name="T16" fmla="*/ 152 w 161"/>
                <a:gd name="T17" fmla="*/ 142 h 142"/>
                <a:gd name="T18" fmla="*/ 8 w 161"/>
                <a:gd name="T19" fmla="*/ 35 h 142"/>
                <a:gd name="T20" fmla="*/ 8 w 161"/>
                <a:gd name="T21" fmla="*/ 133 h 142"/>
                <a:gd name="T22" fmla="*/ 9 w 161"/>
                <a:gd name="T23" fmla="*/ 134 h 142"/>
                <a:gd name="T24" fmla="*/ 152 w 161"/>
                <a:gd name="T25" fmla="*/ 134 h 142"/>
                <a:gd name="T26" fmla="*/ 153 w 161"/>
                <a:gd name="T27" fmla="*/ 133 h 142"/>
                <a:gd name="T28" fmla="*/ 153 w 161"/>
                <a:gd name="T29" fmla="*/ 35 h 142"/>
                <a:gd name="T30" fmla="*/ 126 w 161"/>
                <a:gd name="T31" fmla="*/ 8 h 142"/>
                <a:gd name="T32" fmla="*/ 35 w 161"/>
                <a:gd name="T33" fmla="*/ 8 h 142"/>
                <a:gd name="T34" fmla="*/ 8 w 161"/>
                <a:gd name="T35" fmla="*/ 3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42">
                  <a:moveTo>
                    <a:pt x="152" y="142"/>
                  </a:moveTo>
                  <a:cubicBezTo>
                    <a:pt x="9" y="142"/>
                    <a:pt x="9" y="142"/>
                    <a:pt x="9" y="142"/>
                  </a:cubicBezTo>
                  <a:cubicBezTo>
                    <a:pt x="4" y="142"/>
                    <a:pt x="0" y="138"/>
                    <a:pt x="0" y="133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61" y="133"/>
                    <a:pt x="161" y="133"/>
                    <a:pt x="161" y="133"/>
                  </a:cubicBezTo>
                  <a:cubicBezTo>
                    <a:pt x="161" y="138"/>
                    <a:pt x="157" y="142"/>
                    <a:pt x="152" y="142"/>
                  </a:cubicBezTo>
                  <a:close/>
                  <a:moveTo>
                    <a:pt x="8" y="35"/>
                  </a:moveTo>
                  <a:cubicBezTo>
                    <a:pt x="8" y="133"/>
                    <a:pt x="8" y="133"/>
                    <a:pt x="8" y="133"/>
                  </a:cubicBezTo>
                  <a:cubicBezTo>
                    <a:pt x="8" y="133"/>
                    <a:pt x="9" y="134"/>
                    <a:pt x="9" y="134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2" y="134"/>
                    <a:pt x="153" y="133"/>
                    <a:pt x="153" y="133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35" y="8"/>
                    <a:pt x="35" y="8"/>
                    <a:pt x="35" y="8"/>
                  </a:cubicBezTo>
                  <a:lnTo>
                    <a:pt x="8" y="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Freeform 88">
              <a:extLst>
                <a:ext uri="{FF2B5EF4-FFF2-40B4-BE49-F238E27FC236}">
                  <a16:creationId xmlns:a16="http://schemas.microsoft.com/office/drawing/2014/main" id="{B83ED309-7CD7-4FAE-8DEC-9AD4A7AFB8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3713" y="2544763"/>
              <a:ext cx="231775" cy="155575"/>
            </a:xfrm>
            <a:custGeom>
              <a:avLst/>
              <a:gdLst>
                <a:gd name="T0" fmla="*/ 102 w 146"/>
                <a:gd name="T1" fmla="*/ 98 h 98"/>
                <a:gd name="T2" fmla="*/ 44 w 146"/>
                <a:gd name="T3" fmla="*/ 98 h 98"/>
                <a:gd name="T4" fmla="*/ 44 w 146"/>
                <a:gd name="T5" fmla="*/ 59 h 98"/>
                <a:gd name="T6" fmla="*/ 0 w 146"/>
                <a:gd name="T7" fmla="*/ 59 h 98"/>
                <a:gd name="T8" fmla="*/ 74 w 146"/>
                <a:gd name="T9" fmla="*/ 0 h 98"/>
                <a:gd name="T10" fmla="*/ 146 w 146"/>
                <a:gd name="T11" fmla="*/ 59 h 98"/>
                <a:gd name="T12" fmla="*/ 102 w 146"/>
                <a:gd name="T13" fmla="*/ 59 h 98"/>
                <a:gd name="T14" fmla="*/ 102 w 146"/>
                <a:gd name="T15" fmla="*/ 98 h 98"/>
                <a:gd name="T16" fmla="*/ 49 w 146"/>
                <a:gd name="T17" fmla="*/ 93 h 98"/>
                <a:gd name="T18" fmla="*/ 97 w 146"/>
                <a:gd name="T19" fmla="*/ 93 h 98"/>
                <a:gd name="T20" fmla="*/ 97 w 146"/>
                <a:gd name="T21" fmla="*/ 53 h 98"/>
                <a:gd name="T22" fmla="*/ 129 w 146"/>
                <a:gd name="T23" fmla="*/ 53 h 98"/>
                <a:gd name="T24" fmla="*/ 74 w 146"/>
                <a:gd name="T25" fmla="*/ 7 h 98"/>
                <a:gd name="T26" fmla="*/ 16 w 146"/>
                <a:gd name="T27" fmla="*/ 53 h 98"/>
                <a:gd name="T28" fmla="*/ 49 w 146"/>
                <a:gd name="T29" fmla="*/ 53 h 98"/>
                <a:gd name="T30" fmla="*/ 49 w 146"/>
                <a:gd name="T31" fmla="*/ 9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98">
                  <a:moveTo>
                    <a:pt x="102" y="98"/>
                  </a:moveTo>
                  <a:lnTo>
                    <a:pt x="44" y="98"/>
                  </a:lnTo>
                  <a:lnTo>
                    <a:pt x="44" y="59"/>
                  </a:lnTo>
                  <a:lnTo>
                    <a:pt x="0" y="59"/>
                  </a:lnTo>
                  <a:lnTo>
                    <a:pt x="74" y="0"/>
                  </a:lnTo>
                  <a:lnTo>
                    <a:pt x="146" y="59"/>
                  </a:lnTo>
                  <a:lnTo>
                    <a:pt x="102" y="59"/>
                  </a:lnTo>
                  <a:lnTo>
                    <a:pt x="102" y="98"/>
                  </a:lnTo>
                  <a:close/>
                  <a:moveTo>
                    <a:pt x="49" y="93"/>
                  </a:moveTo>
                  <a:lnTo>
                    <a:pt x="97" y="93"/>
                  </a:lnTo>
                  <a:lnTo>
                    <a:pt x="97" y="53"/>
                  </a:lnTo>
                  <a:lnTo>
                    <a:pt x="129" y="53"/>
                  </a:lnTo>
                  <a:lnTo>
                    <a:pt x="74" y="7"/>
                  </a:lnTo>
                  <a:lnTo>
                    <a:pt x="16" y="53"/>
                  </a:lnTo>
                  <a:lnTo>
                    <a:pt x="49" y="53"/>
                  </a:lnTo>
                  <a:lnTo>
                    <a:pt x="49" y="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Freeform 89">
              <a:extLst>
                <a:ext uri="{FF2B5EF4-FFF2-40B4-BE49-F238E27FC236}">
                  <a16:creationId xmlns:a16="http://schemas.microsoft.com/office/drawing/2014/main" id="{26FE8122-D0C6-4284-903C-47334DAA1A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62601" y="2473326"/>
              <a:ext cx="254000" cy="28575"/>
            </a:xfrm>
            <a:custGeom>
              <a:avLst/>
              <a:gdLst>
                <a:gd name="T0" fmla="*/ 160 w 160"/>
                <a:gd name="T1" fmla="*/ 18 h 18"/>
                <a:gd name="T2" fmla="*/ 0 w 160"/>
                <a:gd name="T3" fmla="*/ 18 h 18"/>
                <a:gd name="T4" fmla="*/ 19 w 160"/>
                <a:gd name="T5" fmla="*/ 0 h 18"/>
                <a:gd name="T6" fmla="*/ 141 w 160"/>
                <a:gd name="T7" fmla="*/ 0 h 18"/>
                <a:gd name="T8" fmla="*/ 160 w 160"/>
                <a:gd name="T9" fmla="*/ 18 h 18"/>
                <a:gd name="T10" fmla="*/ 14 w 160"/>
                <a:gd name="T11" fmla="*/ 12 h 18"/>
                <a:gd name="T12" fmla="*/ 146 w 160"/>
                <a:gd name="T13" fmla="*/ 12 h 18"/>
                <a:gd name="T14" fmla="*/ 138 w 160"/>
                <a:gd name="T15" fmla="*/ 6 h 18"/>
                <a:gd name="T16" fmla="*/ 22 w 160"/>
                <a:gd name="T17" fmla="*/ 6 h 18"/>
                <a:gd name="T18" fmla="*/ 14 w 160"/>
                <a:gd name="T1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0" h="18">
                  <a:moveTo>
                    <a:pt x="160" y="18"/>
                  </a:moveTo>
                  <a:lnTo>
                    <a:pt x="0" y="18"/>
                  </a:lnTo>
                  <a:lnTo>
                    <a:pt x="19" y="0"/>
                  </a:lnTo>
                  <a:lnTo>
                    <a:pt x="141" y="0"/>
                  </a:lnTo>
                  <a:lnTo>
                    <a:pt x="160" y="18"/>
                  </a:lnTo>
                  <a:close/>
                  <a:moveTo>
                    <a:pt x="14" y="12"/>
                  </a:moveTo>
                  <a:lnTo>
                    <a:pt x="146" y="12"/>
                  </a:lnTo>
                  <a:lnTo>
                    <a:pt x="138" y="6"/>
                  </a:lnTo>
                  <a:lnTo>
                    <a:pt x="22" y="6"/>
                  </a:lnTo>
                  <a:lnTo>
                    <a:pt x="14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9" name="Freeform 90">
            <a:extLst>
              <a:ext uri="{FF2B5EF4-FFF2-40B4-BE49-F238E27FC236}">
                <a16:creationId xmlns:a16="http://schemas.microsoft.com/office/drawing/2014/main" id="{F5323FEF-F4E2-4C59-8B99-7C077196F774}"/>
              </a:ext>
            </a:extLst>
          </p:cNvPr>
          <p:cNvSpPr>
            <a:spLocks noEditPoints="1"/>
          </p:cNvSpPr>
          <p:nvPr/>
        </p:nvSpPr>
        <p:spPr bwMode="auto">
          <a:xfrm>
            <a:off x="6330951" y="2574926"/>
            <a:ext cx="365125" cy="125413"/>
          </a:xfrm>
          <a:custGeom>
            <a:avLst/>
            <a:gdLst>
              <a:gd name="T0" fmla="*/ 230 w 230"/>
              <a:gd name="T1" fmla="*/ 79 h 79"/>
              <a:gd name="T2" fmla="*/ 0 w 230"/>
              <a:gd name="T3" fmla="*/ 79 h 79"/>
              <a:gd name="T4" fmla="*/ 0 w 230"/>
              <a:gd name="T5" fmla="*/ 59 h 79"/>
              <a:gd name="T6" fmla="*/ 30 w 230"/>
              <a:gd name="T7" fmla="*/ 0 h 79"/>
              <a:gd name="T8" fmla="*/ 69 w 230"/>
              <a:gd name="T9" fmla="*/ 0 h 79"/>
              <a:gd name="T10" fmla="*/ 114 w 230"/>
              <a:gd name="T11" fmla="*/ 45 h 79"/>
              <a:gd name="T12" fmla="*/ 161 w 230"/>
              <a:gd name="T13" fmla="*/ 0 h 79"/>
              <a:gd name="T14" fmla="*/ 200 w 230"/>
              <a:gd name="T15" fmla="*/ 0 h 79"/>
              <a:gd name="T16" fmla="*/ 230 w 230"/>
              <a:gd name="T17" fmla="*/ 59 h 79"/>
              <a:gd name="T18" fmla="*/ 230 w 230"/>
              <a:gd name="T19" fmla="*/ 79 h 79"/>
              <a:gd name="T20" fmla="*/ 11 w 230"/>
              <a:gd name="T21" fmla="*/ 68 h 79"/>
              <a:gd name="T22" fmla="*/ 219 w 230"/>
              <a:gd name="T23" fmla="*/ 68 h 79"/>
              <a:gd name="T24" fmla="*/ 219 w 230"/>
              <a:gd name="T25" fmla="*/ 62 h 79"/>
              <a:gd name="T26" fmla="*/ 193 w 230"/>
              <a:gd name="T27" fmla="*/ 11 h 79"/>
              <a:gd name="T28" fmla="*/ 165 w 230"/>
              <a:gd name="T29" fmla="*/ 11 h 79"/>
              <a:gd name="T30" fmla="*/ 114 w 230"/>
              <a:gd name="T31" fmla="*/ 62 h 79"/>
              <a:gd name="T32" fmla="*/ 64 w 230"/>
              <a:gd name="T33" fmla="*/ 11 h 79"/>
              <a:gd name="T34" fmla="*/ 35 w 230"/>
              <a:gd name="T35" fmla="*/ 11 h 79"/>
              <a:gd name="T36" fmla="*/ 11 w 230"/>
              <a:gd name="T37" fmla="*/ 62 h 79"/>
              <a:gd name="T38" fmla="*/ 11 w 230"/>
              <a:gd name="T39" fmla="*/ 6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0" h="79">
                <a:moveTo>
                  <a:pt x="230" y="79"/>
                </a:moveTo>
                <a:lnTo>
                  <a:pt x="0" y="79"/>
                </a:lnTo>
                <a:lnTo>
                  <a:pt x="0" y="59"/>
                </a:lnTo>
                <a:lnTo>
                  <a:pt x="30" y="0"/>
                </a:lnTo>
                <a:lnTo>
                  <a:pt x="69" y="0"/>
                </a:lnTo>
                <a:lnTo>
                  <a:pt x="114" y="45"/>
                </a:lnTo>
                <a:lnTo>
                  <a:pt x="161" y="0"/>
                </a:lnTo>
                <a:lnTo>
                  <a:pt x="200" y="0"/>
                </a:lnTo>
                <a:lnTo>
                  <a:pt x="230" y="59"/>
                </a:lnTo>
                <a:lnTo>
                  <a:pt x="230" y="79"/>
                </a:lnTo>
                <a:close/>
                <a:moveTo>
                  <a:pt x="11" y="68"/>
                </a:moveTo>
                <a:lnTo>
                  <a:pt x="219" y="68"/>
                </a:lnTo>
                <a:lnTo>
                  <a:pt x="219" y="62"/>
                </a:lnTo>
                <a:lnTo>
                  <a:pt x="193" y="11"/>
                </a:lnTo>
                <a:lnTo>
                  <a:pt x="165" y="11"/>
                </a:lnTo>
                <a:lnTo>
                  <a:pt x="114" y="62"/>
                </a:lnTo>
                <a:lnTo>
                  <a:pt x="64" y="11"/>
                </a:lnTo>
                <a:lnTo>
                  <a:pt x="35" y="11"/>
                </a:lnTo>
                <a:lnTo>
                  <a:pt x="11" y="62"/>
                </a:lnTo>
                <a:lnTo>
                  <a:pt x="11" y="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0" name="Rectangle 91">
            <a:extLst>
              <a:ext uri="{FF2B5EF4-FFF2-40B4-BE49-F238E27FC236}">
                <a16:creationId xmlns:a16="http://schemas.microsoft.com/office/drawing/2014/main" id="{71A55616-5E5B-4208-9049-EE7B3D16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1" y="2727326"/>
            <a:ext cx="363538" cy="7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1" name="Freeform 92">
            <a:extLst>
              <a:ext uri="{FF2B5EF4-FFF2-40B4-BE49-F238E27FC236}">
                <a16:creationId xmlns:a16="http://schemas.microsoft.com/office/drawing/2014/main" id="{294E2929-5010-434F-99E1-932E1E1B01C3}"/>
              </a:ext>
            </a:extLst>
          </p:cNvPr>
          <p:cNvSpPr>
            <a:spLocks noEditPoints="1"/>
          </p:cNvSpPr>
          <p:nvPr/>
        </p:nvSpPr>
        <p:spPr bwMode="auto">
          <a:xfrm>
            <a:off x="6403976" y="2411413"/>
            <a:ext cx="215900" cy="193675"/>
          </a:xfrm>
          <a:custGeom>
            <a:avLst/>
            <a:gdLst>
              <a:gd name="T0" fmla="*/ 68 w 136"/>
              <a:gd name="T1" fmla="*/ 122 h 122"/>
              <a:gd name="T2" fmla="*/ 0 w 136"/>
              <a:gd name="T3" fmla="*/ 54 h 122"/>
              <a:gd name="T4" fmla="*/ 52 w 136"/>
              <a:gd name="T5" fmla="*/ 54 h 122"/>
              <a:gd name="T6" fmla="*/ 52 w 136"/>
              <a:gd name="T7" fmla="*/ 0 h 122"/>
              <a:gd name="T8" fmla="*/ 85 w 136"/>
              <a:gd name="T9" fmla="*/ 0 h 122"/>
              <a:gd name="T10" fmla="*/ 85 w 136"/>
              <a:gd name="T11" fmla="*/ 54 h 122"/>
              <a:gd name="T12" fmla="*/ 136 w 136"/>
              <a:gd name="T13" fmla="*/ 54 h 122"/>
              <a:gd name="T14" fmla="*/ 68 w 136"/>
              <a:gd name="T15" fmla="*/ 122 h 122"/>
              <a:gd name="T16" fmla="*/ 14 w 136"/>
              <a:gd name="T17" fmla="*/ 60 h 122"/>
              <a:gd name="T18" fmla="*/ 68 w 136"/>
              <a:gd name="T19" fmla="*/ 114 h 122"/>
              <a:gd name="T20" fmla="*/ 124 w 136"/>
              <a:gd name="T21" fmla="*/ 60 h 122"/>
              <a:gd name="T22" fmla="*/ 79 w 136"/>
              <a:gd name="T23" fmla="*/ 60 h 122"/>
              <a:gd name="T24" fmla="*/ 79 w 136"/>
              <a:gd name="T25" fmla="*/ 5 h 122"/>
              <a:gd name="T26" fmla="*/ 57 w 136"/>
              <a:gd name="T27" fmla="*/ 5 h 122"/>
              <a:gd name="T28" fmla="*/ 57 w 136"/>
              <a:gd name="T29" fmla="*/ 60 h 122"/>
              <a:gd name="T30" fmla="*/ 14 w 136"/>
              <a:gd name="T31" fmla="*/ 6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6" h="122">
                <a:moveTo>
                  <a:pt x="68" y="122"/>
                </a:moveTo>
                <a:lnTo>
                  <a:pt x="0" y="54"/>
                </a:lnTo>
                <a:lnTo>
                  <a:pt x="52" y="54"/>
                </a:lnTo>
                <a:lnTo>
                  <a:pt x="52" y="0"/>
                </a:lnTo>
                <a:lnTo>
                  <a:pt x="85" y="0"/>
                </a:lnTo>
                <a:lnTo>
                  <a:pt x="85" y="54"/>
                </a:lnTo>
                <a:lnTo>
                  <a:pt x="136" y="54"/>
                </a:lnTo>
                <a:lnTo>
                  <a:pt x="68" y="122"/>
                </a:lnTo>
                <a:close/>
                <a:moveTo>
                  <a:pt x="14" y="60"/>
                </a:moveTo>
                <a:lnTo>
                  <a:pt x="68" y="114"/>
                </a:lnTo>
                <a:lnTo>
                  <a:pt x="124" y="60"/>
                </a:lnTo>
                <a:lnTo>
                  <a:pt x="79" y="60"/>
                </a:lnTo>
                <a:lnTo>
                  <a:pt x="79" y="5"/>
                </a:lnTo>
                <a:lnTo>
                  <a:pt x="57" y="5"/>
                </a:lnTo>
                <a:lnTo>
                  <a:pt x="57" y="60"/>
                </a:lnTo>
                <a:lnTo>
                  <a:pt x="14" y="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2" name="Freeform 93">
            <a:extLst>
              <a:ext uri="{FF2B5EF4-FFF2-40B4-BE49-F238E27FC236}">
                <a16:creationId xmlns:a16="http://schemas.microsoft.com/office/drawing/2014/main" id="{F97A3415-B96B-43A9-973A-C312F3B50E95}"/>
              </a:ext>
            </a:extLst>
          </p:cNvPr>
          <p:cNvSpPr>
            <a:spLocks noEditPoints="1"/>
          </p:cNvSpPr>
          <p:nvPr/>
        </p:nvSpPr>
        <p:spPr bwMode="auto">
          <a:xfrm>
            <a:off x="7161213" y="2574926"/>
            <a:ext cx="365125" cy="125413"/>
          </a:xfrm>
          <a:custGeom>
            <a:avLst/>
            <a:gdLst>
              <a:gd name="T0" fmla="*/ 230 w 230"/>
              <a:gd name="T1" fmla="*/ 79 h 79"/>
              <a:gd name="T2" fmla="*/ 0 w 230"/>
              <a:gd name="T3" fmla="*/ 79 h 79"/>
              <a:gd name="T4" fmla="*/ 0 w 230"/>
              <a:gd name="T5" fmla="*/ 59 h 79"/>
              <a:gd name="T6" fmla="*/ 30 w 230"/>
              <a:gd name="T7" fmla="*/ 0 h 79"/>
              <a:gd name="T8" fmla="*/ 94 w 230"/>
              <a:gd name="T9" fmla="*/ 0 h 79"/>
              <a:gd name="T10" fmla="*/ 94 w 230"/>
              <a:gd name="T11" fmla="*/ 28 h 79"/>
              <a:gd name="T12" fmla="*/ 138 w 230"/>
              <a:gd name="T13" fmla="*/ 28 h 79"/>
              <a:gd name="T14" fmla="*/ 138 w 230"/>
              <a:gd name="T15" fmla="*/ 0 h 79"/>
              <a:gd name="T16" fmla="*/ 200 w 230"/>
              <a:gd name="T17" fmla="*/ 0 h 79"/>
              <a:gd name="T18" fmla="*/ 230 w 230"/>
              <a:gd name="T19" fmla="*/ 59 h 79"/>
              <a:gd name="T20" fmla="*/ 230 w 230"/>
              <a:gd name="T21" fmla="*/ 79 h 79"/>
              <a:gd name="T22" fmla="*/ 11 w 230"/>
              <a:gd name="T23" fmla="*/ 68 h 79"/>
              <a:gd name="T24" fmla="*/ 219 w 230"/>
              <a:gd name="T25" fmla="*/ 68 h 79"/>
              <a:gd name="T26" fmla="*/ 219 w 230"/>
              <a:gd name="T27" fmla="*/ 62 h 79"/>
              <a:gd name="T28" fmla="*/ 195 w 230"/>
              <a:gd name="T29" fmla="*/ 11 h 79"/>
              <a:gd name="T30" fmla="*/ 148 w 230"/>
              <a:gd name="T31" fmla="*/ 11 h 79"/>
              <a:gd name="T32" fmla="*/ 148 w 230"/>
              <a:gd name="T33" fmla="*/ 38 h 79"/>
              <a:gd name="T34" fmla="*/ 83 w 230"/>
              <a:gd name="T35" fmla="*/ 38 h 79"/>
              <a:gd name="T36" fmla="*/ 83 w 230"/>
              <a:gd name="T37" fmla="*/ 11 h 79"/>
              <a:gd name="T38" fmla="*/ 37 w 230"/>
              <a:gd name="T39" fmla="*/ 11 h 79"/>
              <a:gd name="T40" fmla="*/ 11 w 230"/>
              <a:gd name="T41" fmla="*/ 62 h 79"/>
              <a:gd name="T42" fmla="*/ 11 w 230"/>
              <a:gd name="T43" fmla="*/ 6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0" h="79">
                <a:moveTo>
                  <a:pt x="230" y="79"/>
                </a:moveTo>
                <a:lnTo>
                  <a:pt x="0" y="79"/>
                </a:lnTo>
                <a:lnTo>
                  <a:pt x="0" y="59"/>
                </a:lnTo>
                <a:lnTo>
                  <a:pt x="30" y="0"/>
                </a:lnTo>
                <a:lnTo>
                  <a:pt x="94" y="0"/>
                </a:lnTo>
                <a:lnTo>
                  <a:pt x="94" y="28"/>
                </a:lnTo>
                <a:lnTo>
                  <a:pt x="138" y="28"/>
                </a:lnTo>
                <a:lnTo>
                  <a:pt x="138" y="0"/>
                </a:lnTo>
                <a:lnTo>
                  <a:pt x="200" y="0"/>
                </a:lnTo>
                <a:lnTo>
                  <a:pt x="230" y="59"/>
                </a:lnTo>
                <a:lnTo>
                  <a:pt x="230" y="79"/>
                </a:lnTo>
                <a:close/>
                <a:moveTo>
                  <a:pt x="11" y="68"/>
                </a:moveTo>
                <a:lnTo>
                  <a:pt x="219" y="68"/>
                </a:lnTo>
                <a:lnTo>
                  <a:pt x="219" y="62"/>
                </a:lnTo>
                <a:lnTo>
                  <a:pt x="195" y="11"/>
                </a:lnTo>
                <a:lnTo>
                  <a:pt x="148" y="11"/>
                </a:lnTo>
                <a:lnTo>
                  <a:pt x="148" y="38"/>
                </a:lnTo>
                <a:lnTo>
                  <a:pt x="83" y="38"/>
                </a:lnTo>
                <a:lnTo>
                  <a:pt x="83" y="11"/>
                </a:lnTo>
                <a:lnTo>
                  <a:pt x="37" y="11"/>
                </a:lnTo>
                <a:lnTo>
                  <a:pt x="11" y="62"/>
                </a:lnTo>
                <a:lnTo>
                  <a:pt x="11" y="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3" name="Freeform 94">
            <a:extLst>
              <a:ext uri="{FF2B5EF4-FFF2-40B4-BE49-F238E27FC236}">
                <a16:creationId xmlns:a16="http://schemas.microsoft.com/office/drawing/2014/main" id="{5A8FC526-0111-4DE0-A966-DDB033B28372}"/>
              </a:ext>
            </a:extLst>
          </p:cNvPr>
          <p:cNvSpPr>
            <a:spLocks noEditPoints="1"/>
          </p:cNvSpPr>
          <p:nvPr/>
        </p:nvSpPr>
        <p:spPr bwMode="auto">
          <a:xfrm>
            <a:off x="7237413" y="2398713"/>
            <a:ext cx="215900" cy="193675"/>
          </a:xfrm>
          <a:custGeom>
            <a:avLst/>
            <a:gdLst>
              <a:gd name="T0" fmla="*/ 84 w 136"/>
              <a:gd name="T1" fmla="*/ 122 h 122"/>
              <a:gd name="T2" fmla="*/ 51 w 136"/>
              <a:gd name="T3" fmla="*/ 122 h 122"/>
              <a:gd name="T4" fmla="*/ 51 w 136"/>
              <a:gd name="T5" fmla="*/ 68 h 122"/>
              <a:gd name="T6" fmla="*/ 0 w 136"/>
              <a:gd name="T7" fmla="*/ 68 h 122"/>
              <a:gd name="T8" fmla="*/ 68 w 136"/>
              <a:gd name="T9" fmla="*/ 0 h 122"/>
              <a:gd name="T10" fmla="*/ 136 w 136"/>
              <a:gd name="T11" fmla="*/ 68 h 122"/>
              <a:gd name="T12" fmla="*/ 84 w 136"/>
              <a:gd name="T13" fmla="*/ 68 h 122"/>
              <a:gd name="T14" fmla="*/ 84 w 136"/>
              <a:gd name="T15" fmla="*/ 122 h 122"/>
              <a:gd name="T16" fmla="*/ 57 w 136"/>
              <a:gd name="T17" fmla="*/ 117 h 122"/>
              <a:gd name="T18" fmla="*/ 79 w 136"/>
              <a:gd name="T19" fmla="*/ 117 h 122"/>
              <a:gd name="T20" fmla="*/ 79 w 136"/>
              <a:gd name="T21" fmla="*/ 62 h 122"/>
              <a:gd name="T22" fmla="*/ 122 w 136"/>
              <a:gd name="T23" fmla="*/ 62 h 122"/>
              <a:gd name="T24" fmla="*/ 68 w 136"/>
              <a:gd name="T25" fmla="*/ 6 h 122"/>
              <a:gd name="T26" fmla="*/ 12 w 136"/>
              <a:gd name="T27" fmla="*/ 62 h 122"/>
              <a:gd name="T28" fmla="*/ 57 w 136"/>
              <a:gd name="T29" fmla="*/ 62 h 122"/>
              <a:gd name="T30" fmla="*/ 57 w 136"/>
              <a:gd name="T31" fmla="*/ 11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6" h="122">
                <a:moveTo>
                  <a:pt x="84" y="122"/>
                </a:moveTo>
                <a:lnTo>
                  <a:pt x="51" y="122"/>
                </a:lnTo>
                <a:lnTo>
                  <a:pt x="51" y="68"/>
                </a:lnTo>
                <a:lnTo>
                  <a:pt x="0" y="68"/>
                </a:lnTo>
                <a:lnTo>
                  <a:pt x="68" y="0"/>
                </a:lnTo>
                <a:lnTo>
                  <a:pt x="136" y="68"/>
                </a:lnTo>
                <a:lnTo>
                  <a:pt x="84" y="68"/>
                </a:lnTo>
                <a:lnTo>
                  <a:pt x="84" y="122"/>
                </a:lnTo>
                <a:close/>
                <a:moveTo>
                  <a:pt x="57" y="117"/>
                </a:moveTo>
                <a:lnTo>
                  <a:pt x="79" y="117"/>
                </a:lnTo>
                <a:lnTo>
                  <a:pt x="79" y="62"/>
                </a:lnTo>
                <a:lnTo>
                  <a:pt x="122" y="62"/>
                </a:lnTo>
                <a:lnTo>
                  <a:pt x="68" y="6"/>
                </a:lnTo>
                <a:lnTo>
                  <a:pt x="12" y="62"/>
                </a:lnTo>
                <a:lnTo>
                  <a:pt x="57" y="62"/>
                </a:lnTo>
                <a:lnTo>
                  <a:pt x="57" y="1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4" name="Rectangle 95">
            <a:extLst>
              <a:ext uri="{FF2B5EF4-FFF2-40B4-BE49-F238E27FC236}">
                <a16:creationId xmlns:a16="http://schemas.microsoft.com/office/drawing/2014/main" id="{FD56DC7A-F62E-4E82-BB4F-0A08AA390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1" y="2727326"/>
            <a:ext cx="363538" cy="7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5" name="Freeform 96">
            <a:extLst>
              <a:ext uri="{FF2B5EF4-FFF2-40B4-BE49-F238E27FC236}">
                <a16:creationId xmlns:a16="http://schemas.microsoft.com/office/drawing/2014/main" id="{722D74D7-44CC-440E-AD0B-35319E0D57C9}"/>
              </a:ext>
            </a:extLst>
          </p:cNvPr>
          <p:cNvSpPr>
            <a:spLocks noEditPoints="1"/>
          </p:cNvSpPr>
          <p:nvPr/>
        </p:nvSpPr>
        <p:spPr bwMode="auto">
          <a:xfrm>
            <a:off x="7977188" y="2395538"/>
            <a:ext cx="406400" cy="398463"/>
          </a:xfrm>
          <a:custGeom>
            <a:avLst/>
            <a:gdLst>
              <a:gd name="T0" fmla="*/ 188 w 188"/>
              <a:gd name="T1" fmla="*/ 95 h 184"/>
              <a:gd name="T2" fmla="*/ 135 w 188"/>
              <a:gd name="T3" fmla="*/ 71 h 184"/>
              <a:gd name="T4" fmla="*/ 135 w 188"/>
              <a:gd name="T5" fmla="*/ 66 h 184"/>
              <a:gd name="T6" fmla="*/ 150 w 188"/>
              <a:gd name="T7" fmla="*/ 37 h 184"/>
              <a:gd name="T8" fmla="*/ 138 w 188"/>
              <a:gd name="T9" fmla="*/ 3 h 184"/>
              <a:gd name="T10" fmla="*/ 119 w 188"/>
              <a:gd name="T11" fmla="*/ 18 h 184"/>
              <a:gd name="T12" fmla="*/ 94 w 188"/>
              <a:gd name="T13" fmla="*/ 55 h 184"/>
              <a:gd name="T14" fmla="*/ 70 w 188"/>
              <a:gd name="T15" fmla="*/ 92 h 184"/>
              <a:gd name="T16" fmla="*/ 51 w 188"/>
              <a:gd name="T17" fmla="*/ 84 h 184"/>
              <a:gd name="T18" fmla="*/ 0 w 188"/>
              <a:gd name="T19" fmla="*/ 93 h 184"/>
              <a:gd name="T20" fmla="*/ 9 w 188"/>
              <a:gd name="T21" fmla="*/ 184 h 184"/>
              <a:gd name="T22" fmla="*/ 60 w 188"/>
              <a:gd name="T23" fmla="*/ 177 h 184"/>
              <a:gd name="T24" fmla="*/ 73 w 188"/>
              <a:gd name="T25" fmla="*/ 184 h 184"/>
              <a:gd name="T26" fmla="*/ 75 w 188"/>
              <a:gd name="T27" fmla="*/ 184 h 184"/>
              <a:gd name="T28" fmla="*/ 157 w 188"/>
              <a:gd name="T29" fmla="*/ 184 h 184"/>
              <a:gd name="T30" fmla="*/ 175 w 188"/>
              <a:gd name="T31" fmla="*/ 161 h 184"/>
              <a:gd name="T32" fmla="*/ 180 w 188"/>
              <a:gd name="T33" fmla="*/ 135 h 184"/>
              <a:gd name="T34" fmla="*/ 183 w 188"/>
              <a:gd name="T35" fmla="*/ 108 h 184"/>
              <a:gd name="T36" fmla="*/ 51 w 188"/>
              <a:gd name="T37" fmla="*/ 176 h 184"/>
              <a:gd name="T38" fmla="*/ 8 w 188"/>
              <a:gd name="T39" fmla="*/ 175 h 184"/>
              <a:gd name="T40" fmla="*/ 9 w 188"/>
              <a:gd name="T41" fmla="*/ 92 h 184"/>
              <a:gd name="T42" fmla="*/ 52 w 188"/>
              <a:gd name="T43" fmla="*/ 93 h 184"/>
              <a:gd name="T44" fmla="*/ 176 w 188"/>
              <a:gd name="T45" fmla="*/ 104 h 184"/>
              <a:gd name="T46" fmla="*/ 175 w 188"/>
              <a:gd name="T47" fmla="*/ 110 h 184"/>
              <a:gd name="T48" fmla="*/ 173 w 188"/>
              <a:gd name="T49" fmla="*/ 131 h 184"/>
              <a:gd name="T50" fmla="*/ 172 w 188"/>
              <a:gd name="T51" fmla="*/ 137 h 184"/>
              <a:gd name="T52" fmla="*/ 168 w 188"/>
              <a:gd name="T53" fmla="*/ 156 h 184"/>
              <a:gd name="T54" fmla="*/ 167 w 188"/>
              <a:gd name="T55" fmla="*/ 161 h 184"/>
              <a:gd name="T56" fmla="*/ 157 w 188"/>
              <a:gd name="T57" fmla="*/ 176 h 184"/>
              <a:gd name="T58" fmla="*/ 70 w 188"/>
              <a:gd name="T59" fmla="*/ 173 h 184"/>
              <a:gd name="T60" fmla="*/ 60 w 188"/>
              <a:gd name="T61" fmla="*/ 100 h 184"/>
              <a:gd name="T62" fmla="*/ 72 w 188"/>
              <a:gd name="T63" fmla="*/ 100 h 184"/>
              <a:gd name="T64" fmla="*/ 89 w 188"/>
              <a:gd name="T65" fmla="*/ 80 h 184"/>
              <a:gd name="T66" fmla="*/ 101 w 188"/>
              <a:gd name="T67" fmla="*/ 59 h 184"/>
              <a:gd name="T68" fmla="*/ 130 w 188"/>
              <a:gd name="T69" fmla="*/ 10 h 184"/>
              <a:gd name="T70" fmla="*/ 143 w 188"/>
              <a:gd name="T71" fmla="*/ 35 h 184"/>
              <a:gd name="T72" fmla="*/ 128 w 188"/>
              <a:gd name="T73" fmla="*/ 76 h 184"/>
              <a:gd name="T74" fmla="*/ 162 w 188"/>
              <a:gd name="T75" fmla="*/ 79 h 184"/>
              <a:gd name="T76" fmla="*/ 176 w 188"/>
              <a:gd name="T77" fmla="*/ 104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184">
                <a:moveTo>
                  <a:pt x="183" y="108"/>
                </a:moveTo>
                <a:cubicBezTo>
                  <a:pt x="185" y="105"/>
                  <a:pt x="188" y="101"/>
                  <a:pt x="188" y="95"/>
                </a:cubicBezTo>
                <a:cubicBezTo>
                  <a:pt x="188" y="78"/>
                  <a:pt x="172" y="72"/>
                  <a:pt x="163" y="71"/>
                </a:cubicBezTo>
                <a:cubicBezTo>
                  <a:pt x="135" y="71"/>
                  <a:pt x="135" y="71"/>
                  <a:pt x="135" y="71"/>
                </a:cubicBezTo>
                <a:cubicBezTo>
                  <a:pt x="135" y="71"/>
                  <a:pt x="135" y="71"/>
                  <a:pt x="135" y="71"/>
                </a:cubicBezTo>
                <a:cubicBezTo>
                  <a:pt x="133" y="69"/>
                  <a:pt x="135" y="66"/>
                  <a:pt x="135" y="66"/>
                </a:cubicBezTo>
                <a:cubicBezTo>
                  <a:pt x="135" y="66"/>
                  <a:pt x="135" y="66"/>
                  <a:pt x="135" y="66"/>
                </a:cubicBezTo>
                <a:cubicBezTo>
                  <a:pt x="136" y="66"/>
                  <a:pt x="144" y="55"/>
                  <a:pt x="150" y="37"/>
                </a:cubicBezTo>
                <a:cubicBezTo>
                  <a:pt x="157" y="18"/>
                  <a:pt x="140" y="4"/>
                  <a:pt x="139" y="3"/>
                </a:cubicBezTo>
                <a:cubicBezTo>
                  <a:pt x="138" y="3"/>
                  <a:pt x="138" y="3"/>
                  <a:pt x="138" y="3"/>
                </a:cubicBezTo>
                <a:cubicBezTo>
                  <a:pt x="138" y="3"/>
                  <a:pt x="132" y="0"/>
                  <a:pt x="126" y="4"/>
                </a:cubicBezTo>
                <a:cubicBezTo>
                  <a:pt x="122" y="6"/>
                  <a:pt x="119" y="11"/>
                  <a:pt x="119" y="18"/>
                </a:cubicBezTo>
                <a:cubicBezTo>
                  <a:pt x="117" y="34"/>
                  <a:pt x="103" y="48"/>
                  <a:pt x="97" y="53"/>
                </a:cubicBezTo>
                <a:cubicBezTo>
                  <a:pt x="96" y="54"/>
                  <a:pt x="95" y="54"/>
                  <a:pt x="94" y="55"/>
                </a:cubicBezTo>
                <a:cubicBezTo>
                  <a:pt x="90" y="59"/>
                  <a:pt x="85" y="69"/>
                  <a:pt x="82" y="76"/>
                </a:cubicBezTo>
                <a:cubicBezTo>
                  <a:pt x="79" y="81"/>
                  <a:pt x="73" y="89"/>
                  <a:pt x="70" y="92"/>
                </a:cubicBezTo>
                <a:cubicBezTo>
                  <a:pt x="67" y="92"/>
                  <a:pt x="63" y="92"/>
                  <a:pt x="60" y="92"/>
                </a:cubicBezTo>
                <a:cubicBezTo>
                  <a:pt x="59" y="88"/>
                  <a:pt x="55" y="84"/>
                  <a:pt x="51" y="84"/>
                </a:cubicBezTo>
                <a:cubicBezTo>
                  <a:pt x="9" y="84"/>
                  <a:pt x="9" y="84"/>
                  <a:pt x="9" y="84"/>
                </a:cubicBezTo>
                <a:cubicBezTo>
                  <a:pt x="4" y="84"/>
                  <a:pt x="0" y="88"/>
                  <a:pt x="0" y="93"/>
                </a:cubicBezTo>
                <a:cubicBezTo>
                  <a:pt x="0" y="175"/>
                  <a:pt x="0" y="175"/>
                  <a:pt x="0" y="175"/>
                </a:cubicBezTo>
                <a:cubicBezTo>
                  <a:pt x="0" y="180"/>
                  <a:pt x="4" y="184"/>
                  <a:pt x="9" y="184"/>
                </a:cubicBezTo>
                <a:cubicBezTo>
                  <a:pt x="51" y="184"/>
                  <a:pt x="51" y="184"/>
                  <a:pt x="51" y="184"/>
                </a:cubicBezTo>
                <a:cubicBezTo>
                  <a:pt x="56" y="184"/>
                  <a:pt x="59" y="181"/>
                  <a:pt x="60" y="177"/>
                </a:cubicBezTo>
                <a:cubicBezTo>
                  <a:pt x="62" y="177"/>
                  <a:pt x="63" y="175"/>
                  <a:pt x="64" y="175"/>
                </a:cubicBezTo>
                <a:cubicBezTo>
                  <a:pt x="65" y="177"/>
                  <a:pt x="67" y="181"/>
                  <a:pt x="73" y="184"/>
                </a:cubicBezTo>
                <a:cubicBezTo>
                  <a:pt x="74" y="184"/>
                  <a:pt x="74" y="184"/>
                  <a:pt x="74" y="184"/>
                </a:cubicBezTo>
                <a:cubicBezTo>
                  <a:pt x="75" y="184"/>
                  <a:pt x="75" y="184"/>
                  <a:pt x="75" y="184"/>
                </a:cubicBezTo>
                <a:cubicBezTo>
                  <a:pt x="75" y="184"/>
                  <a:pt x="103" y="184"/>
                  <a:pt x="129" y="184"/>
                </a:cubicBezTo>
                <a:cubicBezTo>
                  <a:pt x="142" y="184"/>
                  <a:pt x="153" y="184"/>
                  <a:pt x="157" y="184"/>
                </a:cubicBezTo>
                <a:cubicBezTo>
                  <a:pt x="165" y="184"/>
                  <a:pt x="170" y="180"/>
                  <a:pt x="172" y="177"/>
                </a:cubicBezTo>
                <a:cubicBezTo>
                  <a:pt x="176" y="172"/>
                  <a:pt x="176" y="165"/>
                  <a:pt x="175" y="161"/>
                </a:cubicBezTo>
                <a:cubicBezTo>
                  <a:pt x="181" y="156"/>
                  <a:pt x="181" y="147"/>
                  <a:pt x="181" y="143"/>
                </a:cubicBezTo>
                <a:cubicBezTo>
                  <a:pt x="182" y="140"/>
                  <a:pt x="181" y="138"/>
                  <a:pt x="180" y="135"/>
                </a:cubicBezTo>
                <a:cubicBezTo>
                  <a:pt x="183" y="133"/>
                  <a:pt x="186" y="127"/>
                  <a:pt x="186" y="120"/>
                </a:cubicBezTo>
                <a:cubicBezTo>
                  <a:pt x="187" y="115"/>
                  <a:pt x="185" y="110"/>
                  <a:pt x="183" y="108"/>
                </a:cubicBezTo>
                <a:close/>
                <a:moveTo>
                  <a:pt x="52" y="175"/>
                </a:moveTo>
                <a:cubicBezTo>
                  <a:pt x="52" y="176"/>
                  <a:pt x="52" y="176"/>
                  <a:pt x="51" y="176"/>
                </a:cubicBezTo>
                <a:cubicBezTo>
                  <a:pt x="9" y="176"/>
                  <a:pt x="9" y="176"/>
                  <a:pt x="9" y="176"/>
                </a:cubicBezTo>
                <a:cubicBezTo>
                  <a:pt x="9" y="176"/>
                  <a:pt x="8" y="176"/>
                  <a:pt x="8" y="175"/>
                </a:cubicBezTo>
                <a:cubicBezTo>
                  <a:pt x="8" y="93"/>
                  <a:pt x="8" y="93"/>
                  <a:pt x="8" y="93"/>
                </a:cubicBezTo>
                <a:cubicBezTo>
                  <a:pt x="8" y="93"/>
                  <a:pt x="9" y="92"/>
                  <a:pt x="9" y="92"/>
                </a:cubicBezTo>
                <a:cubicBezTo>
                  <a:pt x="51" y="92"/>
                  <a:pt x="51" y="92"/>
                  <a:pt x="51" y="92"/>
                </a:cubicBezTo>
                <a:cubicBezTo>
                  <a:pt x="52" y="92"/>
                  <a:pt x="52" y="93"/>
                  <a:pt x="52" y="93"/>
                </a:cubicBezTo>
                <a:lnTo>
                  <a:pt x="52" y="175"/>
                </a:lnTo>
                <a:close/>
                <a:moveTo>
                  <a:pt x="176" y="104"/>
                </a:moveTo>
                <a:cubicBezTo>
                  <a:pt x="172" y="107"/>
                  <a:pt x="172" y="107"/>
                  <a:pt x="172" y="107"/>
                </a:cubicBezTo>
                <a:cubicBezTo>
                  <a:pt x="175" y="110"/>
                  <a:pt x="175" y="110"/>
                  <a:pt x="175" y="110"/>
                </a:cubicBezTo>
                <a:cubicBezTo>
                  <a:pt x="176" y="111"/>
                  <a:pt x="179" y="114"/>
                  <a:pt x="178" y="120"/>
                </a:cubicBezTo>
                <a:cubicBezTo>
                  <a:pt x="178" y="127"/>
                  <a:pt x="173" y="131"/>
                  <a:pt x="173" y="131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38"/>
                  <a:pt x="174" y="140"/>
                  <a:pt x="173" y="144"/>
                </a:cubicBezTo>
                <a:cubicBezTo>
                  <a:pt x="173" y="147"/>
                  <a:pt x="172" y="154"/>
                  <a:pt x="168" y="156"/>
                </a:cubicBezTo>
                <a:cubicBezTo>
                  <a:pt x="164" y="158"/>
                  <a:pt x="164" y="158"/>
                  <a:pt x="164" y="158"/>
                </a:cubicBezTo>
                <a:cubicBezTo>
                  <a:pt x="167" y="161"/>
                  <a:pt x="167" y="161"/>
                  <a:pt x="167" y="161"/>
                </a:cubicBezTo>
                <a:cubicBezTo>
                  <a:pt x="168" y="163"/>
                  <a:pt x="168" y="169"/>
                  <a:pt x="165" y="173"/>
                </a:cubicBezTo>
                <a:cubicBezTo>
                  <a:pt x="164" y="175"/>
                  <a:pt x="161" y="176"/>
                  <a:pt x="157" y="176"/>
                </a:cubicBezTo>
                <a:cubicBezTo>
                  <a:pt x="144" y="176"/>
                  <a:pt x="84" y="176"/>
                  <a:pt x="76" y="176"/>
                </a:cubicBezTo>
                <a:cubicBezTo>
                  <a:pt x="73" y="175"/>
                  <a:pt x="71" y="174"/>
                  <a:pt x="70" y="173"/>
                </a:cubicBezTo>
                <a:cubicBezTo>
                  <a:pt x="69" y="172"/>
                  <a:pt x="67" y="167"/>
                  <a:pt x="60" y="167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64" y="100"/>
                  <a:pt x="71" y="100"/>
                  <a:pt x="71" y="100"/>
                </a:cubicBezTo>
                <a:cubicBezTo>
                  <a:pt x="72" y="100"/>
                  <a:pt x="72" y="100"/>
                  <a:pt x="72" y="100"/>
                </a:cubicBezTo>
                <a:cubicBezTo>
                  <a:pt x="74" y="99"/>
                  <a:pt x="74" y="99"/>
                  <a:pt x="74" y="99"/>
                </a:cubicBezTo>
                <a:cubicBezTo>
                  <a:pt x="74" y="99"/>
                  <a:pt x="85" y="88"/>
                  <a:pt x="89" y="80"/>
                </a:cubicBezTo>
                <a:cubicBezTo>
                  <a:pt x="93" y="72"/>
                  <a:pt x="96" y="63"/>
                  <a:pt x="100" y="61"/>
                </a:cubicBezTo>
                <a:cubicBezTo>
                  <a:pt x="100" y="60"/>
                  <a:pt x="101" y="60"/>
                  <a:pt x="101" y="59"/>
                </a:cubicBezTo>
                <a:cubicBezTo>
                  <a:pt x="108" y="54"/>
                  <a:pt x="124" y="38"/>
                  <a:pt x="127" y="19"/>
                </a:cubicBezTo>
                <a:cubicBezTo>
                  <a:pt x="127" y="14"/>
                  <a:pt x="128" y="12"/>
                  <a:pt x="130" y="10"/>
                </a:cubicBezTo>
                <a:cubicBezTo>
                  <a:pt x="132" y="9"/>
                  <a:pt x="134" y="10"/>
                  <a:pt x="135" y="10"/>
                </a:cubicBezTo>
                <a:cubicBezTo>
                  <a:pt x="137" y="12"/>
                  <a:pt x="147" y="22"/>
                  <a:pt x="143" y="35"/>
                </a:cubicBezTo>
                <a:cubicBezTo>
                  <a:pt x="137" y="51"/>
                  <a:pt x="129" y="61"/>
                  <a:pt x="129" y="61"/>
                </a:cubicBezTo>
                <a:cubicBezTo>
                  <a:pt x="127" y="64"/>
                  <a:pt x="124" y="70"/>
                  <a:pt x="128" y="76"/>
                </a:cubicBezTo>
                <a:cubicBezTo>
                  <a:pt x="130" y="79"/>
                  <a:pt x="133" y="79"/>
                  <a:pt x="135" y="79"/>
                </a:cubicBezTo>
                <a:cubicBezTo>
                  <a:pt x="162" y="79"/>
                  <a:pt x="162" y="79"/>
                  <a:pt x="162" y="79"/>
                </a:cubicBezTo>
                <a:cubicBezTo>
                  <a:pt x="163" y="79"/>
                  <a:pt x="180" y="81"/>
                  <a:pt x="180" y="95"/>
                </a:cubicBezTo>
                <a:cubicBezTo>
                  <a:pt x="180" y="101"/>
                  <a:pt x="176" y="104"/>
                  <a:pt x="176" y="1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6" name="Freeform 97">
            <a:extLst>
              <a:ext uri="{FF2B5EF4-FFF2-40B4-BE49-F238E27FC236}">
                <a16:creationId xmlns:a16="http://schemas.microsoft.com/office/drawing/2014/main" id="{0F7DE6DF-F669-4E0B-9035-AE66F638B494}"/>
              </a:ext>
            </a:extLst>
          </p:cNvPr>
          <p:cNvSpPr>
            <a:spLocks noEditPoints="1"/>
          </p:cNvSpPr>
          <p:nvPr/>
        </p:nvSpPr>
        <p:spPr bwMode="auto">
          <a:xfrm>
            <a:off x="8753476" y="2438401"/>
            <a:ext cx="463550" cy="349250"/>
          </a:xfrm>
          <a:custGeom>
            <a:avLst/>
            <a:gdLst>
              <a:gd name="T0" fmla="*/ 202 w 215"/>
              <a:gd name="T1" fmla="*/ 24 h 161"/>
              <a:gd name="T2" fmla="*/ 54 w 215"/>
              <a:gd name="T3" fmla="*/ 9 h 161"/>
              <a:gd name="T4" fmla="*/ 50 w 215"/>
              <a:gd name="T5" fmla="*/ 4 h 161"/>
              <a:gd name="T6" fmla="*/ 48 w 215"/>
              <a:gd name="T7" fmla="*/ 2 h 161"/>
              <a:gd name="T8" fmla="*/ 46 w 215"/>
              <a:gd name="T9" fmla="*/ 1 h 161"/>
              <a:gd name="T10" fmla="*/ 43 w 215"/>
              <a:gd name="T11" fmla="*/ 1 h 161"/>
              <a:gd name="T12" fmla="*/ 14 w 215"/>
              <a:gd name="T13" fmla="*/ 0 h 161"/>
              <a:gd name="T14" fmla="*/ 14 w 215"/>
              <a:gd name="T15" fmla="*/ 27 h 161"/>
              <a:gd name="T16" fmla="*/ 41 w 215"/>
              <a:gd name="T17" fmla="*/ 44 h 161"/>
              <a:gd name="T18" fmla="*/ 64 w 215"/>
              <a:gd name="T19" fmla="*/ 97 h 161"/>
              <a:gd name="T20" fmla="*/ 68 w 215"/>
              <a:gd name="T21" fmla="*/ 106 h 161"/>
              <a:gd name="T22" fmla="*/ 77 w 215"/>
              <a:gd name="T23" fmla="*/ 115 h 161"/>
              <a:gd name="T24" fmla="*/ 174 w 215"/>
              <a:gd name="T25" fmla="*/ 115 h 161"/>
              <a:gd name="T26" fmla="*/ 183 w 215"/>
              <a:gd name="T27" fmla="*/ 106 h 161"/>
              <a:gd name="T28" fmla="*/ 211 w 215"/>
              <a:gd name="T29" fmla="*/ 28 h 161"/>
              <a:gd name="T30" fmla="*/ 177 w 215"/>
              <a:gd name="T31" fmla="*/ 100 h 161"/>
              <a:gd name="T32" fmla="*/ 176 w 215"/>
              <a:gd name="T33" fmla="*/ 103 h 161"/>
              <a:gd name="T34" fmla="*/ 170 w 215"/>
              <a:gd name="T35" fmla="*/ 107 h 161"/>
              <a:gd name="T36" fmla="*/ 166 w 215"/>
              <a:gd name="T37" fmla="*/ 108 h 161"/>
              <a:gd name="T38" fmla="*/ 81 w 215"/>
              <a:gd name="T39" fmla="*/ 107 h 161"/>
              <a:gd name="T40" fmla="*/ 75 w 215"/>
              <a:gd name="T41" fmla="*/ 99 h 161"/>
              <a:gd name="T42" fmla="*/ 52 w 215"/>
              <a:gd name="T43" fmla="*/ 51 h 161"/>
              <a:gd name="T44" fmla="*/ 38 w 215"/>
              <a:gd name="T45" fmla="*/ 20 h 161"/>
              <a:gd name="T46" fmla="*/ 8 w 215"/>
              <a:gd name="T47" fmla="*/ 14 h 161"/>
              <a:gd name="T48" fmla="*/ 42 w 215"/>
              <a:gd name="T49" fmla="*/ 8 h 161"/>
              <a:gd name="T50" fmla="*/ 44 w 215"/>
              <a:gd name="T51" fmla="*/ 9 h 161"/>
              <a:gd name="T52" fmla="*/ 45 w 215"/>
              <a:gd name="T53" fmla="*/ 10 h 161"/>
              <a:gd name="T54" fmla="*/ 47 w 215"/>
              <a:gd name="T55" fmla="*/ 12 h 161"/>
              <a:gd name="T56" fmla="*/ 202 w 215"/>
              <a:gd name="T57" fmla="*/ 31 h 161"/>
              <a:gd name="T58" fmla="*/ 199 w 215"/>
              <a:gd name="T59" fmla="*/ 51 h 161"/>
              <a:gd name="T60" fmla="*/ 77 w 215"/>
              <a:gd name="T61" fmla="*/ 142 h 161"/>
              <a:gd name="T62" fmla="*/ 115 w 215"/>
              <a:gd name="T63" fmla="*/ 142 h 161"/>
              <a:gd name="T64" fmla="*/ 96 w 215"/>
              <a:gd name="T65" fmla="*/ 154 h 161"/>
              <a:gd name="T66" fmla="*/ 96 w 215"/>
              <a:gd name="T67" fmla="*/ 130 h 161"/>
              <a:gd name="T68" fmla="*/ 96 w 215"/>
              <a:gd name="T69" fmla="*/ 154 h 161"/>
              <a:gd name="T70" fmla="*/ 142 w 215"/>
              <a:gd name="T71" fmla="*/ 142 h 161"/>
              <a:gd name="T72" fmla="*/ 180 w 215"/>
              <a:gd name="T73" fmla="*/ 142 h 161"/>
              <a:gd name="T74" fmla="*/ 161 w 215"/>
              <a:gd name="T75" fmla="*/ 154 h 161"/>
              <a:gd name="T76" fmla="*/ 161 w 215"/>
              <a:gd name="T77" fmla="*/ 130 h 161"/>
              <a:gd name="T78" fmla="*/ 161 w 215"/>
              <a:gd name="T79" fmla="*/ 154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15" h="161">
                <a:moveTo>
                  <a:pt x="211" y="28"/>
                </a:moveTo>
                <a:cubicBezTo>
                  <a:pt x="209" y="26"/>
                  <a:pt x="207" y="24"/>
                  <a:pt x="202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54" y="9"/>
                  <a:pt x="54" y="9"/>
                  <a:pt x="54" y="9"/>
                </a:cubicBezTo>
                <a:cubicBezTo>
                  <a:pt x="54" y="8"/>
                  <a:pt x="53" y="7"/>
                  <a:pt x="52" y="6"/>
                </a:cubicBezTo>
                <a:cubicBezTo>
                  <a:pt x="52" y="5"/>
                  <a:pt x="51" y="5"/>
                  <a:pt x="50" y="4"/>
                </a:cubicBezTo>
                <a:cubicBezTo>
                  <a:pt x="50" y="3"/>
                  <a:pt x="49" y="3"/>
                  <a:pt x="49" y="2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2"/>
                  <a:pt x="47" y="2"/>
                  <a:pt x="46" y="1"/>
                </a:cubicBezTo>
                <a:cubicBezTo>
                  <a:pt x="46" y="1"/>
                  <a:pt x="46" y="1"/>
                  <a:pt x="46" y="1"/>
                </a:cubicBezTo>
                <a:cubicBezTo>
                  <a:pt x="45" y="1"/>
                  <a:pt x="44" y="1"/>
                  <a:pt x="44" y="1"/>
                </a:cubicBezTo>
                <a:cubicBezTo>
                  <a:pt x="43" y="1"/>
                  <a:pt x="43" y="1"/>
                  <a:pt x="43" y="1"/>
                </a:cubicBezTo>
                <a:cubicBezTo>
                  <a:pt x="42" y="0"/>
                  <a:pt x="42" y="0"/>
                  <a:pt x="42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6" y="0"/>
                  <a:pt x="0" y="6"/>
                  <a:pt x="0" y="14"/>
                </a:cubicBezTo>
                <a:cubicBezTo>
                  <a:pt x="0" y="21"/>
                  <a:pt x="6" y="27"/>
                  <a:pt x="14" y="27"/>
                </a:cubicBezTo>
                <a:cubicBezTo>
                  <a:pt x="33" y="27"/>
                  <a:pt x="33" y="27"/>
                  <a:pt x="33" y="27"/>
                </a:cubicBezTo>
                <a:cubicBezTo>
                  <a:pt x="41" y="44"/>
                  <a:pt x="41" y="44"/>
                  <a:pt x="41" y="44"/>
                </a:cubicBezTo>
                <a:cubicBezTo>
                  <a:pt x="42" y="49"/>
                  <a:pt x="45" y="54"/>
                  <a:pt x="45" y="54"/>
                </a:cubicBezTo>
                <a:cubicBezTo>
                  <a:pt x="64" y="97"/>
                  <a:pt x="64" y="97"/>
                  <a:pt x="64" y="97"/>
                </a:cubicBezTo>
                <a:cubicBezTo>
                  <a:pt x="64" y="97"/>
                  <a:pt x="64" y="98"/>
                  <a:pt x="65" y="98"/>
                </a:cubicBezTo>
                <a:cubicBezTo>
                  <a:pt x="68" y="106"/>
                  <a:pt x="68" y="106"/>
                  <a:pt x="68" y="106"/>
                </a:cubicBezTo>
                <a:cubicBezTo>
                  <a:pt x="70" y="110"/>
                  <a:pt x="73" y="113"/>
                  <a:pt x="78" y="115"/>
                </a:cubicBezTo>
                <a:cubicBezTo>
                  <a:pt x="77" y="115"/>
                  <a:pt x="77" y="115"/>
                  <a:pt x="77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74" y="115"/>
                  <a:pt x="174" y="115"/>
                  <a:pt x="174" y="115"/>
                </a:cubicBezTo>
                <a:cubicBezTo>
                  <a:pt x="174" y="115"/>
                  <a:pt x="174" y="115"/>
                  <a:pt x="174" y="115"/>
                </a:cubicBezTo>
                <a:cubicBezTo>
                  <a:pt x="178" y="113"/>
                  <a:pt x="182" y="110"/>
                  <a:pt x="183" y="106"/>
                </a:cubicBezTo>
                <a:cubicBezTo>
                  <a:pt x="206" y="54"/>
                  <a:pt x="206" y="54"/>
                  <a:pt x="206" y="54"/>
                </a:cubicBezTo>
                <a:cubicBezTo>
                  <a:pt x="208" y="51"/>
                  <a:pt x="215" y="36"/>
                  <a:pt x="211" y="28"/>
                </a:cubicBezTo>
                <a:close/>
                <a:moveTo>
                  <a:pt x="199" y="51"/>
                </a:moveTo>
                <a:cubicBezTo>
                  <a:pt x="177" y="100"/>
                  <a:pt x="177" y="100"/>
                  <a:pt x="177" y="100"/>
                </a:cubicBezTo>
                <a:cubicBezTo>
                  <a:pt x="177" y="99"/>
                  <a:pt x="177" y="99"/>
                  <a:pt x="177" y="99"/>
                </a:cubicBezTo>
                <a:cubicBezTo>
                  <a:pt x="176" y="103"/>
                  <a:pt x="176" y="103"/>
                  <a:pt x="176" y="103"/>
                </a:cubicBezTo>
                <a:cubicBezTo>
                  <a:pt x="175" y="106"/>
                  <a:pt x="173" y="107"/>
                  <a:pt x="170" y="107"/>
                </a:cubicBezTo>
                <a:cubicBezTo>
                  <a:pt x="170" y="107"/>
                  <a:pt x="170" y="107"/>
                  <a:pt x="170" y="107"/>
                </a:cubicBezTo>
                <a:cubicBezTo>
                  <a:pt x="166" y="107"/>
                  <a:pt x="166" y="107"/>
                  <a:pt x="166" y="107"/>
                </a:cubicBezTo>
                <a:cubicBezTo>
                  <a:pt x="166" y="108"/>
                  <a:pt x="166" y="108"/>
                  <a:pt x="166" y="108"/>
                </a:cubicBezTo>
                <a:cubicBezTo>
                  <a:pt x="85" y="108"/>
                  <a:pt x="85" y="108"/>
                  <a:pt x="85" y="108"/>
                </a:cubicBezTo>
                <a:cubicBezTo>
                  <a:pt x="81" y="107"/>
                  <a:pt x="81" y="107"/>
                  <a:pt x="81" y="107"/>
                </a:cubicBezTo>
                <a:cubicBezTo>
                  <a:pt x="79" y="107"/>
                  <a:pt x="76" y="106"/>
                  <a:pt x="76" y="103"/>
                </a:cubicBezTo>
                <a:cubicBezTo>
                  <a:pt x="75" y="99"/>
                  <a:pt x="75" y="99"/>
                  <a:pt x="75" y="99"/>
                </a:cubicBezTo>
                <a:cubicBezTo>
                  <a:pt x="74" y="100"/>
                  <a:pt x="74" y="100"/>
                  <a:pt x="74" y="100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1"/>
                  <a:pt x="49" y="46"/>
                  <a:pt x="48" y="41"/>
                </a:cubicBezTo>
                <a:cubicBezTo>
                  <a:pt x="38" y="20"/>
                  <a:pt x="38" y="20"/>
                  <a:pt x="38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1" y="20"/>
                  <a:pt x="8" y="17"/>
                  <a:pt x="8" y="14"/>
                </a:cubicBezTo>
                <a:cubicBezTo>
                  <a:pt x="8" y="11"/>
                  <a:pt x="11" y="8"/>
                  <a:pt x="14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8"/>
                  <a:pt x="43" y="8"/>
                  <a:pt x="44" y="9"/>
                </a:cubicBezTo>
                <a:cubicBezTo>
                  <a:pt x="44" y="9"/>
                  <a:pt x="44" y="9"/>
                  <a:pt x="45" y="9"/>
                </a:cubicBezTo>
                <a:cubicBezTo>
                  <a:pt x="45" y="9"/>
                  <a:pt x="45" y="9"/>
                  <a:pt x="45" y="10"/>
                </a:cubicBezTo>
                <a:cubicBezTo>
                  <a:pt x="46" y="10"/>
                  <a:pt x="46" y="10"/>
                  <a:pt x="46" y="10"/>
                </a:cubicBezTo>
                <a:cubicBezTo>
                  <a:pt x="47" y="11"/>
                  <a:pt x="47" y="11"/>
                  <a:pt x="47" y="12"/>
                </a:cubicBezTo>
                <a:cubicBezTo>
                  <a:pt x="56" y="31"/>
                  <a:pt x="56" y="31"/>
                  <a:pt x="56" y="31"/>
                </a:cubicBezTo>
                <a:cubicBezTo>
                  <a:pt x="202" y="31"/>
                  <a:pt x="202" y="31"/>
                  <a:pt x="202" y="31"/>
                </a:cubicBezTo>
                <a:cubicBezTo>
                  <a:pt x="204" y="31"/>
                  <a:pt x="204" y="32"/>
                  <a:pt x="204" y="32"/>
                </a:cubicBezTo>
                <a:cubicBezTo>
                  <a:pt x="206" y="35"/>
                  <a:pt x="203" y="44"/>
                  <a:pt x="199" y="51"/>
                </a:cubicBezTo>
                <a:close/>
                <a:moveTo>
                  <a:pt x="96" y="123"/>
                </a:moveTo>
                <a:cubicBezTo>
                  <a:pt x="86" y="123"/>
                  <a:pt x="77" y="131"/>
                  <a:pt x="77" y="142"/>
                </a:cubicBezTo>
                <a:cubicBezTo>
                  <a:pt x="77" y="152"/>
                  <a:pt x="86" y="161"/>
                  <a:pt x="96" y="161"/>
                </a:cubicBezTo>
                <a:cubicBezTo>
                  <a:pt x="106" y="161"/>
                  <a:pt x="115" y="152"/>
                  <a:pt x="115" y="142"/>
                </a:cubicBezTo>
                <a:cubicBezTo>
                  <a:pt x="115" y="131"/>
                  <a:pt x="106" y="123"/>
                  <a:pt x="96" y="123"/>
                </a:cubicBezTo>
                <a:close/>
                <a:moveTo>
                  <a:pt x="96" y="154"/>
                </a:moveTo>
                <a:cubicBezTo>
                  <a:pt x="89" y="154"/>
                  <a:pt x="84" y="148"/>
                  <a:pt x="84" y="142"/>
                </a:cubicBezTo>
                <a:cubicBezTo>
                  <a:pt x="84" y="135"/>
                  <a:pt x="89" y="130"/>
                  <a:pt x="96" y="130"/>
                </a:cubicBezTo>
                <a:cubicBezTo>
                  <a:pt x="103" y="130"/>
                  <a:pt x="108" y="135"/>
                  <a:pt x="108" y="142"/>
                </a:cubicBezTo>
                <a:cubicBezTo>
                  <a:pt x="108" y="148"/>
                  <a:pt x="103" y="154"/>
                  <a:pt x="96" y="154"/>
                </a:cubicBezTo>
                <a:close/>
                <a:moveTo>
                  <a:pt x="161" y="123"/>
                </a:moveTo>
                <a:cubicBezTo>
                  <a:pt x="151" y="123"/>
                  <a:pt x="142" y="131"/>
                  <a:pt x="142" y="142"/>
                </a:cubicBezTo>
                <a:cubicBezTo>
                  <a:pt x="142" y="152"/>
                  <a:pt x="151" y="161"/>
                  <a:pt x="161" y="161"/>
                </a:cubicBezTo>
                <a:cubicBezTo>
                  <a:pt x="172" y="161"/>
                  <a:pt x="180" y="152"/>
                  <a:pt x="180" y="142"/>
                </a:cubicBezTo>
                <a:cubicBezTo>
                  <a:pt x="180" y="131"/>
                  <a:pt x="172" y="123"/>
                  <a:pt x="161" y="123"/>
                </a:cubicBezTo>
                <a:close/>
                <a:moveTo>
                  <a:pt x="161" y="154"/>
                </a:moveTo>
                <a:cubicBezTo>
                  <a:pt x="155" y="154"/>
                  <a:pt x="149" y="148"/>
                  <a:pt x="149" y="142"/>
                </a:cubicBezTo>
                <a:cubicBezTo>
                  <a:pt x="149" y="135"/>
                  <a:pt x="155" y="130"/>
                  <a:pt x="161" y="130"/>
                </a:cubicBezTo>
                <a:cubicBezTo>
                  <a:pt x="168" y="130"/>
                  <a:pt x="173" y="135"/>
                  <a:pt x="173" y="142"/>
                </a:cubicBezTo>
                <a:cubicBezTo>
                  <a:pt x="173" y="148"/>
                  <a:pt x="168" y="154"/>
                  <a:pt x="161" y="1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7" name="Freeform 98">
            <a:extLst>
              <a:ext uri="{FF2B5EF4-FFF2-40B4-BE49-F238E27FC236}">
                <a16:creationId xmlns:a16="http://schemas.microsoft.com/office/drawing/2014/main" id="{1611FE69-9E69-42BC-8648-3B86C5DF9C8E}"/>
              </a:ext>
            </a:extLst>
          </p:cNvPr>
          <p:cNvSpPr>
            <a:spLocks noEditPoints="1"/>
          </p:cNvSpPr>
          <p:nvPr/>
        </p:nvSpPr>
        <p:spPr bwMode="auto">
          <a:xfrm>
            <a:off x="3859213" y="3228976"/>
            <a:ext cx="341313" cy="203200"/>
          </a:xfrm>
          <a:custGeom>
            <a:avLst/>
            <a:gdLst>
              <a:gd name="T0" fmla="*/ 31 w 215"/>
              <a:gd name="T1" fmla="*/ 128 h 128"/>
              <a:gd name="T2" fmla="*/ 0 w 215"/>
              <a:gd name="T3" fmla="*/ 128 h 128"/>
              <a:gd name="T4" fmla="*/ 0 w 215"/>
              <a:gd name="T5" fmla="*/ 44 h 128"/>
              <a:gd name="T6" fmla="*/ 156 w 215"/>
              <a:gd name="T7" fmla="*/ 44 h 128"/>
              <a:gd name="T8" fmla="*/ 156 w 215"/>
              <a:gd name="T9" fmla="*/ 0 h 128"/>
              <a:gd name="T10" fmla="*/ 215 w 215"/>
              <a:gd name="T11" fmla="*/ 60 h 128"/>
              <a:gd name="T12" fmla="*/ 156 w 215"/>
              <a:gd name="T13" fmla="*/ 118 h 128"/>
              <a:gd name="T14" fmla="*/ 156 w 215"/>
              <a:gd name="T15" fmla="*/ 75 h 128"/>
              <a:gd name="T16" fmla="*/ 31 w 215"/>
              <a:gd name="T17" fmla="*/ 75 h 128"/>
              <a:gd name="T18" fmla="*/ 31 w 215"/>
              <a:gd name="T19" fmla="*/ 128 h 128"/>
              <a:gd name="T20" fmla="*/ 5 w 215"/>
              <a:gd name="T21" fmla="*/ 123 h 128"/>
              <a:gd name="T22" fmla="*/ 26 w 215"/>
              <a:gd name="T23" fmla="*/ 123 h 128"/>
              <a:gd name="T24" fmla="*/ 26 w 215"/>
              <a:gd name="T25" fmla="*/ 69 h 128"/>
              <a:gd name="T26" fmla="*/ 162 w 215"/>
              <a:gd name="T27" fmla="*/ 69 h 128"/>
              <a:gd name="T28" fmla="*/ 162 w 215"/>
              <a:gd name="T29" fmla="*/ 105 h 128"/>
              <a:gd name="T30" fmla="*/ 208 w 215"/>
              <a:gd name="T31" fmla="*/ 60 h 128"/>
              <a:gd name="T32" fmla="*/ 162 w 215"/>
              <a:gd name="T33" fmla="*/ 14 h 128"/>
              <a:gd name="T34" fmla="*/ 162 w 215"/>
              <a:gd name="T35" fmla="*/ 49 h 128"/>
              <a:gd name="T36" fmla="*/ 5 w 215"/>
              <a:gd name="T37" fmla="*/ 49 h 128"/>
              <a:gd name="T38" fmla="*/ 5 w 215"/>
              <a:gd name="T39" fmla="*/ 123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15" h="128">
                <a:moveTo>
                  <a:pt x="31" y="128"/>
                </a:moveTo>
                <a:lnTo>
                  <a:pt x="0" y="128"/>
                </a:lnTo>
                <a:lnTo>
                  <a:pt x="0" y="44"/>
                </a:lnTo>
                <a:lnTo>
                  <a:pt x="156" y="44"/>
                </a:lnTo>
                <a:lnTo>
                  <a:pt x="156" y="0"/>
                </a:lnTo>
                <a:lnTo>
                  <a:pt x="215" y="60"/>
                </a:lnTo>
                <a:lnTo>
                  <a:pt x="156" y="118"/>
                </a:lnTo>
                <a:lnTo>
                  <a:pt x="156" y="75"/>
                </a:lnTo>
                <a:lnTo>
                  <a:pt x="31" y="75"/>
                </a:lnTo>
                <a:lnTo>
                  <a:pt x="31" y="128"/>
                </a:lnTo>
                <a:close/>
                <a:moveTo>
                  <a:pt x="5" y="123"/>
                </a:moveTo>
                <a:lnTo>
                  <a:pt x="26" y="123"/>
                </a:lnTo>
                <a:lnTo>
                  <a:pt x="26" y="69"/>
                </a:lnTo>
                <a:lnTo>
                  <a:pt x="162" y="69"/>
                </a:lnTo>
                <a:lnTo>
                  <a:pt x="162" y="105"/>
                </a:lnTo>
                <a:lnTo>
                  <a:pt x="208" y="60"/>
                </a:lnTo>
                <a:lnTo>
                  <a:pt x="162" y="14"/>
                </a:lnTo>
                <a:lnTo>
                  <a:pt x="162" y="49"/>
                </a:lnTo>
                <a:lnTo>
                  <a:pt x="5" y="49"/>
                </a:lnTo>
                <a:lnTo>
                  <a:pt x="5" y="1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8" name="Freeform 99">
            <a:extLst>
              <a:ext uri="{FF2B5EF4-FFF2-40B4-BE49-F238E27FC236}">
                <a16:creationId xmlns:a16="http://schemas.microsoft.com/office/drawing/2014/main" id="{7633BB88-B872-453D-9947-0E7BB6532471}"/>
              </a:ext>
            </a:extLst>
          </p:cNvPr>
          <p:cNvSpPr>
            <a:spLocks noEditPoints="1"/>
          </p:cNvSpPr>
          <p:nvPr/>
        </p:nvSpPr>
        <p:spPr bwMode="auto">
          <a:xfrm>
            <a:off x="3849688" y="3394076"/>
            <a:ext cx="352425" cy="215900"/>
          </a:xfrm>
          <a:custGeom>
            <a:avLst/>
            <a:gdLst>
              <a:gd name="T0" fmla="*/ 66 w 222"/>
              <a:gd name="T1" fmla="*/ 136 h 136"/>
              <a:gd name="T2" fmla="*/ 0 w 222"/>
              <a:gd name="T3" fmla="*/ 70 h 136"/>
              <a:gd name="T4" fmla="*/ 66 w 222"/>
              <a:gd name="T5" fmla="*/ 5 h 136"/>
              <a:gd name="T6" fmla="*/ 66 w 222"/>
              <a:gd name="T7" fmla="*/ 51 h 136"/>
              <a:gd name="T8" fmla="*/ 186 w 222"/>
              <a:gd name="T9" fmla="*/ 51 h 136"/>
              <a:gd name="T10" fmla="*/ 186 w 222"/>
              <a:gd name="T11" fmla="*/ 0 h 136"/>
              <a:gd name="T12" fmla="*/ 222 w 222"/>
              <a:gd name="T13" fmla="*/ 0 h 136"/>
              <a:gd name="T14" fmla="*/ 222 w 222"/>
              <a:gd name="T15" fmla="*/ 89 h 136"/>
              <a:gd name="T16" fmla="*/ 66 w 222"/>
              <a:gd name="T17" fmla="*/ 89 h 136"/>
              <a:gd name="T18" fmla="*/ 66 w 222"/>
              <a:gd name="T19" fmla="*/ 136 h 136"/>
              <a:gd name="T20" fmla="*/ 15 w 222"/>
              <a:gd name="T21" fmla="*/ 70 h 136"/>
              <a:gd name="T22" fmla="*/ 55 w 222"/>
              <a:gd name="T23" fmla="*/ 110 h 136"/>
              <a:gd name="T24" fmla="*/ 55 w 222"/>
              <a:gd name="T25" fmla="*/ 79 h 136"/>
              <a:gd name="T26" fmla="*/ 211 w 222"/>
              <a:gd name="T27" fmla="*/ 79 h 136"/>
              <a:gd name="T28" fmla="*/ 211 w 222"/>
              <a:gd name="T29" fmla="*/ 10 h 136"/>
              <a:gd name="T30" fmla="*/ 196 w 222"/>
              <a:gd name="T31" fmla="*/ 10 h 136"/>
              <a:gd name="T32" fmla="*/ 196 w 222"/>
              <a:gd name="T33" fmla="*/ 62 h 136"/>
              <a:gd name="T34" fmla="*/ 55 w 222"/>
              <a:gd name="T35" fmla="*/ 62 h 136"/>
              <a:gd name="T36" fmla="*/ 55 w 222"/>
              <a:gd name="T37" fmla="*/ 31 h 136"/>
              <a:gd name="T38" fmla="*/ 15 w 222"/>
              <a:gd name="T39" fmla="*/ 7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22" h="136">
                <a:moveTo>
                  <a:pt x="66" y="136"/>
                </a:moveTo>
                <a:lnTo>
                  <a:pt x="0" y="70"/>
                </a:lnTo>
                <a:lnTo>
                  <a:pt x="66" y="5"/>
                </a:lnTo>
                <a:lnTo>
                  <a:pt x="66" y="51"/>
                </a:lnTo>
                <a:lnTo>
                  <a:pt x="186" y="51"/>
                </a:lnTo>
                <a:lnTo>
                  <a:pt x="186" y="0"/>
                </a:lnTo>
                <a:lnTo>
                  <a:pt x="222" y="0"/>
                </a:lnTo>
                <a:lnTo>
                  <a:pt x="222" y="89"/>
                </a:lnTo>
                <a:lnTo>
                  <a:pt x="66" y="89"/>
                </a:lnTo>
                <a:lnTo>
                  <a:pt x="66" y="136"/>
                </a:lnTo>
                <a:close/>
                <a:moveTo>
                  <a:pt x="15" y="70"/>
                </a:moveTo>
                <a:lnTo>
                  <a:pt x="55" y="110"/>
                </a:lnTo>
                <a:lnTo>
                  <a:pt x="55" y="79"/>
                </a:lnTo>
                <a:lnTo>
                  <a:pt x="211" y="79"/>
                </a:lnTo>
                <a:lnTo>
                  <a:pt x="211" y="10"/>
                </a:lnTo>
                <a:lnTo>
                  <a:pt x="196" y="10"/>
                </a:lnTo>
                <a:lnTo>
                  <a:pt x="196" y="62"/>
                </a:lnTo>
                <a:lnTo>
                  <a:pt x="55" y="62"/>
                </a:lnTo>
                <a:lnTo>
                  <a:pt x="55" y="31"/>
                </a:lnTo>
                <a:lnTo>
                  <a:pt x="15" y="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9" name="Freeform 100">
            <a:extLst>
              <a:ext uri="{FF2B5EF4-FFF2-40B4-BE49-F238E27FC236}">
                <a16:creationId xmlns:a16="http://schemas.microsoft.com/office/drawing/2014/main" id="{901CAF0B-D3B1-449B-A837-1C477A2FC32C}"/>
              </a:ext>
            </a:extLst>
          </p:cNvPr>
          <p:cNvSpPr>
            <a:spLocks noEditPoints="1"/>
          </p:cNvSpPr>
          <p:nvPr/>
        </p:nvSpPr>
        <p:spPr bwMode="auto">
          <a:xfrm>
            <a:off x="2195513" y="3243263"/>
            <a:ext cx="350838" cy="146050"/>
          </a:xfrm>
          <a:custGeom>
            <a:avLst/>
            <a:gdLst>
              <a:gd name="T0" fmla="*/ 162 w 162"/>
              <a:gd name="T1" fmla="*/ 67 h 67"/>
              <a:gd name="T2" fmla="*/ 95 w 162"/>
              <a:gd name="T3" fmla="*/ 67 h 67"/>
              <a:gd name="T4" fmla="*/ 119 w 162"/>
              <a:gd name="T5" fmla="*/ 43 h 67"/>
              <a:gd name="T6" fmla="*/ 79 w 162"/>
              <a:gd name="T7" fmla="*/ 27 h 67"/>
              <a:gd name="T8" fmla="*/ 24 w 162"/>
              <a:gd name="T9" fmla="*/ 65 h 67"/>
              <a:gd name="T10" fmla="*/ 23 w 162"/>
              <a:gd name="T11" fmla="*/ 67 h 67"/>
              <a:gd name="T12" fmla="*/ 0 w 162"/>
              <a:gd name="T13" fmla="*/ 58 h 67"/>
              <a:gd name="T14" fmla="*/ 1 w 162"/>
              <a:gd name="T15" fmla="*/ 57 h 67"/>
              <a:gd name="T16" fmla="*/ 79 w 162"/>
              <a:gd name="T17" fmla="*/ 2 h 67"/>
              <a:gd name="T18" fmla="*/ 136 w 162"/>
              <a:gd name="T19" fmla="*/ 25 h 67"/>
              <a:gd name="T20" fmla="*/ 162 w 162"/>
              <a:gd name="T21" fmla="*/ 0 h 67"/>
              <a:gd name="T22" fmla="*/ 162 w 162"/>
              <a:gd name="T23" fmla="*/ 67 h 67"/>
              <a:gd name="T24" fmla="*/ 104 w 162"/>
              <a:gd name="T25" fmla="*/ 63 h 67"/>
              <a:gd name="T26" fmla="*/ 158 w 162"/>
              <a:gd name="T27" fmla="*/ 63 h 67"/>
              <a:gd name="T28" fmla="*/ 158 w 162"/>
              <a:gd name="T29" fmla="*/ 9 h 67"/>
              <a:gd name="T30" fmla="*/ 137 w 162"/>
              <a:gd name="T31" fmla="*/ 31 h 67"/>
              <a:gd name="T32" fmla="*/ 135 w 162"/>
              <a:gd name="T33" fmla="*/ 30 h 67"/>
              <a:gd name="T34" fmla="*/ 79 w 162"/>
              <a:gd name="T35" fmla="*/ 6 h 67"/>
              <a:gd name="T36" fmla="*/ 5 w 162"/>
              <a:gd name="T37" fmla="*/ 56 h 67"/>
              <a:gd name="T38" fmla="*/ 21 w 162"/>
              <a:gd name="T39" fmla="*/ 62 h 67"/>
              <a:gd name="T40" fmla="*/ 79 w 162"/>
              <a:gd name="T41" fmla="*/ 23 h 67"/>
              <a:gd name="T42" fmla="*/ 124 w 162"/>
              <a:gd name="T43" fmla="*/ 41 h 67"/>
              <a:gd name="T44" fmla="*/ 125 w 162"/>
              <a:gd name="T45" fmla="*/ 43 h 67"/>
              <a:gd name="T46" fmla="*/ 104 w 162"/>
              <a:gd name="T47" fmla="*/ 6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62" h="67">
                <a:moveTo>
                  <a:pt x="162" y="67"/>
                </a:moveTo>
                <a:cubicBezTo>
                  <a:pt x="95" y="67"/>
                  <a:pt x="95" y="67"/>
                  <a:pt x="95" y="67"/>
                </a:cubicBezTo>
                <a:cubicBezTo>
                  <a:pt x="119" y="43"/>
                  <a:pt x="119" y="43"/>
                  <a:pt x="119" y="43"/>
                </a:cubicBezTo>
                <a:cubicBezTo>
                  <a:pt x="108" y="32"/>
                  <a:pt x="94" y="27"/>
                  <a:pt x="79" y="27"/>
                </a:cubicBezTo>
                <a:cubicBezTo>
                  <a:pt x="55" y="27"/>
                  <a:pt x="32" y="42"/>
                  <a:pt x="24" y="65"/>
                </a:cubicBezTo>
                <a:cubicBezTo>
                  <a:pt x="23" y="67"/>
                  <a:pt x="23" y="67"/>
                  <a:pt x="23" y="67"/>
                </a:cubicBezTo>
                <a:cubicBezTo>
                  <a:pt x="0" y="58"/>
                  <a:pt x="0" y="58"/>
                  <a:pt x="0" y="58"/>
                </a:cubicBezTo>
                <a:cubicBezTo>
                  <a:pt x="1" y="57"/>
                  <a:pt x="1" y="57"/>
                  <a:pt x="1" y="57"/>
                </a:cubicBezTo>
                <a:cubicBezTo>
                  <a:pt x="13" y="24"/>
                  <a:pt x="44" y="2"/>
                  <a:pt x="79" y="2"/>
                </a:cubicBezTo>
                <a:cubicBezTo>
                  <a:pt x="101" y="2"/>
                  <a:pt x="121" y="11"/>
                  <a:pt x="136" y="25"/>
                </a:cubicBezTo>
                <a:cubicBezTo>
                  <a:pt x="162" y="0"/>
                  <a:pt x="162" y="0"/>
                  <a:pt x="162" y="0"/>
                </a:cubicBezTo>
                <a:lnTo>
                  <a:pt x="162" y="67"/>
                </a:lnTo>
                <a:close/>
                <a:moveTo>
                  <a:pt x="104" y="63"/>
                </a:moveTo>
                <a:cubicBezTo>
                  <a:pt x="158" y="63"/>
                  <a:pt x="158" y="63"/>
                  <a:pt x="158" y="63"/>
                </a:cubicBezTo>
                <a:cubicBezTo>
                  <a:pt x="158" y="9"/>
                  <a:pt x="158" y="9"/>
                  <a:pt x="158" y="9"/>
                </a:cubicBezTo>
                <a:cubicBezTo>
                  <a:pt x="137" y="31"/>
                  <a:pt x="137" y="31"/>
                  <a:pt x="137" y="31"/>
                </a:cubicBezTo>
                <a:cubicBezTo>
                  <a:pt x="135" y="30"/>
                  <a:pt x="135" y="30"/>
                  <a:pt x="135" y="30"/>
                </a:cubicBezTo>
                <a:cubicBezTo>
                  <a:pt x="120" y="15"/>
                  <a:pt x="100" y="6"/>
                  <a:pt x="79" y="6"/>
                </a:cubicBezTo>
                <a:cubicBezTo>
                  <a:pt x="47" y="6"/>
                  <a:pt x="17" y="26"/>
                  <a:pt x="5" y="56"/>
                </a:cubicBezTo>
                <a:cubicBezTo>
                  <a:pt x="21" y="62"/>
                  <a:pt x="21" y="62"/>
                  <a:pt x="21" y="62"/>
                </a:cubicBezTo>
                <a:cubicBezTo>
                  <a:pt x="30" y="38"/>
                  <a:pt x="54" y="23"/>
                  <a:pt x="79" y="23"/>
                </a:cubicBezTo>
                <a:cubicBezTo>
                  <a:pt x="96" y="23"/>
                  <a:pt x="112" y="29"/>
                  <a:pt x="124" y="41"/>
                </a:cubicBezTo>
                <a:cubicBezTo>
                  <a:pt x="125" y="43"/>
                  <a:pt x="125" y="43"/>
                  <a:pt x="125" y="43"/>
                </a:cubicBezTo>
                <a:lnTo>
                  <a:pt x="104" y="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0" name="Freeform 101">
            <a:extLst>
              <a:ext uri="{FF2B5EF4-FFF2-40B4-BE49-F238E27FC236}">
                <a16:creationId xmlns:a16="http://schemas.microsoft.com/office/drawing/2014/main" id="{7AC80430-16FB-4FD5-B7A5-79C365D44E02}"/>
              </a:ext>
            </a:extLst>
          </p:cNvPr>
          <p:cNvSpPr>
            <a:spLocks noEditPoints="1"/>
          </p:cNvSpPr>
          <p:nvPr/>
        </p:nvSpPr>
        <p:spPr bwMode="auto">
          <a:xfrm>
            <a:off x="2182813" y="3463926"/>
            <a:ext cx="358775" cy="163513"/>
          </a:xfrm>
          <a:custGeom>
            <a:avLst/>
            <a:gdLst>
              <a:gd name="T0" fmla="*/ 0 w 166"/>
              <a:gd name="T1" fmla="*/ 75 h 75"/>
              <a:gd name="T2" fmla="*/ 0 w 166"/>
              <a:gd name="T3" fmla="*/ 0 h 75"/>
              <a:gd name="T4" fmla="*/ 74 w 166"/>
              <a:gd name="T5" fmla="*/ 0 h 75"/>
              <a:gd name="T6" fmla="*/ 48 w 166"/>
              <a:gd name="T7" fmla="*/ 27 h 75"/>
              <a:gd name="T8" fmla="*/ 85 w 166"/>
              <a:gd name="T9" fmla="*/ 41 h 75"/>
              <a:gd name="T10" fmla="*/ 138 w 166"/>
              <a:gd name="T11" fmla="*/ 4 h 75"/>
              <a:gd name="T12" fmla="*/ 140 w 166"/>
              <a:gd name="T13" fmla="*/ 0 h 75"/>
              <a:gd name="T14" fmla="*/ 166 w 166"/>
              <a:gd name="T15" fmla="*/ 10 h 75"/>
              <a:gd name="T16" fmla="*/ 165 w 166"/>
              <a:gd name="T17" fmla="*/ 14 h 75"/>
              <a:gd name="T18" fmla="*/ 85 w 166"/>
              <a:gd name="T19" fmla="*/ 69 h 75"/>
              <a:gd name="T20" fmla="*/ 28 w 166"/>
              <a:gd name="T21" fmla="*/ 47 h 75"/>
              <a:gd name="T22" fmla="*/ 0 w 166"/>
              <a:gd name="T23" fmla="*/ 75 h 75"/>
              <a:gd name="T24" fmla="*/ 27 w 166"/>
              <a:gd name="T25" fmla="*/ 36 h 75"/>
              <a:gd name="T26" fmla="*/ 30 w 166"/>
              <a:gd name="T27" fmla="*/ 38 h 75"/>
              <a:gd name="T28" fmla="*/ 85 w 166"/>
              <a:gd name="T29" fmla="*/ 61 h 75"/>
              <a:gd name="T30" fmla="*/ 156 w 166"/>
              <a:gd name="T31" fmla="*/ 15 h 75"/>
              <a:gd name="T32" fmla="*/ 144 w 166"/>
              <a:gd name="T33" fmla="*/ 10 h 75"/>
              <a:gd name="T34" fmla="*/ 85 w 166"/>
              <a:gd name="T35" fmla="*/ 49 h 75"/>
              <a:gd name="T36" fmla="*/ 39 w 166"/>
              <a:gd name="T37" fmla="*/ 30 h 75"/>
              <a:gd name="T38" fmla="*/ 36 w 166"/>
              <a:gd name="T39" fmla="*/ 27 h 75"/>
              <a:gd name="T40" fmla="*/ 55 w 166"/>
              <a:gd name="T41" fmla="*/ 8 h 75"/>
              <a:gd name="T42" fmla="*/ 8 w 166"/>
              <a:gd name="T43" fmla="*/ 8 h 75"/>
              <a:gd name="T44" fmla="*/ 8 w 166"/>
              <a:gd name="T45" fmla="*/ 55 h 75"/>
              <a:gd name="T46" fmla="*/ 27 w 166"/>
              <a:gd name="T47" fmla="*/ 36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66" h="75">
                <a:moveTo>
                  <a:pt x="0" y="75"/>
                </a:moveTo>
                <a:cubicBezTo>
                  <a:pt x="0" y="0"/>
                  <a:pt x="0" y="0"/>
                  <a:pt x="0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48" y="27"/>
                  <a:pt x="48" y="27"/>
                  <a:pt x="48" y="27"/>
                </a:cubicBezTo>
                <a:cubicBezTo>
                  <a:pt x="58" y="36"/>
                  <a:pt x="71" y="41"/>
                  <a:pt x="85" y="41"/>
                </a:cubicBezTo>
                <a:cubicBezTo>
                  <a:pt x="109" y="41"/>
                  <a:pt x="130" y="26"/>
                  <a:pt x="138" y="4"/>
                </a:cubicBezTo>
                <a:cubicBezTo>
                  <a:pt x="140" y="0"/>
                  <a:pt x="140" y="0"/>
                  <a:pt x="140" y="0"/>
                </a:cubicBezTo>
                <a:cubicBezTo>
                  <a:pt x="166" y="10"/>
                  <a:pt x="166" y="10"/>
                  <a:pt x="166" y="10"/>
                </a:cubicBezTo>
                <a:cubicBezTo>
                  <a:pt x="165" y="14"/>
                  <a:pt x="165" y="14"/>
                  <a:pt x="165" y="14"/>
                </a:cubicBezTo>
                <a:cubicBezTo>
                  <a:pt x="152" y="47"/>
                  <a:pt x="120" y="69"/>
                  <a:pt x="85" y="69"/>
                </a:cubicBezTo>
                <a:cubicBezTo>
                  <a:pt x="64" y="69"/>
                  <a:pt x="43" y="61"/>
                  <a:pt x="28" y="47"/>
                </a:cubicBezTo>
                <a:lnTo>
                  <a:pt x="0" y="75"/>
                </a:lnTo>
                <a:close/>
                <a:moveTo>
                  <a:pt x="27" y="36"/>
                </a:moveTo>
                <a:cubicBezTo>
                  <a:pt x="30" y="38"/>
                  <a:pt x="30" y="38"/>
                  <a:pt x="30" y="38"/>
                </a:cubicBezTo>
                <a:cubicBezTo>
                  <a:pt x="45" y="53"/>
                  <a:pt x="64" y="61"/>
                  <a:pt x="85" y="61"/>
                </a:cubicBezTo>
                <a:cubicBezTo>
                  <a:pt x="116" y="61"/>
                  <a:pt x="144" y="43"/>
                  <a:pt x="156" y="15"/>
                </a:cubicBezTo>
                <a:cubicBezTo>
                  <a:pt x="144" y="10"/>
                  <a:pt x="144" y="10"/>
                  <a:pt x="144" y="10"/>
                </a:cubicBezTo>
                <a:cubicBezTo>
                  <a:pt x="134" y="33"/>
                  <a:pt x="111" y="49"/>
                  <a:pt x="85" y="49"/>
                </a:cubicBezTo>
                <a:cubicBezTo>
                  <a:pt x="68" y="49"/>
                  <a:pt x="51" y="42"/>
                  <a:pt x="39" y="30"/>
                </a:cubicBezTo>
                <a:cubicBezTo>
                  <a:pt x="36" y="27"/>
                  <a:pt x="36" y="27"/>
                  <a:pt x="36" y="27"/>
                </a:cubicBezTo>
                <a:cubicBezTo>
                  <a:pt x="55" y="8"/>
                  <a:pt x="55" y="8"/>
                  <a:pt x="55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55"/>
                  <a:pt x="8" y="55"/>
                  <a:pt x="8" y="55"/>
                </a:cubicBezTo>
                <a:lnTo>
                  <a:pt x="27" y="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1" name="Freeform 102">
            <a:extLst>
              <a:ext uri="{FF2B5EF4-FFF2-40B4-BE49-F238E27FC236}">
                <a16:creationId xmlns:a16="http://schemas.microsoft.com/office/drawing/2014/main" id="{AEEDC23B-EF3F-45B9-B5B0-2220EE220C7F}"/>
              </a:ext>
            </a:extLst>
          </p:cNvPr>
          <p:cNvSpPr>
            <a:spLocks noEditPoints="1"/>
          </p:cNvSpPr>
          <p:nvPr/>
        </p:nvSpPr>
        <p:spPr bwMode="auto">
          <a:xfrm>
            <a:off x="4652963" y="3305176"/>
            <a:ext cx="244475" cy="222250"/>
          </a:xfrm>
          <a:custGeom>
            <a:avLst/>
            <a:gdLst>
              <a:gd name="T0" fmla="*/ 154 w 154"/>
              <a:gd name="T1" fmla="*/ 140 h 140"/>
              <a:gd name="T2" fmla="*/ 50 w 154"/>
              <a:gd name="T3" fmla="*/ 140 h 140"/>
              <a:gd name="T4" fmla="*/ 50 w 154"/>
              <a:gd name="T5" fmla="*/ 69 h 140"/>
              <a:gd name="T6" fmla="*/ 0 w 154"/>
              <a:gd name="T7" fmla="*/ 69 h 140"/>
              <a:gd name="T8" fmla="*/ 69 w 154"/>
              <a:gd name="T9" fmla="*/ 0 h 140"/>
              <a:gd name="T10" fmla="*/ 140 w 154"/>
              <a:gd name="T11" fmla="*/ 69 h 140"/>
              <a:gd name="T12" fmla="*/ 90 w 154"/>
              <a:gd name="T13" fmla="*/ 69 h 140"/>
              <a:gd name="T14" fmla="*/ 90 w 154"/>
              <a:gd name="T15" fmla="*/ 100 h 140"/>
              <a:gd name="T16" fmla="*/ 114 w 154"/>
              <a:gd name="T17" fmla="*/ 100 h 140"/>
              <a:gd name="T18" fmla="*/ 154 w 154"/>
              <a:gd name="T19" fmla="*/ 140 h 140"/>
              <a:gd name="T20" fmla="*/ 61 w 154"/>
              <a:gd name="T21" fmla="*/ 129 h 140"/>
              <a:gd name="T22" fmla="*/ 128 w 154"/>
              <a:gd name="T23" fmla="*/ 129 h 140"/>
              <a:gd name="T24" fmla="*/ 110 w 154"/>
              <a:gd name="T25" fmla="*/ 111 h 140"/>
              <a:gd name="T26" fmla="*/ 79 w 154"/>
              <a:gd name="T27" fmla="*/ 111 h 140"/>
              <a:gd name="T28" fmla="*/ 79 w 154"/>
              <a:gd name="T29" fmla="*/ 58 h 140"/>
              <a:gd name="T30" fmla="*/ 114 w 154"/>
              <a:gd name="T31" fmla="*/ 58 h 140"/>
              <a:gd name="T32" fmla="*/ 69 w 154"/>
              <a:gd name="T33" fmla="*/ 15 h 140"/>
              <a:gd name="T34" fmla="*/ 26 w 154"/>
              <a:gd name="T35" fmla="*/ 58 h 140"/>
              <a:gd name="T36" fmla="*/ 61 w 154"/>
              <a:gd name="T37" fmla="*/ 58 h 140"/>
              <a:gd name="T38" fmla="*/ 61 w 154"/>
              <a:gd name="T39" fmla="*/ 129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4" h="140">
                <a:moveTo>
                  <a:pt x="154" y="140"/>
                </a:moveTo>
                <a:lnTo>
                  <a:pt x="50" y="140"/>
                </a:lnTo>
                <a:lnTo>
                  <a:pt x="50" y="69"/>
                </a:lnTo>
                <a:lnTo>
                  <a:pt x="0" y="69"/>
                </a:lnTo>
                <a:lnTo>
                  <a:pt x="69" y="0"/>
                </a:lnTo>
                <a:lnTo>
                  <a:pt x="140" y="69"/>
                </a:lnTo>
                <a:lnTo>
                  <a:pt x="90" y="69"/>
                </a:lnTo>
                <a:lnTo>
                  <a:pt x="90" y="100"/>
                </a:lnTo>
                <a:lnTo>
                  <a:pt x="114" y="100"/>
                </a:lnTo>
                <a:lnTo>
                  <a:pt x="154" y="140"/>
                </a:lnTo>
                <a:close/>
                <a:moveTo>
                  <a:pt x="61" y="129"/>
                </a:moveTo>
                <a:lnTo>
                  <a:pt x="128" y="129"/>
                </a:lnTo>
                <a:lnTo>
                  <a:pt x="110" y="111"/>
                </a:lnTo>
                <a:lnTo>
                  <a:pt x="79" y="111"/>
                </a:lnTo>
                <a:lnTo>
                  <a:pt x="79" y="58"/>
                </a:lnTo>
                <a:lnTo>
                  <a:pt x="114" y="58"/>
                </a:lnTo>
                <a:lnTo>
                  <a:pt x="69" y="15"/>
                </a:lnTo>
                <a:lnTo>
                  <a:pt x="26" y="58"/>
                </a:lnTo>
                <a:lnTo>
                  <a:pt x="61" y="58"/>
                </a:lnTo>
                <a:lnTo>
                  <a:pt x="61" y="1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2" name="Freeform 103">
            <a:extLst>
              <a:ext uri="{FF2B5EF4-FFF2-40B4-BE49-F238E27FC236}">
                <a16:creationId xmlns:a16="http://schemas.microsoft.com/office/drawing/2014/main" id="{4AA1B276-6CE8-45B7-90B5-ADE6EE5480BB}"/>
              </a:ext>
            </a:extLst>
          </p:cNvPr>
          <p:cNvSpPr>
            <a:spLocks noEditPoints="1"/>
          </p:cNvSpPr>
          <p:nvPr/>
        </p:nvSpPr>
        <p:spPr bwMode="auto">
          <a:xfrm>
            <a:off x="4838701" y="3335338"/>
            <a:ext cx="223838" cy="214313"/>
          </a:xfrm>
          <a:custGeom>
            <a:avLst/>
            <a:gdLst>
              <a:gd name="T0" fmla="*/ 77 w 141"/>
              <a:gd name="T1" fmla="*/ 135 h 135"/>
              <a:gd name="T2" fmla="*/ 13 w 141"/>
              <a:gd name="T3" fmla="*/ 71 h 135"/>
              <a:gd name="T4" fmla="*/ 61 w 141"/>
              <a:gd name="T5" fmla="*/ 71 h 135"/>
              <a:gd name="T6" fmla="*/ 61 w 141"/>
              <a:gd name="T7" fmla="*/ 34 h 135"/>
              <a:gd name="T8" fmla="*/ 34 w 141"/>
              <a:gd name="T9" fmla="*/ 34 h 135"/>
              <a:gd name="T10" fmla="*/ 0 w 141"/>
              <a:gd name="T11" fmla="*/ 0 h 135"/>
              <a:gd name="T12" fmla="*/ 94 w 141"/>
              <a:gd name="T13" fmla="*/ 0 h 135"/>
              <a:gd name="T14" fmla="*/ 94 w 141"/>
              <a:gd name="T15" fmla="*/ 71 h 135"/>
              <a:gd name="T16" fmla="*/ 141 w 141"/>
              <a:gd name="T17" fmla="*/ 71 h 135"/>
              <a:gd name="T18" fmla="*/ 77 w 141"/>
              <a:gd name="T19" fmla="*/ 135 h 135"/>
              <a:gd name="T20" fmla="*/ 27 w 141"/>
              <a:gd name="T21" fmla="*/ 76 h 135"/>
              <a:gd name="T22" fmla="*/ 77 w 141"/>
              <a:gd name="T23" fmla="*/ 126 h 135"/>
              <a:gd name="T24" fmla="*/ 128 w 141"/>
              <a:gd name="T25" fmla="*/ 76 h 135"/>
              <a:gd name="T26" fmla="*/ 88 w 141"/>
              <a:gd name="T27" fmla="*/ 76 h 135"/>
              <a:gd name="T28" fmla="*/ 88 w 141"/>
              <a:gd name="T29" fmla="*/ 5 h 135"/>
              <a:gd name="T30" fmla="*/ 13 w 141"/>
              <a:gd name="T31" fmla="*/ 5 h 135"/>
              <a:gd name="T32" fmla="*/ 35 w 141"/>
              <a:gd name="T33" fmla="*/ 28 h 135"/>
              <a:gd name="T34" fmla="*/ 67 w 141"/>
              <a:gd name="T35" fmla="*/ 28 h 135"/>
              <a:gd name="T36" fmla="*/ 67 w 141"/>
              <a:gd name="T37" fmla="*/ 76 h 135"/>
              <a:gd name="T38" fmla="*/ 27 w 141"/>
              <a:gd name="T39" fmla="*/ 76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1" h="135">
                <a:moveTo>
                  <a:pt x="77" y="135"/>
                </a:moveTo>
                <a:lnTo>
                  <a:pt x="13" y="71"/>
                </a:lnTo>
                <a:lnTo>
                  <a:pt x="61" y="71"/>
                </a:lnTo>
                <a:lnTo>
                  <a:pt x="61" y="34"/>
                </a:lnTo>
                <a:lnTo>
                  <a:pt x="34" y="34"/>
                </a:lnTo>
                <a:lnTo>
                  <a:pt x="0" y="0"/>
                </a:lnTo>
                <a:lnTo>
                  <a:pt x="94" y="0"/>
                </a:lnTo>
                <a:lnTo>
                  <a:pt x="94" y="71"/>
                </a:lnTo>
                <a:lnTo>
                  <a:pt x="141" y="71"/>
                </a:lnTo>
                <a:lnTo>
                  <a:pt x="77" y="135"/>
                </a:lnTo>
                <a:close/>
                <a:moveTo>
                  <a:pt x="27" y="76"/>
                </a:moveTo>
                <a:lnTo>
                  <a:pt x="77" y="126"/>
                </a:lnTo>
                <a:lnTo>
                  <a:pt x="128" y="76"/>
                </a:lnTo>
                <a:lnTo>
                  <a:pt x="88" y="76"/>
                </a:lnTo>
                <a:lnTo>
                  <a:pt x="88" y="5"/>
                </a:lnTo>
                <a:lnTo>
                  <a:pt x="13" y="5"/>
                </a:lnTo>
                <a:lnTo>
                  <a:pt x="35" y="28"/>
                </a:lnTo>
                <a:lnTo>
                  <a:pt x="67" y="28"/>
                </a:lnTo>
                <a:lnTo>
                  <a:pt x="67" y="76"/>
                </a:lnTo>
                <a:lnTo>
                  <a:pt x="27" y="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3" name="Freeform 104">
            <a:extLst>
              <a:ext uri="{FF2B5EF4-FFF2-40B4-BE49-F238E27FC236}">
                <a16:creationId xmlns:a16="http://schemas.microsoft.com/office/drawing/2014/main" id="{A57377BC-4BFF-4DB5-BA2A-C74EB57C3757}"/>
              </a:ext>
            </a:extLst>
          </p:cNvPr>
          <p:cNvSpPr>
            <a:spLocks noEditPoints="1"/>
          </p:cNvSpPr>
          <p:nvPr/>
        </p:nvSpPr>
        <p:spPr bwMode="auto">
          <a:xfrm>
            <a:off x="3017838" y="3233738"/>
            <a:ext cx="369888" cy="388938"/>
          </a:xfrm>
          <a:custGeom>
            <a:avLst/>
            <a:gdLst>
              <a:gd name="T0" fmla="*/ 121 w 171"/>
              <a:gd name="T1" fmla="*/ 180 h 180"/>
              <a:gd name="T2" fmla="*/ 121 w 171"/>
              <a:gd name="T3" fmla="*/ 144 h 180"/>
              <a:gd name="T4" fmla="*/ 74 w 171"/>
              <a:gd name="T5" fmla="*/ 129 h 180"/>
              <a:gd name="T6" fmla="*/ 52 w 171"/>
              <a:gd name="T7" fmla="*/ 96 h 180"/>
              <a:gd name="T8" fmla="*/ 4 w 171"/>
              <a:gd name="T9" fmla="*/ 64 h 180"/>
              <a:gd name="T10" fmla="*/ 0 w 171"/>
              <a:gd name="T11" fmla="*/ 64 h 180"/>
              <a:gd name="T12" fmla="*/ 0 w 171"/>
              <a:gd name="T13" fmla="*/ 36 h 180"/>
              <a:gd name="T14" fmla="*/ 4 w 171"/>
              <a:gd name="T15" fmla="*/ 36 h 180"/>
              <a:gd name="T16" fmla="*/ 54 w 171"/>
              <a:gd name="T17" fmla="*/ 52 h 180"/>
              <a:gd name="T18" fmla="*/ 77 w 171"/>
              <a:gd name="T19" fmla="*/ 84 h 180"/>
              <a:gd name="T20" fmla="*/ 121 w 171"/>
              <a:gd name="T21" fmla="*/ 116 h 180"/>
              <a:gd name="T22" fmla="*/ 121 w 171"/>
              <a:gd name="T23" fmla="*/ 64 h 180"/>
              <a:gd name="T24" fmla="*/ 88 w 171"/>
              <a:gd name="T25" fmla="*/ 78 h 180"/>
              <a:gd name="T26" fmla="*/ 84 w 171"/>
              <a:gd name="T27" fmla="*/ 82 h 180"/>
              <a:gd name="T28" fmla="*/ 81 w 171"/>
              <a:gd name="T29" fmla="*/ 77 h 180"/>
              <a:gd name="T30" fmla="*/ 71 w 171"/>
              <a:gd name="T31" fmla="*/ 59 h 180"/>
              <a:gd name="T32" fmla="*/ 69 w 171"/>
              <a:gd name="T33" fmla="*/ 56 h 180"/>
              <a:gd name="T34" fmla="*/ 71 w 171"/>
              <a:gd name="T35" fmla="*/ 54 h 180"/>
              <a:gd name="T36" fmla="*/ 74 w 171"/>
              <a:gd name="T37" fmla="*/ 52 h 180"/>
              <a:gd name="T38" fmla="*/ 121 w 171"/>
              <a:gd name="T39" fmla="*/ 36 h 180"/>
              <a:gd name="T40" fmla="*/ 121 w 171"/>
              <a:gd name="T41" fmla="*/ 0 h 180"/>
              <a:gd name="T42" fmla="*/ 171 w 171"/>
              <a:gd name="T43" fmla="*/ 50 h 180"/>
              <a:gd name="T44" fmla="*/ 130 w 171"/>
              <a:gd name="T45" fmla="*/ 90 h 180"/>
              <a:gd name="T46" fmla="*/ 171 w 171"/>
              <a:gd name="T47" fmla="*/ 130 h 180"/>
              <a:gd name="T48" fmla="*/ 121 w 171"/>
              <a:gd name="T49" fmla="*/ 180 h 180"/>
              <a:gd name="T50" fmla="*/ 8 w 171"/>
              <a:gd name="T51" fmla="*/ 56 h 180"/>
              <a:gd name="T52" fmla="*/ 59 w 171"/>
              <a:gd name="T53" fmla="*/ 93 h 180"/>
              <a:gd name="T54" fmla="*/ 79 w 171"/>
              <a:gd name="T55" fmla="*/ 122 h 180"/>
              <a:gd name="T56" fmla="*/ 125 w 171"/>
              <a:gd name="T57" fmla="*/ 137 h 180"/>
              <a:gd name="T58" fmla="*/ 129 w 171"/>
              <a:gd name="T59" fmla="*/ 137 h 180"/>
              <a:gd name="T60" fmla="*/ 129 w 171"/>
              <a:gd name="T61" fmla="*/ 161 h 180"/>
              <a:gd name="T62" fmla="*/ 159 w 171"/>
              <a:gd name="T63" fmla="*/ 130 h 180"/>
              <a:gd name="T64" fmla="*/ 129 w 171"/>
              <a:gd name="T65" fmla="*/ 100 h 180"/>
              <a:gd name="T66" fmla="*/ 129 w 171"/>
              <a:gd name="T67" fmla="*/ 124 h 180"/>
              <a:gd name="T68" fmla="*/ 125 w 171"/>
              <a:gd name="T69" fmla="*/ 124 h 180"/>
              <a:gd name="T70" fmla="*/ 70 w 171"/>
              <a:gd name="T71" fmla="*/ 87 h 180"/>
              <a:gd name="T72" fmla="*/ 49 w 171"/>
              <a:gd name="T73" fmla="*/ 58 h 180"/>
              <a:gd name="T74" fmla="*/ 8 w 171"/>
              <a:gd name="T75" fmla="*/ 44 h 180"/>
              <a:gd name="T76" fmla="*/ 8 w 171"/>
              <a:gd name="T77" fmla="*/ 56 h 180"/>
              <a:gd name="T78" fmla="*/ 125 w 171"/>
              <a:gd name="T79" fmla="*/ 56 h 180"/>
              <a:gd name="T80" fmla="*/ 129 w 171"/>
              <a:gd name="T81" fmla="*/ 56 h 180"/>
              <a:gd name="T82" fmla="*/ 129 w 171"/>
              <a:gd name="T83" fmla="*/ 80 h 180"/>
              <a:gd name="T84" fmla="*/ 159 w 171"/>
              <a:gd name="T85" fmla="*/ 50 h 180"/>
              <a:gd name="T86" fmla="*/ 129 w 171"/>
              <a:gd name="T87" fmla="*/ 19 h 180"/>
              <a:gd name="T88" fmla="*/ 129 w 171"/>
              <a:gd name="T89" fmla="*/ 44 h 180"/>
              <a:gd name="T90" fmla="*/ 125 w 171"/>
              <a:gd name="T91" fmla="*/ 44 h 180"/>
              <a:gd name="T92" fmla="*/ 79 w 171"/>
              <a:gd name="T93" fmla="*/ 58 h 180"/>
              <a:gd name="T94" fmla="*/ 86 w 171"/>
              <a:gd name="T95" fmla="*/ 68 h 180"/>
              <a:gd name="T96" fmla="*/ 125 w 171"/>
              <a:gd name="T97" fmla="*/ 56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1" h="180">
                <a:moveTo>
                  <a:pt x="121" y="180"/>
                </a:moveTo>
                <a:cubicBezTo>
                  <a:pt x="121" y="144"/>
                  <a:pt x="121" y="144"/>
                  <a:pt x="121" y="144"/>
                </a:cubicBezTo>
                <a:cubicBezTo>
                  <a:pt x="101" y="144"/>
                  <a:pt x="86" y="139"/>
                  <a:pt x="74" y="129"/>
                </a:cubicBezTo>
                <a:cubicBezTo>
                  <a:pt x="63" y="119"/>
                  <a:pt x="57" y="108"/>
                  <a:pt x="52" y="96"/>
                </a:cubicBezTo>
                <a:cubicBezTo>
                  <a:pt x="42" y="78"/>
                  <a:pt x="35" y="64"/>
                  <a:pt x="4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25" y="36"/>
                  <a:pt x="42" y="41"/>
                  <a:pt x="54" y="52"/>
                </a:cubicBezTo>
                <a:cubicBezTo>
                  <a:pt x="65" y="61"/>
                  <a:pt x="71" y="73"/>
                  <a:pt x="77" y="84"/>
                </a:cubicBezTo>
                <a:cubicBezTo>
                  <a:pt x="86" y="102"/>
                  <a:pt x="92" y="115"/>
                  <a:pt x="121" y="116"/>
                </a:cubicBezTo>
                <a:cubicBezTo>
                  <a:pt x="121" y="64"/>
                  <a:pt x="121" y="64"/>
                  <a:pt x="121" y="64"/>
                </a:cubicBezTo>
                <a:cubicBezTo>
                  <a:pt x="101" y="65"/>
                  <a:pt x="93" y="71"/>
                  <a:pt x="88" y="78"/>
                </a:cubicBezTo>
                <a:cubicBezTo>
                  <a:pt x="84" y="82"/>
                  <a:pt x="84" y="82"/>
                  <a:pt x="84" y="82"/>
                </a:cubicBezTo>
                <a:cubicBezTo>
                  <a:pt x="81" y="77"/>
                  <a:pt x="81" y="77"/>
                  <a:pt x="81" y="77"/>
                </a:cubicBezTo>
                <a:cubicBezTo>
                  <a:pt x="78" y="71"/>
                  <a:pt x="75" y="65"/>
                  <a:pt x="71" y="59"/>
                </a:cubicBezTo>
                <a:cubicBezTo>
                  <a:pt x="69" y="56"/>
                  <a:pt x="69" y="56"/>
                  <a:pt x="69" y="56"/>
                </a:cubicBezTo>
                <a:cubicBezTo>
                  <a:pt x="71" y="54"/>
                  <a:pt x="71" y="54"/>
                  <a:pt x="71" y="54"/>
                </a:cubicBezTo>
                <a:cubicBezTo>
                  <a:pt x="72" y="53"/>
                  <a:pt x="73" y="52"/>
                  <a:pt x="74" y="52"/>
                </a:cubicBezTo>
                <a:cubicBezTo>
                  <a:pt x="86" y="42"/>
                  <a:pt x="101" y="36"/>
                  <a:pt x="121" y="36"/>
                </a:cubicBezTo>
                <a:cubicBezTo>
                  <a:pt x="121" y="0"/>
                  <a:pt x="121" y="0"/>
                  <a:pt x="121" y="0"/>
                </a:cubicBezTo>
                <a:cubicBezTo>
                  <a:pt x="171" y="50"/>
                  <a:pt x="171" y="50"/>
                  <a:pt x="171" y="50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71" y="130"/>
                  <a:pt x="171" y="130"/>
                  <a:pt x="171" y="130"/>
                </a:cubicBezTo>
                <a:lnTo>
                  <a:pt x="121" y="180"/>
                </a:lnTo>
                <a:close/>
                <a:moveTo>
                  <a:pt x="8" y="56"/>
                </a:moveTo>
                <a:cubicBezTo>
                  <a:pt x="41" y="57"/>
                  <a:pt x="49" y="74"/>
                  <a:pt x="59" y="93"/>
                </a:cubicBezTo>
                <a:cubicBezTo>
                  <a:pt x="64" y="103"/>
                  <a:pt x="69" y="114"/>
                  <a:pt x="79" y="122"/>
                </a:cubicBezTo>
                <a:cubicBezTo>
                  <a:pt x="90" y="132"/>
                  <a:pt x="105" y="137"/>
                  <a:pt x="125" y="137"/>
                </a:cubicBezTo>
                <a:cubicBezTo>
                  <a:pt x="129" y="137"/>
                  <a:pt x="129" y="137"/>
                  <a:pt x="129" y="137"/>
                </a:cubicBezTo>
                <a:cubicBezTo>
                  <a:pt x="129" y="161"/>
                  <a:pt x="129" y="161"/>
                  <a:pt x="129" y="161"/>
                </a:cubicBezTo>
                <a:cubicBezTo>
                  <a:pt x="159" y="130"/>
                  <a:pt x="159" y="130"/>
                  <a:pt x="159" y="13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88" y="124"/>
                  <a:pt x="80" y="107"/>
                  <a:pt x="70" y="87"/>
                </a:cubicBezTo>
                <a:cubicBezTo>
                  <a:pt x="64" y="77"/>
                  <a:pt x="59" y="66"/>
                  <a:pt x="49" y="58"/>
                </a:cubicBezTo>
                <a:cubicBezTo>
                  <a:pt x="39" y="49"/>
                  <a:pt x="25" y="44"/>
                  <a:pt x="8" y="44"/>
                </a:cubicBezTo>
                <a:lnTo>
                  <a:pt x="8" y="56"/>
                </a:lnTo>
                <a:close/>
                <a:moveTo>
                  <a:pt x="125" y="56"/>
                </a:moveTo>
                <a:cubicBezTo>
                  <a:pt x="129" y="56"/>
                  <a:pt x="129" y="56"/>
                  <a:pt x="129" y="56"/>
                </a:cubicBezTo>
                <a:cubicBezTo>
                  <a:pt x="129" y="80"/>
                  <a:pt x="129" y="80"/>
                  <a:pt x="129" y="80"/>
                </a:cubicBezTo>
                <a:cubicBezTo>
                  <a:pt x="159" y="50"/>
                  <a:pt x="159" y="50"/>
                  <a:pt x="159" y="50"/>
                </a:cubicBezTo>
                <a:cubicBezTo>
                  <a:pt x="129" y="19"/>
                  <a:pt x="129" y="19"/>
                  <a:pt x="129" y="19"/>
                </a:cubicBezTo>
                <a:cubicBezTo>
                  <a:pt x="129" y="44"/>
                  <a:pt x="129" y="44"/>
                  <a:pt x="129" y="44"/>
                </a:cubicBezTo>
                <a:cubicBezTo>
                  <a:pt x="125" y="44"/>
                  <a:pt x="125" y="44"/>
                  <a:pt x="125" y="44"/>
                </a:cubicBezTo>
                <a:cubicBezTo>
                  <a:pt x="105" y="44"/>
                  <a:pt x="90" y="48"/>
                  <a:pt x="79" y="58"/>
                </a:cubicBezTo>
                <a:cubicBezTo>
                  <a:pt x="82" y="61"/>
                  <a:pt x="84" y="65"/>
                  <a:pt x="86" y="68"/>
                </a:cubicBezTo>
                <a:cubicBezTo>
                  <a:pt x="95" y="60"/>
                  <a:pt x="107" y="56"/>
                  <a:pt x="125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4" name="Freeform 105">
            <a:extLst>
              <a:ext uri="{FF2B5EF4-FFF2-40B4-BE49-F238E27FC236}">
                <a16:creationId xmlns:a16="http://schemas.microsoft.com/office/drawing/2014/main" id="{DA6FE80E-449A-4465-9B13-5DD3E937CD30}"/>
              </a:ext>
            </a:extLst>
          </p:cNvPr>
          <p:cNvSpPr>
            <a:spLocks noEditPoints="1"/>
          </p:cNvSpPr>
          <p:nvPr/>
        </p:nvSpPr>
        <p:spPr bwMode="auto">
          <a:xfrm>
            <a:off x="3021013" y="3454401"/>
            <a:ext cx="119063" cy="88900"/>
          </a:xfrm>
          <a:custGeom>
            <a:avLst/>
            <a:gdLst>
              <a:gd name="T0" fmla="*/ 2 w 55"/>
              <a:gd name="T1" fmla="*/ 41 h 41"/>
              <a:gd name="T2" fmla="*/ 0 w 55"/>
              <a:gd name="T3" fmla="*/ 41 h 41"/>
              <a:gd name="T4" fmla="*/ 0 w 55"/>
              <a:gd name="T5" fmla="*/ 16 h 41"/>
              <a:gd name="T6" fmla="*/ 2 w 55"/>
              <a:gd name="T7" fmla="*/ 16 h 41"/>
              <a:gd name="T8" fmla="*/ 40 w 55"/>
              <a:gd name="T9" fmla="*/ 2 h 41"/>
              <a:gd name="T10" fmla="*/ 42 w 55"/>
              <a:gd name="T11" fmla="*/ 0 h 41"/>
              <a:gd name="T12" fmla="*/ 43 w 55"/>
              <a:gd name="T13" fmla="*/ 2 h 41"/>
              <a:gd name="T14" fmla="*/ 54 w 55"/>
              <a:gd name="T15" fmla="*/ 20 h 41"/>
              <a:gd name="T16" fmla="*/ 55 w 55"/>
              <a:gd name="T17" fmla="*/ 22 h 41"/>
              <a:gd name="T18" fmla="*/ 54 w 55"/>
              <a:gd name="T19" fmla="*/ 23 h 41"/>
              <a:gd name="T20" fmla="*/ 51 w 55"/>
              <a:gd name="T21" fmla="*/ 25 h 41"/>
              <a:gd name="T22" fmla="*/ 2 w 55"/>
              <a:gd name="T23" fmla="*/ 41 h 41"/>
              <a:gd name="T24" fmla="*/ 4 w 55"/>
              <a:gd name="T25" fmla="*/ 20 h 41"/>
              <a:gd name="T26" fmla="*/ 4 w 55"/>
              <a:gd name="T27" fmla="*/ 37 h 41"/>
              <a:gd name="T28" fmla="*/ 49 w 55"/>
              <a:gd name="T29" fmla="*/ 22 h 41"/>
              <a:gd name="T30" fmla="*/ 50 w 55"/>
              <a:gd name="T31" fmla="*/ 21 h 41"/>
              <a:gd name="T32" fmla="*/ 41 w 55"/>
              <a:gd name="T33" fmla="*/ 7 h 41"/>
              <a:gd name="T34" fmla="*/ 4 w 55"/>
              <a:gd name="T35" fmla="*/ 2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5" h="41">
                <a:moveTo>
                  <a:pt x="2" y="41"/>
                </a:moveTo>
                <a:cubicBezTo>
                  <a:pt x="0" y="41"/>
                  <a:pt x="0" y="41"/>
                  <a:pt x="0" y="41"/>
                </a:cubicBezTo>
                <a:cubicBezTo>
                  <a:pt x="0" y="16"/>
                  <a:pt x="0" y="16"/>
                  <a:pt x="0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0" y="16"/>
                  <a:pt x="32" y="12"/>
                  <a:pt x="40" y="2"/>
                </a:cubicBezTo>
                <a:cubicBezTo>
                  <a:pt x="42" y="0"/>
                  <a:pt x="42" y="0"/>
                  <a:pt x="42" y="0"/>
                </a:cubicBezTo>
                <a:cubicBezTo>
                  <a:pt x="43" y="2"/>
                  <a:pt x="43" y="2"/>
                  <a:pt x="43" y="2"/>
                </a:cubicBezTo>
                <a:cubicBezTo>
                  <a:pt x="46" y="8"/>
                  <a:pt x="50" y="14"/>
                  <a:pt x="54" y="20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3"/>
                  <a:pt x="54" y="23"/>
                  <a:pt x="54" y="23"/>
                </a:cubicBezTo>
                <a:cubicBezTo>
                  <a:pt x="53" y="24"/>
                  <a:pt x="52" y="24"/>
                  <a:pt x="51" y="25"/>
                </a:cubicBezTo>
                <a:cubicBezTo>
                  <a:pt x="39" y="35"/>
                  <a:pt x="23" y="41"/>
                  <a:pt x="2" y="41"/>
                </a:cubicBezTo>
                <a:close/>
                <a:moveTo>
                  <a:pt x="4" y="20"/>
                </a:moveTo>
                <a:cubicBezTo>
                  <a:pt x="4" y="37"/>
                  <a:pt x="4" y="37"/>
                  <a:pt x="4" y="37"/>
                </a:cubicBezTo>
                <a:cubicBezTo>
                  <a:pt x="23" y="36"/>
                  <a:pt x="37" y="31"/>
                  <a:pt x="49" y="22"/>
                </a:cubicBezTo>
                <a:cubicBezTo>
                  <a:pt x="49" y="22"/>
                  <a:pt x="49" y="21"/>
                  <a:pt x="50" y="21"/>
                </a:cubicBezTo>
                <a:cubicBezTo>
                  <a:pt x="46" y="16"/>
                  <a:pt x="44" y="11"/>
                  <a:pt x="41" y="7"/>
                </a:cubicBezTo>
                <a:cubicBezTo>
                  <a:pt x="32" y="16"/>
                  <a:pt x="21" y="20"/>
                  <a:pt x="4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442AF781-1F30-4F31-A535-91120D736D39}"/>
              </a:ext>
            </a:extLst>
          </p:cNvPr>
          <p:cNvGrpSpPr/>
          <p:nvPr/>
        </p:nvGrpSpPr>
        <p:grpSpPr>
          <a:xfrm>
            <a:off x="10510838" y="3259138"/>
            <a:ext cx="320676" cy="346076"/>
            <a:chOff x="10510838" y="3259138"/>
            <a:chExt cx="320676" cy="346076"/>
          </a:xfrm>
          <a:solidFill>
            <a:schemeClr val="accent1"/>
          </a:solidFill>
        </p:grpSpPr>
        <p:sp>
          <p:nvSpPr>
            <p:cNvPr id="106" name="Freeform 106">
              <a:extLst>
                <a:ext uri="{FF2B5EF4-FFF2-40B4-BE49-F238E27FC236}">
                  <a16:creationId xmlns:a16="http://schemas.microsoft.com/office/drawing/2014/main" id="{2CE3E01A-47C4-4251-B51E-69E6F00A6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1001" y="3259138"/>
              <a:ext cx="17463" cy="228600"/>
            </a:xfrm>
            <a:custGeom>
              <a:avLst/>
              <a:gdLst>
                <a:gd name="T0" fmla="*/ 3 w 8"/>
                <a:gd name="T1" fmla="*/ 106 h 106"/>
                <a:gd name="T2" fmla="*/ 8 w 8"/>
                <a:gd name="T3" fmla="*/ 106 h 106"/>
                <a:gd name="T4" fmla="*/ 8 w 8"/>
                <a:gd name="T5" fmla="*/ 4 h 106"/>
                <a:gd name="T6" fmla="*/ 4 w 8"/>
                <a:gd name="T7" fmla="*/ 0 h 106"/>
                <a:gd name="T8" fmla="*/ 0 w 8"/>
                <a:gd name="T9" fmla="*/ 4 h 106"/>
                <a:gd name="T10" fmla="*/ 0 w 8"/>
                <a:gd name="T11" fmla="*/ 106 h 106"/>
                <a:gd name="T12" fmla="*/ 3 w 8"/>
                <a:gd name="T13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06">
                  <a:moveTo>
                    <a:pt x="3" y="106"/>
                  </a:moveTo>
                  <a:cubicBezTo>
                    <a:pt x="5" y="106"/>
                    <a:pt x="6" y="106"/>
                    <a:pt x="8" y="10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ubicBezTo>
                    <a:pt x="1" y="0"/>
                    <a:pt x="0" y="1"/>
                    <a:pt x="0" y="4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1" y="106"/>
                    <a:pt x="2" y="106"/>
                    <a:pt x="3" y="10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Freeform 107">
              <a:extLst>
                <a:ext uri="{FF2B5EF4-FFF2-40B4-BE49-F238E27FC236}">
                  <a16:creationId xmlns:a16="http://schemas.microsoft.com/office/drawing/2014/main" id="{45BE4F63-B6E7-44A5-84C6-580D527C0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1001" y="3552826"/>
              <a:ext cx="17463" cy="52388"/>
            </a:xfrm>
            <a:custGeom>
              <a:avLst/>
              <a:gdLst>
                <a:gd name="T0" fmla="*/ 3 w 8"/>
                <a:gd name="T1" fmla="*/ 1 h 24"/>
                <a:gd name="T2" fmla="*/ 0 w 8"/>
                <a:gd name="T3" fmla="*/ 1 h 24"/>
                <a:gd name="T4" fmla="*/ 0 w 8"/>
                <a:gd name="T5" fmla="*/ 20 h 24"/>
                <a:gd name="T6" fmla="*/ 4 w 8"/>
                <a:gd name="T7" fmla="*/ 24 h 24"/>
                <a:gd name="T8" fmla="*/ 8 w 8"/>
                <a:gd name="T9" fmla="*/ 20 h 24"/>
                <a:gd name="T10" fmla="*/ 8 w 8"/>
                <a:gd name="T11" fmla="*/ 0 h 24"/>
                <a:gd name="T12" fmla="*/ 3 w 8"/>
                <a:gd name="T13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">
                  <a:moveTo>
                    <a:pt x="3" y="1"/>
                  </a:moveTo>
                  <a:cubicBezTo>
                    <a:pt x="2" y="1"/>
                    <a:pt x="1" y="1"/>
                    <a:pt x="0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4"/>
                    <a:pt x="4" y="24"/>
                  </a:cubicBezTo>
                  <a:cubicBezTo>
                    <a:pt x="6" y="24"/>
                    <a:pt x="8" y="22"/>
                    <a:pt x="8" y="2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1"/>
                    <a:pt x="5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Freeform 108">
              <a:extLst>
                <a:ext uri="{FF2B5EF4-FFF2-40B4-BE49-F238E27FC236}">
                  <a16:creationId xmlns:a16="http://schemas.microsoft.com/office/drawing/2014/main" id="{F437A134-1238-4A98-B0EB-56D3276FE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63238" y="3259138"/>
              <a:ext cx="15875" cy="60325"/>
            </a:xfrm>
            <a:custGeom>
              <a:avLst/>
              <a:gdLst>
                <a:gd name="T0" fmla="*/ 4 w 8"/>
                <a:gd name="T1" fmla="*/ 28 h 28"/>
                <a:gd name="T2" fmla="*/ 8 w 8"/>
                <a:gd name="T3" fmla="*/ 28 h 28"/>
                <a:gd name="T4" fmla="*/ 8 w 8"/>
                <a:gd name="T5" fmla="*/ 4 h 28"/>
                <a:gd name="T6" fmla="*/ 4 w 8"/>
                <a:gd name="T7" fmla="*/ 0 h 28"/>
                <a:gd name="T8" fmla="*/ 0 w 8"/>
                <a:gd name="T9" fmla="*/ 4 h 28"/>
                <a:gd name="T10" fmla="*/ 0 w 8"/>
                <a:gd name="T11" fmla="*/ 28 h 28"/>
                <a:gd name="T12" fmla="*/ 4 w 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8">
                  <a:moveTo>
                    <a:pt x="4" y="28"/>
                  </a:moveTo>
                  <a:cubicBezTo>
                    <a:pt x="5" y="28"/>
                    <a:pt x="7" y="28"/>
                    <a:pt x="8" y="2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6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" y="28"/>
                    <a:pt x="2" y="28"/>
                    <a:pt x="4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Freeform 109">
              <a:extLst>
                <a:ext uri="{FF2B5EF4-FFF2-40B4-BE49-F238E27FC236}">
                  <a16:creationId xmlns:a16="http://schemas.microsoft.com/office/drawing/2014/main" id="{1EEE7342-4462-4F2E-957D-21B347254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63238" y="3386138"/>
              <a:ext cx="15875" cy="219075"/>
            </a:xfrm>
            <a:custGeom>
              <a:avLst/>
              <a:gdLst>
                <a:gd name="T0" fmla="*/ 4 w 8"/>
                <a:gd name="T1" fmla="*/ 0 h 101"/>
                <a:gd name="T2" fmla="*/ 0 w 8"/>
                <a:gd name="T3" fmla="*/ 0 h 101"/>
                <a:gd name="T4" fmla="*/ 0 w 8"/>
                <a:gd name="T5" fmla="*/ 97 h 101"/>
                <a:gd name="T6" fmla="*/ 4 w 8"/>
                <a:gd name="T7" fmla="*/ 101 h 101"/>
                <a:gd name="T8" fmla="*/ 8 w 8"/>
                <a:gd name="T9" fmla="*/ 97 h 101"/>
                <a:gd name="T10" fmla="*/ 8 w 8"/>
                <a:gd name="T11" fmla="*/ 0 h 101"/>
                <a:gd name="T12" fmla="*/ 4 w 8"/>
                <a:gd name="T1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01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9"/>
                    <a:pt x="2" y="101"/>
                    <a:pt x="4" y="101"/>
                  </a:cubicBezTo>
                  <a:cubicBezTo>
                    <a:pt x="6" y="101"/>
                    <a:pt x="8" y="99"/>
                    <a:pt x="8" y="97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5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Freeform 110">
              <a:extLst>
                <a:ext uri="{FF2B5EF4-FFF2-40B4-BE49-F238E27FC236}">
                  <a16:creationId xmlns:a16="http://schemas.microsoft.com/office/drawing/2014/main" id="{22290EB4-ACD1-4544-A17C-E44114FBE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3888" y="3259138"/>
              <a:ext cx="17463" cy="180975"/>
            </a:xfrm>
            <a:custGeom>
              <a:avLst/>
              <a:gdLst>
                <a:gd name="T0" fmla="*/ 4 w 8"/>
                <a:gd name="T1" fmla="*/ 84 h 84"/>
                <a:gd name="T2" fmla="*/ 8 w 8"/>
                <a:gd name="T3" fmla="*/ 84 h 84"/>
                <a:gd name="T4" fmla="*/ 8 w 8"/>
                <a:gd name="T5" fmla="*/ 4 h 84"/>
                <a:gd name="T6" fmla="*/ 4 w 8"/>
                <a:gd name="T7" fmla="*/ 0 h 84"/>
                <a:gd name="T8" fmla="*/ 0 w 8"/>
                <a:gd name="T9" fmla="*/ 4 h 84"/>
                <a:gd name="T10" fmla="*/ 0 w 8"/>
                <a:gd name="T11" fmla="*/ 84 h 84"/>
                <a:gd name="T12" fmla="*/ 4 w 8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84">
                  <a:moveTo>
                    <a:pt x="4" y="84"/>
                  </a:moveTo>
                  <a:cubicBezTo>
                    <a:pt x="6" y="84"/>
                    <a:pt x="7" y="84"/>
                    <a:pt x="8" y="8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7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2" y="84"/>
                    <a:pt x="3" y="84"/>
                    <a:pt x="4" y="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Freeform 111">
              <a:extLst>
                <a:ext uri="{FF2B5EF4-FFF2-40B4-BE49-F238E27FC236}">
                  <a16:creationId xmlns:a16="http://schemas.microsoft.com/office/drawing/2014/main" id="{228A696D-BFFF-4441-8401-EF1F4381B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3888" y="3505201"/>
              <a:ext cx="17463" cy="100013"/>
            </a:xfrm>
            <a:custGeom>
              <a:avLst/>
              <a:gdLst>
                <a:gd name="T0" fmla="*/ 4 w 8"/>
                <a:gd name="T1" fmla="*/ 1 h 46"/>
                <a:gd name="T2" fmla="*/ 0 w 8"/>
                <a:gd name="T3" fmla="*/ 1 h 46"/>
                <a:gd name="T4" fmla="*/ 0 w 8"/>
                <a:gd name="T5" fmla="*/ 42 h 46"/>
                <a:gd name="T6" fmla="*/ 4 w 8"/>
                <a:gd name="T7" fmla="*/ 46 h 46"/>
                <a:gd name="T8" fmla="*/ 8 w 8"/>
                <a:gd name="T9" fmla="*/ 42 h 46"/>
                <a:gd name="T10" fmla="*/ 8 w 8"/>
                <a:gd name="T11" fmla="*/ 0 h 46"/>
                <a:gd name="T12" fmla="*/ 4 w 8"/>
                <a:gd name="T13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6">
                  <a:moveTo>
                    <a:pt x="4" y="1"/>
                  </a:moveTo>
                  <a:cubicBezTo>
                    <a:pt x="3" y="1"/>
                    <a:pt x="2" y="1"/>
                    <a:pt x="0" y="1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4"/>
                    <a:pt x="2" y="46"/>
                    <a:pt x="4" y="46"/>
                  </a:cubicBezTo>
                  <a:cubicBezTo>
                    <a:pt x="7" y="46"/>
                    <a:pt x="8" y="44"/>
                    <a:pt x="8" y="4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1"/>
                    <a:pt x="6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Freeform 112">
              <a:extLst>
                <a:ext uri="{FF2B5EF4-FFF2-40B4-BE49-F238E27FC236}">
                  <a16:creationId xmlns:a16="http://schemas.microsoft.com/office/drawing/2014/main" id="{0D73D9D9-5ECD-425D-AB0D-70F4D6EF96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10838" y="3484563"/>
              <a:ext cx="76200" cy="74613"/>
            </a:xfrm>
            <a:custGeom>
              <a:avLst/>
              <a:gdLst>
                <a:gd name="T0" fmla="*/ 17 w 35"/>
                <a:gd name="T1" fmla="*/ 35 h 35"/>
                <a:gd name="T2" fmla="*/ 0 w 35"/>
                <a:gd name="T3" fmla="*/ 17 h 35"/>
                <a:gd name="T4" fmla="*/ 17 w 35"/>
                <a:gd name="T5" fmla="*/ 0 h 35"/>
                <a:gd name="T6" fmla="*/ 35 w 35"/>
                <a:gd name="T7" fmla="*/ 17 h 35"/>
                <a:gd name="T8" fmla="*/ 17 w 35"/>
                <a:gd name="T9" fmla="*/ 35 h 35"/>
                <a:gd name="T10" fmla="*/ 17 w 35"/>
                <a:gd name="T11" fmla="*/ 4 h 35"/>
                <a:gd name="T12" fmla="*/ 4 w 35"/>
                <a:gd name="T13" fmla="*/ 17 h 35"/>
                <a:gd name="T14" fmla="*/ 17 w 35"/>
                <a:gd name="T15" fmla="*/ 31 h 35"/>
                <a:gd name="T16" fmla="*/ 31 w 35"/>
                <a:gd name="T17" fmla="*/ 17 h 35"/>
                <a:gd name="T18" fmla="*/ 17 w 35"/>
                <a:gd name="T1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5">
                  <a:moveTo>
                    <a:pt x="17" y="35"/>
                  </a:moveTo>
                  <a:cubicBezTo>
                    <a:pt x="7" y="35"/>
                    <a:pt x="0" y="27"/>
                    <a:pt x="0" y="17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7"/>
                    <a:pt x="27" y="35"/>
                    <a:pt x="17" y="35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5"/>
                    <a:pt x="10" y="31"/>
                    <a:pt x="17" y="31"/>
                  </a:cubicBezTo>
                  <a:cubicBezTo>
                    <a:pt x="25" y="31"/>
                    <a:pt x="31" y="25"/>
                    <a:pt x="31" y="17"/>
                  </a:cubicBezTo>
                  <a:cubicBezTo>
                    <a:pt x="31" y="10"/>
                    <a:pt x="25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Freeform 113">
              <a:extLst>
                <a:ext uri="{FF2B5EF4-FFF2-40B4-BE49-F238E27FC236}">
                  <a16:creationId xmlns:a16="http://schemas.microsoft.com/office/drawing/2014/main" id="{C94CBE85-18CD-4B90-9D08-9208B6B650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31488" y="3314701"/>
              <a:ext cx="76200" cy="76200"/>
            </a:xfrm>
            <a:custGeom>
              <a:avLst/>
              <a:gdLst>
                <a:gd name="T0" fmla="*/ 18 w 35"/>
                <a:gd name="T1" fmla="*/ 35 h 35"/>
                <a:gd name="T2" fmla="*/ 0 w 35"/>
                <a:gd name="T3" fmla="*/ 18 h 35"/>
                <a:gd name="T4" fmla="*/ 18 w 35"/>
                <a:gd name="T5" fmla="*/ 0 h 35"/>
                <a:gd name="T6" fmla="*/ 35 w 35"/>
                <a:gd name="T7" fmla="*/ 18 h 35"/>
                <a:gd name="T8" fmla="*/ 18 w 35"/>
                <a:gd name="T9" fmla="*/ 35 h 35"/>
                <a:gd name="T10" fmla="*/ 18 w 35"/>
                <a:gd name="T11" fmla="*/ 4 h 35"/>
                <a:gd name="T12" fmla="*/ 4 w 35"/>
                <a:gd name="T13" fmla="*/ 18 h 35"/>
                <a:gd name="T14" fmla="*/ 18 w 35"/>
                <a:gd name="T15" fmla="*/ 31 h 35"/>
                <a:gd name="T16" fmla="*/ 31 w 35"/>
                <a:gd name="T17" fmla="*/ 18 h 35"/>
                <a:gd name="T18" fmla="*/ 18 w 35"/>
                <a:gd name="T1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5">
                  <a:moveTo>
                    <a:pt x="18" y="35"/>
                  </a:moveTo>
                  <a:cubicBezTo>
                    <a:pt x="8" y="35"/>
                    <a:pt x="0" y="27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5" y="8"/>
                    <a:pt x="35" y="18"/>
                  </a:cubicBezTo>
                  <a:cubicBezTo>
                    <a:pt x="35" y="27"/>
                    <a:pt x="28" y="35"/>
                    <a:pt x="18" y="35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8"/>
                  </a:cubicBezTo>
                  <a:cubicBezTo>
                    <a:pt x="4" y="25"/>
                    <a:pt x="10" y="31"/>
                    <a:pt x="18" y="31"/>
                  </a:cubicBezTo>
                  <a:cubicBezTo>
                    <a:pt x="25" y="31"/>
                    <a:pt x="31" y="25"/>
                    <a:pt x="31" y="18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4" name="Freeform 114">
              <a:extLst>
                <a:ext uri="{FF2B5EF4-FFF2-40B4-BE49-F238E27FC236}">
                  <a16:creationId xmlns:a16="http://schemas.microsoft.com/office/drawing/2014/main" id="{416EA9E7-B854-499C-8DB7-E05F2B3C54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53726" y="3436938"/>
              <a:ext cx="77788" cy="74613"/>
            </a:xfrm>
            <a:custGeom>
              <a:avLst/>
              <a:gdLst>
                <a:gd name="T0" fmla="*/ 18 w 36"/>
                <a:gd name="T1" fmla="*/ 35 h 35"/>
                <a:gd name="T2" fmla="*/ 0 w 36"/>
                <a:gd name="T3" fmla="*/ 17 h 35"/>
                <a:gd name="T4" fmla="*/ 18 w 36"/>
                <a:gd name="T5" fmla="*/ 0 h 35"/>
                <a:gd name="T6" fmla="*/ 36 w 36"/>
                <a:gd name="T7" fmla="*/ 17 h 35"/>
                <a:gd name="T8" fmla="*/ 18 w 36"/>
                <a:gd name="T9" fmla="*/ 35 h 35"/>
                <a:gd name="T10" fmla="*/ 18 w 36"/>
                <a:gd name="T11" fmla="*/ 4 h 35"/>
                <a:gd name="T12" fmla="*/ 4 w 36"/>
                <a:gd name="T13" fmla="*/ 17 h 35"/>
                <a:gd name="T14" fmla="*/ 18 w 36"/>
                <a:gd name="T15" fmla="*/ 31 h 35"/>
                <a:gd name="T16" fmla="*/ 32 w 36"/>
                <a:gd name="T17" fmla="*/ 17 h 35"/>
                <a:gd name="T18" fmla="*/ 18 w 36"/>
                <a:gd name="T1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5">
                  <a:moveTo>
                    <a:pt x="18" y="35"/>
                  </a:moveTo>
                  <a:cubicBezTo>
                    <a:pt x="8" y="35"/>
                    <a:pt x="0" y="27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8" y="0"/>
                    <a:pt x="36" y="7"/>
                    <a:pt x="36" y="17"/>
                  </a:cubicBezTo>
                  <a:cubicBezTo>
                    <a:pt x="36" y="27"/>
                    <a:pt x="28" y="35"/>
                    <a:pt x="18" y="35"/>
                  </a:cubicBezTo>
                  <a:close/>
                  <a:moveTo>
                    <a:pt x="18" y="4"/>
                  </a:moveTo>
                  <a:cubicBezTo>
                    <a:pt x="11" y="4"/>
                    <a:pt x="4" y="10"/>
                    <a:pt x="4" y="17"/>
                  </a:cubicBezTo>
                  <a:cubicBezTo>
                    <a:pt x="4" y="25"/>
                    <a:pt x="11" y="31"/>
                    <a:pt x="18" y="31"/>
                  </a:cubicBezTo>
                  <a:cubicBezTo>
                    <a:pt x="26" y="31"/>
                    <a:pt x="32" y="25"/>
                    <a:pt x="32" y="17"/>
                  </a:cubicBezTo>
                  <a:cubicBezTo>
                    <a:pt x="32" y="10"/>
                    <a:pt x="26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15" name="Freeform 115">
            <a:extLst>
              <a:ext uri="{FF2B5EF4-FFF2-40B4-BE49-F238E27FC236}">
                <a16:creationId xmlns:a16="http://schemas.microsoft.com/office/drawing/2014/main" id="{22536A98-98D0-4BC4-A7C7-578885CB4373}"/>
              </a:ext>
            </a:extLst>
          </p:cNvPr>
          <p:cNvSpPr>
            <a:spLocks/>
          </p:cNvSpPr>
          <p:nvPr/>
        </p:nvSpPr>
        <p:spPr bwMode="auto">
          <a:xfrm>
            <a:off x="9780588" y="3300413"/>
            <a:ext cx="230188" cy="17463"/>
          </a:xfrm>
          <a:custGeom>
            <a:avLst/>
            <a:gdLst>
              <a:gd name="T0" fmla="*/ 1 w 107"/>
              <a:gd name="T1" fmla="*/ 4 h 8"/>
              <a:gd name="T2" fmla="*/ 0 w 107"/>
              <a:gd name="T3" fmla="*/ 8 h 8"/>
              <a:gd name="T4" fmla="*/ 103 w 107"/>
              <a:gd name="T5" fmla="*/ 8 h 8"/>
              <a:gd name="T6" fmla="*/ 107 w 107"/>
              <a:gd name="T7" fmla="*/ 4 h 8"/>
              <a:gd name="T8" fmla="*/ 103 w 107"/>
              <a:gd name="T9" fmla="*/ 0 h 8"/>
              <a:gd name="T10" fmla="*/ 0 w 107"/>
              <a:gd name="T11" fmla="*/ 0 h 8"/>
              <a:gd name="T12" fmla="*/ 1 w 107"/>
              <a:gd name="T1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8">
                <a:moveTo>
                  <a:pt x="1" y="4"/>
                </a:moveTo>
                <a:cubicBezTo>
                  <a:pt x="1" y="6"/>
                  <a:pt x="1" y="7"/>
                  <a:pt x="0" y="8"/>
                </a:cubicBezTo>
                <a:cubicBezTo>
                  <a:pt x="103" y="8"/>
                  <a:pt x="103" y="8"/>
                  <a:pt x="103" y="8"/>
                </a:cubicBezTo>
                <a:cubicBezTo>
                  <a:pt x="105" y="8"/>
                  <a:pt x="107" y="7"/>
                  <a:pt x="107" y="4"/>
                </a:cubicBezTo>
                <a:cubicBezTo>
                  <a:pt x="107" y="2"/>
                  <a:pt x="105" y="0"/>
                  <a:pt x="103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2"/>
                  <a:pt x="1" y="3"/>
                  <a:pt x="1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6" name="Freeform 116">
            <a:extLst>
              <a:ext uri="{FF2B5EF4-FFF2-40B4-BE49-F238E27FC236}">
                <a16:creationId xmlns:a16="http://schemas.microsoft.com/office/drawing/2014/main" id="{AB1D3BD1-4DCA-42CC-A7D3-6D596B20A74A}"/>
              </a:ext>
            </a:extLst>
          </p:cNvPr>
          <p:cNvSpPr>
            <a:spLocks/>
          </p:cNvSpPr>
          <p:nvPr/>
        </p:nvSpPr>
        <p:spPr bwMode="auto">
          <a:xfrm>
            <a:off x="9664701" y="3300413"/>
            <a:ext cx="50800" cy="17463"/>
          </a:xfrm>
          <a:custGeom>
            <a:avLst/>
            <a:gdLst>
              <a:gd name="T0" fmla="*/ 22 w 23"/>
              <a:gd name="T1" fmla="*/ 4 h 8"/>
              <a:gd name="T2" fmla="*/ 23 w 23"/>
              <a:gd name="T3" fmla="*/ 0 h 8"/>
              <a:gd name="T4" fmla="*/ 4 w 23"/>
              <a:gd name="T5" fmla="*/ 0 h 8"/>
              <a:gd name="T6" fmla="*/ 0 w 23"/>
              <a:gd name="T7" fmla="*/ 4 h 8"/>
              <a:gd name="T8" fmla="*/ 4 w 23"/>
              <a:gd name="T9" fmla="*/ 8 h 8"/>
              <a:gd name="T10" fmla="*/ 23 w 23"/>
              <a:gd name="T11" fmla="*/ 8 h 8"/>
              <a:gd name="T12" fmla="*/ 22 w 23"/>
              <a:gd name="T1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8">
                <a:moveTo>
                  <a:pt x="22" y="4"/>
                </a:moveTo>
                <a:cubicBezTo>
                  <a:pt x="22" y="3"/>
                  <a:pt x="23" y="2"/>
                  <a:pt x="23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7"/>
                  <a:pt x="2" y="8"/>
                  <a:pt x="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7"/>
                  <a:pt x="22" y="6"/>
                  <a:pt x="22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7" name="Freeform 117">
            <a:extLst>
              <a:ext uri="{FF2B5EF4-FFF2-40B4-BE49-F238E27FC236}">
                <a16:creationId xmlns:a16="http://schemas.microsoft.com/office/drawing/2014/main" id="{10D41D37-714B-47CB-B1DE-6E4502053BD6}"/>
              </a:ext>
            </a:extLst>
          </p:cNvPr>
          <p:cNvSpPr>
            <a:spLocks/>
          </p:cNvSpPr>
          <p:nvPr/>
        </p:nvSpPr>
        <p:spPr bwMode="auto">
          <a:xfrm>
            <a:off x="9948863" y="3424238"/>
            <a:ext cx="61913" cy="15875"/>
          </a:xfrm>
          <a:custGeom>
            <a:avLst/>
            <a:gdLst>
              <a:gd name="T0" fmla="*/ 1 w 29"/>
              <a:gd name="T1" fmla="*/ 4 h 8"/>
              <a:gd name="T2" fmla="*/ 0 w 29"/>
              <a:gd name="T3" fmla="*/ 8 h 8"/>
              <a:gd name="T4" fmla="*/ 25 w 29"/>
              <a:gd name="T5" fmla="*/ 8 h 8"/>
              <a:gd name="T6" fmla="*/ 29 w 29"/>
              <a:gd name="T7" fmla="*/ 4 h 8"/>
              <a:gd name="T8" fmla="*/ 25 w 29"/>
              <a:gd name="T9" fmla="*/ 0 h 8"/>
              <a:gd name="T10" fmla="*/ 0 w 29"/>
              <a:gd name="T11" fmla="*/ 0 h 8"/>
              <a:gd name="T12" fmla="*/ 1 w 29"/>
              <a:gd name="T1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">
                <a:moveTo>
                  <a:pt x="1" y="4"/>
                </a:moveTo>
                <a:cubicBezTo>
                  <a:pt x="1" y="5"/>
                  <a:pt x="0" y="6"/>
                  <a:pt x="0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27" y="8"/>
                  <a:pt x="29" y="6"/>
                  <a:pt x="29" y="4"/>
                </a:cubicBezTo>
                <a:cubicBezTo>
                  <a:pt x="29" y="2"/>
                  <a:pt x="27" y="0"/>
                  <a:pt x="2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1" y="2"/>
                  <a:pt x="1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8" name="Freeform 118">
            <a:extLst>
              <a:ext uri="{FF2B5EF4-FFF2-40B4-BE49-F238E27FC236}">
                <a16:creationId xmlns:a16="http://schemas.microsoft.com/office/drawing/2014/main" id="{ADFC7C01-093A-4F08-B266-FEAC0A74D499}"/>
              </a:ext>
            </a:extLst>
          </p:cNvPr>
          <p:cNvSpPr>
            <a:spLocks/>
          </p:cNvSpPr>
          <p:nvPr/>
        </p:nvSpPr>
        <p:spPr bwMode="auto">
          <a:xfrm>
            <a:off x="9664701" y="3424238"/>
            <a:ext cx="219075" cy="15875"/>
          </a:xfrm>
          <a:custGeom>
            <a:avLst/>
            <a:gdLst>
              <a:gd name="T0" fmla="*/ 100 w 101"/>
              <a:gd name="T1" fmla="*/ 4 h 8"/>
              <a:gd name="T2" fmla="*/ 101 w 101"/>
              <a:gd name="T3" fmla="*/ 0 h 8"/>
              <a:gd name="T4" fmla="*/ 4 w 101"/>
              <a:gd name="T5" fmla="*/ 0 h 8"/>
              <a:gd name="T6" fmla="*/ 0 w 101"/>
              <a:gd name="T7" fmla="*/ 4 h 8"/>
              <a:gd name="T8" fmla="*/ 4 w 101"/>
              <a:gd name="T9" fmla="*/ 8 h 8"/>
              <a:gd name="T10" fmla="*/ 101 w 101"/>
              <a:gd name="T11" fmla="*/ 8 h 8"/>
              <a:gd name="T12" fmla="*/ 100 w 101"/>
              <a:gd name="T1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" h="8">
                <a:moveTo>
                  <a:pt x="100" y="4"/>
                </a:moveTo>
                <a:cubicBezTo>
                  <a:pt x="100" y="2"/>
                  <a:pt x="100" y="1"/>
                  <a:pt x="101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101" y="8"/>
                  <a:pt x="101" y="8"/>
                  <a:pt x="101" y="8"/>
                </a:cubicBezTo>
                <a:cubicBezTo>
                  <a:pt x="100" y="6"/>
                  <a:pt x="100" y="5"/>
                  <a:pt x="100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9" name="Freeform 119">
            <a:extLst>
              <a:ext uri="{FF2B5EF4-FFF2-40B4-BE49-F238E27FC236}">
                <a16:creationId xmlns:a16="http://schemas.microsoft.com/office/drawing/2014/main" id="{EC4BD12B-90CA-48B3-B6CE-1DD5B77726FC}"/>
              </a:ext>
            </a:extLst>
          </p:cNvPr>
          <p:cNvSpPr>
            <a:spLocks/>
          </p:cNvSpPr>
          <p:nvPr/>
        </p:nvSpPr>
        <p:spPr bwMode="auto">
          <a:xfrm>
            <a:off x="9828213" y="3544888"/>
            <a:ext cx="182563" cy="17463"/>
          </a:xfrm>
          <a:custGeom>
            <a:avLst/>
            <a:gdLst>
              <a:gd name="T0" fmla="*/ 1 w 85"/>
              <a:gd name="T1" fmla="*/ 4 h 8"/>
              <a:gd name="T2" fmla="*/ 0 w 85"/>
              <a:gd name="T3" fmla="*/ 8 h 8"/>
              <a:gd name="T4" fmla="*/ 81 w 85"/>
              <a:gd name="T5" fmla="*/ 8 h 8"/>
              <a:gd name="T6" fmla="*/ 85 w 85"/>
              <a:gd name="T7" fmla="*/ 4 h 8"/>
              <a:gd name="T8" fmla="*/ 81 w 85"/>
              <a:gd name="T9" fmla="*/ 0 h 8"/>
              <a:gd name="T10" fmla="*/ 0 w 85"/>
              <a:gd name="T11" fmla="*/ 0 h 8"/>
              <a:gd name="T12" fmla="*/ 1 w 85"/>
              <a:gd name="T1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8">
                <a:moveTo>
                  <a:pt x="1" y="4"/>
                </a:moveTo>
                <a:cubicBezTo>
                  <a:pt x="1" y="6"/>
                  <a:pt x="1" y="7"/>
                  <a:pt x="0" y="8"/>
                </a:cubicBezTo>
                <a:cubicBezTo>
                  <a:pt x="81" y="8"/>
                  <a:pt x="81" y="8"/>
                  <a:pt x="81" y="8"/>
                </a:cubicBezTo>
                <a:cubicBezTo>
                  <a:pt x="83" y="8"/>
                  <a:pt x="85" y="6"/>
                  <a:pt x="85" y="4"/>
                </a:cubicBezTo>
                <a:cubicBezTo>
                  <a:pt x="85" y="2"/>
                  <a:pt x="83" y="0"/>
                  <a:pt x="81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0" name="Freeform 120">
            <a:extLst>
              <a:ext uri="{FF2B5EF4-FFF2-40B4-BE49-F238E27FC236}">
                <a16:creationId xmlns:a16="http://schemas.microsoft.com/office/drawing/2014/main" id="{5A799659-93F8-475A-B4D1-0E928A3432DB}"/>
              </a:ext>
            </a:extLst>
          </p:cNvPr>
          <p:cNvSpPr>
            <a:spLocks/>
          </p:cNvSpPr>
          <p:nvPr/>
        </p:nvSpPr>
        <p:spPr bwMode="auto">
          <a:xfrm>
            <a:off x="9664701" y="3544888"/>
            <a:ext cx="98425" cy="17463"/>
          </a:xfrm>
          <a:custGeom>
            <a:avLst/>
            <a:gdLst>
              <a:gd name="T0" fmla="*/ 44 w 45"/>
              <a:gd name="T1" fmla="*/ 4 h 8"/>
              <a:gd name="T2" fmla="*/ 45 w 45"/>
              <a:gd name="T3" fmla="*/ 0 h 8"/>
              <a:gd name="T4" fmla="*/ 4 w 45"/>
              <a:gd name="T5" fmla="*/ 0 h 8"/>
              <a:gd name="T6" fmla="*/ 0 w 45"/>
              <a:gd name="T7" fmla="*/ 4 h 8"/>
              <a:gd name="T8" fmla="*/ 4 w 45"/>
              <a:gd name="T9" fmla="*/ 8 h 8"/>
              <a:gd name="T10" fmla="*/ 45 w 45"/>
              <a:gd name="T11" fmla="*/ 8 h 8"/>
              <a:gd name="T12" fmla="*/ 44 w 45"/>
              <a:gd name="T1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" h="8">
                <a:moveTo>
                  <a:pt x="44" y="4"/>
                </a:moveTo>
                <a:cubicBezTo>
                  <a:pt x="44" y="3"/>
                  <a:pt x="45" y="1"/>
                  <a:pt x="45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7"/>
                  <a:pt x="44" y="6"/>
                  <a:pt x="44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1" name="Freeform 121">
            <a:extLst>
              <a:ext uri="{FF2B5EF4-FFF2-40B4-BE49-F238E27FC236}">
                <a16:creationId xmlns:a16="http://schemas.microsoft.com/office/drawing/2014/main" id="{FC13F25E-EDA3-4605-92F1-3C4525D9EE1E}"/>
              </a:ext>
            </a:extLst>
          </p:cNvPr>
          <p:cNvSpPr>
            <a:spLocks noEditPoints="1"/>
          </p:cNvSpPr>
          <p:nvPr/>
        </p:nvSpPr>
        <p:spPr bwMode="auto">
          <a:xfrm>
            <a:off x="9709151" y="3270251"/>
            <a:ext cx="77788" cy="77788"/>
          </a:xfrm>
          <a:custGeom>
            <a:avLst/>
            <a:gdLst>
              <a:gd name="T0" fmla="*/ 18 w 36"/>
              <a:gd name="T1" fmla="*/ 36 h 36"/>
              <a:gd name="T2" fmla="*/ 0 w 36"/>
              <a:gd name="T3" fmla="*/ 18 h 36"/>
              <a:gd name="T4" fmla="*/ 18 w 36"/>
              <a:gd name="T5" fmla="*/ 0 h 36"/>
              <a:gd name="T6" fmla="*/ 36 w 36"/>
              <a:gd name="T7" fmla="*/ 18 h 36"/>
              <a:gd name="T8" fmla="*/ 18 w 36"/>
              <a:gd name="T9" fmla="*/ 36 h 36"/>
              <a:gd name="T10" fmla="*/ 18 w 36"/>
              <a:gd name="T11" fmla="*/ 4 h 36"/>
              <a:gd name="T12" fmla="*/ 4 w 36"/>
              <a:gd name="T13" fmla="*/ 18 h 36"/>
              <a:gd name="T14" fmla="*/ 18 w 36"/>
              <a:gd name="T15" fmla="*/ 32 h 36"/>
              <a:gd name="T16" fmla="*/ 32 w 36"/>
              <a:gd name="T17" fmla="*/ 18 h 36"/>
              <a:gd name="T18" fmla="*/ 18 w 36"/>
              <a:gd name="T19" fmla="*/ 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" h="36">
                <a:moveTo>
                  <a:pt x="18" y="36"/>
                </a:moveTo>
                <a:cubicBezTo>
                  <a:pt x="8" y="36"/>
                  <a:pt x="0" y="2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6" y="8"/>
                  <a:pt x="36" y="18"/>
                </a:cubicBezTo>
                <a:cubicBezTo>
                  <a:pt x="36" y="28"/>
                  <a:pt x="28" y="36"/>
                  <a:pt x="18" y="36"/>
                </a:cubicBezTo>
                <a:close/>
                <a:moveTo>
                  <a:pt x="18" y="4"/>
                </a:moveTo>
                <a:cubicBezTo>
                  <a:pt x="11" y="4"/>
                  <a:pt x="4" y="10"/>
                  <a:pt x="4" y="18"/>
                </a:cubicBezTo>
                <a:cubicBezTo>
                  <a:pt x="4" y="26"/>
                  <a:pt x="11" y="32"/>
                  <a:pt x="18" y="32"/>
                </a:cubicBezTo>
                <a:cubicBezTo>
                  <a:pt x="26" y="32"/>
                  <a:pt x="32" y="26"/>
                  <a:pt x="32" y="18"/>
                </a:cubicBezTo>
                <a:cubicBezTo>
                  <a:pt x="32" y="10"/>
                  <a:pt x="26" y="4"/>
                  <a:pt x="18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2" name="Freeform 122">
            <a:extLst>
              <a:ext uri="{FF2B5EF4-FFF2-40B4-BE49-F238E27FC236}">
                <a16:creationId xmlns:a16="http://schemas.microsoft.com/office/drawing/2014/main" id="{8BD81BA5-7545-4037-865A-669A02EEC538}"/>
              </a:ext>
            </a:extLst>
          </p:cNvPr>
          <p:cNvSpPr>
            <a:spLocks noEditPoints="1"/>
          </p:cNvSpPr>
          <p:nvPr/>
        </p:nvSpPr>
        <p:spPr bwMode="auto">
          <a:xfrm>
            <a:off x="9877426" y="3394076"/>
            <a:ext cx="77788" cy="74613"/>
          </a:xfrm>
          <a:custGeom>
            <a:avLst/>
            <a:gdLst>
              <a:gd name="T0" fmla="*/ 18 w 36"/>
              <a:gd name="T1" fmla="*/ 35 h 35"/>
              <a:gd name="T2" fmla="*/ 0 w 36"/>
              <a:gd name="T3" fmla="*/ 18 h 35"/>
              <a:gd name="T4" fmla="*/ 18 w 36"/>
              <a:gd name="T5" fmla="*/ 0 h 35"/>
              <a:gd name="T6" fmla="*/ 36 w 36"/>
              <a:gd name="T7" fmla="*/ 18 h 35"/>
              <a:gd name="T8" fmla="*/ 18 w 36"/>
              <a:gd name="T9" fmla="*/ 35 h 35"/>
              <a:gd name="T10" fmla="*/ 18 w 36"/>
              <a:gd name="T11" fmla="*/ 4 h 35"/>
              <a:gd name="T12" fmla="*/ 4 w 36"/>
              <a:gd name="T13" fmla="*/ 18 h 35"/>
              <a:gd name="T14" fmla="*/ 18 w 36"/>
              <a:gd name="T15" fmla="*/ 31 h 35"/>
              <a:gd name="T16" fmla="*/ 32 w 36"/>
              <a:gd name="T17" fmla="*/ 18 h 35"/>
              <a:gd name="T18" fmla="*/ 18 w 36"/>
              <a:gd name="T19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" h="35">
                <a:moveTo>
                  <a:pt x="18" y="35"/>
                </a:moveTo>
                <a:cubicBezTo>
                  <a:pt x="8" y="35"/>
                  <a:pt x="0" y="27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6" y="8"/>
                  <a:pt x="36" y="18"/>
                </a:cubicBezTo>
                <a:cubicBezTo>
                  <a:pt x="36" y="27"/>
                  <a:pt x="28" y="35"/>
                  <a:pt x="18" y="35"/>
                </a:cubicBezTo>
                <a:close/>
                <a:moveTo>
                  <a:pt x="18" y="4"/>
                </a:moveTo>
                <a:cubicBezTo>
                  <a:pt x="10" y="4"/>
                  <a:pt x="4" y="10"/>
                  <a:pt x="4" y="18"/>
                </a:cubicBezTo>
                <a:cubicBezTo>
                  <a:pt x="4" y="25"/>
                  <a:pt x="10" y="31"/>
                  <a:pt x="18" y="31"/>
                </a:cubicBezTo>
                <a:cubicBezTo>
                  <a:pt x="25" y="31"/>
                  <a:pt x="32" y="25"/>
                  <a:pt x="32" y="18"/>
                </a:cubicBezTo>
                <a:cubicBezTo>
                  <a:pt x="32" y="10"/>
                  <a:pt x="25" y="4"/>
                  <a:pt x="18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3" name="Freeform 123">
            <a:extLst>
              <a:ext uri="{FF2B5EF4-FFF2-40B4-BE49-F238E27FC236}">
                <a16:creationId xmlns:a16="http://schemas.microsoft.com/office/drawing/2014/main" id="{12C01F4D-C41C-4C1D-85AA-E4FD5980B35F}"/>
              </a:ext>
            </a:extLst>
          </p:cNvPr>
          <p:cNvSpPr>
            <a:spLocks noEditPoints="1"/>
          </p:cNvSpPr>
          <p:nvPr/>
        </p:nvSpPr>
        <p:spPr bwMode="auto">
          <a:xfrm>
            <a:off x="9756776" y="3514726"/>
            <a:ext cx="77788" cy="77788"/>
          </a:xfrm>
          <a:custGeom>
            <a:avLst/>
            <a:gdLst>
              <a:gd name="T0" fmla="*/ 18 w 36"/>
              <a:gd name="T1" fmla="*/ 36 h 36"/>
              <a:gd name="T2" fmla="*/ 0 w 36"/>
              <a:gd name="T3" fmla="*/ 18 h 36"/>
              <a:gd name="T4" fmla="*/ 18 w 36"/>
              <a:gd name="T5" fmla="*/ 0 h 36"/>
              <a:gd name="T6" fmla="*/ 36 w 36"/>
              <a:gd name="T7" fmla="*/ 18 h 36"/>
              <a:gd name="T8" fmla="*/ 18 w 36"/>
              <a:gd name="T9" fmla="*/ 36 h 36"/>
              <a:gd name="T10" fmla="*/ 18 w 36"/>
              <a:gd name="T11" fmla="*/ 4 h 36"/>
              <a:gd name="T12" fmla="*/ 4 w 36"/>
              <a:gd name="T13" fmla="*/ 18 h 36"/>
              <a:gd name="T14" fmla="*/ 18 w 36"/>
              <a:gd name="T15" fmla="*/ 32 h 36"/>
              <a:gd name="T16" fmla="*/ 32 w 36"/>
              <a:gd name="T17" fmla="*/ 18 h 36"/>
              <a:gd name="T18" fmla="*/ 18 w 36"/>
              <a:gd name="T19" fmla="*/ 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" h="36">
                <a:moveTo>
                  <a:pt x="18" y="36"/>
                </a:moveTo>
                <a:cubicBezTo>
                  <a:pt x="8" y="36"/>
                  <a:pt x="0" y="2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6" y="8"/>
                  <a:pt x="36" y="18"/>
                </a:cubicBezTo>
                <a:cubicBezTo>
                  <a:pt x="36" y="28"/>
                  <a:pt x="28" y="36"/>
                  <a:pt x="18" y="36"/>
                </a:cubicBezTo>
                <a:close/>
                <a:moveTo>
                  <a:pt x="18" y="4"/>
                </a:moveTo>
                <a:cubicBezTo>
                  <a:pt x="11" y="4"/>
                  <a:pt x="4" y="10"/>
                  <a:pt x="4" y="18"/>
                </a:cubicBezTo>
                <a:cubicBezTo>
                  <a:pt x="4" y="26"/>
                  <a:pt x="11" y="32"/>
                  <a:pt x="18" y="32"/>
                </a:cubicBezTo>
                <a:cubicBezTo>
                  <a:pt x="26" y="32"/>
                  <a:pt x="32" y="26"/>
                  <a:pt x="32" y="18"/>
                </a:cubicBezTo>
                <a:cubicBezTo>
                  <a:pt x="32" y="10"/>
                  <a:pt x="26" y="4"/>
                  <a:pt x="18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4" name="Freeform 124">
            <a:extLst>
              <a:ext uri="{FF2B5EF4-FFF2-40B4-BE49-F238E27FC236}">
                <a16:creationId xmlns:a16="http://schemas.microsoft.com/office/drawing/2014/main" id="{B52A5B82-6D6A-4AFD-952E-5A8D007BCBFE}"/>
              </a:ext>
            </a:extLst>
          </p:cNvPr>
          <p:cNvSpPr>
            <a:spLocks/>
          </p:cNvSpPr>
          <p:nvPr/>
        </p:nvSpPr>
        <p:spPr bwMode="auto">
          <a:xfrm>
            <a:off x="8804276" y="3230563"/>
            <a:ext cx="415925" cy="390525"/>
          </a:xfrm>
          <a:custGeom>
            <a:avLst/>
            <a:gdLst>
              <a:gd name="T0" fmla="*/ 177 w 192"/>
              <a:gd name="T1" fmla="*/ 15 h 180"/>
              <a:gd name="T2" fmla="*/ 122 w 192"/>
              <a:gd name="T3" fmla="*/ 15 h 180"/>
              <a:gd name="T4" fmla="*/ 85 w 192"/>
              <a:gd name="T5" fmla="*/ 52 h 180"/>
              <a:gd name="T6" fmla="*/ 24 w 192"/>
              <a:gd name="T7" fmla="*/ 114 h 180"/>
              <a:gd name="T8" fmla="*/ 11 w 192"/>
              <a:gd name="T9" fmla="*/ 126 h 180"/>
              <a:gd name="T10" fmla="*/ 11 w 192"/>
              <a:gd name="T11" fmla="*/ 168 h 180"/>
              <a:gd name="T12" fmla="*/ 53 w 192"/>
              <a:gd name="T13" fmla="*/ 168 h 180"/>
              <a:gd name="T14" fmla="*/ 103 w 192"/>
              <a:gd name="T15" fmla="*/ 118 h 180"/>
              <a:gd name="T16" fmla="*/ 127 w 192"/>
              <a:gd name="T17" fmla="*/ 94 h 180"/>
              <a:gd name="T18" fmla="*/ 151 w 192"/>
              <a:gd name="T19" fmla="*/ 70 h 180"/>
              <a:gd name="T20" fmla="*/ 151 w 192"/>
              <a:gd name="T21" fmla="*/ 41 h 180"/>
              <a:gd name="T22" fmla="*/ 122 w 192"/>
              <a:gd name="T23" fmla="*/ 41 h 180"/>
              <a:gd name="T24" fmla="*/ 50 w 192"/>
              <a:gd name="T25" fmla="*/ 113 h 180"/>
              <a:gd name="T26" fmla="*/ 55 w 192"/>
              <a:gd name="T27" fmla="*/ 118 h 180"/>
              <a:gd name="T28" fmla="*/ 127 w 192"/>
              <a:gd name="T29" fmla="*/ 46 h 180"/>
              <a:gd name="T30" fmla="*/ 137 w 192"/>
              <a:gd name="T31" fmla="*/ 42 h 180"/>
              <a:gd name="T32" fmla="*/ 146 w 192"/>
              <a:gd name="T33" fmla="*/ 46 h 180"/>
              <a:gd name="T34" fmla="*/ 150 w 192"/>
              <a:gd name="T35" fmla="*/ 56 h 180"/>
              <a:gd name="T36" fmla="*/ 146 w 192"/>
              <a:gd name="T37" fmla="*/ 65 h 180"/>
              <a:gd name="T38" fmla="*/ 122 w 192"/>
              <a:gd name="T39" fmla="*/ 89 h 180"/>
              <a:gd name="T40" fmla="*/ 98 w 192"/>
              <a:gd name="T41" fmla="*/ 113 h 180"/>
              <a:gd name="T42" fmla="*/ 48 w 192"/>
              <a:gd name="T43" fmla="*/ 163 h 180"/>
              <a:gd name="T44" fmla="*/ 32 w 192"/>
              <a:gd name="T45" fmla="*/ 170 h 180"/>
              <a:gd name="T46" fmla="*/ 16 w 192"/>
              <a:gd name="T47" fmla="*/ 163 h 180"/>
              <a:gd name="T48" fmla="*/ 9 w 192"/>
              <a:gd name="T49" fmla="*/ 147 h 180"/>
              <a:gd name="T50" fmla="*/ 16 w 192"/>
              <a:gd name="T51" fmla="*/ 131 h 180"/>
              <a:gd name="T52" fmla="*/ 28 w 192"/>
              <a:gd name="T53" fmla="*/ 119 h 180"/>
              <a:gd name="T54" fmla="*/ 90 w 192"/>
              <a:gd name="T55" fmla="*/ 57 h 180"/>
              <a:gd name="T56" fmla="*/ 127 w 192"/>
              <a:gd name="T57" fmla="*/ 20 h 180"/>
              <a:gd name="T58" fmla="*/ 149 w 192"/>
              <a:gd name="T59" fmla="*/ 11 h 180"/>
              <a:gd name="T60" fmla="*/ 172 w 192"/>
              <a:gd name="T61" fmla="*/ 20 h 180"/>
              <a:gd name="T62" fmla="*/ 181 w 192"/>
              <a:gd name="T63" fmla="*/ 42 h 180"/>
              <a:gd name="T64" fmla="*/ 172 w 192"/>
              <a:gd name="T65" fmla="*/ 64 h 180"/>
              <a:gd name="T66" fmla="*/ 86 w 192"/>
              <a:gd name="T67" fmla="*/ 150 h 180"/>
              <a:gd name="T68" fmla="*/ 91 w 192"/>
              <a:gd name="T69" fmla="*/ 155 h 180"/>
              <a:gd name="T70" fmla="*/ 177 w 192"/>
              <a:gd name="T71" fmla="*/ 69 h 180"/>
              <a:gd name="T72" fmla="*/ 177 w 192"/>
              <a:gd name="T73" fmla="*/ 15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92" h="180">
                <a:moveTo>
                  <a:pt x="177" y="15"/>
                </a:moveTo>
                <a:cubicBezTo>
                  <a:pt x="162" y="0"/>
                  <a:pt x="137" y="0"/>
                  <a:pt x="122" y="15"/>
                </a:cubicBezTo>
                <a:cubicBezTo>
                  <a:pt x="85" y="52"/>
                  <a:pt x="85" y="52"/>
                  <a:pt x="85" y="52"/>
                </a:cubicBezTo>
                <a:cubicBezTo>
                  <a:pt x="24" y="114"/>
                  <a:pt x="24" y="114"/>
                  <a:pt x="24" y="114"/>
                </a:cubicBezTo>
                <a:cubicBezTo>
                  <a:pt x="11" y="126"/>
                  <a:pt x="11" y="126"/>
                  <a:pt x="11" y="126"/>
                </a:cubicBezTo>
                <a:cubicBezTo>
                  <a:pt x="0" y="138"/>
                  <a:pt x="0" y="157"/>
                  <a:pt x="11" y="168"/>
                </a:cubicBezTo>
                <a:cubicBezTo>
                  <a:pt x="23" y="180"/>
                  <a:pt x="42" y="180"/>
                  <a:pt x="53" y="168"/>
                </a:cubicBezTo>
                <a:cubicBezTo>
                  <a:pt x="103" y="118"/>
                  <a:pt x="103" y="118"/>
                  <a:pt x="103" y="118"/>
                </a:cubicBezTo>
                <a:cubicBezTo>
                  <a:pt x="127" y="94"/>
                  <a:pt x="127" y="94"/>
                  <a:pt x="127" y="94"/>
                </a:cubicBezTo>
                <a:cubicBezTo>
                  <a:pt x="151" y="70"/>
                  <a:pt x="151" y="70"/>
                  <a:pt x="151" y="70"/>
                </a:cubicBezTo>
                <a:cubicBezTo>
                  <a:pt x="159" y="62"/>
                  <a:pt x="159" y="49"/>
                  <a:pt x="151" y="41"/>
                </a:cubicBezTo>
                <a:cubicBezTo>
                  <a:pt x="143" y="33"/>
                  <a:pt x="130" y="33"/>
                  <a:pt x="122" y="41"/>
                </a:cubicBezTo>
                <a:cubicBezTo>
                  <a:pt x="50" y="113"/>
                  <a:pt x="50" y="113"/>
                  <a:pt x="50" y="113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127" y="46"/>
                  <a:pt x="127" y="46"/>
                  <a:pt x="127" y="46"/>
                </a:cubicBezTo>
                <a:cubicBezTo>
                  <a:pt x="130" y="44"/>
                  <a:pt x="133" y="42"/>
                  <a:pt x="137" y="42"/>
                </a:cubicBezTo>
                <a:cubicBezTo>
                  <a:pt x="140" y="42"/>
                  <a:pt x="143" y="44"/>
                  <a:pt x="146" y="46"/>
                </a:cubicBezTo>
                <a:cubicBezTo>
                  <a:pt x="149" y="49"/>
                  <a:pt x="150" y="52"/>
                  <a:pt x="150" y="56"/>
                </a:cubicBezTo>
                <a:cubicBezTo>
                  <a:pt x="150" y="59"/>
                  <a:pt x="149" y="63"/>
                  <a:pt x="146" y="65"/>
                </a:cubicBezTo>
                <a:cubicBezTo>
                  <a:pt x="122" y="89"/>
                  <a:pt x="122" y="89"/>
                  <a:pt x="122" y="89"/>
                </a:cubicBezTo>
                <a:cubicBezTo>
                  <a:pt x="98" y="113"/>
                  <a:pt x="98" y="113"/>
                  <a:pt x="98" y="113"/>
                </a:cubicBezTo>
                <a:cubicBezTo>
                  <a:pt x="48" y="163"/>
                  <a:pt x="48" y="163"/>
                  <a:pt x="48" y="163"/>
                </a:cubicBezTo>
                <a:cubicBezTo>
                  <a:pt x="44" y="168"/>
                  <a:pt x="38" y="170"/>
                  <a:pt x="32" y="170"/>
                </a:cubicBezTo>
                <a:cubicBezTo>
                  <a:pt x="26" y="170"/>
                  <a:pt x="21" y="168"/>
                  <a:pt x="16" y="163"/>
                </a:cubicBezTo>
                <a:cubicBezTo>
                  <a:pt x="12" y="159"/>
                  <a:pt x="9" y="153"/>
                  <a:pt x="9" y="147"/>
                </a:cubicBezTo>
                <a:cubicBezTo>
                  <a:pt x="9" y="141"/>
                  <a:pt x="12" y="136"/>
                  <a:pt x="16" y="131"/>
                </a:cubicBezTo>
                <a:cubicBezTo>
                  <a:pt x="28" y="119"/>
                  <a:pt x="28" y="119"/>
                  <a:pt x="28" y="119"/>
                </a:cubicBezTo>
                <a:cubicBezTo>
                  <a:pt x="90" y="57"/>
                  <a:pt x="90" y="57"/>
                  <a:pt x="90" y="57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33" y="14"/>
                  <a:pt x="141" y="11"/>
                  <a:pt x="149" y="11"/>
                </a:cubicBezTo>
                <a:cubicBezTo>
                  <a:pt x="157" y="11"/>
                  <a:pt x="166" y="14"/>
                  <a:pt x="172" y="20"/>
                </a:cubicBezTo>
                <a:cubicBezTo>
                  <a:pt x="178" y="26"/>
                  <a:pt x="181" y="34"/>
                  <a:pt x="181" y="42"/>
                </a:cubicBezTo>
                <a:cubicBezTo>
                  <a:pt x="181" y="50"/>
                  <a:pt x="178" y="58"/>
                  <a:pt x="172" y="64"/>
                </a:cubicBezTo>
                <a:cubicBezTo>
                  <a:pt x="86" y="150"/>
                  <a:pt x="86" y="150"/>
                  <a:pt x="86" y="150"/>
                </a:cubicBezTo>
                <a:cubicBezTo>
                  <a:pt x="91" y="155"/>
                  <a:pt x="91" y="155"/>
                  <a:pt x="91" y="155"/>
                </a:cubicBezTo>
                <a:cubicBezTo>
                  <a:pt x="177" y="69"/>
                  <a:pt x="177" y="69"/>
                  <a:pt x="177" y="69"/>
                </a:cubicBezTo>
                <a:cubicBezTo>
                  <a:pt x="192" y="54"/>
                  <a:pt x="192" y="30"/>
                  <a:pt x="177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5" name="Freeform 125">
            <a:extLst>
              <a:ext uri="{FF2B5EF4-FFF2-40B4-BE49-F238E27FC236}">
                <a16:creationId xmlns:a16="http://schemas.microsoft.com/office/drawing/2014/main" id="{052ED678-C924-4615-9A93-976AA0B1ED55}"/>
              </a:ext>
            </a:extLst>
          </p:cNvPr>
          <p:cNvSpPr>
            <a:spLocks noEditPoints="1"/>
          </p:cNvSpPr>
          <p:nvPr/>
        </p:nvSpPr>
        <p:spPr bwMode="auto">
          <a:xfrm>
            <a:off x="6359526" y="3532188"/>
            <a:ext cx="307975" cy="61913"/>
          </a:xfrm>
          <a:custGeom>
            <a:avLst/>
            <a:gdLst>
              <a:gd name="T0" fmla="*/ 128 w 143"/>
              <a:gd name="T1" fmla="*/ 29 h 29"/>
              <a:gd name="T2" fmla="*/ 14 w 143"/>
              <a:gd name="T3" fmla="*/ 29 h 29"/>
              <a:gd name="T4" fmla="*/ 0 w 143"/>
              <a:gd name="T5" fmla="*/ 15 h 29"/>
              <a:gd name="T6" fmla="*/ 14 w 143"/>
              <a:gd name="T7" fmla="*/ 0 h 29"/>
              <a:gd name="T8" fmla="*/ 54 w 143"/>
              <a:gd name="T9" fmla="*/ 0 h 29"/>
              <a:gd name="T10" fmla="*/ 58 w 143"/>
              <a:gd name="T11" fmla="*/ 7 h 29"/>
              <a:gd name="T12" fmla="*/ 71 w 143"/>
              <a:gd name="T13" fmla="*/ 16 h 29"/>
              <a:gd name="T14" fmla="*/ 84 w 143"/>
              <a:gd name="T15" fmla="*/ 7 h 29"/>
              <a:gd name="T16" fmla="*/ 88 w 143"/>
              <a:gd name="T17" fmla="*/ 0 h 29"/>
              <a:gd name="T18" fmla="*/ 128 w 143"/>
              <a:gd name="T19" fmla="*/ 0 h 29"/>
              <a:gd name="T20" fmla="*/ 143 w 143"/>
              <a:gd name="T21" fmla="*/ 15 h 29"/>
              <a:gd name="T22" fmla="*/ 128 w 143"/>
              <a:gd name="T23" fmla="*/ 29 h 29"/>
              <a:gd name="T24" fmla="*/ 14 w 143"/>
              <a:gd name="T25" fmla="*/ 4 h 29"/>
              <a:gd name="T26" fmla="*/ 4 w 143"/>
              <a:gd name="T27" fmla="*/ 15 h 29"/>
              <a:gd name="T28" fmla="*/ 14 w 143"/>
              <a:gd name="T29" fmla="*/ 25 h 29"/>
              <a:gd name="T30" fmla="*/ 128 w 143"/>
              <a:gd name="T31" fmla="*/ 25 h 29"/>
              <a:gd name="T32" fmla="*/ 139 w 143"/>
              <a:gd name="T33" fmla="*/ 15 h 29"/>
              <a:gd name="T34" fmla="*/ 128 w 143"/>
              <a:gd name="T35" fmla="*/ 4 h 29"/>
              <a:gd name="T36" fmla="*/ 91 w 143"/>
              <a:gd name="T37" fmla="*/ 4 h 29"/>
              <a:gd name="T38" fmla="*/ 88 w 143"/>
              <a:gd name="T39" fmla="*/ 9 h 29"/>
              <a:gd name="T40" fmla="*/ 71 w 143"/>
              <a:gd name="T41" fmla="*/ 20 h 29"/>
              <a:gd name="T42" fmla="*/ 55 w 143"/>
              <a:gd name="T43" fmla="*/ 9 h 29"/>
              <a:gd name="T44" fmla="*/ 52 w 143"/>
              <a:gd name="T45" fmla="*/ 4 h 29"/>
              <a:gd name="T46" fmla="*/ 14 w 143"/>
              <a:gd name="T47" fmla="*/ 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43" h="29">
                <a:moveTo>
                  <a:pt x="128" y="29"/>
                </a:moveTo>
                <a:cubicBezTo>
                  <a:pt x="14" y="29"/>
                  <a:pt x="14" y="29"/>
                  <a:pt x="14" y="29"/>
                </a:cubicBezTo>
                <a:cubicBezTo>
                  <a:pt x="6" y="29"/>
                  <a:pt x="0" y="23"/>
                  <a:pt x="0" y="15"/>
                </a:cubicBezTo>
                <a:cubicBezTo>
                  <a:pt x="0" y="6"/>
                  <a:pt x="6" y="0"/>
                  <a:pt x="14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8" y="7"/>
                  <a:pt x="58" y="7"/>
                  <a:pt x="58" y="7"/>
                </a:cubicBezTo>
                <a:cubicBezTo>
                  <a:pt x="61" y="13"/>
                  <a:pt x="66" y="16"/>
                  <a:pt x="71" y="16"/>
                </a:cubicBezTo>
                <a:cubicBezTo>
                  <a:pt x="76" y="16"/>
                  <a:pt x="81" y="13"/>
                  <a:pt x="84" y="7"/>
                </a:cubicBezTo>
                <a:cubicBezTo>
                  <a:pt x="88" y="0"/>
                  <a:pt x="88" y="0"/>
                  <a:pt x="8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36" y="0"/>
                  <a:pt x="143" y="6"/>
                  <a:pt x="143" y="15"/>
                </a:cubicBezTo>
                <a:cubicBezTo>
                  <a:pt x="143" y="23"/>
                  <a:pt x="136" y="29"/>
                  <a:pt x="128" y="29"/>
                </a:cubicBezTo>
                <a:close/>
                <a:moveTo>
                  <a:pt x="14" y="4"/>
                </a:moveTo>
                <a:cubicBezTo>
                  <a:pt x="8" y="4"/>
                  <a:pt x="4" y="9"/>
                  <a:pt x="4" y="15"/>
                </a:cubicBezTo>
                <a:cubicBezTo>
                  <a:pt x="4" y="20"/>
                  <a:pt x="8" y="25"/>
                  <a:pt x="14" y="25"/>
                </a:cubicBezTo>
                <a:cubicBezTo>
                  <a:pt x="128" y="25"/>
                  <a:pt x="128" y="25"/>
                  <a:pt x="128" y="25"/>
                </a:cubicBezTo>
                <a:cubicBezTo>
                  <a:pt x="134" y="25"/>
                  <a:pt x="139" y="20"/>
                  <a:pt x="139" y="15"/>
                </a:cubicBezTo>
                <a:cubicBezTo>
                  <a:pt x="139" y="9"/>
                  <a:pt x="134" y="4"/>
                  <a:pt x="128" y="4"/>
                </a:cubicBezTo>
                <a:cubicBezTo>
                  <a:pt x="91" y="4"/>
                  <a:pt x="91" y="4"/>
                  <a:pt x="91" y="4"/>
                </a:cubicBezTo>
                <a:cubicBezTo>
                  <a:pt x="88" y="9"/>
                  <a:pt x="88" y="9"/>
                  <a:pt x="88" y="9"/>
                </a:cubicBezTo>
                <a:cubicBezTo>
                  <a:pt x="84" y="16"/>
                  <a:pt x="78" y="20"/>
                  <a:pt x="71" y="20"/>
                </a:cubicBezTo>
                <a:cubicBezTo>
                  <a:pt x="65" y="20"/>
                  <a:pt x="59" y="16"/>
                  <a:pt x="55" y="9"/>
                </a:cubicBezTo>
                <a:cubicBezTo>
                  <a:pt x="52" y="4"/>
                  <a:pt x="52" y="4"/>
                  <a:pt x="52" y="4"/>
                </a:cubicBezTo>
                <a:lnTo>
                  <a:pt x="14" y="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6" name="Freeform 126">
            <a:extLst>
              <a:ext uri="{FF2B5EF4-FFF2-40B4-BE49-F238E27FC236}">
                <a16:creationId xmlns:a16="http://schemas.microsoft.com/office/drawing/2014/main" id="{9AA4E625-5ABE-465B-8C42-77B5DB1A3A8D}"/>
              </a:ext>
            </a:extLst>
          </p:cNvPr>
          <p:cNvSpPr>
            <a:spLocks noEditPoints="1"/>
          </p:cNvSpPr>
          <p:nvPr/>
        </p:nvSpPr>
        <p:spPr bwMode="auto">
          <a:xfrm>
            <a:off x="6408738" y="3254376"/>
            <a:ext cx="207963" cy="277813"/>
          </a:xfrm>
          <a:custGeom>
            <a:avLst/>
            <a:gdLst>
              <a:gd name="T0" fmla="*/ 48 w 96"/>
              <a:gd name="T1" fmla="*/ 128 h 128"/>
              <a:gd name="T2" fmla="*/ 38 w 96"/>
              <a:gd name="T3" fmla="*/ 122 h 128"/>
              <a:gd name="T4" fmla="*/ 3 w 96"/>
              <a:gd name="T5" fmla="*/ 60 h 128"/>
              <a:gd name="T6" fmla="*/ 2 w 96"/>
              <a:gd name="T7" fmla="*/ 48 h 128"/>
              <a:gd name="T8" fmla="*/ 13 w 96"/>
              <a:gd name="T9" fmla="*/ 43 h 128"/>
              <a:gd name="T10" fmla="*/ 23 w 96"/>
              <a:gd name="T11" fmla="*/ 43 h 128"/>
              <a:gd name="T12" fmla="*/ 23 w 96"/>
              <a:gd name="T13" fmla="*/ 18 h 128"/>
              <a:gd name="T14" fmla="*/ 41 w 96"/>
              <a:gd name="T15" fmla="*/ 0 h 128"/>
              <a:gd name="T16" fmla="*/ 55 w 96"/>
              <a:gd name="T17" fmla="*/ 0 h 128"/>
              <a:gd name="T18" fmla="*/ 74 w 96"/>
              <a:gd name="T19" fmla="*/ 18 h 128"/>
              <a:gd name="T20" fmla="*/ 74 w 96"/>
              <a:gd name="T21" fmla="*/ 43 h 128"/>
              <a:gd name="T22" fmla="*/ 84 w 96"/>
              <a:gd name="T23" fmla="*/ 43 h 128"/>
              <a:gd name="T24" fmla="*/ 94 w 96"/>
              <a:gd name="T25" fmla="*/ 48 h 128"/>
              <a:gd name="T26" fmla="*/ 93 w 96"/>
              <a:gd name="T27" fmla="*/ 60 h 128"/>
              <a:gd name="T28" fmla="*/ 58 w 96"/>
              <a:gd name="T29" fmla="*/ 122 h 128"/>
              <a:gd name="T30" fmla="*/ 48 w 96"/>
              <a:gd name="T31" fmla="*/ 128 h 128"/>
              <a:gd name="T32" fmla="*/ 13 w 96"/>
              <a:gd name="T33" fmla="*/ 51 h 128"/>
              <a:gd name="T34" fmla="*/ 9 w 96"/>
              <a:gd name="T35" fmla="*/ 52 h 128"/>
              <a:gd name="T36" fmla="*/ 10 w 96"/>
              <a:gd name="T37" fmla="*/ 56 h 128"/>
              <a:gd name="T38" fmla="*/ 45 w 96"/>
              <a:gd name="T39" fmla="*/ 118 h 128"/>
              <a:gd name="T40" fmla="*/ 48 w 96"/>
              <a:gd name="T41" fmla="*/ 120 h 128"/>
              <a:gd name="T42" fmla="*/ 51 w 96"/>
              <a:gd name="T43" fmla="*/ 118 h 128"/>
              <a:gd name="T44" fmla="*/ 87 w 96"/>
              <a:gd name="T45" fmla="*/ 56 h 128"/>
              <a:gd name="T46" fmla="*/ 87 w 96"/>
              <a:gd name="T47" fmla="*/ 52 h 128"/>
              <a:gd name="T48" fmla="*/ 84 w 96"/>
              <a:gd name="T49" fmla="*/ 51 h 128"/>
              <a:gd name="T50" fmla="*/ 66 w 96"/>
              <a:gd name="T51" fmla="*/ 51 h 128"/>
              <a:gd name="T52" fmla="*/ 66 w 96"/>
              <a:gd name="T53" fmla="*/ 18 h 128"/>
              <a:gd name="T54" fmla="*/ 55 w 96"/>
              <a:gd name="T55" fmla="*/ 8 h 128"/>
              <a:gd name="T56" fmla="*/ 41 w 96"/>
              <a:gd name="T57" fmla="*/ 8 h 128"/>
              <a:gd name="T58" fmla="*/ 31 w 96"/>
              <a:gd name="T59" fmla="*/ 18 h 128"/>
              <a:gd name="T60" fmla="*/ 31 w 96"/>
              <a:gd name="T61" fmla="*/ 51 h 128"/>
              <a:gd name="T62" fmla="*/ 13 w 96"/>
              <a:gd name="T63" fmla="*/ 51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6" h="128">
                <a:moveTo>
                  <a:pt x="48" y="128"/>
                </a:moveTo>
                <a:cubicBezTo>
                  <a:pt x="44" y="128"/>
                  <a:pt x="41" y="126"/>
                  <a:pt x="38" y="122"/>
                </a:cubicBezTo>
                <a:cubicBezTo>
                  <a:pt x="3" y="60"/>
                  <a:pt x="3" y="60"/>
                  <a:pt x="3" y="60"/>
                </a:cubicBezTo>
                <a:cubicBezTo>
                  <a:pt x="1" y="56"/>
                  <a:pt x="0" y="52"/>
                  <a:pt x="2" y="48"/>
                </a:cubicBezTo>
                <a:cubicBezTo>
                  <a:pt x="4" y="45"/>
                  <a:pt x="8" y="43"/>
                  <a:pt x="13" y="43"/>
                </a:cubicBezTo>
                <a:cubicBezTo>
                  <a:pt x="23" y="43"/>
                  <a:pt x="23" y="43"/>
                  <a:pt x="23" y="43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8"/>
                  <a:pt x="31" y="0"/>
                  <a:pt x="41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65" y="0"/>
                  <a:pt x="74" y="8"/>
                  <a:pt x="74" y="18"/>
                </a:cubicBezTo>
                <a:cubicBezTo>
                  <a:pt x="74" y="43"/>
                  <a:pt x="74" y="43"/>
                  <a:pt x="74" y="43"/>
                </a:cubicBezTo>
                <a:cubicBezTo>
                  <a:pt x="84" y="43"/>
                  <a:pt x="84" y="43"/>
                  <a:pt x="84" y="43"/>
                </a:cubicBezTo>
                <a:cubicBezTo>
                  <a:pt x="88" y="43"/>
                  <a:pt x="92" y="45"/>
                  <a:pt x="94" y="48"/>
                </a:cubicBezTo>
                <a:cubicBezTo>
                  <a:pt x="96" y="52"/>
                  <a:pt x="96" y="56"/>
                  <a:pt x="93" y="60"/>
                </a:cubicBezTo>
                <a:cubicBezTo>
                  <a:pt x="58" y="122"/>
                  <a:pt x="58" y="122"/>
                  <a:pt x="58" y="122"/>
                </a:cubicBezTo>
                <a:cubicBezTo>
                  <a:pt x="56" y="126"/>
                  <a:pt x="52" y="128"/>
                  <a:pt x="48" y="128"/>
                </a:cubicBezTo>
                <a:close/>
                <a:moveTo>
                  <a:pt x="13" y="51"/>
                </a:moveTo>
                <a:cubicBezTo>
                  <a:pt x="11" y="51"/>
                  <a:pt x="10" y="52"/>
                  <a:pt x="9" y="52"/>
                </a:cubicBezTo>
                <a:cubicBezTo>
                  <a:pt x="9" y="53"/>
                  <a:pt x="9" y="55"/>
                  <a:pt x="10" y="56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6" y="119"/>
                  <a:pt x="47" y="120"/>
                  <a:pt x="48" y="120"/>
                </a:cubicBezTo>
                <a:cubicBezTo>
                  <a:pt x="49" y="120"/>
                  <a:pt x="50" y="119"/>
                  <a:pt x="51" y="118"/>
                </a:cubicBezTo>
                <a:cubicBezTo>
                  <a:pt x="87" y="56"/>
                  <a:pt x="87" y="56"/>
                  <a:pt x="87" y="56"/>
                </a:cubicBezTo>
                <a:cubicBezTo>
                  <a:pt x="87" y="55"/>
                  <a:pt x="88" y="53"/>
                  <a:pt x="87" y="52"/>
                </a:cubicBezTo>
                <a:cubicBezTo>
                  <a:pt x="87" y="52"/>
                  <a:pt x="85" y="51"/>
                  <a:pt x="84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18"/>
                  <a:pt x="66" y="18"/>
                  <a:pt x="66" y="18"/>
                </a:cubicBezTo>
                <a:cubicBezTo>
                  <a:pt x="66" y="12"/>
                  <a:pt x="61" y="8"/>
                  <a:pt x="55" y="8"/>
                </a:cubicBezTo>
                <a:cubicBezTo>
                  <a:pt x="41" y="8"/>
                  <a:pt x="41" y="8"/>
                  <a:pt x="41" y="8"/>
                </a:cubicBezTo>
                <a:cubicBezTo>
                  <a:pt x="36" y="8"/>
                  <a:pt x="31" y="12"/>
                  <a:pt x="31" y="18"/>
                </a:cubicBezTo>
                <a:cubicBezTo>
                  <a:pt x="31" y="51"/>
                  <a:pt x="31" y="51"/>
                  <a:pt x="31" y="51"/>
                </a:cubicBezTo>
                <a:lnTo>
                  <a:pt x="13" y="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7" name="Freeform 127">
            <a:extLst>
              <a:ext uri="{FF2B5EF4-FFF2-40B4-BE49-F238E27FC236}">
                <a16:creationId xmlns:a16="http://schemas.microsoft.com/office/drawing/2014/main" id="{84775CA8-7AA4-4649-834B-C3F81C9D3408}"/>
              </a:ext>
            </a:extLst>
          </p:cNvPr>
          <p:cNvSpPr>
            <a:spLocks noEditPoints="1"/>
          </p:cNvSpPr>
          <p:nvPr/>
        </p:nvSpPr>
        <p:spPr bwMode="auto">
          <a:xfrm>
            <a:off x="7189788" y="3532188"/>
            <a:ext cx="307975" cy="61913"/>
          </a:xfrm>
          <a:custGeom>
            <a:avLst/>
            <a:gdLst>
              <a:gd name="T0" fmla="*/ 129 w 143"/>
              <a:gd name="T1" fmla="*/ 29 h 29"/>
              <a:gd name="T2" fmla="*/ 15 w 143"/>
              <a:gd name="T3" fmla="*/ 29 h 29"/>
              <a:gd name="T4" fmla="*/ 0 w 143"/>
              <a:gd name="T5" fmla="*/ 15 h 29"/>
              <a:gd name="T6" fmla="*/ 15 w 143"/>
              <a:gd name="T7" fmla="*/ 0 h 29"/>
              <a:gd name="T8" fmla="*/ 44 w 143"/>
              <a:gd name="T9" fmla="*/ 0 h 29"/>
              <a:gd name="T10" fmla="*/ 44 w 143"/>
              <a:gd name="T11" fmla="*/ 1 h 29"/>
              <a:gd name="T12" fmla="*/ 65 w 143"/>
              <a:gd name="T13" fmla="*/ 16 h 29"/>
              <a:gd name="T14" fmla="*/ 79 w 143"/>
              <a:gd name="T15" fmla="*/ 16 h 29"/>
              <a:gd name="T16" fmla="*/ 99 w 143"/>
              <a:gd name="T17" fmla="*/ 1 h 29"/>
              <a:gd name="T18" fmla="*/ 100 w 143"/>
              <a:gd name="T19" fmla="*/ 0 h 29"/>
              <a:gd name="T20" fmla="*/ 129 w 143"/>
              <a:gd name="T21" fmla="*/ 0 h 29"/>
              <a:gd name="T22" fmla="*/ 143 w 143"/>
              <a:gd name="T23" fmla="*/ 15 h 29"/>
              <a:gd name="T24" fmla="*/ 129 w 143"/>
              <a:gd name="T25" fmla="*/ 29 h 29"/>
              <a:gd name="T26" fmla="*/ 15 w 143"/>
              <a:gd name="T27" fmla="*/ 4 h 29"/>
              <a:gd name="T28" fmla="*/ 4 w 143"/>
              <a:gd name="T29" fmla="*/ 15 h 29"/>
              <a:gd name="T30" fmla="*/ 15 w 143"/>
              <a:gd name="T31" fmla="*/ 25 h 29"/>
              <a:gd name="T32" fmla="*/ 129 w 143"/>
              <a:gd name="T33" fmla="*/ 25 h 29"/>
              <a:gd name="T34" fmla="*/ 139 w 143"/>
              <a:gd name="T35" fmla="*/ 15 h 29"/>
              <a:gd name="T36" fmla="*/ 129 w 143"/>
              <a:gd name="T37" fmla="*/ 4 h 29"/>
              <a:gd name="T38" fmla="*/ 102 w 143"/>
              <a:gd name="T39" fmla="*/ 4 h 29"/>
              <a:gd name="T40" fmla="*/ 79 w 143"/>
              <a:gd name="T41" fmla="*/ 20 h 29"/>
              <a:gd name="T42" fmla="*/ 65 w 143"/>
              <a:gd name="T43" fmla="*/ 20 h 29"/>
              <a:gd name="T44" fmla="*/ 41 w 143"/>
              <a:gd name="T45" fmla="*/ 4 h 29"/>
              <a:gd name="T46" fmla="*/ 15 w 143"/>
              <a:gd name="T47" fmla="*/ 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43" h="29">
                <a:moveTo>
                  <a:pt x="129" y="29"/>
                </a:moveTo>
                <a:cubicBezTo>
                  <a:pt x="15" y="29"/>
                  <a:pt x="15" y="29"/>
                  <a:pt x="15" y="29"/>
                </a:cubicBezTo>
                <a:cubicBezTo>
                  <a:pt x="7" y="29"/>
                  <a:pt x="0" y="23"/>
                  <a:pt x="0" y="15"/>
                </a:cubicBezTo>
                <a:cubicBezTo>
                  <a:pt x="0" y="6"/>
                  <a:pt x="7" y="0"/>
                  <a:pt x="15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1"/>
                  <a:pt x="44" y="1"/>
                  <a:pt x="44" y="1"/>
                </a:cubicBezTo>
                <a:cubicBezTo>
                  <a:pt x="47" y="10"/>
                  <a:pt x="56" y="16"/>
                  <a:pt x="65" y="16"/>
                </a:cubicBezTo>
                <a:cubicBezTo>
                  <a:pt x="79" y="16"/>
                  <a:pt x="79" y="16"/>
                  <a:pt x="79" y="16"/>
                </a:cubicBezTo>
                <a:cubicBezTo>
                  <a:pt x="88" y="16"/>
                  <a:pt x="96" y="10"/>
                  <a:pt x="99" y="1"/>
                </a:cubicBezTo>
                <a:cubicBezTo>
                  <a:pt x="100" y="0"/>
                  <a:pt x="100" y="0"/>
                  <a:pt x="100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37" y="0"/>
                  <a:pt x="143" y="6"/>
                  <a:pt x="143" y="15"/>
                </a:cubicBezTo>
                <a:cubicBezTo>
                  <a:pt x="143" y="23"/>
                  <a:pt x="137" y="29"/>
                  <a:pt x="129" y="29"/>
                </a:cubicBezTo>
                <a:close/>
                <a:moveTo>
                  <a:pt x="15" y="4"/>
                </a:moveTo>
                <a:cubicBezTo>
                  <a:pt x="9" y="4"/>
                  <a:pt x="4" y="9"/>
                  <a:pt x="4" y="15"/>
                </a:cubicBezTo>
                <a:cubicBezTo>
                  <a:pt x="4" y="20"/>
                  <a:pt x="9" y="25"/>
                  <a:pt x="15" y="25"/>
                </a:cubicBezTo>
                <a:cubicBezTo>
                  <a:pt x="129" y="25"/>
                  <a:pt x="129" y="25"/>
                  <a:pt x="129" y="25"/>
                </a:cubicBezTo>
                <a:cubicBezTo>
                  <a:pt x="135" y="25"/>
                  <a:pt x="139" y="20"/>
                  <a:pt x="139" y="15"/>
                </a:cubicBezTo>
                <a:cubicBezTo>
                  <a:pt x="139" y="9"/>
                  <a:pt x="135" y="4"/>
                  <a:pt x="129" y="4"/>
                </a:cubicBezTo>
                <a:cubicBezTo>
                  <a:pt x="102" y="4"/>
                  <a:pt x="102" y="4"/>
                  <a:pt x="102" y="4"/>
                </a:cubicBezTo>
                <a:cubicBezTo>
                  <a:pt x="98" y="13"/>
                  <a:pt x="89" y="20"/>
                  <a:pt x="79" y="20"/>
                </a:cubicBezTo>
                <a:cubicBezTo>
                  <a:pt x="65" y="20"/>
                  <a:pt x="65" y="20"/>
                  <a:pt x="65" y="20"/>
                </a:cubicBezTo>
                <a:cubicBezTo>
                  <a:pt x="54" y="20"/>
                  <a:pt x="45" y="13"/>
                  <a:pt x="41" y="4"/>
                </a:cubicBezTo>
                <a:lnTo>
                  <a:pt x="15" y="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8" name="Freeform 128">
            <a:extLst>
              <a:ext uri="{FF2B5EF4-FFF2-40B4-BE49-F238E27FC236}">
                <a16:creationId xmlns:a16="http://schemas.microsoft.com/office/drawing/2014/main" id="{2577DEDF-11E2-41CC-B8B6-0B8AEF814FED}"/>
              </a:ext>
            </a:extLst>
          </p:cNvPr>
          <p:cNvSpPr>
            <a:spLocks noEditPoints="1"/>
          </p:cNvSpPr>
          <p:nvPr/>
        </p:nvSpPr>
        <p:spPr bwMode="auto">
          <a:xfrm>
            <a:off x="7240588" y="3254376"/>
            <a:ext cx="207963" cy="277813"/>
          </a:xfrm>
          <a:custGeom>
            <a:avLst/>
            <a:gdLst>
              <a:gd name="T0" fmla="*/ 55 w 96"/>
              <a:gd name="T1" fmla="*/ 128 h 128"/>
              <a:gd name="T2" fmla="*/ 41 w 96"/>
              <a:gd name="T3" fmla="*/ 128 h 128"/>
              <a:gd name="T4" fmla="*/ 22 w 96"/>
              <a:gd name="T5" fmla="*/ 110 h 128"/>
              <a:gd name="T6" fmla="*/ 22 w 96"/>
              <a:gd name="T7" fmla="*/ 85 h 128"/>
              <a:gd name="T8" fmla="*/ 12 w 96"/>
              <a:gd name="T9" fmla="*/ 85 h 128"/>
              <a:gd name="T10" fmla="*/ 2 w 96"/>
              <a:gd name="T11" fmla="*/ 79 h 128"/>
              <a:gd name="T12" fmla="*/ 3 w 96"/>
              <a:gd name="T13" fmla="*/ 68 h 128"/>
              <a:gd name="T14" fmla="*/ 38 w 96"/>
              <a:gd name="T15" fmla="*/ 6 h 128"/>
              <a:gd name="T16" fmla="*/ 48 w 96"/>
              <a:gd name="T17" fmla="*/ 0 h 128"/>
              <a:gd name="T18" fmla="*/ 58 w 96"/>
              <a:gd name="T19" fmla="*/ 6 h 128"/>
              <a:gd name="T20" fmla="*/ 93 w 96"/>
              <a:gd name="T21" fmla="*/ 68 h 128"/>
              <a:gd name="T22" fmla="*/ 94 w 96"/>
              <a:gd name="T23" fmla="*/ 79 h 128"/>
              <a:gd name="T24" fmla="*/ 83 w 96"/>
              <a:gd name="T25" fmla="*/ 85 h 128"/>
              <a:gd name="T26" fmla="*/ 73 w 96"/>
              <a:gd name="T27" fmla="*/ 85 h 128"/>
              <a:gd name="T28" fmla="*/ 73 w 96"/>
              <a:gd name="T29" fmla="*/ 110 h 128"/>
              <a:gd name="T30" fmla="*/ 55 w 96"/>
              <a:gd name="T31" fmla="*/ 128 h 128"/>
              <a:gd name="T32" fmla="*/ 48 w 96"/>
              <a:gd name="T33" fmla="*/ 8 h 128"/>
              <a:gd name="T34" fmla="*/ 45 w 96"/>
              <a:gd name="T35" fmla="*/ 10 h 128"/>
              <a:gd name="T36" fmla="*/ 9 w 96"/>
              <a:gd name="T37" fmla="*/ 72 h 128"/>
              <a:gd name="T38" fmla="*/ 9 w 96"/>
              <a:gd name="T39" fmla="*/ 75 h 128"/>
              <a:gd name="T40" fmla="*/ 12 w 96"/>
              <a:gd name="T41" fmla="*/ 77 h 128"/>
              <a:gd name="T42" fmla="*/ 30 w 96"/>
              <a:gd name="T43" fmla="*/ 77 h 128"/>
              <a:gd name="T44" fmla="*/ 30 w 96"/>
              <a:gd name="T45" fmla="*/ 110 h 128"/>
              <a:gd name="T46" fmla="*/ 41 w 96"/>
              <a:gd name="T47" fmla="*/ 120 h 128"/>
              <a:gd name="T48" fmla="*/ 55 w 96"/>
              <a:gd name="T49" fmla="*/ 120 h 128"/>
              <a:gd name="T50" fmla="*/ 65 w 96"/>
              <a:gd name="T51" fmla="*/ 110 h 128"/>
              <a:gd name="T52" fmla="*/ 65 w 96"/>
              <a:gd name="T53" fmla="*/ 77 h 128"/>
              <a:gd name="T54" fmla="*/ 83 w 96"/>
              <a:gd name="T55" fmla="*/ 77 h 128"/>
              <a:gd name="T56" fmla="*/ 87 w 96"/>
              <a:gd name="T57" fmla="*/ 75 h 128"/>
              <a:gd name="T58" fmla="*/ 86 w 96"/>
              <a:gd name="T59" fmla="*/ 72 h 128"/>
              <a:gd name="T60" fmla="*/ 51 w 96"/>
              <a:gd name="T61" fmla="*/ 10 h 128"/>
              <a:gd name="T62" fmla="*/ 48 w 96"/>
              <a:gd name="T63" fmla="*/ 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6" h="128">
                <a:moveTo>
                  <a:pt x="55" y="128"/>
                </a:moveTo>
                <a:cubicBezTo>
                  <a:pt x="41" y="128"/>
                  <a:pt x="41" y="128"/>
                  <a:pt x="41" y="128"/>
                </a:cubicBezTo>
                <a:cubicBezTo>
                  <a:pt x="31" y="128"/>
                  <a:pt x="22" y="120"/>
                  <a:pt x="22" y="110"/>
                </a:cubicBezTo>
                <a:cubicBezTo>
                  <a:pt x="22" y="85"/>
                  <a:pt x="22" y="85"/>
                  <a:pt x="22" y="85"/>
                </a:cubicBezTo>
                <a:cubicBezTo>
                  <a:pt x="12" y="85"/>
                  <a:pt x="12" y="85"/>
                  <a:pt x="12" y="85"/>
                </a:cubicBezTo>
                <a:cubicBezTo>
                  <a:pt x="8" y="85"/>
                  <a:pt x="4" y="83"/>
                  <a:pt x="2" y="79"/>
                </a:cubicBezTo>
                <a:cubicBezTo>
                  <a:pt x="0" y="76"/>
                  <a:pt x="0" y="72"/>
                  <a:pt x="3" y="68"/>
                </a:cubicBezTo>
                <a:cubicBezTo>
                  <a:pt x="38" y="6"/>
                  <a:pt x="38" y="6"/>
                  <a:pt x="38" y="6"/>
                </a:cubicBezTo>
                <a:cubicBezTo>
                  <a:pt x="40" y="2"/>
                  <a:pt x="44" y="0"/>
                  <a:pt x="48" y="0"/>
                </a:cubicBezTo>
                <a:cubicBezTo>
                  <a:pt x="52" y="0"/>
                  <a:pt x="55" y="2"/>
                  <a:pt x="58" y="6"/>
                </a:cubicBezTo>
                <a:cubicBezTo>
                  <a:pt x="93" y="68"/>
                  <a:pt x="93" y="68"/>
                  <a:pt x="93" y="68"/>
                </a:cubicBezTo>
                <a:cubicBezTo>
                  <a:pt x="95" y="72"/>
                  <a:pt x="96" y="76"/>
                  <a:pt x="94" y="79"/>
                </a:cubicBezTo>
                <a:cubicBezTo>
                  <a:pt x="92" y="83"/>
                  <a:pt x="88" y="85"/>
                  <a:pt x="83" y="85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110"/>
                  <a:pt x="73" y="110"/>
                  <a:pt x="73" y="110"/>
                </a:cubicBezTo>
                <a:cubicBezTo>
                  <a:pt x="73" y="120"/>
                  <a:pt x="65" y="128"/>
                  <a:pt x="55" y="128"/>
                </a:cubicBezTo>
                <a:close/>
                <a:moveTo>
                  <a:pt x="48" y="8"/>
                </a:moveTo>
                <a:cubicBezTo>
                  <a:pt x="47" y="8"/>
                  <a:pt x="46" y="9"/>
                  <a:pt x="45" y="10"/>
                </a:cubicBezTo>
                <a:cubicBezTo>
                  <a:pt x="9" y="72"/>
                  <a:pt x="9" y="72"/>
                  <a:pt x="9" y="72"/>
                </a:cubicBezTo>
                <a:cubicBezTo>
                  <a:pt x="9" y="73"/>
                  <a:pt x="8" y="75"/>
                  <a:pt x="9" y="75"/>
                </a:cubicBezTo>
                <a:cubicBezTo>
                  <a:pt x="9" y="76"/>
                  <a:pt x="11" y="77"/>
                  <a:pt x="12" y="77"/>
                </a:cubicBezTo>
                <a:cubicBezTo>
                  <a:pt x="30" y="77"/>
                  <a:pt x="30" y="77"/>
                  <a:pt x="30" y="77"/>
                </a:cubicBezTo>
                <a:cubicBezTo>
                  <a:pt x="30" y="110"/>
                  <a:pt x="30" y="110"/>
                  <a:pt x="30" y="110"/>
                </a:cubicBezTo>
                <a:cubicBezTo>
                  <a:pt x="30" y="116"/>
                  <a:pt x="35" y="120"/>
                  <a:pt x="41" y="120"/>
                </a:cubicBezTo>
                <a:cubicBezTo>
                  <a:pt x="55" y="120"/>
                  <a:pt x="55" y="120"/>
                  <a:pt x="55" y="120"/>
                </a:cubicBezTo>
                <a:cubicBezTo>
                  <a:pt x="60" y="120"/>
                  <a:pt x="65" y="116"/>
                  <a:pt x="65" y="110"/>
                </a:cubicBezTo>
                <a:cubicBezTo>
                  <a:pt x="65" y="77"/>
                  <a:pt x="65" y="77"/>
                  <a:pt x="65" y="77"/>
                </a:cubicBezTo>
                <a:cubicBezTo>
                  <a:pt x="83" y="77"/>
                  <a:pt x="83" y="77"/>
                  <a:pt x="83" y="77"/>
                </a:cubicBezTo>
                <a:cubicBezTo>
                  <a:pt x="85" y="77"/>
                  <a:pt x="86" y="76"/>
                  <a:pt x="87" y="75"/>
                </a:cubicBezTo>
                <a:cubicBezTo>
                  <a:pt x="87" y="75"/>
                  <a:pt x="87" y="73"/>
                  <a:pt x="86" y="72"/>
                </a:cubicBezTo>
                <a:cubicBezTo>
                  <a:pt x="51" y="10"/>
                  <a:pt x="51" y="10"/>
                  <a:pt x="51" y="10"/>
                </a:cubicBezTo>
                <a:cubicBezTo>
                  <a:pt x="50" y="9"/>
                  <a:pt x="49" y="8"/>
                  <a:pt x="48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9" name="Freeform 129">
            <a:extLst>
              <a:ext uri="{FF2B5EF4-FFF2-40B4-BE49-F238E27FC236}">
                <a16:creationId xmlns:a16="http://schemas.microsoft.com/office/drawing/2014/main" id="{697E5412-057B-482B-8DAD-CD015F3D6824}"/>
              </a:ext>
            </a:extLst>
          </p:cNvPr>
          <p:cNvSpPr>
            <a:spLocks noEditPoints="1"/>
          </p:cNvSpPr>
          <p:nvPr/>
        </p:nvSpPr>
        <p:spPr bwMode="auto">
          <a:xfrm>
            <a:off x="5694363" y="3448051"/>
            <a:ext cx="184150" cy="163513"/>
          </a:xfrm>
          <a:custGeom>
            <a:avLst/>
            <a:gdLst>
              <a:gd name="T0" fmla="*/ 60 w 85"/>
              <a:gd name="T1" fmla="*/ 76 h 76"/>
              <a:gd name="T2" fmla="*/ 60 w 85"/>
              <a:gd name="T3" fmla="*/ 76 h 76"/>
              <a:gd name="T4" fmla="*/ 52 w 85"/>
              <a:gd name="T5" fmla="*/ 73 h 76"/>
              <a:gd name="T6" fmla="*/ 0 w 85"/>
              <a:gd name="T7" fmla="*/ 22 h 76"/>
              <a:gd name="T8" fmla="*/ 13 w 85"/>
              <a:gd name="T9" fmla="*/ 9 h 76"/>
              <a:gd name="T10" fmla="*/ 30 w 85"/>
              <a:gd name="T11" fmla="*/ 1 h 76"/>
              <a:gd name="T12" fmla="*/ 33 w 85"/>
              <a:gd name="T13" fmla="*/ 0 h 76"/>
              <a:gd name="T14" fmla="*/ 79 w 85"/>
              <a:gd name="T15" fmla="*/ 46 h 76"/>
              <a:gd name="T16" fmla="*/ 74 w 85"/>
              <a:gd name="T17" fmla="*/ 69 h 76"/>
              <a:gd name="T18" fmla="*/ 60 w 85"/>
              <a:gd name="T19" fmla="*/ 76 h 76"/>
              <a:gd name="T20" fmla="*/ 58 w 85"/>
              <a:gd name="T21" fmla="*/ 68 h 76"/>
              <a:gd name="T22" fmla="*/ 60 w 85"/>
              <a:gd name="T23" fmla="*/ 68 h 76"/>
              <a:gd name="T24" fmla="*/ 68 w 85"/>
              <a:gd name="T25" fmla="*/ 63 h 76"/>
              <a:gd name="T26" fmla="*/ 73 w 85"/>
              <a:gd name="T27" fmla="*/ 52 h 76"/>
              <a:gd name="T28" fmla="*/ 30 w 85"/>
              <a:gd name="T29" fmla="*/ 9 h 76"/>
              <a:gd name="T30" fmla="*/ 18 w 85"/>
              <a:gd name="T31" fmla="*/ 14 h 76"/>
              <a:gd name="T32" fmla="*/ 11 w 85"/>
              <a:gd name="T33" fmla="*/ 21 h 76"/>
              <a:gd name="T34" fmla="*/ 58 w 85"/>
              <a:gd name="T35" fmla="*/ 68 h 76"/>
              <a:gd name="T36" fmla="*/ 58 w 85"/>
              <a:gd name="T37" fmla="*/ 68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5" h="76">
                <a:moveTo>
                  <a:pt x="60" y="76"/>
                </a:moveTo>
                <a:cubicBezTo>
                  <a:pt x="60" y="76"/>
                  <a:pt x="60" y="76"/>
                  <a:pt x="60" y="76"/>
                </a:cubicBezTo>
                <a:cubicBezTo>
                  <a:pt x="55" y="76"/>
                  <a:pt x="52" y="74"/>
                  <a:pt x="52" y="73"/>
                </a:cubicBezTo>
                <a:cubicBezTo>
                  <a:pt x="0" y="22"/>
                  <a:pt x="0" y="22"/>
                  <a:pt x="0" y="22"/>
                </a:cubicBezTo>
                <a:cubicBezTo>
                  <a:pt x="13" y="9"/>
                  <a:pt x="13" y="9"/>
                  <a:pt x="13" y="9"/>
                </a:cubicBezTo>
                <a:cubicBezTo>
                  <a:pt x="14" y="8"/>
                  <a:pt x="17" y="5"/>
                  <a:pt x="30" y="1"/>
                </a:cubicBezTo>
                <a:cubicBezTo>
                  <a:pt x="33" y="0"/>
                  <a:pt x="33" y="0"/>
                  <a:pt x="33" y="0"/>
                </a:cubicBezTo>
                <a:cubicBezTo>
                  <a:pt x="79" y="46"/>
                  <a:pt x="79" y="46"/>
                  <a:pt x="79" y="46"/>
                </a:cubicBezTo>
                <a:cubicBezTo>
                  <a:pt x="82" y="49"/>
                  <a:pt x="85" y="58"/>
                  <a:pt x="74" y="69"/>
                </a:cubicBezTo>
                <a:cubicBezTo>
                  <a:pt x="69" y="74"/>
                  <a:pt x="64" y="76"/>
                  <a:pt x="60" y="76"/>
                </a:cubicBezTo>
                <a:close/>
                <a:moveTo>
                  <a:pt x="58" y="68"/>
                </a:moveTo>
                <a:cubicBezTo>
                  <a:pt x="58" y="68"/>
                  <a:pt x="58" y="68"/>
                  <a:pt x="60" y="68"/>
                </a:cubicBezTo>
                <a:cubicBezTo>
                  <a:pt x="62" y="68"/>
                  <a:pt x="65" y="66"/>
                  <a:pt x="68" y="63"/>
                </a:cubicBezTo>
                <a:cubicBezTo>
                  <a:pt x="76" y="56"/>
                  <a:pt x="73" y="52"/>
                  <a:pt x="73" y="52"/>
                </a:cubicBezTo>
                <a:cubicBezTo>
                  <a:pt x="30" y="9"/>
                  <a:pt x="30" y="9"/>
                  <a:pt x="30" y="9"/>
                </a:cubicBezTo>
                <a:cubicBezTo>
                  <a:pt x="21" y="12"/>
                  <a:pt x="19" y="14"/>
                  <a:pt x="18" y="14"/>
                </a:cubicBezTo>
                <a:cubicBezTo>
                  <a:pt x="11" y="21"/>
                  <a:pt x="11" y="21"/>
                  <a:pt x="11" y="21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0" name="Freeform 130">
            <a:extLst>
              <a:ext uri="{FF2B5EF4-FFF2-40B4-BE49-F238E27FC236}">
                <a16:creationId xmlns:a16="http://schemas.microsoft.com/office/drawing/2014/main" id="{350C7C12-33F7-4F5C-8855-A4A03394A0CD}"/>
              </a:ext>
            </a:extLst>
          </p:cNvPr>
          <p:cNvSpPr>
            <a:spLocks noEditPoints="1"/>
          </p:cNvSpPr>
          <p:nvPr/>
        </p:nvSpPr>
        <p:spPr bwMode="auto">
          <a:xfrm>
            <a:off x="5502276" y="3243263"/>
            <a:ext cx="174625" cy="173038"/>
          </a:xfrm>
          <a:custGeom>
            <a:avLst/>
            <a:gdLst>
              <a:gd name="T0" fmla="*/ 65 w 81"/>
              <a:gd name="T1" fmla="*/ 80 h 80"/>
              <a:gd name="T2" fmla="*/ 32 w 81"/>
              <a:gd name="T3" fmla="*/ 47 h 80"/>
              <a:gd name="T4" fmla="*/ 18 w 81"/>
              <a:gd name="T5" fmla="*/ 41 h 80"/>
              <a:gd name="T6" fmla="*/ 0 w 81"/>
              <a:gd name="T7" fmla="*/ 15 h 80"/>
              <a:gd name="T8" fmla="*/ 15 w 81"/>
              <a:gd name="T9" fmla="*/ 0 h 80"/>
              <a:gd name="T10" fmla="*/ 42 w 81"/>
              <a:gd name="T11" fmla="*/ 17 h 80"/>
              <a:gd name="T12" fmla="*/ 48 w 81"/>
              <a:gd name="T13" fmla="*/ 31 h 80"/>
              <a:gd name="T14" fmla="*/ 81 w 81"/>
              <a:gd name="T15" fmla="*/ 64 h 80"/>
              <a:gd name="T16" fmla="*/ 79 w 81"/>
              <a:gd name="T17" fmla="*/ 67 h 80"/>
              <a:gd name="T18" fmla="*/ 74 w 81"/>
              <a:gd name="T19" fmla="*/ 72 h 80"/>
              <a:gd name="T20" fmla="*/ 74 w 81"/>
              <a:gd name="T21" fmla="*/ 73 h 80"/>
              <a:gd name="T22" fmla="*/ 65 w 81"/>
              <a:gd name="T23" fmla="*/ 80 h 80"/>
              <a:gd name="T24" fmla="*/ 23 w 81"/>
              <a:gd name="T25" fmla="*/ 35 h 80"/>
              <a:gd name="T26" fmla="*/ 36 w 81"/>
              <a:gd name="T27" fmla="*/ 41 h 80"/>
              <a:gd name="T28" fmla="*/ 65 w 81"/>
              <a:gd name="T29" fmla="*/ 70 h 80"/>
              <a:gd name="T30" fmla="*/ 69 w 81"/>
              <a:gd name="T31" fmla="*/ 66 h 80"/>
              <a:gd name="T32" fmla="*/ 70 w 81"/>
              <a:gd name="T33" fmla="*/ 65 h 80"/>
              <a:gd name="T34" fmla="*/ 41 w 81"/>
              <a:gd name="T35" fmla="*/ 36 h 80"/>
              <a:gd name="T36" fmla="*/ 35 w 81"/>
              <a:gd name="T37" fmla="*/ 22 h 80"/>
              <a:gd name="T38" fmla="*/ 16 w 81"/>
              <a:gd name="T39" fmla="*/ 10 h 80"/>
              <a:gd name="T40" fmla="*/ 11 w 81"/>
              <a:gd name="T41" fmla="*/ 16 h 80"/>
              <a:gd name="T42" fmla="*/ 23 w 81"/>
              <a:gd name="T43" fmla="*/ 35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1" h="80">
                <a:moveTo>
                  <a:pt x="65" y="80"/>
                </a:moveTo>
                <a:cubicBezTo>
                  <a:pt x="32" y="47"/>
                  <a:pt x="32" y="47"/>
                  <a:pt x="32" y="47"/>
                </a:cubicBezTo>
                <a:cubicBezTo>
                  <a:pt x="18" y="41"/>
                  <a:pt x="18" y="41"/>
                  <a:pt x="18" y="41"/>
                </a:cubicBezTo>
                <a:cubicBezTo>
                  <a:pt x="0" y="15"/>
                  <a:pt x="0" y="15"/>
                  <a:pt x="0" y="15"/>
                </a:cubicBezTo>
                <a:cubicBezTo>
                  <a:pt x="15" y="0"/>
                  <a:pt x="15" y="0"/>
                  <a:pt x="15" y="0"/>
                </a:cubicBezTo>
                <a:cubicBezTo>
                  <a:pt x="42" y="17"/>
                  <a:pt x="42" y="17"/>
                  <a:pt x="42" y="17"/>
                </a:cubicBezTo>
                <a:cubicBezTo>
                  <a:pt x="48" y="31"/>
                  <a:pt x="48" y="31"/>
                  <a:pt x="48" y="31"/>
                </a:cubicBezTo>
                <a:cubicBezTo>
                  <a:pt x="81" y="64"/>
                  <a:pt x="81" y="64"/>
                  <a:pt x="81" y="64"/>
                </a:cubicBezTo>
                <a:cubicBezTo>
                  <a:pt x="79" y="67"/>
                  <a:pt x="79" y="67"/>
                  <a:pt x="79" y="67"/>
                </a:cubicBezTo>
                <a:cubicBezTo>
                  <a:pt x="77" y="69"/>
                  <a:pt x="76" y="71"/>
                  <a:pt x="74" y="72"/>
                </a:cubicBezTo>
                <a:cubicBezTo>
                  <a:pt x="74" y="73"/>
                  <a:pt x="74" y="73"/>
                  <a:pt x="74" y="73"/>
                </a:cubicBezTo>
                <a:lnTo>
                  <a:pt x="65" y="80"/>
                </a:lnTo>
                <a:close/>
                <a:moveTo>
                  <a:pt x="23" y="35"/>
                </a:moveTo>
                <a:cubicBezTo>
                  <a:pt x="36" y="41"/>
                  <a:pt x="36" y="41"/>
                  <a:pt x="36" y="41"/>
                </a:cubicBezTo>
                <a:cubicBezTo>
                  <a:pt x="65" y="70"/>
                  <a:pt x="65" y="70"/>
                  <a:pt x="65" y="70"/>
                </a:cubicBezTo>
                <a:cubicBezTo>
                  <a:pt x="69" y="66"/>
                  <a:pt x="69" y="66"/>
                  <a:pt x="69" y="66"/>
                </a:cubicBezTo>
                <a:cubicBezTo>
                  <a:pt x="69" y="66"/>
                  <a:pt x="70" y="65"/>
                  <a:pt x="70" y="65"/>
                </a:cubicBezTo>
                <a:cubicBezTo>
                  <a:pt x="41" y="36"/>
                  <a:pt x="41" y="36"/>
                  <a:pt x="41" y="36"/>
                </a:cubicBezTo>
                <a:cubicBezTo>
                  <a:pt x="35" y="22"/>
                  <a:pt x="35" y="22"/>
                  <a:pt x="35" y="22"/>
                </a:cubicBezTo>
                <a:cubicBezTo>
                  <a:pt x="16" y="10"/>
                  <a:pt x="16" y="10"/>
                  <a:pt x="16" y="10"/>
                </a:cubicBezTo>
                <a:cubicBezTo>
                  <a:pt x="11" y="16"/>
                  <a:pt x="11" y="16"/>
                  <a:pt x="11" y="16"/>
                </a:cubicBezTo>
                <a:lnTo>
                  <a:pt x="23" y="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1" name="Freeform 131">
            <a:extLst>
              <a:ext uri="{FF2B5EF4-FFF2-40B4-BE49-F238E27FC236}">
                <a16:creationId xmlns:a16="http://schemas.microsoft.com/office/drawing/2014/main" id="{5D5487F9-30DE-434F-AEBB-2474806CA891}"/>
              </a:ext>
            </a:extLst>
          </p:cNvPr>
          <p:cNvSpPr>
            <a:spLocks noEditPoints="1"/>
          </p:cNvSpPr>
          <p:nvPr/>
        </p:nvSpPr>
        <p:spPr bwMode="auto">
          <a:xfrm>
            <a:off x="5508626" y="3267076"/>
            <a:ext cx="344488" cy="325438"/>
          </a:xfrm>
          <a:custGeom>
            <a:avLst/>
            <a:gdLst>
              <a:gd name="T0" fmla="*/ 127 w 159"/>
              <a:gd name="T1" fmla="*/ 4 h 150"/>
              <a:gd name="T2" fmla="*/ 140 w 159"/>
              <a:gd name="T3" fmla="*/ 6 h 150"/>
              <a:gd name="T4" fmla="*/ 123 w 159"/>
              <a:gd name="T5" fmla="*/ 13 h 150"/>
              <a:gd name="T6" fmla="*/ 121 w 159"/>
              <a:gd name="T7" fmla="*/ 14 h 150"/>
              <a:gd name="T8" fmla="*/ 121 w 159"/>
              <a:gd name="T9" fmla="*/ 16 h 150"/>
              <a:gd name="T10" fmla="*/ 120 w 159"/>
              <a:gd name="T11" fmla="*/ 23 h 150"/>
              <a:gd name="T12" fmla="*/ 120 w 159"/>
              <a:gd name="T13" fmla="*/ 24 h 150"/>
              <a:gd name="T14" fmla="*/ 120 w 159"/>
              <a:gd name="T15" fmla="*/ 25 h 150"/>
              <a:gd name="T16" fmla="*/ 126 w 159"/>
              <a:gd name="T17" fmla="*/ 39 h 150"/>
              <a:gd name="T18" fmla="*/ 128 w 159"/>
              <a:gd name="T19" fmla="*/ 43 h 150"/>
              <a:gd name="T20" fmla="*/ 131 w 159"/>
              <a:gd name="T21" fmla="*/ 41 h 150"/>
              <a:gd name="T22" fmla="*/ 152 w 159"/>
              <a:gd name="T23" fmla="*/ 32 h 150"/>
              <a:gd name="T24" fmla="*/ 135 w 159"/>
              <a:gd name="T25" fmla="*/ 50 h 150"/>
              <a:gd name="T26" fmla="*/ 132 w 159"/>
              <a:gd name="T27" fmla="*/ 52 h 150"/>
              <a:gd name="T28" fmla="*/ 133 w 159"/>
              <a:gd name="T29" fmla="*/ 56 h 150"/>
              <a:gd name="T30" fmla="*/ 138 w 159"/>
              <a:gd name="T31" fmla="*/ 68 h 150"/>
              <a:gd name="T32" fmla="*/ 90 w 159"/>
              <a:gd name="T33" fmla="*/ 83 h 150"/>
              <a:gd name="T34" fmla="*/ 33 w 159"/>
              <a:gd name="T35" fmla="*/ 142 h 150"/>
              <a:gd name="T36" fmla="*/ 23 w 159"/>
              <a:gd name="T37" fmla="*/ 146 h 150"/>
              <a:gd name="T38" fmla="*/ 15 w 159"/>
              <a:gd name="T39" fmla="*/ 142 h 150"/>
              <a:gd name="T40" fmla="*/ 15 w 159"/>
              <a:gd name="T41" fmla="*/ 123 h 150"/>
              <a:gd name="T42" fmla="*/ 80 w 159"/>
              <a:gd name="T43" fmla="*/ 71 h 150"/>
              <a:gd name="T44" fmla="*/ 80 w 159"/>
              <a:gd name="T45" fmla="*/ 71 h 150"/>
              <a:gd name="T46" fmla="*/ 80 w 159"/>
              <a:gd name="T47" fmla="*/ 70 h 150"/>
              <a:gd name="T48" fmla="*/ 102 w 159"/>
              <a:gd name="T49" fmla="*/ 23 h 150"/>
              <a:gd name="T50" fmla="*/ 104 w 159"/>
              <a:gd name="T51" fmla="*/ 15 h 150"/>
              <a:gd name="T52" fmla="*/ 121 w 159"/>
              <a:gd name="T53" fmla="*/ 4 h 150"/>
              <a:gd name="T54" fmla="*/ 122 w 159"/>
              <a:gd name="T55" fmla="*/ 4 h 150"/>
              <a:gd name="T56" fmla="*/ 127 w 159"/>
              <a:gd name="T57" fmla="*/ 4 h 150"/>
              <a:gd name="T58" fmla="*/ 127 w 159"/>
              <a:gd name="T59" fmla="*/ 4 h 150"/>
              <a:gd name="T60" fmla="*/ 24 w 159"/>
              <a:gd name="T61" fmla="*/ 142 h 150"/>
              <a:gd name="T62" fmla="*/ 31 w 159"/>
              <a:gd name="T63" fmla="*/ 139 h 150"/>
              <a:gd name="T64" fmla="*/ 31 w 159"/>
              <a:gd name="T65" fmla="*/ 125 h 150"/>
              <a:gd name="T66" fmla="*/ 24 w 159"/>
              <a:gd name="T67" fmla="*/ 122 h 150"/>
              <a:gd name="T68" fmla="*/ 17 w 159"/>
              <a:gd name="T69" fmla="*/ 125 h 150"/>
              <a:gd name="T70" fmla="*/ 17 w 159"/>
              <a:gd name="T71" fmla="*/ 139 h 150"/>
              <a:gd name="T72" fmla="*/ 24 w 159"/>
              <a:gd name="T73" fmla="*/ 142 h 150"/>
              <a:gd name="T74" fmla="*/ 127 w 159"/>
              <a:gd name="T75" fmla="*/ 0 h 150"/>
              <a:gd name="T76" fmla="*/ 121 w 159"/>
              <a:gd name="T77" fmla="*/ 0 h 150"/>
              <a:gd name="T78" fmla="*/ 100 w 159"/>
              <a:gd name="T79" fmla="*/ 13 h 150"/>
              <a:gd name="T80" fmla="*/ 77 w 159"/>
              <a:gd name="T81" fmla="*/ 68 h 150"/>
              <a:gd name="T82" fmla="*/ 12 w 159"/>
              <a:gd name="T83" fmla="*/ 120 h 150"/>
              <a:gd name="T84" fmla="*/ 12 w 159"/>
              <a:gd name="T85" fmla="*/ 145 h 150"/>
              <a:gd name="T86" fmla="*/ 23 w 159"/>
              <a:gd name="T87" fmla="*/ 150 h 150"/>
              <a:gd name="T88" fmla="*/ 36 w 159"/>
              <a:gd name="T89" fmla="*/ 145 h 150"/>
              <a:gd name="T90" fmla="*/ 93 w 159"/>
              <a:gd name="T91" fmla="*/ 85 h 150"/>
              <a:gd name="T92" fmla="*/ 144 w 159"/>
              <a:gd name="T93" fmla="*/ 71 h 150"/>
              <a:gd name="T94" fmla="*/ 137 w 159"/>
              <a:gd name="T95" fmla="*/ 54 h 150"/>
              <a:gd name="T96" fmla="*/ 159 w 159"/>
              <a:gd name="T97" fmla="*/ 25 h 150"/>
              <a:gd name="T98" fmla="*/ 130 w 159"/>
              <a:gd name="T99" fmla="*/ 37 h 150"/>
              <a:gd name="T100" fmla="*/ 124 w 159"/>
              <a:gd name="T101" fmla="*/ 24 h 150"/>
              <a:gd name="T102" fmla="*/ 125 w 159"/>
              <a:gd name="T103" fmla="*/ 17 h 150"/>
              <a:gd name="T104" fmla="*/ 149 w 159"/>
              <a:gd name="T105" fmla="*/ 6 h 150"/>
              <a:gd name="T106" fmla="*/ 127 w 159"/>
              <a:gd name="T107" fmla="*/ 0 h 150"/>
              <a:gd name="T108" fmla="*/ 24 w 159"/>
              <a:gd name="T109" fmla="*/ 138 h 150"/>
              <a:gd name="T110" fmla="*/ 20 w 159"/>
              <a:gd name="T111" fmla="*/ 136 h 150"/>
              <a:gd name="T112" fmla="*/ 20 w 159"/>
              <a:gd name="T113" fmla="*/ 128 h 150"/>
              <a:gd name="T114" fmla="*/ 24 w 159"/>
              <a:gd name="T115" fmla="*/ 126 h 150"/>
              <a:gd name="T116" fmla="*/ 29 w 159"/>
              <a:gd name="T117" fmla="*/ 128 h 150"/>
              <a:gd name="T118" fmla="*/ 29 w 159"/>
              <a:gd name="T119" fmla="*/ 136 h 150"/>
              <a:gd name="T120" fmla="*/ 24 w 159"/>
              <a:gd name="T121" fmla="*/ 138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9" h="150">
                <a:moveTo>
                  <a:pt x="127" y="4"/>
                </a:moveTo>
                <a:cubicBezTo>
                  <a:pt x="132" y="4"/>
                  <a:pt x="136" y="5"/>
                  <a:pt x="140" y="6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20" y="23"/>
                  <a:pt x="120" y="23"/>
                  <a:pt x="120" y="23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0" y="25"/>
                  <a:pt x="120" y="25"/>
                  <a:pt x="120" y="25"/>
                </a:cubicBezTo>
                <a:cubicBezTo>
                  <a:pt x="126" y="39"/>
                  <a:pt x="126" y="39"/>
                  <a:pt x="126" y="39"/>
                </a:cubicBezTo>
                <a:cubicBezTo>
                  <a:pt x="128" y="43"/>
                  <a:pt x="128" y="43"/>
                  <a:pt x="128" y="43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52" y="32"/>
                  <a:pt x="152" y="32"/>
                  <a:pt x="152" y="32"/>
                </a:cubicBezTo>
                <a:cubicBezTo>
                  <a:pt x="148" y="38"/>
                  <a:pt x="143" y="46"/>
                  <a:pt x="135" y="50"/>
                </a:cubicBezTo>
                <a:cubicBezTo>
                  <a:pt x="132" y="52"/>
                  <a:pt x="132" y="52"/>
                  <a:pt x="132" y="52"/>
                </a:cubicBezTo>
                <a:cubicBezTo>
                  <a:pt x="133" y="56"/>
                  <a:pt x="133" y="56"/>
                  <a:pt x="133" y="56"/>
                </a:cubicBezTo>
                <a:cubicBezTo>
                  <a:pt x="138" y="68"/>
                  <a:pt x="138" y="68"/>
                  <a:pt x="138" y="68"/>
                </a:cubicBezTo>
                <a:cubicBezTo>
                  <a:pt x="126" y="69"/>
                  <a:pt x="98" y="74"/>
                  <a:pt x="90" y="83"/>
                </a:cubicBezTo>
                <a:cubicBezTo>
                  <a:pt x="33" y="142"/>
                  <a:pt x="33" y="142"/>
                  <a:pt x="33" y="142"/>
                </a:cubicBezTo>
                <a:cubicBezTo>
                  <a:pt x="33" y="142"/>
                  <a:pt x="28" y="146"/>
                  <a:pt x="23" y="146"/>
                </a:cubicBezTo>
                <a:cubicBezTo>
                  <a:pt x="20" y="146"/>
                  <a:pt x="17" y="144"/>
                  <a:pt x="15" y="142"/>
                </a:cubicBezTo>
                <a:cubicBezTo>
                  <a:pt x="7" y="134"/>
                  <a:pt x="13" y="125"/>
                  <a:pt x="15" y="123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70"/>
                  <a:pt x="80" y="70"/>
                  <a:pt x="80" y="70"/>
                </a:cubicBezTo>
                <a:cubicBezTo>
                  <a:pt x="93" y="58"/>
                  <a:pt x="98" y="36"/>
                  <a:pt x="102" y="23"/>
                </a:cubicBezTo>
                <a:cubicBezTo>
                  <a:pt x="103" y="19"/>
                  <a:pt x="103" y="17"/>
                  <a:pt x="104" y="15"/>
                </a:cubicBezTo>
                <a:cubicBezTo>
                  <a:pt x="106" y="7"/>
                  <a:pt x="107" y="7"/>
                  <a:pt x="121" y="4"/>
                </a:cubicBezTo>
                <a:cubicBezTo>
                  <a:pt x="122" y="4"/>
                  <a:pt x="122" y="4"/>
                  <a:pt x="122" y="4"/>
                </a:cubicBezTo>
                <a:cubicBezTo>
                  <a:pt x="124" y="4"/>
                  <a:pt x="125" y="4"/>
                  <a:pt x="127" y="4"/>
                </a:cubicBezTo>
                <a:cubicBezTo>
                  <a:pt x="127" y="4"/>
                  <a:pt x="127" y="4"/>
                  <a:pt x="127" y="4"/>
                </a:cubicBezTo>
                <a:moveTo>
                  <a:pt x="24" y="142"/>
                </a:moveTo>
                <a:cubicBezTo>
                  <a:pt x="27" y="142"/>
                  <a:pt x="30" y="141"/>
                  <a:pt x="31" y="139"/>
                </a:cubicBezTo>
                <a:cubicBezTo>
                  <a:pt x="35" y="135"/>
                  <a:pt x="35" y="129"/>
                  <a:pt x="31" y="125"/>
                </a:cubicBezTo>
                <a:cubicBezTo>
                  <a:pt x="30" y="123"/>
                  <a:pt x="27" y="122"/>
                  <a:pt x="24" y="122"/>
                </a:cubicBezTo>
                <a:cubicBezTo>
                  <a:pt x="22" y="122"/>
                  <a:pt x="19" y="123"/>
                  <a:pt x="17" y="125"/>
                </a:cubicBezTo>
                <a:cubicBezTo>
                  <a:pt x="13" y="129"/>
                  <a:pt x="13" y="135"/>
                  <a:pt x="17" y="139"/>
                </a:cubicBezTo>
                <a:cubicBezTo>
                  <a:pt x="19" y="141"/>
                  <a:pt x="22" y="142"/>
                  <a:pt x="24" y="142"/>
                </a:cubicBezTo>
                <a:moveTo>
                  <a:pt x="127" y="0"/>
                </a:moveTo>
                <a:cubicBezTo>
                  <a:pt x="125" y="0"/>
                  <a:pt x="123" y="0"/>
                  <a:pt x="121" y="0"/>
                </a:cubicBezTo>
                <a:cubicBezTo>
                  <a:pt x="106" y="3"/>
                  <a:pt x="103" y="4"/>
                  <a:pt x="100" y="13"/>
                </a:cubicBezTo>
                <a:cubicBezTo>
                  <a:pt x="97" y="23"/>
                  <a:pt x="93" y="53"/>
                  <a:pt x="77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0"/>
                  <a:pt x="0" y="133"/>
                  <a:pt x="12" y="145"/>
                </a:cubicBezTo>
                <a:cubicBezTo>
                  <a:pt x="16" y="148"/>
                  <a:pt x="20" y="150"/>
                  <a:pt x="23" y="150"/>
                </a:cubicBezTo>
                <a:cubicBezTo>
                  <a:pt x="30" y="150"/>
                  <a:pt x="36" y="145"/>
                  <a:pt x="36" y="145"/>
                </a:cubicBezTo>
                <a:cubicBezTo>
                  <a:pt x="93" y="85"/>
                  <a:pt x="93" y="85"/>
                  <a:pt x="93" y="85"/>
                </a:cubicBezTo>
                <a:cubicBezTo>
                  <a:pt x="102" y="76"/>
                  <a:pt x="144" y="71"/>
                  <a:pt x="144" y="71"/>
                </a:cubicBezTo>
                <a:cubicBezTo>
                  <a:pt x="137" y="54"/>
                  <a:pt x="137" y="54"/>
                  <a:pt x="137" y="54"/>
                </a:cubicBezTo>
                <a:cubicBezTo>
                  <a:pt x="153" y="46"/>
                  <a:pt x="159" y="25"/>
                  <a:pt x="159" y="25"/>
                </a:cubicBezTo>
                <a:cubicBezTo>
                  <a:pt x="130" y="37"/>
                  <a:pt x="130" y="37"/>
                  <a:pt x="130" y="37"/>
                </a:cubicBezTo>
                <a:cubicBezTo>
                  <a:pt x="124" y="24"/>
                  <a:pt x="124" y="24"/>
                  <a:pt x="124" y="24"/>
                </a:cubicBezTo>
                <a:cubicBezTo>
                  <a:pt x="125" y="17"/>
                  <a:pt x="125" y="17"/>
                  <a:pt x="125" y="17"/>
                </a:cubicBezTo>
                <a:cubicBezTo>
                  <a:pt x="149" y="6"/>
                  <a:pt x="149" y="6"/>
                  <a:pt x="149" y="6"/>
                </a:cubicBezTo>
                <a:cubicBezTo>
                  <a:pt x="149" y="6"/>
                  <a:pt x="139" y="0"/>
                  <a:pt x="127" y="0"/>
                </a:cubicBezTo>
                <a:close/>
                <a:moveTo>
                  <a:pt x="24" y="138"/>
                </a:moveTo>
                <a:cubicBezTo>
                  <a:pt x="23" y="138"/>
                  <a:pt x="21" y="138"/>
                  <a:pt x="20" y="136"/>
                </a:cubicBezTo>
                <a:cubicBezTo>
                  <a:pt x="17" y="134"/>
                  <a:pt x="17" y="130"/>
                  <a:pt x="20" y="128"/>
                </a:cubicBezTo>
                <a:cubicBezTo>
                  <a:pt x="21" y="127"/>
                  <a:pt x="23" y="126"/>
                  <a:pt x="24" y="126"/>
                </a:cubicBezTo>
                <a:cubicBezTo>
                  <a:pt x="26" y="126"/>
                  <a:pt x="27" y="127"/>
                  <a:pt x="29" y="128"/>
                </a:cubicBezTo>
                <a:cubicBezTo>
                  <a:pt x="31" y="130"/>
                  <a:pt x="31" y="134"/>
                  <a:pt x="29" y="136"/>
                </a:cubicBezTo>
                <a:cubicBezTo>
                  <a:pt x="27" y="138"/>
                  <a:pt x="26" y="138"/>
                  <a:pt x="24" y="1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2" name="Freeform 132">
            <a:extLst>
              <a:ext uri="{FF2B5EF4-FFF2-40B4-BE49-F238E27FC236}">
                <a16:creationId xmlns:a16="http://schemas.microsoft.com/office/drawing/2014/main" id="{4A53C006-16A7-4D72-A6A6-8B0189F2ED58}"/>
              </a:ext>
            </a:extLst>
          </p:cNvPr>
          <p:cNvSpPr>
            <a:spLocks noEditPoints="1"/>
          </p:cNvSpPr>
          <p:nvPr/>
        </p:nvSpPr>
        <p:spPr bwMode="auto">
          <a:xfrm>
            <a:off x="8043863" y="3240088"/>
            <a:ext cx="192088" cy="139700"/>
          </a:xfrm>
          <a:custGeom>
            <a:avLst/>
            <a:gdLst>
              <a:gd name="T0" fmla="*/ 40 w 89"/>
              <a:gd name="T1" fmla="*/ 4 h 65"/>
              <a:gd name="T2" fmla="*/ 77 w 89"/>
              <a:gd name="T3" fmla="*/ 20 h 65"/>
              <a:gd name="T4" fmla="*/ 83 w 89"/>
              <a:gd name="T5" fmla="*/ 26 h 65"/>
              <a:gd name="T6" fmla="*/ 49 w 89"/>
              <a:gd name="T7" fmla="*/ 60 h 65"/>
              <a:gd name="T8" fmla="*/ 6 w 89"/>
              <a:gd name="T9" fmla="*/ 17 h 65"/>
              <a:gd name="T10" fmla="*/ 40 w 89"/>
              <a:gd name="T11" fmla="*/ 4 h 65"/>
              <a:gd name="T12" fmla="*/ 40 w 89"/>
              <a:gd name="T13" fmla="*/ 0 h 65"/>
              <a:gd name="T14" fmla="*/ 0 w 89"/>
              <a:gd name="T15" fmla="*/ 16 h 65"/>
              <a:gd name="T16" fmla="*/ 49 w 89"/>
              <a:gd name="T17" fmla="*/ 65 h 65"/>
              <a:gd name="T18" fmla="*/ 89 w 89"/>
              <a:gd name="T19" fmla="*/ 26 h 65"/>
              <a:gd name="T20" fmla="*/ 80 w 89"/>
              <a:gd name="T21" fmla="*/ 17 h 65"/>
              <a:gd name="T22" fmla="*/ 40 w 89"/>
              <a:gd name="T23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9" h="65">
                <a:moveTo>
                  <a:pt x="40" y="4"/>
                </a:moveTo>
                <a:cubicBezTo>
                  <a:pt x="54" y="4"/>
                  <a:pt x="67" y="10"/>
                  <a:pt x="77" y="20"/>
                </a:cubicBezTo>
                <a:cubicBezTo>
                  <a:pt x="83" y="26"/>
                  <a:pt x="83" y="26"/>
                  <a:pt x="83" y="26"/>
                </a:cubicBezTo>
                <a:cubicBezTo>
                  <a:pt x="49" y="60"/>
                  <a:pt x="49" y="60"/>
                  <a:pt x="49" y="60"/>
                </a:cubicBezTo>
                <a:cubicBezTo>
                  <a:pt x="6" y="17"/>
                  <a:pt x="6" y="17"/>
                  <a:pt x="6" y="17"/>
                </a:cubicBezTo>
                <a:cubicBezTo>
                  <a:pt x="15" y="9"/>
                  <a:pt x="27" y="4"/>
                  <a:pt x="40" y="4"/>
                </a:cubicBezTo>
                <a:moveTo>
                  <a:pt x="40" y="0"/>
                </a:moveTo>
                <a:cubicBezTo>
                  <a:pt x="25" y="0"/>
                  <a:pt x="11" y="6"/>
                  <a:pt x="0" y="16"/>
                </a:cubicBezTo>
                <a:cubicBezTo>
                  <a:pt x="49" y="65"/>
                  <a:pt x="49" y="65"/>
                  <a:pt x="49" y="65"/>
                </a:cubicBezTo>
                <a:cubicBezTo>
                  <a:pt x="89" y="26"/>
                  <a:pt x="89" y="26"/>
                  <a:pt x="89" y="26"/>
                </a:cubicBezTo>
                <a:cubicBezTo>
                  <a:pt x="80" y="17"/>
                  <a:pt x="80" y="17"/>
                  <a:pt x="80" y="17"/>
                </a:cubicBezTo>
                <a:cubicBezTo>
                  <a:pt x="69" y="6"/>
                  <a:pt x="54" y="0"/>
                  <a:pt x="4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3" name="Freeform 133">
            <a:extLst>
              <a:ext uri="{FF2B5EF4-FFF2-40B4-BE49-F238E27FC236}">
                <a16:creationId xmlns:a16="http://schemas.microsoft.com/office/drawing/2014/main" id="{F8C6CCBE-3687-4FC5-8448-656DE9E20D0E}"/>
              </a:ext>
            </a:extLst>
          </p:cNvPr>
          <p:cNvSpPr>
            <a:spLocks noEditPoints="1"/>
          </p:cNvSpPr>
          <p:nvPr/>
        </p:nvSpPr>
        <p:spPr bwMode="auto">
          <a:xfrm>
            <a:off x="8062913" y="3306763"/>
            <a:ext cx="317500" cy="304800"/>
          </a:xfrm>
          <a:custGeom>
            <a:avLst/>
            <a:gdLst>
              <a:gd name="T0" fmla="*/ 85 w 147"/>
              <a:gd name="T1" fmla="*/ 11 h 141"/>
              <a:gd name="T2" fmla="*/ 119 w 147"/>
              <a:gd name="T3" fmla="*/ 45 h 141"/>
              <a:gd name="T4" fmla="*/ 133 w 147"/>
              <a:gd name="T5" fmla="*/ 80 h 141"/>
              <a:gd name="T6" fmla="*/ 119 w 147"/>
              <a:gd name="T7" fmla="*/ 115 h 141"/>
              <a:gd name="T8" fmla="*/ 115 w 147"/>
              <a:gd name="T9" fmla="*/ 119 h 141"/>
              <a:gd name="T10" fmla="*/ 80 w 147"/>
              <a:gd name="T11" fmla="*/ 133 h 141"/>
              <a:gd name="T12" fmla="*/ 46 w 147"/>
              <a:gd name="T13" fmla="*/ 119 h 141"/>
              <a:gd name="T14" fmla="*/ 12 w 147"/>
              <a:gd name="T15" fmla="*/ 85 h 141"/>
              <a:gd name="T16" fmla="*/ 85 w 147"/>
              <a:gd name="T17" fmla="*/ 11 h 141"/>
              <a:gd name="T18" fmla="*/ 85 w 147"/>
              <a:gd name="T19" fmla="*/ 0 h 141"/>
              <a:gd name="T20" fmla="*/ 0 w 147"/>
              <a:gd name="T21" fmla="*/ 85 h 141"/>
              <a:gd name="T22" fmla="*/ 40 w 147"/>
              <a:gd name="T23" fmla="*/ 124 h 141"/>
              <a:gd name="T24" fmla="*/ 80 w 147"/>
              <a:gd name="T25" fmla="*/ 141 h 141"/>
              <a:gd name="T26" fmla="*/ 121 w 147"/>
              <a:gd name="T27" fmla="*/ 124 h 141"/>
              <a:gd name="T28" fmla="*/ 125 w 147"/>
              <a:gd name="T29" fmla="*/ 120 h 141"/>
              <a:gd name="T30" fmla="*/ 125 w 147"/>
              <a:gd name="T31" fmla="*/ 40 h 141"/>
              <a:gd name="T32" fmla="*/ 85 w 147"/>
              <a:gd name="T33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7" h="141">
                <a:moveTo>
                  <a:pt x="85" y="11"/>
                </a:moveTo>
                <a:cubicBezTo>
                  <a:pt x="119" y="45"/>
                  <a:pt x="119" y="45"/>
                  <a:pt x="119" y="45"/>
                </a:cubicBezTo>
                <a:cubicBezTo>
                  <a:pt x="128" y="55"/>
                  <a:pt x="133" y="67"/>
                  <a:pt x="133" y="80"/>
                </a:cubicBezTo>
                <a:cubicBezTo>
                  <a:pt x="133" y="93"/>
                  <a:pt x="128" y="105"/>
                  <a:pt x="119" y="115"/>
                </a:cubicBezTo>
                <a:cubicBezTo>
                  <a:pt x="115" y="119"/>
                  <a:pt x="115" y="119"/>
                  <a:pt x="115" y="119"/>
                </a:cubicBezTo>
                <a:cubicBezTo>
                  <a:pt x="106" y="128"/>
                  <a:pt x="93" y="133"/>
                  <a:pt x="80" y="133"/>
                </a:cubicBezTo>
                <a:cubicBezTo>
                  <a:pt x="67" y="133"/>
                  <a:pt x="55" y="128"/>
                  <a:pt x="46" y="119"/>
                </a:cubicBezTo>
                <a:cubicBezTo>
                  <a:pt x="12" y="85"/>
                  <a:pt x="12" y="85"/>
                  <a:pt x="12" y="85"/>
                </a:cubicBezTo>
                <a:cubicBezTo>
                  <a:pt x="85" y="11"/>
                  <a:pt x="85" y="11"/>
                  <a:pt x="85" y="11"/>
                </a:cubicBezTo>
                <a:moveTo>
                  <a:pt x="85" y="0"/>
                </a:moveTo>
                <a:cubicBezTo>
                  <a:pt x="0" y="85"/>
                  <a:pt x="0" y="85"/>
                  <a:pt x="0" y="85"/>
                </a:cubicBezTo>
                <a:cubicBezTo>
                  <a:pt x="40" y="124"/>
                  <a:pt x="40" y="124"/>
                  <a:pt x="40" y="124"/>
                </a:cubicBezTo>
                <a:cubicBezTo>
                  <a:pt x="51" y="135"/>
                  <a:pt x="66" y="141"/>
                  <a:pt x="80" y="141"/>
                </a:cubicBezTo>
                <a:cubicBezTo>
                  <a:pt x="95" y="141"/>
                  <a:pt x="109" y="135"/>
                  <a:pt x="121" y="124"/>
                </a:cubicBezTo>
                <a:cubicBezTo>
                  <a:pt x="125" y="120"/>
                  <a:pt x="125" y="120"/>
                  <a:pt x="125" y="120"/>
                </a:cubicBezTo>
                <a:cubicBezTo>
                  <a:pt x="147" y="98"/>
                  <a:pt x="147" y="62"/>
                  <a:pt x="125" y="40"/>
                </a:cubicBezTo>
                <a:cubicBezTo>
                  <a:pt x="85" y="0"/>
                  <a:pt x="85" y="0"/>
                  <a:pt x="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4" name="Freeform 134">
            <a:extLst>
              <a:ext uri="{FF2B5EF4-FFF2-40B4-BE49-F238E27FC236}">
                <a16:creationId xmlns:a16="http://schemas.microsoft.com/office/drawing/2014/main" id="{CD45E40D-D59A-4739-B956-F17F72097932}"/>
              </a:ext>
            </a:extLst>
          </p:cNvPr>
          <p:cNvSpPr>
            <a:spLocks noEditPoints="1"/>
          </p:cNvSpPr>
          <p:nvPr/>
        </p:nvSpPr>
        <p:spPr bwMode="auto">
          <a:xfrm>
            <a:off x="7985126" y="3287713"/>
            <a:ext cx="153988" cy="190500"/>
          </a:xfrm>
          <a:custGeom>
            <a:avLst/>
            <a:gdLst>
              <a:gd name="T0" fmla="*/ 22 w 71"/>
              <a:gd name="T1" fmla="*/ 6 h 88"/>
              <a:gd name="T2" fmla="*/ 65 w 71"/>
              <a:gd name="T3" fmla="*/ 49 h 88"/>
              <a:gd name="T4" fmla="*/ 31 w 71"/>
              <a:gd name="T5" fmla="*/ 83 h 88"/>
              <a:gd name="T6" fmla="*/ 25 w 71"/>
              <a:gd name="T7" fmla="*/ 77 h 88"/>
              <a:gd name="T8" fmla="*/ 22 w 71"/>
              <a:gd name="T9" fmla="*/ 6 h 88"/>
              <a:gd name="T10" fmla="*/ 22 w 71"/>
              <a:gd name="T11" fmla="*/ 0 h 88"/>
              <a:gd name="T12" fmla="*/ 22 w 71"/>
              <a:gd name="T13" fmla="*/ 80 h 88"/>
              <a:gd name="T14" fmla="*/ 31 w 71"/>
              <a:gd name="T15" fmla="*/ 88 h 88"/>
              <a:gd name="T16" fmla="*/ 71 w 71"/>
              <a:gd name="T17" fmla="*/ 49 h 88"/>
              <a:gd name="T18" fmla="*/ 22 w 71"/>
              <a:gd name="T1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" h="88">
                <a:moveTo>
                  <a:pt x="22" y="6"/>
                </a:moveTo>
                <a:cubicBezTo>
                  <a:pt x="65" y="49"/>
                  <a:pt x="65" y="49"/>
                  <a:pt x="65" y="49"/>
                </a:cubicBezTo>
                <a:cubicBezTo>
                  <a:pt x="31" y="83"/>
                  <a:pt x="31" y="83"/>
                  <a:pt x="31" y="83"/>
                </a:cubicBezTo>
                <a:cubicBezTo>
                  <a:pt x="25" y="77"/>
                  <a:pt x="25" y="77"/>
                  <a:pt x="25" y="77"/>
                </a:cubicBezTo>
                <a:cubicBezTo>
                  <a:pt x="6" y="57"/>
                  <a:pt x="5" y="26"/>
                  <a:pt x="22" y="6"/>
                </a:cubicBezTo>
                <a:moveTo>
                  <a:pt x="22" y="0"/>
                </a:moveTo>
                <a:cubicBezTo>
                  <a:pt x="0" y="22"/>
                  <a:pt x="0" y="58"/>
                  <a:pt x="22" y="80"/>
                </a:cubicBezTo>
                <a:cubicBezTo>
                  <a:pt x="31" y="88"/>
                  <a:pt x="31" y="88"/>
                  <a:pt x="31" y="88"/>
                </a:cubicBezTo>
                <a:cubicBezTo>
                  <a:pt x="71" y="49"/>
                  <a:pt x="71" y="49"/>
                  <a:pt x="71" y="49"/>
                </a:cubicBezTo>
                <a:cubicBezTo>
                  <a:pt x="22" y="0"/>
                  <a:pt x="22" y="0"/>
                  <a:pt x="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5" name="组合 134">
            <a:extLst>
              <a:ext uri="{FF2B5EF4-FFF2-40B4-BE49-F238E27FC236}">
                <a16:creationId xmlns:a16="http://schemas.microsoft.com/office/drawing/2014/main" id="{54EED1CB-FE08-45DD-BF08-39C30EE8EB32}"/>
              </a:ext>
            </a:extLst>
          </p:cNvPr>
          <p:cNvGrpSpPr/>
          <p:nvPr/>
        </p:nvGrpSpPr>
        <p:grpSpPr>
          <a:xfrm>
            <a:off x="1336676" y="3302001"/>
            <a:ext cx="385763" cy="266700"/>
            <a:chOff x="1336676" y="3302001"/>
            <a:chExt cx="385763" cy="266700"/>
          </a:xfrm>
          <a:solidFill>
            <a:schemeClr val="accent1"/>
          </a:solidFill>
        </p:grpSpPr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9881292D-B789-40CC-924C-A513C24AF6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6676" y="3402013"/>
              <a:ext cx="385763" cy="166688"/>
            </a:xfrm>
            <a:custGeom>
              <a:avLst/>
              <a:gdLst>
                <a:gd name="T0" fmla="*/ 167 w 178"/>
                <a:gd name="T1" fmla="*/ 77 h 77"/>
                <a:gd name="T2" fmla="*/ 11 w 178"/>
                <a:gd name="T3" fmla="*/ 77 h 77"/>
                <a:gd name="T4" fmla="*/ 0 w 178"/>
                <a:gd name="T5" fmla="*/ 65 h 77"/>
                <a:gd name="T6" fmla="*/ 0 w 178"/>
                <a:gd name="T7" fmla="*/ 0 h 77"/>
                <a:gd name="T8" fmla="*/ 178 w 178"/>
                <a:gd name="T9" fmla="*/ 0 h 77"/>
                <a:gd name="T10" fmla="*/ 178 w 178"/>
                <a:gd name="T11" fmla="*/ 65 h 77"/>
                <a:gd name="T12" fmla="*/ 167 w 178"/>
                <a:gd name="T13" fmla="*/ 77 h 77"/>
                <a:gd name="T14" fmla="*/ 4 w 178"/>
                <a:gd name="T15" fmla="*/ 4 h 77"/>
                <a:gd name="T16" fmla="*/ 4 w 178"/>
                <a:gd name="T17" fmla="*/ 65 h 77"/>
                <a:gd name="T18" fmla="*/ 11 w 178"/>
                <a:gd name="T19" fmla="*/ 73 h 77"/>
                <a:gd name="T20" fmla="*/ 167 w 178"/>
                <a:gd name="T21" fmla="*/ 73 h 77"/>
                <a:gd name="T22" fmla="*/ 174 w 178"/>
                <a:gd name="T23" fmla="*/ 65 h 77"/>
                <a:gd name="T24" fmla="*/ 174 w 178"/>
                <a:gd name="T25" fmla="*/ 4 h 77"/>
                <a:gd name="T26" fmla="*/ 4 w 178"/>
                <a:gd name="T27" fmla="*/ 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8" h="77">
                  <a:moveTo>
                    <a:pt x="167" y="77"/>
                  </a:moveTo>
                  <a:cubicBezTo>
                    <a:pt x="11" y="77"/>
                    <a:pt x="11" y="77"/>
                    <a:pt x="11" y="77"/>
                  </a:cubicBezTo>
                  <a:cubicBezTo>
                    <a:pt x="5" y="77"/>
                    <a:pt x="0" y="72"/>
                    <a:pt x="0" y="6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8" y="65"/>
                    <a:pt x="178" y="65"/>
                    <a:pt x="178" y="65"/>
                  </a:cubicBezTo>
                  <a:cubicBezTo>
                    <a:pt x="178" y="72"/>
                    <a:pt x="173" y="77"/>
                    <a:pt x="167" y="77"/>
                  </a:cubicBezTo>
                  <a:close/>
                  <a:moveTo>
                    <a:pt x="4" y="4"/>
                  </a:moveTo>
                  <a:cubicBezTo>
                    <a:pt x="4" y="65"/>
                    <a:pt x="4" y="65"/>
                    <a:pt x="4" y="65"/>
                  </a:cubicBezTo>
                  <a:cubicBezTo>
                    <a:pt x="4" y="70"/>
                    <a:pt x="7" y="73"/>
                    <a:pt x="11" y="73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71" y="73"/>
                    <a:pt x="174" y="70"/>
                    <a:pt x="174" y="65"/>
                  </a:cubicBezTo>
                  <a:cubicBezTo>
                    <a:pt x="174" y="4"/>
                    <a:pt x="174" y="4"/>
                    <a:pt x="174" y="4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B169EEBA-7479-47EF-A1C3-D61D9D4BAB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9401" y="3475038"/>
              <a:ext cx="128588" cy="52388"/>
            </a:xfrm>
            <a:custGeom>
              <a:avLst/>
              <a:gdLst>
                <a:gd name="T0" fmla="*/ 56 w 60"/>
                <a:gd name="T1" fmla="*/ 24 h 24"/>
                <a:gd name="T2" fmla="*/ 4 w 60"/>
                <a:gd name="T3" fmla="*/ 24 h 24"/>
                <a:gd name="T4" fmla="*/ 0 w 60"/>
                <a:gd name="T5" fmla="*/ 19 h 24"/>
                <a:gd name="T6" fmla="*/ 0 w 60"/>
                <a:gd name="T7" fmla="*/ 5 h 24"/>
                <a:gd name="T8" fmla="*/ 4 w 60"/>
                <a:gd name="T9" fmla="*/ 0 h 24"/>
                <a:gd name="T10" fmla="*/ 56 w 60"/>
                <a:gd name="T11" fmla="*/ 0 h 24"/>
                <a:gd name="T12" fmla="*/ 60 w 60"/>
                <a:gd name="T13" fmla="*/ 5 h 24"/>
                <a:gd name="T14" fmla="*/ 60 w 60"/>
                <a:gd name="T15" fmla="*/ 19 h 24"/>
                <a:gd name="T16" fmla="*/ 56 w 60"/>
                <a:gd name="T17" fmla="*/ 24 h 24"/>
                <a:gd name="T18" fmla="*/ 4 w 60"/>
                <a:gd name="T19" fmla="*/ 4 h 24"/>
                <a:gd name="T20" fmla="*/ 4 w 60"/>
                <a:gd name="T21" fmla="*/ 5 h 24"/>
                <a:gd name="T22" fmla="*/ 4 w 60"/>
                <a:gd name="T23" fmla="*/ 19 h 24"/>
                <a:gd name="T24" fmla="*/ 4 w 60"/>
                <a:gd name="T25" fmla="*/ 20 h 24"/>
                <a:gd name="T26" fmla="*/ 56 w 60"/>
                <a:gd name="T27" fmla="*/ 20 h 24"/>
                <a:gd name="T28" fmla="*/ 56 w 60"/>
                <a:gd name="T29" fmla="*/ 19 h 24"/>
                <a:gd name="T30" fmla="*/ 56 w 60"/>
                <a:gd name="T31" fmla="*/ 5 h 24"/>
                <a:gd name="T32" fmla="*/ 56 w 60"/>
                <a:gd name="T33" fmla="*/ 4 h 24"/>
                <a:gd name="T34" fmla="*/ 4 w 60"/>
                <a:gd name="T35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24">
                  <a:moveTo>
                    <a:pt x="56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8" y="0"/>
                    <a:pt x="60" y="2"/>
                    <a:pt x="60" y="5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22"/>
                    <a:pt x="58" y="24"/>
                    <a:pt x="56" y="24"/>
                  </a:cubicBezTo>
                  <a:close/>
                  <a:moveTo>
                    <a:pt x="4" y="4"/>
                  </a:moveTo>
                  <a:cubicBezTo>
                    <a:pt x="4" y="4"/>
                    <a:pt x="4" y="4"/>
                    <a:pt x="4" y="5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20"/>
                    <a:pt x="56" y="20"/>
                    <a:pt x="56" y="19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1B879612-B4F2-47C1-BF41-E7C6DB13CC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6676" y="3302001"/>
              <a:ext cx="385763" cy="71438"/>
            </a:xfrm>
            <a:custGeom>
              <a:avLst/>
              <a:gdLst>
                <a:gd name="T0" fmla="*/ 178 w 178"/>
                <a:gd name="T1" fmla="*/ 33 h 33"/>
                <a:gd name="T2" fmla="*/ 0 w 178"/>
                <a:gd name="T3" fmla="*/ 33 h 33"/>
                <a:gd name="T4" fmla="*/ 0 w 178"/>
                <a:gd name="T5" fmla="*/ 11 h 33"/>
                <a:gd name="T6" fmla="*/ 11 w 178"/>
                <a:gd name="T7" fmla="*/ 0 h 33"/>
                <a:gd name="T8" fmla="*/ 167 w 178"/>
                <a:gd name="T9" fmla="*/ 0 h 33"/>
                <a:gd name="T10" fmla="*/ 178 w 178"/>
                <a:gd name="T11" fmla="*/ 11 h 33"/>
                <a:gd name="T12" fmla="*/ 178 w 178"/>
                <a:gd name="T13" fmla="*/ 33 h 33"/>
                <a:gd name="T14" fmla="*/ 4 w 178"/>
                <a:gd name="T15" fmla="*/ 29 h 33"/>
                <a:gd name="T16" fmla="*/ 174 w 178"/>
                <a:gd name="T17" fmla="*/ 29 h 33"/>
                <a:gd name="T18" fmla="*/ 174 w 178"/>
                <a:gd name="T19" fmla="*/ 11 h 33"/>
                <a:gd name="T20" fmla="*/ 167 w 178"/>
                <a:gd name="T21" fmla="*/ 4 h 33"/>
                <a:gd name="T22" fmla="*/ 11 w 178"/>
                <a:gd name="T23" fmla="*/ 4 h 33"/>
                <a:gd name="T24" fmla="*/ 4 w 178"/>
                <a:gd name="T25" fmla="*/ 11 h 33"/>
                <a:gd name="T26" fmla="*/ 4 w 178"/>
                <a:gd name="T27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8" h="33">
                  <a:moveTo>
                    <a:pt x="178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73" y="0"/>
                    <a:pt x="178" y="5"/>
                    <a:pt x="178" y="11"/>
                  </a:cubicBezTo>
                  <a:lnTo>
                    <a:pt x="178" y="33"/>
                  </a:lnTo>
                  <a:close/>
                  <a:moveTo>
                    <a:pt x="4" y="29"/>
                  </a:moveTo>
                  <a:cubicBezTo>
                    <a:pt x="174" y="29"/>
                    <a:pt x="174" y="29"/>
                    <a:pt x="174" y="29"/>
                  </a:cubicBezTo>
                  <a:cubicBezTo>
                    <a:pt x="174" y="11"/>
                    <a:pt x="174" y="11"/>
                    <a:pt x="174" y="11"/>
                  </a:cubicBezTo>
                  <a:cubicBezTo>
                    <a:pt x="174" y="7"/>
                    <a:pt x="171" y="4"/>
                    <a:pt x="167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7" y="4"/>
                    <a:pt x="4" y="7"/>
                    <a:pt x="4" y="11"/>
                  </a:cubicBezTo>
                  <a:lnTo>
                    <a:pt x="4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9" name="Freeform 138">
            <a:extLst>
              <a:ext uri="{FF2B5EF4-FFF2-40B4-BE49-F238E27FC236}">
                <a16:creationId xmlns:a16="http://schemas.microsoft.com/office/drawing/2014/main" id="{6C056800-2323-4D58-B96C-C6F16734C142}"/>
              </a:ext>
            </a:extLst>
          </p:cNvPr>
          <p:cNvSpPr>
            <a:spLocks noEditPoints="1"/>
          </p:cNvSpPr>
          <p:nvPr/>
        </p:nvSpPr>
        <p:spPr bwMode="auto">
          <a:xfrm>
            <a:off x="1316038" y="4095751"/>
            <a:ext cx="430213" cy="339725"/>
          </a:xfrm>
          <a:custGeom>
            <a:avLst/>
            <a:gdLst>
              <a:gd name="T0" fmla="*/ 140 w 199"/>
              <a:gd name="T1" fmla="*/ 157 h 157"/>
              <a:gd name="T2" fmla="*/ 59 w 199"/>
              <a:gd name="T3" fmla="*/ 157 h 157"/>
              <a:gd name="T4" fmla="*/ 49 w 199"/>
              <a:gd name="T5" fmla="*/ 148 h 157"/>
              <a:gd name="T6" fmla="*/ 49 w 199"/>
              <a:gd name="T7" fmla="*/ 70 h 157"/>
              <a:gd name="T8" fmla="*/ 40 w 199"/>
              <a:gd name="T9" fmla="*/ 80 h 157"/>
              <a:gd name="T10" fmla="*/ 27 w 199"/>
              <a:gd name="T11" fmla="*/ 80 h 157"/>
              <a:gd name="T12" fmla="*/ 3 w 199"/>
              <a:gd name="T13" fmla="*/ 57 h 157"/>
              <a:gd name="T14" fmla="*/ 0 w 199"/>
              <a:gd name="T15" fmla="*/ 50 h 157"/>
              <a:gd name="T16" fmla="*/ 2 w 199"/>
              <a:gd name="T17" fmla="*/ 44 h 157"/>
              <a:gd name="T18" fmla="*/ 40 w 199"/>
              <a:gd name="T19" fmla="*/ 5 h 157"/>
              <a:gd name="T20" fmla="*/ 48 w 199"/>
              <a:gd name="T21" fmla="*/ 0 h 157"/>
              <a:gd name="T22" fmla="*/ 71 w 199"/>
              <a:gd name="T23" fmla="*/ 0 h 157"/>
              <a:gd name="T24" fmla="*/ 79 w 199"/>
              <a:gd name="T25" fmla="*/ 1 h 157"/>
              <a:gd name="T26" fmla="*/ 81 w 199"/>
              <a:gd name="T27" fmla="*/ 3 h 157"/>
              <a:gd name="T28" fmla="*/ 81 w 199"/>
              <a:gd name="T29" fmla="*/ 4 h 157"/>
              <a:gd name="T30" fmla="*/ 99 w 199"/>
              <a:gd name="T31" fmla="*/ 21 h 157"/>
              <a:gd name="T32" fmla="*/ 118 w 199"/>
              <a:gd name="T33" fmla="*/ 4 h 157"/>
              <a:gd name="T34" fmla="*/ 118 w 199"/>
              <a:gd name="T35" fmla="*/ 3 h 157"/>
              <a:gd name="T36" fmla="*/ 119 w 199"/>
              <a:gd name="T37" fmla="*/ 1 h 157"/>
              <a:gd name="T38" fmla="*/ 127 w 199"/>
              <a:gd name="T39" fmla="*/ 0 h 157"/>
              <a:gd name="T40" fmla="*/ 151 w 199"/>
              <a:gd name="T41" fmla="*/ 0 h 157"/>
              <a:gd name="T42" fmla="*/ 158 w 199"/>
              <a:gd name="T43" fmla="*/ 5 h 157"/>
              <a:gd name="T44" fmla="*/ 196 w 199"/>
              <a:gd name="T45" fmla="*/ 44 h 157"/>
              <a:gd name="T46" fmla="*/ 198 w 199"/>
              <a:gd name="T47" fmla="*/ 50 h 157"/>
              <a:gd name="T48" fmla="*/ 196 w 199"/>
              <a:gd name="T49" fmla="*/ 57 h 157"/>
              <a:gd name="T50" fmla="*/ 172 w 199"/>
              <a:gd name="T51" fmla="*/ 80 h 157"/>
              <a:gd name="T52" fmla="*/ 165 w 199"/>
              <a:gd name="T53" fmla="*/ 83 h 157"/>
              <a:gd name="T54" fmla="*/ 165 w 199"/>
              <a:gd name="T55" fmla="*/ 83 h 157"/>
              <a:gd name="T56" fmla="*/ 159 w 199"/>
              <a:gd name="T57" fmla="*/ 80 h 157"/>
              <a:gd name="T58" fmla="*/ 149 w 199"/>
              <a:gd name="T59" fmla="*/ 70 h 157"/>
              <a:gd name="T60" fmla="*/ 149 w 199"/>
              <a:gd name="T61" fmla="*/ 148 h 157"/>
              <a:gd name="T62" fmla="*/ 140 w 199"/>
              <a:gd name="T63" fmla="*/ 157 h 157"/>
              <a:gd name="T64" fmla="*/ 52 w 199"/>
              <a:gd name="T65" fmla="*/ 59 h 157"/>
              <a:gd name="T66" fmla="*/ 57 w 199"/>
              <a:gd name="T67" fmla="*/ 65 h 157"/>
              <a:gd name="T68" fmla="*/ 57 w 199"/>
              <a:gd name="T69" fmla="*/ 148 h 157"/>
              <a:gd name="T70" fmla="*/ 59 w 199"/>
              <a:gd name="T71" fmla="*/ 149 h 157"/>
              <a:gd name="T72" fmla="*/ 140 w 199"/>
              <a:gd name="T73" fmla="*/ 149 h 157"/>
              <a:gd name="T74" fmla="*/ 141 w 199"/>
              <a:gd name="T75" fmla="*/ 148 h 157"/>
              <a:gd name="T76" fmla="*/ 141 w 199"/>
              <a:gd name="T77" fmla="*/ 65 h 157"/>
              <a:gd name="T78" fmla="*/ 147 w 199"/>
              <a:gd name="T79" fmla="*/ 59 h 157"/>
              <a:gd name="T80" fmla="*/ 152 w 199"/>
              <a:gd name="T81" fmla="*/ 61 h 157"/>
              <a:gd name="T82" fmla="*/ 164 w 199"/>
              <a:gd name="T83" fmla="*/ 74 h 157"/>
              <a:gd name="T84" fmla="*/ 166 w 199"/>
              <a:gd name="T85" fmla="*/ 74 h 157"/>
              <a:gd name="T86" fmla="*/ 190 w 199"/>
              <a:gd name="T87" fmla="*/ 51 h 157"/>
              <a:gd name="T88" fmla="*/ 190 w 199"/>
              <a:gd name="T89" fmla="*/ 50 h 157"/>
              <a:gd name="T90" fmla="*/ 190 w 199"/>
              <a:gd name="T91" fmla="*/ 49 h 157"/>
              <a:gd name="T92" fmla="*/ 153 w 199"/>
              <a:gd name="T93" fmla="*/ 10 h 157"/>
              <a:gd name="T94" fmla="*/ 150 w 199"/>
              <a:gd name="T95" fmla="*/ 8 h 157"/>
              <a:gd name="T96" fmla="*/ 127 w 199"/>
              <a:gd name="T97" fmla="*/ 8 h 157"/>
              <a:gd name="T98" fmla="*/ 125 w 199"/>
              <a:gd name="T99" fmla="*/ 8 h 157"/>
              <a:gd name="T100" fmla="*/ 99 w 199"/>
              <a:gd name="T101" fmla="*/ 29 h 157"/>
              <a:gd name="T102" fmla="*/ 73 w 199"/>
              <a:gd name="T103" fmla="*/ 8 h 157"/>
              <a:gd name="T104" fmla="*/ 71 w 199"/>
              <a:gd name="T105" fmla="*/ 8 h 157"/>
              <a:gd name="T106" fmla="*/ 49 w 199"/>
              <a:gd name="T107" fmla="*/ 8 h 157"/>
              <a:gd name="T108" fmla="*/ 46 w 199"/>
              <a:gd name="T109" fmla="*/ 10 h 157"/>
              <a:gd name="T110" fmla="*/ 8 w 199"/>
              <a:gd name="T111" fmla="*/ 49 h 157"/>
              <a:gd name="T112" fmla="*/ 8 w 199"/>
              <a:gd name="T113" fmla="*/ 50 h 157"/>
              <a:gd name="T114" fmla="*/ 8 w 199"/>
              <a:gd name="T115" fmla="*/ 51 h 157"/>
              <a:gd name="T116" fmla="*/ 32 w 199"/>
              <a:gd name="T117" fmla="*/ 74 h 157"/>
              <a:gd name="T118" fmla="*/ 34 w 199"/>
              <a:gd name="T119" fmla="*/ 74 h 157"/>
              <a:gd name="T120" fmla="*/ 47 w 199"/>
              <a:gd name="T121" fmla="*/ 61 h 157"/>
              <a:gd name="T122" fmla="*/ 52 w 199"/>
              <a:gd name="T123" fmla="*/ 59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9" h="157">
                <a:moveTo>
                  <a:pt x="140" y="157"/>
                </a:moveTo>
                <a:cubicBezTo>
                  <a:pt x="59" y="157"/>
                  <a:pt x="59" y="157"/>
                  <a:pt x="59" y="157"/>
                </a:cubicBezTo>
                <a:cubicBezTo>
                  <a:pt x="54" y="157"/>
                  <a:pt x="49" y="153"/>
                  <a:pt x="49" y="148"/>
                </a:cubicBezTo>
                <a:cubicBezTo>
                  <a:pt x="49" y="70"/>
                  <a:pt x="49" y="70"/>
                  <a:pt x="49" y="70"/>
                </a:cubicBezTo>
                <a:cubicBezTo>
                  <a:pt x="40" y="80"/>
                  <a:pt x="40" y="80"/>
                  <a:pt x="40" y="80"/>
                </a:cubicBezTo>
                <a:cubicBezTo>
                  <a:pt x="36" y="83"/>
                  <a:pt x="30" y="83"/>
                  <a:pt x="27" y="80"/>
                </a:cubicBezTo>
                <a:cubicBezTo>
                  <a:pt x="3" y="57"/>
                  <a:pt x="3" y="57"/>
                  <a:pt x="3" y="57"/>
                </a:cubicBezTo>
                <a:cubicBezTo>
                  <a:pt x="1" y="55"/>
                  <a:pt x="0" y="53"/>
                  <a:pt x="0" y="50"/>
                </a:cubicBezTo>
                <a:cubicBezTo>
                  <a:pt x="0" y="48"/>
                  <a:pt x="1" y="46"/>
                  <a:pt x="2" y="44"/>
                </a:cubicBezTo>
                <a:cubicBezTo>
                  <a:pt x="40" y="5"/>
                  <a:pt x="40" y="5"/>
                  <a:pt x="40" y="5"/>
                </a:cubicBezTo>
                <a:cubicBezTo>
                  <a:pt x="45" y="0"/>
                  <a:pt x="47" y="0"/>
                  <a:pt x="48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7" y="0"/>
                  <a:pt x="78" y="0"/>
                  <a:pt x="79" y="1"/>
                </a:cubicBezTo>
                <a:cubicBezTo>
                  <a:pt x="81" y="3"/>
                  <a:pt x="81" y="3"/>
                  <a:pt x="81" y="3"/>
                </a:cubicBezTo>
                <a:cubicBezTo>
                  <a:pt x="81" y="4"/>
                  <a:pt x="81" y="4"/>
                  <a:pt x="81" y="4"/>
                </a:cubicBezTo>
                <a:cubicBezTo>
                  <a:pt x="81" y="14"/>
                  <a:pt x="88" y="21"/>
                  <a:pt x="99" y="21"/>
                </a:cubicBezTo>
                <a:cubicBezTo>
                  <a:pt x="110" y="21"/>
                  <a:pt x="118" y="14"/>
                  <a:pt x="118" y="4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7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2" y="0"/>
                  <a:pt x="153" y="0"/>
                  <a:pt x="158" y="5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8" y="46"/>
                  <a:pt x="199" y="48"/>
                  <a:pt x="198" y="50"/>
                </a:cubicBezTo>
                <a:cubicBezTo>
                  <a:pt x="198" y="53"/>
                  <a:pt x="197" y="55"/>
                  <a:pt x="196" y="57"/>
                </a:cubicBezTo>
                <a:cubicBezTo>
                  <a:pt x="172" y="80"/>
                  <a:pt x="172" y="80"/>
                  <a:pt x="172" y="80"/>
                </a:cubicBezTo>
                <a:cubicBezTo>
                  <a:pt x="170" y="82"/>
                  <a:pt x="168" y="83"/>
                  <a:pt x="165" y="83"/>
                </a:cubicBezTo>
                <a:cubicBezTo>
                  <a:pt x="165" y="83"/>
                  <a:pt x="165" y="83"/>
                  <a:pt x="165" y="83"/>
                </a:cubicBezTo>
                <a:cubicBezTo>
                  <a:pt x="163" y="83"/>
                  <a:pt x="160" y="82"/>
                  <a:pt x="159" y="80"/>
                </a:cubicBezTo>
                <a:cubicBezTo>
                  <a:pt x="149" y="70"/>
                  <a:pt x="149" y="70"/>
                  <a:pt x="149" y="70"/>
                </a:cubicBezTo>
                <a:cubicBezTo>
                  <a:pt x="149" y="148"/>
                  <a:pt x="149" y="148"/>
                  <a:pt x="149" y="148"/>
                </a:cubicBezTo>
                <a:cubicBezTo>
                  <a:pt x="149" y="153"/>
                  <a:pt x="145" y="157"/>
                  <a:pt x="140" y="157"/>
                </a:cubicBezTo>
                <a:close/>
                <a:moveTo>
                  <a:pt x="52" y="59"/>
                </a:moveTo>
                <a:cubicBezTo>
                  <a:pt x="54" y="59"/>
                  <a:pt x="57" y="61"/>
                  <a:pt x="57" y="65"/>
                </a:cubicBezTo>
                <a:cubicBezTo>
                  <a:pt x="57" y="148"/>
                  <a:pt x="57" y="148"/>
                  <a:pt x="57" y="148"/>
                </a:cubicBezTo>
                <a:cubicBezTo>
                  <a:pt x="57" y="149"/>
                  <a:pt x="58" y="149"/>
                  <a:pt x="59" y="149"/>
                </a:cubicBezTo>
                <a:cubicBezTo>
                  <a:pt x="140" y="149"/>
                  <a:pt x="140" y="149"/>
                  <a:pt x="140" y="149"/>
                </a:cubicBezTo>
                <a:cubicBezTo>
                  <a:pt x="140" y="149"/>
                  <a:pt x="141" y="149"/>
                  <a:pt x="141" y="148"/>
                </a:cubicBezTo>
                <a:cubicBezTo>
                  <a:pt x="141" y="65"/>
                  <a:pt x="141" y="65"/>
                  <a:pt x="141" y="65"/>
                </a:cubicBezTo>
                <a:cubicBezTo>
                  <a:pt x="141" y="61"/>
                  <a:pt x="144" y="59"/>
                  <a:pt x="147" y="59"/>
                </a:cubicBezTo>
                <a:cubicBezTo>
                  <a:pt x="148" y="59"/>
                  <a:pt x="150" y="59"/>
                  <a:pt x="152" y="61"/>
                </a:cubicBezTo>
                <a:cubicBezTo>
                  <a:pt x="164" y="74"/>
                  <a:pt x="164" y="74"/>
                  <a:pt x="164" y="74"/>
                </a:cubicBezTo>
                <a:cubicBezTo>
                  <a:pt x="165" y="75"/>
                  <a:pt x="166" y="75"/>
                  <a:pt x="166" y="74"/>
                </a:cubicBezTo>
                <a:cubicBezTo>
                  <a:pt x="190" y="51"/>
                  <a:pt x="190" y="51"/>
                  <a:pt x="190" y="51"/>
                </a:cubicBezTo>
                <a:cubicBezTo>
                  <a:pt x="190" y="51"/>
                  <a:pt x="190" y="50"/>
                  <a:pt x="190" y="50"/>
                </a:cubicBezTo>
                <a:cubicBezTo>
                  <a:pt x="190" y="50"/>
                  <a:pt x="190" y="50"/>
                  <a:pt x="190" y="49"/>
                </a:cubicBezTo>
                <a:cubicBezTo>
                  <a:pt x="153" y="10"/>
                  <a:pt x="153" y="10"/>
                  <a:pt x="153" y="10"/>
                </a:cubicBezTo>
                <a:cubicBezTo>
                  <a:pt x="151" y="9"/>
                  <a:pt x="150" y="8"/>
                  <a:pt x="150" y="8"/>
                </a:cubicBezTo>
                <a:cubicBezTo>
                  <a:pt x="127" y="8"/>
                  <a:pt x="127" y="8"/>
                  <a:pt x="127" y="8"/>
                </a:cubicBezTo>
                <a:cubicBezTo>
                  <a:pt x="126" y="8"/>
                  <a:pt x="126" y="8"/>
                  <a:pt x="125" y="8"/>
                </a:cubicBezTo>
                <a:cubicBezTo>
                  <a:pt x="124" y="20"/>
                  <a:pt x="113" y="29"/>
                  <a:pt x="99" y="29"/>
                </a:cubicBezTo>
                <a:cubicBezTo>
                  <a:pt x="85" y="29"/>
                  <a:pt x="74" y="20"/>
                  <a:pt x="73" y="8"/>
                </a:cubicBezTo>
                <a:cubicBezTo>
                  <a:pt x="72" y="8"/>
                  <a:pt x="72" y="8"/>
                  <a:pt x="71" y="8"/>
                </a:cubicBezTo>
                <a:cubicBezTo>
                  <a:pt x="49" y="8"/>
                  <a:pt x="49" y="8"/>
                  <a:pt x="49" y="8"/>
                </a:cubicBezTo>
                <a:cubicBezTo>
                  <a:pt x="48" y="8"/>
                  <a:pt x="47" y="9"/>
                  <a:pt x="46" y="10"/>
                </a:cubicBezTo>
                <a:cubicBezTo>
                  <a:pt x="8" y="49"/>
                  <a:pt x="8" y="49"/>
                  <a:pt x="8" y="49"/>
                </a:cubicBez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1"/>
                  <a:pt x="8" y="51"/>
                </a:cubicBezTo>
                <a:cubicBezTo>
                  <a:pt x="32" y="74"/>
                  <a:pt x="32" y="74"/>
                  <a:pt x="32" y="74"/>
                </a:cubicBezTo>
                <a:cubicBezTo>
                  <a:pt x="33" y="75"/>
                  <a:pt x="33" y="75"/>
                  <a:pt x="34" y="74"/>
                </a:cubicBezTo>
                <a:cubicBezTo>
                  <a:pt x="47" y="61"/>
                  <a:pt x="47" y="61"/>
                  <a:pt x="47" y="61"/>
                </a:cubicBezTo>
                <a:cubicBezTo>
                  <a:pt x="49" y="59"/>
                  <a:pt x="51" y="59"/>
                  <a:pt x="52" y="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0" name="Freeform 139">
            <a:extLst>
              <a:ext uri="{FF2B5EF4-FFF2-40B4-BE49-F238E27FC236}">
                <a16:creationId xmlns:a16="http://schemas.microsoft.com/office/drawing/2014/main" id="{783A05CB-1036-4F14-8FD1-016796851775}"/>
              </a:ext>
            </a:extLst>
          </p:cNvPr>
          <p:cNvSpPr>
            <a:spLocks noEditPoints="1"/>
          </p:cNvSpPr>
          <p:nvPr/>
        </p:nvSpPr>
        <p:spPr bwMode="auto">
          <a:xfrm>
            <a:off x="2200276" y="4087813"/>
            <a:ext cx="354013" cy="357188"/>
          </a:xfrm>
          <a:custGeom>
            <a:avLst/>
            <a:gdLst>
              <a:gd name="T0" fmla="*/ 67 w 164"/>
              <a:gd name="T1" fmla="*/ 164 h 165"/>
              <a:gd name="T2" fmla="*/ 33 w 164"/>
              <a:gd name="T3" fmla="*/ 155 h 165"/>
              <a:gd name="T4" fmla="*/ 22 w 164"/>
              <a:gd name="T5" fmla="*/ 158 h 165"/>
              <a:gd name="T6" fmla="*/ 11 w 164"/>
              <a:gd name="T7" fmla="*/ 154 h 165"/>
              <a:gd name="T8" fmla="*/ 0 w 164"/>
              <a:gd name="T9" fmla="*/ 87 h 165"/>
              <a:gd name="T10" fmla="*/ 25 w 164"/>
              <a:gd name="T11" fmla="*/ 63 h 165"/>
              <a:gd name="T12" fmla="*/ 33 w 164"/>
              <a:gd name="T13" fmla="*/ 66 h 165"/>
              <a:gd name="T14" fmla="*/ 54 w 164"/>
              <a:gd name="T15" fmla="*/ 53 h 165"/>
              <a:gd name="T16" fmla="*/ 68 w 164"/>
              <a:gd name="T17" fmla="*/ 36 h 165"/>
              <a:gd name="T18" fmla="*/ 75 w 164"/>
              <a:gd name="T19" fmla="*/ 23 h 165"/>
              <a:gd name="T20" fmla="*/ 80 w 164"/>
              <a:gd name="T21" fmla="*/ 13 h 165"/>
              <a:gd name="T22" fmla="*/ 97 w 164"/>
              <a:gd name="T23" fmla="*/ 0 h 165"/>
              <a:gd name="T24" fmla="*/ 107 w 164"/>
              <a:gd name="T25" fmla="*/ 38 h 165"/>
              <a:gd name="T26" fmla="*/ 98 w 164"/>
              <a:gd name="T27" fmla="*/ 56 h 165"/>
              <a:gd name="T28" fmla="*/ 99 w 164"/>
              <a:gd name="T29" fmla="*/ 59 h 165"/>
              <a:gd name="T30" fmla="*/ 115 w 164"/>
              <a:gd name="T31" fmla="*/ 58 h 165"/>
              <a:gd name="T32" fmla="*/ 164 w 164"/>
              <a:gd name="T33" fmla="*/ 74 h 165"/>
              <a:gd name="T34" fmla="*/ 157 w 164"/>
              <a:gd name="T35" fmla="*/ 99 h 165"/>
              <a:gd name="T36" fmla="*/ 148 w 164"/>
              <a:gd name="T37" fmla="*/ 124 h 165"/>
              <a:gd name="T38" fmla="*/ 135 w 164"/>
              <a:gd name="T39" fmla="*/ 148 h 165"/>
              <a:gd name="T40" fmla="*/ 104 w 164"/>
              <a:gd name="T41" fmla="*/ 165 h 165"/>
              <a:gd name="T42" fmla="*/ 38 w 164"/>
              <a:gd name="T43" fmla="*/ 146 h 165"/>
              <a:gd name="T44" fmla="*/ 68 w 164"/>
              <a:gd name="T45" fmla="*/ 156 h 165"/>
              <a:gd name="T46" fmla="*/ 104 w 164"/>
              <a:gd name="T47" fmla="*/ 157 h 165"/>
              <a:gd name="T48" fmla="*/ 127 w 164"/>
              <a:gd name="T49" fmla="*/ 148 h 165"/>
              <a:gd name="T50" fmla="*/ 119 w 164"/>
              <a:gd name="T51" fmla="*/ 132 h 165"/>
              <a:gd name="T52" fmla="*/ 140 w 164"/>
              <a:gd name="T53" fmla="*/ 124 h 165"/>
              <a:gd name="T54" fmla="*/ 132 w 164"/>
              <a:gd name="T55" fmla="*/ 107 h 165"/>
              <a:gd name="T56" fmla="*/ 149 w 164"/>
              <a:gd name="T57" fmla="*/ 99 h 165"/>
              <a:gd name="T58" fmla="*/ 141 w 164"/>
              <a:gd name="T59" fmla="*/ 83 h 165"/>
              <a:gd name="T60" fmla="*/ 156 w 164"/>
              <a:gd name="T61" fmla="*/ 74 h 165"/>
              <a:gd name="T62" fmla="*/ 115 w 164"/>
              <a:gd name="T63" fmla="*/ 66 h 165"/>
              <a:gd name="T64" fmla="*/ 99 w 164"/>
              <a:gd name="T65" fmla="*/ 67 h 165"/>
              <a:gd name="T66" fmla="*/ 92 w 164"/>
              <a:gd name="T67" fmla="*/ 64 h 165"/>
              <a:gd name="T68" fmla="*/ 97 w 164"/>
              <a:gd name="T69" fmla="*/ 41 h 165"/>
              <a:gd name="T70" fmla="*/ 103 w 164"/>
              <a:gd name="T71" fmla="*/ 11 h 165"/>
              <a:gd name="T72" fmla="*/ 87 w 164"/>
              <a:gd name="T73" fmla="*/ 17 h 165"/>
              <a:gd name="T74" fmla="*/ 83 w 164"/>
              <a:gd name="T75" fmla="*/ 26 h 165"/>
              <a:gd name="T76" fmla="*/ 75 w 164"/>
              <a:gd name="T77" fmla="*/ 41 h 165"/>
              <a:gd name="T78" fmla="*/ 60 w 164"/>
              <a:gd name="T79" fmla="*/ 59 h 165"/>
              <a:gd name="T80" fmla="*/ 30 w 164"/>
              <a:gd name="T81" fmla="*/ 73 h 165"/>
              <a:gd name="T82" fmla="*/ 25 w 164"/>
              <a:gd name="T83" fmla="*/ 71 h 165"/>
              <a:gd name="T84" fmla="*/ 15 w 164"/>
              <a:gd name="T85" fmla="*/ 74 h 165"/>
              <a:gd name="T86" fmla="*/ 8 w 164"/>
              <a:gd name="T87" fmla="*/ 133 h 165"/>
              <a:gd name="T88" fmla="*/ 22 w 164"/>
              <a:gd name="T89" fmla="*/ 150 h 165"/>
              <a:gd name="T90" fmla="*/ 27 w 164"/>
              <a:gd name="T91" fmla="*/ 149 h 165"/>
              <a:gd name="T92" fmla="*/ 38 w 164"/>
              <a:gd name="T93" fmla="*/ 146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64" h="165">
                <a:moveTo>
                  <a:pt x="89" y="165"/>
                </a:moveTo>
                <a:cubicBezTo>
                  <a:pt x="80" y="165"/>
                  <a:pt x="73" y="165"/>
                  <a:pt x="67" y="164"/>
                </a:cubicBezTo>
                <a:cubicBezTo>
                  <a:pt x="61" y="163"/>
                  <a:pt x="56" y="161"/>
                  <a:pt x="52" y="159"/>
                </a:cubicBezTo>
                <a:cubicBezTo>
                  <a:pt x="45" y="156"/>
                  <a:pt x="39" y="153"/>
                  <a:pt x="33" y="155"/>
                </a:cubicBezTo>
                <a:cubicBezTo>
                  <a:pt x="32" y="155"/>
                  <a:pt x="31" y="156"/>
                  <a:pt x="30" y="156"/>
                </a:cubicBezTo>
                <a:cubicBezTo>
                  <a:pt x="28" y="157"/>
                  <a:pt x="26" y="158"/>
                  <a:pt x="22" y="158"/>
                </a:cubicBezTo>
                <a:cubicBezTo>
                  <a:pt x="22" y="158"/>
                  <a:pt x="22" y="158"/>
                  <a:pt x="22" y="158"/>
                </a:cubicBezTo>
                <a:cubicBezTo>
                  <a:pt x="18" y="158"/>
                  <a:pt x="14" y="157"/>
                  <a:pt x="11" y="154"/>
                </a:cubicBezTo>
                <a:cubicBezTo>
                  <a:pt x="4" y="149"/>
                  <a:pt x="0" y="141"/>
                  <a:pt x="0" y="133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79"/>
                  <a:pt x="4" y="72"/>
                  <a:pt x="10" y="67"/>
                </a:cubicBezTo>
                <a:cubicBezTo>
                  <a:pt x="15" y="64"/>
                  <a:pt x="21" y="62"/>
                  <a:pt x="25" y="63"/>
                </a:cubicBezTo>
                <a:cubicBezTo>
                  <a:pt x="28" y="63"/>
                  <a:pt x="30" y="64"/>
                  <a:pt x="32" y="65"/>
                </a:cubicBezTo>
                <a:cubicBezTo>
                  <a:pt x="32" y="65"/>
                  <a:pt x="33" y="65"/>
                  <a:pt x="33" y="66"/>
                </a:cubicBezTo>
                <a:cubicBezTo>
                  <a:pt x="34" y="66"/>
                  <a:pt x="34" y="66"/>
                  <a:pt x="35" y="66"/>
                </a:cubicBezTo>
                <a:cubicBezTo>
                  <a:pt x="41" y="66"/>
                  <a:pt x="50" y="57"/>
                  <a:pt x="54" y="53"/>
                </a:cubicBezTo>
                <a:cubicBezTo>
                  <a:pt x="55" y="52"/>
                  <a:pt x="55" y="52"/>
                  <a:pt x="55" y="52"/>
                </a:cubicBezTo>
                <a:cubicBezTo>
                  <a:pt x="60" y="48"/>
                  <a:pt x="64" y="42"/>
                  <a:pt x="68" y="36"/>
                </a:cubicBezTo>
                <a:cubicBezTo>
                  <a:pt x="69" y="34"/>
                  <a:pt x="70" y="33"/>
                  <a:pt x="71" y="31"/>
                </a:cubicBezTo>
                <a:cubicBezTo>
                  <a:pt x="73" y="29"/>
                  <a:pt x="74" y="26"/>
                  <a:pt x="75" y="23"/>
                </a:cubicBezTo>
                <a:cubicBezTo>
                  <a:pt x="76" y="21"/>
                  <a:pt x="77" y="18"/>
                  <a:pt x="79" y="16"/>
                </a:cubicBezTo>
                <a:cubicBezTo>
                  <a:pt x="79" y="15"/>
                  <a:pt x="79" y="14"/>
                  <a:pt x="80" y="13"/>
                </a:cubicBezTo>
                <a:cubicBezTo>
                  <a:pt x="82" y="10"/>
                  <a:pt x="84" y="6"/>
                  <a:pt x="88" y="3"/>
                </a:cubicBezTo>
                <a:cubicBezTo>
                  <a:pt x="90" y="1"/>
                  <a:pt x="94" y="0"/>
                  <a:pt x="97" y="0"/>
                </a:cubicBezTo>
                <a:cubicBezTo>
                  <a:pt x="102" y="0"/>
                  <a:pt x="106" y="2"/>
                  <a:pt x="109" y="6"/>
                </a:cubicBezTo>
                <a:cubicBezTo>
                  <a:pt x="117" y="15"/>
                  <a:pt x="112" y="28"/>
                  <a:pt x="107" y="38"/>
                </a:cubicBezTo>
                <a:cubicBezTo>
                  <a:pt x="106" y="40"/>
                  <a:pt x="105" y="43"/>
                  <a:pt x="103" y="45"/>
                </a:cubicBezTo>
                <a:cubicBezTo>
                  <a:pt x="101" y="49"/>
                  <a:pt x="98" y="52"/>
                  <a:pt x="98" y="56"/>
                </a:cubicBezTo>
                <a:cubicBezTo>
                  <a:pt x="98" y="58"/>
                  <a:pt x="98" y="59"/>
                  <a:pt x="98" y="59"/>
                </a:cubicBezTo>
                <a:cubicBezTo>
                  <a:pt x="99" y="59"/>
                  <a:pt x="99" y="59"/>
                  <a:pt x="99" y="59"/>
                </a:cubicBezTo>
                <a:cubicBezTo>
                  <a:pt x="102" y="59"/>
                  <a:pt x="104" y="59"/>
                  <a:pt x="107" y="59"/>
                </a:cubicBezTo>
                <a:cubicBezTo>
                  <a:pt x="110" y="58"/>
                  <a:pt x="113" y="58"/>
                  <a:pt x="115" y="58"/>
                </a:cubicBezTo>
                <a:cubicBezTo>
                  <a:pt x="147" y="58"/>
                  <a:pt x="147" y="58"/>
                  <a:pt x="147" y="58"/>
                </a:cubicBezTo>
                <a:cubicBezTo>
                  <a:pt x="156" y="58"/>
                  <a:pt x="164" y="66"/>
                  <a:pt x="164" y="74"/>
                </a:cubicBezTo>
                <a:cubicBezTo>
                  <a:pt x="164" y="81"/>
                  <a:pt x="160" y="87"/>
                  <a:pt x="154" y="89"/>
                </a:cubicBezTo>
                <a:cubicBezTo>
                  <a:pt x="156" y="92"/>
                  <a:pt x="157" y="95"/>
                  <a:pt x="157" y="99"/>
                </a:cubicBezTo>
                <a:cubicBezTo>
                  <a:pt x="157" y="106"/>
                  <a:pt x="152" y="113"/>
                  <a:pt x="145" y="115"/>
                </a:cubicBezTo>
                <a:cubicBezTo>
                  <a:pt x="147" y="117"/>
                  <a:pt x="148" y="120"/>
                  <a:pt x="148" y="124"/>
                </a:cubicBezTo>
                <a:cubicBezTo>
                  <a:pt x="148" y="132"/>
                  <a:pt x="141" y="139"/>
                  <a:pt x="133" y="140"/>
                </a:cubicBezTo>
                <a:cubicBezTo>
                  <a:pt x="134" y="142"/>
                  <a:pt x="135" y="145"/>
                  <a:pt x="135" y="148"/>
                </a:cubicBezTo>
                <a:cubicBezTo>
                  <a:pt x="135" y="157"/>
                  <a:pt x="128" y="164"/>
                  <a:pt x="119" y="164"/>
                </a:cubicBezTo>
                <a:cubicBezTo>
                  <a:pt x="114" y="164"/>
                  <a:pt x="109" y="165"/>
                  <a:pt x="104" y="165"/>
                </a:cubicBezTo>
                <a:cubicBezTo>
                  <a:pt x="99" y="165"/>
                  <a:pt x="94" y="165"/>
                  <a:pt x="89" y="165"/>
                </a:cubicBezTo>
                <a:close/>
                <a:moveTo>
                  <a:pt x="38" y="146"/>
                </a:moveTo>
                <a:cubicBezTo>
                  <a:pt x="44" y="146"/>
                  <a:pt x="50" y="149"/>
                  <a:pt x="55" y="151"/>
                </a:cubicBezTo>
                <a:cubicBezTo>
                  <a:pt x="59" y="153"/>
                  <a:pt x="64" y="155"/>
                  <a:pt x="68" y="156"/>
                </a:cubicBezTo>
                <a:cubicBezTo>
                  <a:pt x="74" y="157"/>
                  <a:pt x="81" y="157"/>
                  <a:pt x="89" y="157"/>
                </a:cubicBezTo>
                <a:cubicBezTo>
                  <a:pt x="94" y="157"/>
                  <a:pt x="99" y="157"/>
                  <a:pt x="104" y="157"/>
                </a:cubicBezTo>
                <a:cubicBezTo>
                  <a:pt x="109" y="157"/>
                  <a:pt x="114" y="156"/>
                  <a:pt x="119" y="156"/>
                </a:cubicBezTo>
                <a:cubicBezTo>
                  <a:pt x="123" y="156"/>
                  <a:pt x="127" y="153"/>
                  <a:pt x="127" y="148"/>
                </a:cubicBezTo>
                <a:cubicBezTo>
                  <a:pt x="127" y="144"/>
                  <a:pt x="123" y="140"/>
                  <a:pt x="119" y="140"/>
                </a:cubicBezTo>
                <a:cubicBezTo>
                  <a:pt x="119" y="132"/>
                  <a:pt x="119" y="132"/>
                  <a:pt x="119" y="132"/>
                </a:cubicBezTo>
                <a:cubicBezTo>
                  <a:pt x="132" y="132"/>
                  <a:pt x="132" y="132"/>
                  <a:pt x="132" y="132"/>
                </a:cubicBezTo>
                <a:cubicBezTo>
                  <a:pt x="136" y="132"/>
                  <a:pt x="140" y="128"/>
                  <a:pt x="140" y="124"/>
                </a:cubicBezTo>
                <a:cubicBezTo>
                  <a:pt x="140" y="119"/>
                  <a:pt x="136" y="115"/>
                  <a:pt x="132" y="115"/>
                </a:cubicBezTo>
                <a:cubicBezTo>
                  <a:pt x="132" y="107"/>
                  <a:pt x="132" y="107"/>
                  <a:pt x="132" y="107"/>
                </a:cubicBezTo>
                <a:cubicBezTo>
                  <a:pt x="141" y="107"/>
                  <a:pt x="141" y="107"/>
                  <a:pt x="141" y="107"/>
                </a:cubicBezTo>
                <a:cubicBezTo>
                  <a:pt x="146" y="107"/>
                  <a:pt x="149" y="104"/>
                  <a:pt x="149" y="99"/>
                </a:cubicBezTo>
                <a:cubicBezTo>
                  <a:pt x="149" y="94"/>
                  <a:pt x="146" y="91"/>
                  <a:pt x="141" y="91"/>
                </a:cubicBezTo>
                <a:cubicBezTo>
                  <a:pt x="141" y="83"/>
                  <a:pt x="141" y="83"/>
                  <a:pt x="141" y="83"/>
                </a:cubicBezTo>
                <a:cubicBezTo>
                  <a:pt x="147" y="83"/>
                  <a:pt x="147" y="83"/>
                  <a:pt x="147" y="83"/>
                </a:cubicBezTo>
                <a:cubicBezTo>
                  <a:pt x="152" y="83"/>
                  <a:pt x="156" y="79"/>
                  <a:pt x="156" y="74"/>
                </a:cubicBezTo>
                <a:cubicBezTo>
                  <a:pt x="156" y="70"/>
                  <a:pt x="152" y="66"/>
                  <a:pt x="147" y="66"/>
                </a:cubicBezTo>
                <a:cubicBezTo>
                  <a:pt x="115" y="66"/>
                  <a:pt x="115" y="66"/>
                  <a:pt x="115" y="66"/>
                </a:cubicBezTo>
                <a:cubicBezTo>
                  <a:pt x="113" y="66"/>
                  <a:pt x="110" y="66"/>
                  <a:pt x="107" y="67"/>
                </a:cubicBezTo>
                <a:cubicBezTo>
                  <a:pt x="105" y="67"/>
                  <a:pt x="102" y="67"/>
                  <a:pt x="99" y="67"/>
                </a:cubicBezTo>
                <a:cubicBezTo>
                  <a:pt x="98" y="67"/>
                  <a:pt x="98" y="67"/>
                  <a:pt x="98" y="67"/>
                </a:cubicBezTo>
                <a:cubicBezTo>
                  <a:pt x="95" y="67"/>
                  <a:pt x="93" y="65"/>
                  <a:pt x="92" y="64"/>
                </a:cubicBezTo>
                <a:cubicBezTo>
                  <a:pt x="90" y="62"/>
                  <a:pt x="89" y="59"/>
                  <a:pt x="90" y="55"/>
                </a:cubicBezTo>
                <a:cubicBezTo>
                  <a:pt x="91" y="50"/>
                  <a:pt x="94" y="45"/>
                  <a:pt x="97" y="41"/>
                </a:cubicBezTo>
                <a:cubicBezTo>
                  <a:pt x="98" y="38"/>
                  <a:pt x="99" y="36"/>
                  <a:pt x="100" y="34"/>
                </a:cubicBezTo>
                <a:cubicBezTo>
                  <a:pt x="104" y="26"/>
                  <a:pt x="108" y="16"/>
                  <a:pt x="103" y="11"/>
                </a:cubicBezTo>
                <a:cubicBezTo>
                  <a:pt x="101" y="8"/>
                  <a:pt x="96" y="7"/>
                  <a:pt x="92" y="10"/>
                </a:cubicBezTo>
                <a:cubicBezTo>
                  <a:pt x="90" y="11"/>
                  <a:pt x="89" y="14"/>
                  <a:pt x="87" y="17"/>
                </a:cubicBezTo>
                <a:cubicBezTo>
                  <a:pt x="87" y="18"/>
                  <a:pt x="86" y="19"/>
                  <a:pt x="86" y="20"/>
                </a:cubicBezTo>
                <a:cubicBezTo>
                  <a:pt x="85" y="22"/>
                  <a:pt x="84" y="24"/>
                  <a:pt x="83" y="26"/>
                </a:cubicBezTo>
                <a:cubicBezTo>
                  <a:pt x="82" y="29"/>
                  <a:pt x="80" y="33"/>
                  <a:pt x="78" y="36"/>
                </a:cubicBezTo>
                <a:cubicBezTo>
                  <a:pt x="77" y="37"/>
                  <a:pt x="76" y="39"/>
                  <a:pt x="75" y="41"/>
                </a:cubicBezTo>
                <a:cubicBezTo>
                  <a:pt x="71" y="47"/>
                  <a:pt x="66" y="53"/>
                  <a:pt x="61" y="58"/>
                </a:cubicBezTo>
                <a:cubicBezTo>
                  <a:pt x="60" y="59"/>
                  <a:pt x="60" y="59"/>
                  <a:pt x="60" y="59"/>
                </a:cubicBezTo>
                <a:cubicBezTo>
                  <a:pt x="52" y="66"/>
                  <a:pt x="43" y="74"/>
                  <a:pt x="35" y="74"/>
                </a:cubicBezTo>
                <a:cubicBezTo>
                  <a:pt x="33" y="74"/>
                  <a:pt x="31" y="74"/>
                  <a:pt x="30" y="73"/>
                </a:cubicBezTo>
                <a:cubicBezTo>
                  <a:pt x="29" y="72"/>
                  <a:pt x="28" y="72"/>
                  <a:pt x="28" y="72"/>
                </a:cubicBezTo>
                <a:cubicBezTo>
                  <a:pt x="26" y="71"/>
                  <a:pt x="26" y="71"/>
                  <a:pt x="25" y="71"/>
                </a:cubicBezTo>
                <a:cubicBezTo>
                  <a:pt x="25" y="71"/>
                  <a:pt x="25" y="71"/>
                  <a:pt x="25" y="71"/>
                </a:cubicBezTo>
                <a:cubicBezTo>
                  <a:pt x="22" y="71"/>
                  <a:pt x="18" y="72"/>
                  <a:pt x="15" y="74"/>
                </a:cubicBezTo>
                <a:cubicBezTo>
                  <a:pt x="10" y="77"/>
                  <a:pt x="8" y="82"/>
                  <a:pt x="8" y="87"/>
                </a:cubicBezTo>
                <a:cubicBezTo>
                  <a:pt x="8" y="133"/>
                  <a:pt x="8" y="133"/>
                  <a:pt x="8" y="133"/>
                </a:cubicBezTo>
                <a:cubicBezTo>
                  <a:pt x="8" y="138"/>
                  <a:pt x="11" y="144"/>
                  <a:pt x="15" y="148"/>
                </a:cubicBezTo>
                <a:cubicBezTo>
                  <a:pt x="17" y="149"/>
                  <a:pt x="20" y="150"/>
                  <a:pt x="22" y="150"/>
                </a:cubicBezTo>
                <a:cubicBezTo>
                  <a:pt x="22" y="150"/>
                  <a:pt x="22" y="150"/>
                  <a:pt x="22" y="150"/>
                </a:cubicBezTo>
                <a:cubicBezTo>
                  <a:pt x="24" y="150"/>
                  <a:pt x="25" y="150"/>
                  <a:pt x="27" y="149"/>
                </a:cubicBezTo>
                <a:cubicBezTo>
                  <a:pt x="28" y="148"/>
                  <a:pt x="29" y="148"/>
                  <a:pt x="31" y="147"/>
                </a:cubicBezTo>
                <a:cubicBezTo>
                  <a:pt x="33" y="147"/>
                  <a:pt x="35" y="146"/>
                  <a:pt x="38" y="1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1" name="Freeform 140">
            <a:extLst>
              <a:ext uri="{FF2B5EF4-FFF2-40B4-BE49-F238E27FC236}">
                <a16:creationId xmlns:a16="http://schemas.microsoft.com/office/drawing/2014/main" id="{329D2AC0-DFDE-4557-A17D-4B69F1CCCD9B}"/>
              </a:ext>
            </a:extLst>
          </p:cNvPr>
          <p:cNvSpPr>
            <a:spLocks/>
          </p:cNvSpPr>
          <p:nvPr/>
        </p:nvSpPr>
        <p:spPr bwMode="auto">
          <a:xfrm>
            <a:off x="4638676" y="5084763"/>
            <a:ext cx="422275" cy="9525"/>
          </a:xfrm>
          <a:custGeom>
            <a:avLst/>
            <a:gdLst>
              <a:gd name="T0" fmla="*/ 193 w 195"/>
              <a:gd name="T1" fmla="*/ 4 h 4"/>
              <a:gd name="T2" fmla="*/ 2 w 195"/>
              <a:gd name="T3" fmla="*/ 4 h 4"/>
              <a:gd name="T4" fmla="*/ 0 w 195"/>
              <a:gd name="T5" fmla="*/ 2 h 4"/>
              <a:gd name="T6" fmla="*/ 2 w 195"/>
              <a:gd name="T7" fmla="*/ 0 h 4"/>
              <a:gd name="T8" fmla="*/ 193 w 195"/>
              <a:gd name="T9" fmla="*/ 0 h 4"/>
              <a:gd name="T10" fmla="*/ 195 w 195"/>
              <a:gd name="T11" fmla="*/ 2 h 4"/>
              <a:gd name="T12" fmla="*/ 193 w 195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5" h="4">
                <a:moveTo>
                  <a:pt x="193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93" y="0"/>
                  <a:pt x="193" y="0"/>
                  <a:pt x="193" y="0"/>
                </a:cubicBezTo>
                <a:cubicBezTo>
                  <a:pt x="194" y="0"/>
                  <a:pt x="195" y="1"/>
                  <a:pt x="195" y="2"/>
                </a:cubicBezTo>
                <a:cubicBezTo>
                  <a:pt x="195" y="3"/>
                  <a:pt x="194" y="4"/>
                  <a:pt x="193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2" name="Freeform 141">
            <a:extLst>
              <a:ext uri="{FF2B5EF4-FFF2-40B4-BE49-F238E27FC236}">
                <a16:creationId xmlns:a16="http://schemas.microsoft.com/office/drawing/2014/main" id="{0C2D8FC1-9E5F-49F1-9EC4-CEF7B696F7C8}"/>
              </a:ext>
            </a:extLst>
          </p:cNvPr>
          <p:cNvSpPr>
            <a:spLocks/>
          </p:cNvSpPr>
          <p:nvPr/>
        </p:nvSpPr>
        <p:spPr bwMode="auto">
          <a:xfrm>
            <a:off x="4948238" y="4992688"/>
            <a:ext cx="112713" cy="101600"/>
          </a:xfrm>
          <a:custGeom>
            <a:avLst/>
            <a:gdLst>
              <a:gd name="T0" fmla="*/ 50 w 52"/>
              <a:gd name="T1" fmla="*/ 47 h 47"/>
              <a:gd name="T2" fmla="*/ 48 w 52"/>
              <a:gd name="T3" fmla="*/ 46 h 47"/>
              <a:gd name="T4" fmla="*/ 1 w 52"/>
              <a:gd name="T5" fmla="*/ 4 h 47"/>
              <a:gd name="T6" fmla="*/ 1 w 52"/>
              <a:gd name="T7" fmla="*/ 1 h 47"/>
              <a:gd name="T8" fmla="*/ 4 w 52"/>
              <a:gd name="T9" fmla="*/ 1 h 47"/>
              <a:gd name="T10" fmla="*/ 51 w 52"/>
              <a:gd name="T11" fmla="*/ 43 h 47"/>
              <a:gd name="T12" fmla="*/ 51 w 52"/>
              <a:gd name="T13" fmla="*/ 46 h 47"/>
              <a:gd name="T14" fmla="*/ 50 w 52"/>
              <a:gd name="T1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" h="47">
                <a:moveTo>
                  <a:pt x="50" y="47"/>
                </a:moveTo>
                <a:cubicBezTo>
                  <a:pt x="49" y="47"/>
                  <a:pt x="49" y="47"/>
                  <a:pt x="48" y="46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1"/>
                </a:cubicBezTo>
                <a:cubicBezTo>
                  <a:pt x="51" y="43"/>
                  <a:pt x="51" y="43"/>
                  <a:pt x="51" y="43"/>
                </a:cubicBezTo>
                <a:cubicBezTo>
                  <a:pt x="52" y="44"/>
                  <a:pt x="52" y="45"/>
                  <a:pt x="51" y="46"/>
                </a:cubicBezTo>
                <a:cubicBezTo>
                  <a:pt x="51" y="47"/>
                  <a:pt x="50" y="47"/>
                  <a:pt x="50" y="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3" name="Freeform 142">
            <a:extLst>
              <a:ext uri="{FF2B5EF4-FFF2-40B4-BE49-F238E27FC236}">
                <a16:creationId xmlns:a16="http://schemas.microsoft.com/office/drawing/2014/main" id="{30E872D6-A8FC-41DA-A7E6-D13F6837E022}"/>
              </a:ext>
            </a:extLst>
          </p:cNvPr>
          <p:cNvSpPr>
            <a:spLocks/>
          </p:cNvSpPr>
          <p:nvPr/>
        </p:nvSpPr>
        <p:spPr bwMode="auto">
          <a:xfrm>
            <a:off x="4948238" y="5084763"/>
            <a:ext cx="112713" cy="101600"/>
          </a:xfrm>
          <a:custGeom>
            <a:avLst/>
            <a:gdLst>
              <a:gd name="T0" fmla="*/ 3 w 52"/>
              <a:gd name="T1" fmla="*/ 47 h 47"/>
              <a:gd name="T2" fmla="*/ 1 w 52"/>
              <a:gd name="T3" fmla="*/ 46 h 47"/>
              <a:gd name="T4" fmla="*/ 1 w 52"/>
              <a:gd name="T5" fmla="*/ 43 h 47"/>
              <a:gd name="T6" fmla="*/ 48 w 52"/>
              <a:gd name="T7" fmla="*/ 0 h 47"/>
              <a:gd name="T8" fmla="*/ 51 w 52"/>
              <a:gd name="T9" fmla="*/ 0 h 47"/>
              <a:gd name="T10" fmla="*/ 51 w 52"/>
              <a:gd name="T11" fmla="*/ 3 h 47"/>
              <a:gd name="T12" fmla="*/ 4 w 52"/>
              <a:gd name="T13" fmla="*/ 46 h 47"/>
              <a:gd name="T14" fmla="*/ 3 w 52"/>
              <a:gd name="T1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" h="47">
                <a:moveTo>
                  <a:pt x="3" y="47"/>
                </a:moveTo>
                <a:cubicBezTo>
                  <a:pt x="2" y="47"/>
                  <a:pt x="2" y="46"/>
                  <a:pt x="1" y="46"/>
                </a:cubicBezTo>
                <a:cubicBezTo>
                  <a:pt x="0" y="45"/>
                  <a:pt x="0" y="44"/>
                  <a:pt x="1" y="43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1" y="0"/>
                  <a:pt x="51" y="0"/>
                </a:cubicBezTo>
                <a:cubicBezTo>
                  <a:pt x="52" y="1"/>
                  <a:pt x="52" y="3"/>
                  <a:pt x="51" y="3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46"/>
                  <a:pt x="3" y="47"/>
                  <a:pt x="3" y="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4" name="Freeform 143">
            <a:extLst>
              <a:ext uri="{FF2B5EF4-FFF2-40B4-BE49-F238E27FC236}">
                <a16:creationId xmlns:a16="http://schemas.microsoft.com/office/drawing/2014/main" id="{78A2E21F-4A28-4628-B136-726BFD834D53}"/>
              </a:ext>
            </a:extLst>
          </p:cNvPr>
          <p:cNvSpPr>
            <a:spLocks/>
          </p:cNvSpPr>
          <p:nvPr/>
        </p:nvSpPr>
        <p:spPr bwMode="auto">
          <a:xfrm>
            <a:off x="3808413" y="5084763"/>
            <a:ext cx="420688" cy="9525"/>
          </a:xfrm>
          <a:custGeom>
            <a:avLst/>
            <a:gdLst>
              <a:gd name="T0" fmla="*/ 192 w 194"/>
              <a:gd name="T1" fmla="*/ 4 h 4"/>
              <a:gd name="T2" fmla="*/ 2 w 194"/>
              <a:gd name="T3" fmla="*/ 4 h 4"/>
              <a:gd name="T4" fmla="*/ 0 w 194"/>
              <a:gd name="T5" fmla="*/ 2 h 4"/>
              <a:gd name="T6" fmla="*/ 2 w 194"/>
              <a:gd name="T7" fmla="*/ 0 h 4"/>
              <a:gd name="T8" fmla="*/ 192 w 194"/>
              <a:gd name="T9" fmla="*/ 0 h 4"/>
              <a:gd name="T10" fmla="*/ 194 w 194"/>
              <a:gd name="T11" fmla="*/ 2 h 4"/>
              <a:gd name="T12" fmla="*/ 192 w 194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4" h="4">
                <a:moveTo>
                  <a:pt x="192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93" y="0"/>
                  <a:pt x="194" y="1"/>
                  <a:pt x="194" y="2"/>
                </a:cubicBezTo>
                <a:cubicBezTo>
                  <a:pt x="194" y="3"/>
                  <a:pt x="193" y="4"/>
                  <a:pt x="192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5" name="Freeform 144">
            <a:extLst>
              <a:ext uri="{FF2B5EF4-FFF2-40B4-BE49-F238E27FC236}">
                <a16:creationId xmlns:a16="http://schemas.microsoft.com/office/drawing/2014/main" id="{211F3BB7-5B94-4D97-B262-E62C5E77392D}"/>
              </a:ext>
            </a:extLst>
          </p:cNvPr>
          <p:cNvSpPr>
            <a:spLocks/>
          </p:cNvSpPr>
          <p:nvPr/>
        </p:nvSpPr>
        <p:spPr bwMode="auto">
          <a:xfrm>
            <a:off x="3808413" y="4992688"/>
            <a:ext cx="111125" cy="101600"/>
          </a:xfrm>
          <a:custGeom>
            <a:avLst/>
            <a:gdLst>
              <a:gd name="T0" fmla="*/ 2 w 51"/>
              <a:gd name="T1" fmla="*/ 47 h 47"/>
              <a:gd name="T2" fmla="*/ 0 w 51"/>
              <a:gd name="T3" fmla="*/ 46 h 47"/>
              <a:gd name="T4" fmla="*/ 0 w 51"/>
              <a:gd name="T5" fmla="*/ 43 h 47"/>
              <a:gd name="T6" fmla="*/ 48 w 51"/>
              <a:gd name="T7" fmla="*/ 1 h 47"/>
              <a:gd name="T8" fmla="*/ 50 w 51"/>
              <a:gd name="T9" fmla="*/ 1 h 47"/>
              <a:gd name="T10" fmla="*/ 50 w 51"/>
              <a:gd name="T11" fmla="*/ 4 h 47"/>
              <a:gd name="T12" fmla="*/ 3 w 51"/>
              <a:gd name="T13" fmla="*/ 46 h 47"/>
              <a:gd name="T14" fmla="*/ 2 w 51"/>
              <a:gd name="T1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47">
                <a:moveTo>
                  <a:pt x="2" y="47"/>
                </a:moveTo>
                <a:cubicBezTo>
                  <a:pt x="1" y="47"/>
                  <a:pt x="1" y="47"/>
                  <a:pt x="0" y="46"/>
                </a:cubicBezTo>
                <a:cubicBezTo>
                  <a:pt x="0" y="45"/>
                  <a:pt x="0" y="44"/>
                  <a:pt x="0" y="43"/>
                </a:cubicBezTo>
                <a:cubicBezTo>
                  <a:pt x="48" y="1"/>
                  <a:pt x="48" y="1"/>
                  <a:pt x="48" y="1"/>
                </a:cubicBezTo>
                <a:cubicBezTo>
                  <a:pt x="48" y="0"/>
                  <a:pt x="50" y="0"/>
                  <a:pt x="50" y="1"/>
                </a:cubicBezTo>
                <a:cubicBezTo>
                  <a:pt x="51" y="2"/>
                  <a:pt x="51" y="3"/>
                  <a:pt x="50" y="4"/>
                </a:cubicBezTo>
                <a:cubicBezTo>
                  <a:pt x="3" y="46"/>
                  <a:pt x="3" y="46"/>
                  <a:pt x="3" y="46"/>
                </a:cubicBezTo>
                <a:cubicBezTo>
                  <a:pt x="3" y="47"/>
                  <a:pt x="2" y="47"/>
                  <a:pt x="2" y="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6" name="Freeform 145">
            <a:extLst>
              <a:ext uri="{FF2B5EF4-FFF2-40B4-BE49-F238E27FC236}">
                <a16:creationId xmlns:a16="http://schemas.microsoft.com/office/drawing/2014/main" id="{913DD6E6-9776-422B-8F61-A551E5115428}"/>
              </a:ext>
            </a:extLst>
          </p:cNvPr>
          <p:cNvSpPr>
            <a:spLocks/>
          </p:cNvSpPr>
          <p:nvPr/>
        </p:nvSpPr>
        <p:spPr bwMode="auto">
          <a:xfrm>
            <a:off x="3808413" y="5084763"/>
            <a:ext cx="111125" cy="101600"/>
          </a:xfrm>
          <a:custGeom>
            <a:avLst/>
            <a:gdLst>
              <a:gd name="T0" fmla="*/ 49 w 51"/>
              <a:gd name="T1" fmla="*/ 47 h 47"/>
              <a:gd name="T2" fmla="*/ 48 w 51"/>
              <a:gd name="T3" fmla="*/ 46 h 47"/>
              <a:gd name="T4" fmla="*/ 0 w 51"/>
              <a:gd name="T5" fmla="*/ 3 h 47"/>
              <a:gd name="T6" fmla="*/ 0 w 51"/>
              <a:gd name="T7" fmla="*/ 0 h 47"/>
              <a:gd name="T8" fmla="*/ 3 w 51"/>
              <a:gd name="T9" fmla="*/ 0 h 47"/>
              <a:gd name="T10" fmla="*/ 50 w 51"/>
              <a:gd name="T11" fmla="*/ 43 h 47"/>
              <a:gd name="T12" fmla="*/ 50 w 51"/>
              <a:gd name="T13" fmla="*/ 46 h 47"/>
              <a:gd name="T14" fmla="*/ 49 w 51"/>
              <a:gd name="T1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47">
                <a:moveTo>
                  <a:pt x="49" y="47"/>
                </a:moveTo>
                <a:cubicBezTo>
                  <a:pt x="49" y="47"/>
                  <a:pt x="48" y="46"/>
                  <a:pt x="48" y="46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1"/>
                  <a:pt x="0" y="0"/>
                </a:cubicBezTo>
                <a:cubicBezTo>
                  <a:pt x="1" y="0"/>
                  <a:pt x="2" y="0"/>
                  <a:pt x="3" y="0"/>
                </a:cubicBezTo>
                <a:cubicBezTo>
                  <a:pt x="50" y="43"/>
                  <a:pt x="50" y="43"/>
                  <a:pt x="50" y="43"/>
                </a:cubicBezTo>
                <a:cubicBezTo>
                  <a:pt x="51" y="44"/>
                  <a:pt x="51" y="45"/>
                  <a:pt x="50" y="46"/>
                </a:cubicBezTo>
                <a:cubicBezTo>
                  <a:pt x="50" y="46"/>
                  <a:pt x="50" y="47"/>
                  <a:pt x="49" y="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927161DA-E55B-4BF1-AA5E-A2284BFF8D04}"/>
              </a:ext>
            </a:extLst>
          </p:cNvPr>
          <p:cNvSpPr>
            <a:spLocks/>
          </p:cNvSpPr>
          <p:nvPr/>
        </p:nvSpPr>
        <p:spPr bwMode="auto">
          <a:xfrm>
            <a:off x="6392863" y="4884738"/>
            <a:ext cx="231775" cy="209550"/>
          </a:xfrm>
          <a:custGeom>
            <a:avLst/>
            <a:gdLst>
              <a:gd name="T0" fmla="*/ 3 w 107"/>
              <a:gd name="T1" fmla="*/ 97 h 97"/>
              <a:gd name="T2" fmla="*/ 1 w 107"/>
              <a:gd name="T3" fmla="*/ 96 h 97"/>
              <a:gd name="T4" fmla="*/ 1 w 107"/>
              <a:gd name="T5" fmla="*/ 93 h 97"/>
              <a:gd name="T6" fmla="*/ 103 w 107"/>
              <a:gd name="T7" fmla="*/ 1 h 97"/>
              <a:gd name="T8" fmla="*/ 106 w 107"/>
              <a:gd name="T9" fmla="*/ 1 h 97"/>
              <a:gd name="T10" fmla="*/ 106 w 107"/>
              <a:gd name="T11" fmla="*/ 4 h 97"/>
              <a:gd name="T12" fmla="*/ 4 w 107"/>
              <a:gd name="T13" fmla="*/ 96 h 97"/>
              <a:gd name="T14" fmla="*/ 3 w 107"/>
              <a:gd name="T15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7" h="97">
                <a:moveTo>
                  <a:pt x="3" y="97"/>
                </a:moveTo>
                <a:cubicBezTo>
                  <a:pt x="2" y="97"/>
                  <a:pt x="2" y="97"/>
                  <a:pt x="1" y="96"/>
                </a:cubicBezTo>
                <a:cubicBezTo>
                  <a:pt x="0" y="95"/>
                  <a:pt x="1" y="94"/>
                  <a:pt x="1" y="93"/>
                </a:cubicBezTo>
                <a:cubicBezTo>
                  <a:pt x="103" y="1"/>
                  <a:pt x="103" y="1"/>
                  <a:pt x="103" y="1"/>
                </a:cubicBezTo>
                <a:cubicBezTo>
                  <a:pt x="104" y="0"/>
                  <a:pt x="105" y="0"/>
                  <a:pt x="106" y="1"/>
                </a:cubicBezTo>
                <a:cubicBezTo>
                  <a:pt x="107" y="2"/>
                  <a:pt x="107" y="3"/>
                  <a:pt x="106" y="4"/>
                </a:cubicBezTo>
                <a:cubicBezTo>
                  <a:pt x="4" y="96"/>
                  <a:pt x="4" y="96"/>
                  <a:pt x="4" y="96"/>
                </a:cubicBezTo>
                <a:cubicBezTo>
                  <a:pt x="4" y="97"/>
                  <a:pt x="3" y="97"/>
                  <a:pt x="3" y="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8" name="Freeform 147">
            <a:extLst>
              <a:ext uri="{FF2B5EF4-FFF2-40B4-BE49-F238E27FC236}">
                <a16:creationId xmlns:a16="http://schemas.microsoft.com/office/drawing/2014/main" id="{1D02ABFE-6D80-450A-ABC3-2C0C2F167B05}"/>
              </a:ext>
            </a:extLst>
          </p:cNvPr>
          <p:cNvSpPr>
            <a:spLocks/>
          </p:cNvSpPr>
          <p:nvPr/>
        </p:nvSpPr>
        <p:spPr bwMode="auto">
          <a:xfrm>
            <a:off x="6392863" y="5084763"/>
            <a:ext cx="231775" cy="207963"/>
          </a:xfrm>
          <a:custGeom>
            <a:avLst/>
            <a:gdLst>
              <a:gd name="T0" fmla="*/ 104 w 107"/>
              <a:gd name="T1" fmla="*/ 96 h 96"/>
              <a:gd name="T2" fmla="*/ 103 w 107"/>
              <a:gd name="T3" fmla="*/ 95 h 96"/>
              <a:gd name="T4" fmla="*/ 1 w 107"/>
              <a:gd name="T5" fmla="*/ 3 h 96"/>
              <a:gd name="T6" fmla="*/ 1 w 107"/>
              <a:gd name="T7" fmla="*/ 0 h 96"/>
              <a:gd name="T8" fmla="*/ 4 w 107"/>
              <a:gd name="T9" fmla="*/ 0 h 96"/>
              <a:gd name="T10" fmla="*/ 106 w 107"/>
              <a:gd name="T11" fmla="*/ 93 h 96"/>
              <a:gd name="T12" fmla="*/ 106 w 107"/>
              <a:gd name="T13" fmla="*/ 95 h 96"/>
              <a:gd name="T14" fmla="*/ 104 w 107"/>
              <a:gd name="T1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7" h="96">
                <a:moveTo>
                  <a:pt x="104" y="96"/>
                </a:moveTo>
                <a:cubicBezTo>
                  <a:pt x="104" y="96"/>
                  <a:pt x="104" y="96"/>
                  <a:pt x="103" y="95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0" y="1"/>
                  <a:pt x="1" y="0"/>
                </a:cubicBezTo>
                <a:cubicBezTo>
                  <a:pt x="2" y="0"/>
                  <a:pt x="3" y="0"/>
                  <a:pt x="4" y="0"/>
                </a:cubicBezTo>
                <a:cubicBezTo>
                  <a:pt x="106" y="93"/>
                  <a:pt x="106" y="93"/>
                  <a:pt x="106" y="93"/>
                </a:cubicBezTo>
                <a:cubicBezTo>
                  <a:pt x="107" y="93"/>
                  <a:pt x="107" y="95"/>
                  <a:pt x="106" y="95"/>
                </a:cubicBezTo>
                <a:cubicBezTo>
                  <a:pt x="106" y="96"/>
                  <a:pt x="105" y="96"/>
                  <a:pt x="104" y="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FFDCC603-07F2-4B3A-B86F-7BFAD568663D}"/>
              </a:ext>
            </a:extLst>
          </p:cNvPr>
          <p:cNvSpPr>
            <a:spLocks/>
          </p:cNvSpPr>
          <p:nvPr/>
        </p:nvSpPr>
        <p:spPr bwMode="auto">
          <a:xfrm>
            <a:off x="5567363" y="4884738"/>
            <a:ext cx="231775" cy="209550"/>
          </a:xfrm>
          <a:custGeom>
            <a:avLst/>
            <a:gdLst>
              <a:gd name="T0" fmla="*/ 104 w 107"/>
              <a:gd name="T1" fmla="*/ 97 h 97"/>
              <a:gd name="T2" fmla="*/ 103 w 107"/>
              <a:gd name="T3" fmla="*/ 96 h 97"/>
              <a:gd name="T4" fmla="*/ 1 w 107"/>
              <a:gd name="T5" fmla="*/ 4 h 97"/>
              <a:gd name="T6" fmla="*/ 1 w 107"/>
              <a:gd name="T7" fmla="*/ 1 h 97"/>
              <a:gd name="T8" fmla="*/ 4 w 107"/>
              <a:gd name="T9" fmla="*/ 1 h 97"/>
              <a:gd name="T10" fmla="*/ 106 w 107"/>
              <a:gd name="T11" fmla="*/ 93 h 97"/>
              <a:gd name="T12" fmla="*/ 106 w 107"/>
              <a:gd name="T13" fmla="*/ 96 h 97"/>
              <a:gd name="T14" fmla="*/ 104 w 107"/>
              <a:gd name="T15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7" h="97">
                <a:moveTo>
                  <a:pt x="104" y="97"/>
                </a:moveTo>
                <a:cubicBezTo>
                  <a:pt x="104" y="97"/>
                  <a:pt x="103" y="97"/>
                  <a:pt x="103" y="96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1"/>
                </a:cubicBezTo>
                <a:cubicBezTo>
                  <a:pt x="106" y="93"/>
                  <a:pt x="106" y="93"/>
                  <a:pt x="106" y="93"/>
                </a:cubicBezTo>
                <a:cubicBezTo>
                  <a:pt x="107" y="94"/>
                  <a:pt x="107" y="95"/>
                  <a:pt x="106" y="96"/>
                </a:cubicBezTo>
                <a:cubicBezTo>
                  <a:pt x="106" y="97"/>
                  <a:pt x="105" y="97"/>
                  <a:pt x="104" y="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0" name="Freeform 149">
            <a:extLst>
              <a:ext uri="{FF2B5EF4-FFF2-40B4-BE49-F238E27FC236}">
                <a16:creationId xmlns:a16="http://schemas.microsoft.com/office/drawing/2014/main" id="{0582D7AE-A9A2-4EA4-9DE3-FB87D09144E3}"/>
              </a:ext>
            </a:extLst>
          </p:cNvPr>
          <p:cNvSpPr>
            <a:spLocks/>
          </p:cNvSpPr>
          <p:nvPr/>
        </p:nvSpPr>
        <p:spPr bwMode="auto">
          <a:xfrm>
            <a:off x="5567363" y="5084763"/>
            <a:ext cx="231775" cy="207963"/>
          </a:xfrm>
          <a:custGeom>
            <a:avLst/>
            <a:gdLst>
              <a:gd name="T0" fmla="*/ 3 w 107"/>
              <a:gd name="T1" fmla="*/ 96 h 96"/>
              <a:gd name="T2" fmla="*/ 1 w 107"/>
              <a:gd name="T3" fmla="*/ 95 h 96"/>
              <a:gd name="T4" fmla="*/ 1 w 107"/>
              <a:gd name="T5" fmla="*/ 93 h 96"/>
              <a:gd name="T6" fmla="*/ 103 w 107"/>
              <a:gd name="T7" fmla="*/ 0 h 96"/>
              <a:gd name="T8" fmla="*/ 106 w 107"/>
              <a:gd name="T9" fmla="*/ 0 h 96"/>
              <a:gd name="T10" fmla="*/ 106 w 107"/>
              <a:gd name="T11" fmla="*/ 3 h 96"/>
              <a:gd name="T12" fmla="*/ 4 w 107"/>
              <a:gd name="T13" fmla="*/ 95 h 96"/>
              <a:gd name="T14" fmla="*/ 3 w 107"/>
              <a:gd name="T1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7" h="96">
                <a:moveTo>
                  <a:pt x="3" y="96"/>
                </a:moveTo>
                <a:cubicBezTo>
                  <a:pt x="2" y="96"/>
                  <a:pt x="2" y="96"/>
                  <a:pt x="1" y="95"/>
                </a:cubicBezTo>
                <a:cubicBezTo>
                  <a:pt x="0" y="95"/>
                  <a:pt x="0" y="93"/>
                  <a:pt x="1" y="93"/>
                </a:cubicBezTo>
                <a:cubicBezTo>
                  <a:pt x="103" y="0"/>
                  <a:pt x="103" y="0"/>
                  <a:pt x="103" y="0"/>
                </a:cubicBezTo>
                <a:cubicBezTo>
                  <a:pt x="104" y="0"/>
                  <a:pt x="105" y="0"/>
                  <a:pt x="106" y="0"/>
                </a:cubicBezTo>
                <a:cubicBezTo>
                  <a:pt x="107" y="1"/>
                  <a:pt x="107" y="3"/>
                  <a:pt x="106" y="3"/>
                </a:cubicBezTo>
                <a:cubicBezTo>
                  <a:pt x="4" y="95"/>
                  <a:pt x="4" y="95"/>
                  <a:pt x="4" y="95"/>
                </a:cubicBezTo>
                <a:cubicBezTo>
                  <a:pt x="4" y="96"/>
                  <a:pt x="3" y="96"/>
                  <a:pt x="3" y="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1" name="Freeform 150">
            <a:extLst>
              <a:ext uri="{FF2B5EF4-FFF2-40B4-BE49-F238E27FC236}">
                <a16:creationId xmlns:a16="http://schemas.microsoft.com/office/drawing/2014/main" id="{9412CAA2-23FF-413F-A52B-F3E7CDBE3D6F}"/>
              </a:ext>
            </a:extLst>
          </p:cNvPr>
          <p:cNvSpPr>
            <a:spLocks/>
          </p:cNvSpPr>
          <p:nvPr/>
        </p:nvSpPr>
        <p:spPr bwMode="auto">
          <a:xfrm>
            <a:off x="8058151" y="4879976"/>
            <a:ext cx="238125" cy="219075"/>
          </a:xfrm>
          <a:custGeom>
            <a:avLst/>
            <a:gdLst>
              <a:gd name="T0" fmla="*/ 4 w 110"/>
              <a:gd name="T1" fmla="*/ 101 h 101"/>
              <a:gd name="T2" fmla="*/ 1 w 110"/>
              <a:gd name="T3" fmla="*/ 100 h 101"/>
              <a:gd name="T4" fmla="*/ 2 w 110"/>
              <a:gd name="T5" fmla="*/ 94 h 101"/>
              <a:gd name="T6" fmla="*/ 103 w 110"/>
              <a:gd name="T7" fmla="*/ 2 h 101"/>
              <a:gd name="T8" fmla="*/ 109 w 110"/>
              <a:gd name="T9" fmla="*/ 2 h 101"/>
              <a:gd name="T10" fmla="*/ 109 w 110"/>
              <a:gd name="T11" fmla="*/ 8 h 101"/>
              <a:gd name="T12" fmla="*/ 7 w 110"/>
              <a:gd name="T13" fmla="*/ 100 h 101"/>
              <a:gd name="T14" fmla="*/ 4 w 110"/>
              <a:gd name="T15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0" h="101">
                <a:moveTo>
                  <a:pt x="4" y="101"/>
                </a:moveTo>
                <a:cubicBezTo>
                  <a:pt x="3" y="101"/>
                  <a:pt x="2" y="100"/>
                  <a:pt x="1" y="100"/>
                </a:cubicBezTo>
                <a:cubicBezTo>
                  <a:pt x="0" y="98"/>
                  <a:pt x="0" y="95"/>
                  <a:pt x="2" y="94"/>
                </a:cubicBezTo>
                <a:cubicBezTo>
                  <a:pt x="103" y="2"/>
                  <a:pt x="103" y="2"/>
                  <a:pt x="103" y="2"/>
                </a:cubicBezTo>
                <a:cubicBezTo>
                  <a:pt x="105" y="0"/>
                  <a:pt x="107" y="0"/>
                  <a:pt x="109" y="2"/>
                </a:cubicBezTo>
                <a:cubicBezTo>
                  <a:pt x="110" y="4"/>
                  <a:pt x="110" y="6"/>
                  <a:pt x="109" y="8"/>
                </a:cubicBezTo>
                <a:cubicBezTo>
                  <a:pt x="7" y="100"/>
                  <a:pt x="7" y="100"/>
                  <a:pt x="7" y="100"/>
                </a:cubicBezTo>
                <a:cubicBezTo>
                  <a:pt x="6" y="101"/>
                  <a:pt x="5" y="101"/>
                  <a:pt x="4" y="1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2" name="Freeform 151">
            <a:extLst>
              <a:ext uri="{FF2B5EF4-FFF2-40B4-BE49-F238E27FC236}">
                <a16:creationId xmlns:a16="http://schemas.microsoft.com/office/drawing/2014/main" id="{460610A2-CE80-49AA-B1DF-FD319A18086B}"/>
              </a:ext>
            </a:extLst>
          </p:cNvPr>
          <p:cNvSpPr>
            <a:spLocks/>
          </p:cNvSpPr>
          <p:nvPr/>
        </p:nvSpPr>
        <p:spPr bwMode="auto">
          <a:xfrm>
            <a:off x="8058151" y="5078413"/>
            <a:ext cx="238125" cy="219075"/>
          </a:xfrm>
          <a:custGeom>
            <a:avLst/>
            <a:gdLst>
              <a:gd name="T0" fmla="*/ 106 w 110"/>
              <a:gd name="T1" fmla="*/ 101 h 101"/>
              <a:gd name="T2" fmla="*/ 103 w 110"/>
              <a:gd name="T3" fmla="*/ 100 h 101"/>
              <a:gd name="T4" fmla="*/ 2 w 110"/>
              <a:gd name="T5" fmla="*/ 8 h 101"/>
              <a:gd name="T6" fmla="*/ 1 w 110"/>
              <a:gd name="T7" fmla="*/ 2 h 101"/>
              <a:gd name="T8" fmla="*/ 7 w 110"/>
              <a:gd name="T9" fmla="*/ 2 h 101"/>
              <a:gd name="T10" fmla="*/ 109 w 110"/>
              <a:gd name="T11" fmla="*/ 94 h 101"/>
              <a:gd name="T12" fmla="*/ 109 w 110"/>
              <a:gd name="T13" fmla="*/ 100 h 101"/>
              <a:gd name="T14" fmla="*/ 106 w 110"/>
              <a:gd name="T15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0" h="101">
                <a:moveTo>
                  <a:pt x="106" y="101"/>
                </a:moveTo>
                <a:cubicBezTo>
                  <a:pt x="105" y="101"/>
                  <a:pt x="104" y="101"/>
                  <a:pt x="103" y="100"/>
                </a:cubicBezTo>
                <a:cubicBezTo>
                  <a:pt x="2" y="8"/>
                  <a:pt x="2" y="8"/>
                  <a:pt x="2" y="8"/>
                </a:cubicBezTo>
                <a:cubicBezTo>
                  <a:pt x="0" y="6"/>
                  <a:pt x="0" y="4"/>
                  <a:pt x="1" y="2"/>
                </a:cubicBezTo>
                <a:cubicBezTo>
                  <a:pt x="3" y="1"/>
                  <a:pt x="5" y="0"/>
                  <a:pt x="7" y="2"/>
                </a:cubicBezTo>
                <a:cubicBezTo>
                  <a:pt x="109" y="94"/>
                  <a:pt x="109" y="94"/>
                  <a:pt x="109" y="94"/>
                </a:cubicBezTo>
                <a:cubicBezTo>
                  <a:pt x="110" y="96"/>
                  <a:pt x="110" y="98"/>
                  <a:pt x="109" y="100"/>
                </a:cubicBezTo>
                <a:cubicBezTo>
                  <a:pt x="108" y="101"/>
                  <a:pt x="107" y="101"/>
                  <a:pt x="106" y="1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3" name="Freeform 152">
            <a:extLst>
              <a:ext uri="{FF2B5EF4-FFF2-40B4-BE49-F238E27FC236}">
                <a16:creationId xmlns:a16="http://schemas.microsoft.com/office/drawing/2014/main" id="{ADB292F4-41FD-4957-ABD5-05BA4A2A15E5}"/>
              </a:ext>
            </a:extLst>
          </p:cNvPr>
          <p:cNvSpPr>
            <a:spLocks/>
          </p:cNvSpPr>
          <p:nvPr/>
        </p:nvSpPr>
        <p:spPr bwMode="auto">
          <a:xfrm>
            <a:off x="7215188" y="4879976"/>
            <a:ext cx="239713" cy="219075"/>
          </a:xfrm>
          <a:custGeom>
            <a:avLst/>
            <a:gdLst>
              <a:gd name="T0" fmla="*/ 107 w 111"/>
              <a:gd name="T1" fmla="*/ 101 h 101"/>
              <a:gd name="T2" fmla="*/ 104 w 111"/>
              <a:gd name="T3" fmla="*/ 100 h 101"/>
              <a:gd name="T4" fmla="*/ 2 w 111"/>
              <a:gd name="T5" fmla="*/ 8 h 101"/>
              <a:gd name="T6" fmla="*/ 2 w 111"/>
              <a:gd name="T7" fmla="*/ 2 h 101"/>
              <a:gd name="T8" fmla="*/ 7 w 111"/>
              <a:gd name="T9" fmla="*/ 2 h 101"/>
              <a:gd name="T10" fmla="*/ 109 w 111"/>
              <a:gd name="T11" fmla="*/ 94 h 101"/>
              <a:gd name="T12" fmla="*/ 110 w 111"/>
              <a:gd name="T13" fmla="*/ 100 h 101"/>
              <a:gd name="T14" fmla="*/ 107 w 111"/>
              <a:gd name="T15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101">
                <a:moveTo>
                  <a:pt x="107" y="101"/>
                </a:moveTo>
                <a:cubicBezTo>
                  <a:pt x="106" y="101"/>
                  <a:pt x="105" y="101"/>
                  <a:pt x="104" y="100"/>
                </a:cubicBezTo>
                <a:cubicBezTo>
                  <a:pt x="2" y="8"/>
                  <a:pt x="2" y="8"/>
                  <a:pt x="2" y="8"/>
                </a:cubicBezTo>
                <a:cubicBezTo>
                  <a:pt x="0" y="6"/>
                  <a:pt x="0" y="4"/>
                  <a:pt x="2" y="2"/>
                </a:cubicBezTo>
                <a:cubicBezTo>
                  <a:pt x="3" y="0"/>
                  <a:pt x="6" y="0"/>
                  <a:pt x="7" y="2"/>
                </a:cubicBezTo>
                <a:cubicBezTo>
                  <a:pt x="109" y="94"/>
                  <a:pt x="109" y="94"/>
                  <a:pt x="109" y="94"/>
                </a:cubicBezTo>
                <a:cubicBezTo>
                  <a:pt x="111" y="95"/>
                  <a:pt x="111" y="98"/>
                  <a:pt x="110" y="100"/>
                </a:cubicBezTo>
                <a:cubicBezTo>
                  <a:pt x="109" y="100"/>
                  <a:pt x="108" y="101"/>
                  <a:pt x="107" y="1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4" name="Freeform 153">
            <a:extLst>
              <a:ext uri="{FF2B5EF4-FFF2-40B4-BE49-F238E27FC236}">
                <a16:creationId xmlns:a16="http://schemas.microsoft.com/office/drawing/2014/main" id="{62F36F68-22D3-458E-B0C1-C78CE50B78C2}"/>
              </a:ext>
            </a:extLst>
          </p:cNvPr>
          <p:cNvSpPr>
            <a:spLocks/>
          </p:cNvSpPr>
          <p:nvPr/>
        </p:nvSpPr>
        <p:spPr bwMode="auto">
          <a:xfrm>
            <a:off x="7215188" y="5078413"/>
            <a:ext cx="239713" cy="219075"/>
          </a:xfrm>
          <a:custGeom>
            <a:avLst/>
            <a:gdLst>
              <a:gd name="T0" fmla="*/ 5 w 111"/>
              <a:gd name="T1" fmla="*/ 101 h 101"/>
              <a:gd name="T2" fmla="*/ 2 w 111"/>
              <a:gd name="T3" fmla="*/ 100 h 101"/>
              <a:gd name="T4" fmla="*/ 2 w 111"/>
              <a:gd name="T5" fmla="*/ 94 h 101"/>
              <a:gd name="T6" fmla="*/ 104 w 111"/>
              <a:gd name="T7" fmla="*/ 2 h 101"/>
              <a:gd name="T8" fmla="*/ 110 w 111"/>
              <a:gd name="T9" fmla="*/ 2 h 101"/>
              <a:gd name="T10" fmla="*/ 109 w 111"/>
              <a:gd name="T11" fmla="*/ 8 h 101"/>
              <a:gd name="T12" fmla="*/ 7 w 111"/>
              <a:gd name="T13" fmla="*/ 100 h 101"/>
              <a:gd name="T14" fmla="*/ 5 w 111"/>
              <a:gd name="T15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101">
                <a:moveTo>
                  <a:pt x="5" y="101"/>
                </a:moveTo>
                <a:cubicBezTo>
                  <a:pt x="4" y="101"/>
                  <a:pt x="3" y="101"/>
                  <a:pt x="2" y="100"/>
                </a:cubicBezTo>
                <a:cubicBezTo>
                  <a:pt x="0" y="98"/>
                  <a:pt x="0" y="96"/>
                  <a:pt x="2" y="94"/>
                </a:cubicBezTo>
                <a:cubicBezTo>
                  <a:pt x="104" y="2"/>
                  <a:pt x="104" y="2"/>
                  <a:pt x="104" y="2"/>
                </a:cubicBezTo>
                <a:cubicBezTo>
                  <a:pt x="106" y="0"/>
                  <a:pt x="108" y="1"/>
                  <a:pt x="110" y="2"/>
                </a:cubicBezTo>
                <a:cubicBezTo>
                  <a:pt x="111" y="4"/>
                  <a:pt x="111" y="6"/>
                  <a:pt x="109" y="8"/>
                </a:cubicBezTo>
                <a:cubicBezTo>
                  <a:pt x="7" y="100"/>
                  <a:pt x="7" y="100"/>
                  <a:pt x="7" y="100"/>
                </a:cubicBezTo>
                <a:cubicBezTo>
                  <a:pt x="7" y="101"/>
                  <a:pt x="6" y="101"/>
                  <a:pt x="5" y="1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5" name="Freeform 154">
            <a:extLst>
              <a:ext uri="{FF2B5EF4-FFF2-40B4-BE49-F238E27FC236}">
                <a16:creationId xmlns:a16="http://schemas.microsoft.com/office/drawing/2014/main" id="{2B38BF6E-57B8-4D19-8AC5-3731EE4C8EAA}"/>
              </a:ext>
            </a:extLst>
          </p:cNvPr>
          <p:cNvSpPr>
            <a:spLocks/>
          </p:cNvSpPr>
          <p:nvPr/>
        </p:nvSpPr>
        <p:spPr bwMode="auto">
          <a:xfrm>
            <a:off x="10675938" y="4119563"/>
            <a:ext cx="85725" cy="87313"/>
          </a:xfrm>
          <a:custGeom>
            <a:avLst/>
            <a:gdLst>
              <a:gd name="T0" fmla="*/ 54 w 54"/>
              <a:gd name="T1" fmla="*/ 55 h 55"/>
              <a:gd name="T2" fmla="*/ 0 w 54"/>
              <a:gd name="T3" fmla="*/ 55 h 55"/>
              <a:gd name="T4" fmla="*/ 0 w 54"/>
              <a:gd name="T5" fmla="*/ 0 h 55"/>
              <a:gd name="T6" fmla="*/ 9 w 54"/>
              <a:gd name="T7" fmla="*/ 0 h 55"/>
              <a:gd name="T8" fmla="*/ 9 w 54"/>
              <a:gd name="T9" fmla="*/ 45 h 55"/>
              <a:gd name="T10" fmla="*/ 54 w 54"/>
              <a:gd name="T11" fmla="*/ 45 h 55"/>
              <a:gd name="T12" fmla="*/ 54 w 54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55">
                <a:moveTo>
                  <a:pt x="54" y="55"/>
                </a:moveTo>
                <a:lnTo>
                  <a:pt x="0" y="55"/>
                </a:lnTo>
                <a:lnTo>
                  <a:pt x="0" y="0"/>
                </a:lnTo>
                <a:lnTo>
                  <a:pt x="9" y="0"/>
                </a:lnTo>
                <a:lnTo>
                  <a:pt x="9" y="45"/>
                </a:lnTo>
                <a:lnTo>
                  <a:pt x="54" y="45"/>
                </a:lnTo>
                <a:lnTo>
                  <a:pt x="5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6" name="Freeform 155">
            <a:extLst>
              <a:ext uri="{FF2B5EF4-FFF2-40B4-BE49-F238E27FC236}">
                <a16:creationId xmlns:a16="http://schemas.microsoft.com/office/drawing/2014/main" id="{AE087D4D-9173-4054-8A42-E348435EAB81}"/>
              </a:ext>
            </a:extLst>
          </p:cNvPr>
          <p:cNvSpPr>
            <a:spLocks noEditPoints="1"/>
          </p:cNvSpPr>
          <p:nvPr/>
        </p:nvSpPr>
        <p:spPr bwMode="auto">
          <a:xfrm>
            <a:off x="10521951" y="4111626"/>
            <a:ext cx="249238" cy="347663"/>
          </a:xfrm>
          <a:custGeom>
            <a:avLst/>
            <a:gdLst>
              <a:gd name="T0" fmla="*/ 157 w 157"/>
              <a:gd name="T1" fmla="*/ 219 h 219"/>
              <a:gd name="T2" fmla="*/ 0 w 157"/>
              <a:gd name="T3" fmla="*/ 219 h 219"/>
              <a:gd name="T4" fmla="*/ 0 w 157"/>
              <a:gd name="T5" fmla="*/ 0 h 219"/>
              <a:gd name="T6" fmla="*/ 105 w 157"/>
              <a:gd name="T7" fmla="*/ 0 h 219"/>
              <a:gd name="T8" fmla="*/ 157 w 157"/>
              <a:gd name="T9" fmla="*/ 52 h 219"/>
              <a:gd name="T10" fmla="*/ 157 w 157"/>
              <a:gd name="T11" fmla="*/ 219 h 219"/>
              <a:gd name="T12" fmla="*/ 9 w 157"/>
              <a:gd name="T13" fmla="*/ 210 h 219"/>
              <a:gd name="T14" fmla="*/ 147 w 157"/>
              <a:gd name="T15" fmla="*/ 210 h 219"/>
              <a:gd name="T16" fmla="*/ 147 w 157"/>
              <a:gd name="T17" fmla="*/ 56 h 219"/>
              <a:gd name="T18" fmla="*/ 101 w 157"/>
              <a:gd name="T19" fmla="*/ 10 h 219"/>
              <a:gd name="T20" fmla="*/ 9 w 157"/>
              <a:gd name="T21" fmla="*/ 10 h 219"/>
              <a:gd name="T22" fmla="*/ 9 w 157"/>
              <a:gd name="T23" fmla="*/ 21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7" h="219">
                <a:moveTo>
                  <a:pt x="157" y="219"/>
                </a:moveTo>
                <a:lnTo>
                  <a:pt x="0" y="219"/>
                </a:lnTo>
                <a:lnTo>
                  <a:pt x="0" y="0"/>
                </a:lnTo>
                <a:lnTo>
                  <a:pt x="105" y="0"/>
                </a:lnTo>
                <a:lnTo>
                  <a:pt x="157" y="52"/>
                </a:lnTo>
                <a:lnTo>
                  <a:pt x="157" y="219"/>
                </a:lnTo>
                <a:close/>
                <a:moveTo>
                  <a:pt x="9" y="210"/>
                </a:moveTo>
                <a:lnTo>
                  <a:pt x="147" y="210"/>
                </a:lnTo>
                <a:lnTo>
                  <a:pt x="147" y="56"/>
                </a:lnTo>
                <a:lnTo>
                  <a:pt x="101" y="10"/>
                </a:lnTo>
                <a:lnTo>
                  <a:pt x="9" y="10"/>
                </a:lnTo>
                <a:lnTo>
                  <a:pt x="9" y="2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7" name="Freeform 156">
            <a:extLst>
              <a:ext uri="{FF2B5EF4-FFF2-40B4-BE49-F238E27FC236}">
                <a16:creationId xmlns:a16="http://schemas.microsoft.com/office/drawing/2014/main" id="{50EB7954-7A03-4051-B263-832064770C59}"/>
              </a:ext>
            </a:extLst>
          </p:cNvPr>
          <p:cNvSpPr>
            <a:spLocks/>
          </p:cNvSpPr>
          <p:nvPr/>
        </p:nvSpPr>
        <p:spPr bwMode="auto">
          <a:xfrm>
            <a:off x="10726738" y="4065588"/>
            <a:ext cx="87313" cy="87313"/>
          </a:xfrm>
          <a:custGeom>
            <a:avLst/>
            <a:gdLst>
              <a:gd name="T0" fmla="*/ 55 w 55"/>
              <a:gd name="T1" fmla="*/ 55 h 55"/>
              <a:gd name="T2" fmla="*/ 0 w 55"/>
              <a:gd name="T3" fmla="*/ 55 h 55"/>
              <a:gd name="T4" fmla="*/ 0 w 55"/>
              <a:gd name="T5" fmla="*/ 0 h 55"/>
              <a:gd name="T6" fmla="*/ 10 w 55"/>
              <a:gd name="T7" fmla="*/ 0 h 55"/>
              <a:gd name="T8" fmla="*/ 10 w 55"/>
              <a:gd name="T9" fmla="*/ 45 h 55"/>
              <a:gd name="T10" fmla="*/ 55 w 55"/>
              <a:gd name="T11" fmla="*/ 45 h 55"/>
              <a:gd name="T12" fmla="*/ 55 w 55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" h="55">
                <a:moveTo>
                  <a:pt x="55" y="55"/>
                </a:moveTo>
                <a:lnTo>
                  <a:pt x="0" y="55"/>
                </a:lnTo>
                <a:lnTo>
                  <a:pt x="0" y="0"/>
                </a:lnTo>
                <a:lnTo>
                  <a:pt x="10" y="0"/>
                </a:lnTo>
                <a:lnTo>
                  <a:pt x="10" y="45"/>
                </a:lnTo>
                <a:lnTo>
                  <a:pt x="55" y="45"/>
                </a:lnTo>
                <a:lnTo>
                  <a:pt x="55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8" name="Freeform 157">
            <a:extLst>
              <a:ext uri="{FF2B5EF4-FFF2-40B4-BE49-F238E27FC236}">
                <a16:creationId xmlns:a16="http://schemas.microsoft.com/office/drawing/2014/main" id="{9DB4CFB0-E0EE-4364-8B14-8064A88D549F}"/>
              </a:ext>
            </a:extLst>
          </p:cNvPr>
          <p:cNvSpPr>
            <a:spLocks/>
          </p:cNvSpPr>
          <p:nvPr/>
        </p:nvSpPr>
        <p:spPr bwMode="auto">
          <a:xfrm>
            <a:off x="10574338" y="4057651"/>
            <a:ext cx="247650" cy="347663"/>
          </a:xfrm>
          <a:custGeom>
            <a:avLst/>
            <a:gdLst>
              <a:gd name="T0" fmla="*/ 156 w 156"/>
              <a:gd name="T1" fmla="*/ 219 h 219"/>
              <a:gd name="T2" fmla="*/ 118 w 156"/>
              <a:gd name="T3" fmla="*/ 219 h 219"/>
              <a:gd name="T4" fmla="*/ 118 w 156"/>
              <a:gd name="T5" fmla="*/ 210 h 219"/>
              <a:gd name="T6" fmla="*/ 147 w 156"/>
              <a:gd name="T7" fmla="*/ 210 h 219"/>
              <a:gd name="T8" fmla="*/ 147 w 156"/>
              <a:gd name="T9" fmla="*/ 56 h 219"/>
              <a:gd name="T10" fmla="*/ 100 w 156"/>
              <a:gd name="T11" fmla="*/ 9 h 219"/>
              <a:gd name="T12" fmla="*/ 9 w 156"/>
              <a:gd name="T13" fmla="*/ 9 h 219"/>
              <a:gd name="T14" fmla="*/ 9 w 156"/>
              <a:gd name="T15" fmla="*/ 39 h 219"/>
              <a:gd name="T16" fmla="*/ 0 w 156"/>
              <a:gd name="T17" fmla="*/ 39 h 219"/>
              <a:gd name="T18" fmla="*/ 0 w 156"/>
              <a:gd name="T19" fmla="*/ 0 h 219"/>
              <a:gd name="T20" fmla="*/ 105 w 156"/>
              <a:gd name="T21" fmla="*/ 0 h 219"/>
              <a:gd name="T22" fmla="*/ 156 w 156"/>
              <a:gd name="T23" fmla="*/ 52 h 219"/>
              <a:gd name="T24" fmla="*/ 156 w 156"/>
              <a:gd name="T25" fmla="*/ 219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" h="219">
                <a:moveTo>
                  <a:pt x="156" y="219"/>
                </a:moveTo>
                <a:lnTo>
                  <a:pt x="118" y="219"/>
                </a:lnTo>
                <a:lnTo>
                  <a:pt x="118" y="210"/>
                </a:lnTo>
                <a:lnTo>
                  <a:pt x="147" y="210"/>
                </a:lnTo>
                <a:lnTo>
                  <a:pt x="147" y="56"/>
                </a:lnTo>
                <a:lnTo>
                  <a:pt x="100" y="9"/>
                </a:lnTo>
                <a:lnTo>
                  <a:pt x="9" y="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lnTo>
                  <a:pt x="105" y="0"/>
                </a:lnTo>
                <a:lnTo>
                  <a:pt x="156" y="52"/>
                </a:lnTo>
                <a:lnTo>
                  <a:pt x="156" y="2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9" name="Freeform 158">
            <a:extLst>
              <a:ext uri="{FF2B5EF4-FFF2-40B4-BE49-F238E27FC236}">
                <a16:creationId xmlns:a16="http://schemas.microsoft.com/office/drawing/2014/main" id="{D0E1F22A-FBA5-47CE-831C-549AF1CD47CA}"/>
              </a:ext>
            </a:extLst>
          </p:cNvPr>
          <p:cNvSpPr>
            <a:spLocks noEditPoints="1"/>
          </p:cNvSpPr>
          <p:nvPr/>
        </p:nvSpPr>
        <p:spPr bwMode="auto">
          <a:xfrm>
            <a:off x="9893301" y="4064001"/>
            <a:ext cx="134938" cy="114300"/>
          </a:xfrm>
          <a:custGeom>
            <a:avLst/>
            <a:gdLst>
              <a:gd name="T0" fmla="*/ 50 w 63"/>
              <a:gd name="T1" fmla="*/ 53 h 53"/>
              <a:gd name="T2" fmla="*/ 47 w 63"/>
              <a:gd name="T3" fmla="*/ 49 h 53"/>
              <a:gd name="T4" fmla="*/ 4 w 63"/>
              <a:gd name="T5" fmla="*/ 15 h 53"/>
              <a:gd name="T6" fmla="*/ 0 w 63"/>
              <a:gd name="T7" fmla="*/ 14 h 53"/>
              <a:gd name="T8" fmla="*/ 2 w 63"/>
              <a:gd name="T9" fmla="*/ 10 h 53"/>
              <a:gd name="T10" fmla="*/ 19 w 63"/>
              <a:gd name="T11" fmla="*/ 0 h 53"/>
              <a:gd name="T12" fmla="*/ 42 w 63"/>
              <a:gd name="T13" fmla="*/ 11 h 53"/>
              <a:gd name="T14" fmla="*/ 52 w 63"/>
              <a:gd name="T15" fmla="*/ 50 h 53"/>
              <a:gd name="T16" fmla="*/ 50 w 63"/>
              <a:gd name="T17" fmla="*/ 53 h 53"/>
              <a:gd name="T18" fmla="*/ 10 w 63"/>
              <a:gd name="T19" fmla="*/ 11 h 53"/>
              <a:gd name="T20" fmla="*/ 50 w 63"/>
              <a:gd name="T21" fmla="*/ 42 h 53"/>
              <a:gd name="T22" fmla="*/ 39 w 63"/>
              <a:gd name="T23" fmla="*/ 16 h 53"/>
              <a:gd name="T24" fmla="*/ 19 w 63"/>
              <a:gd name="T25" fmla="*/ 6 h 53"/>
              <a:gd name="T26" fmla="*/ 10 w 63"/>
              <a:gd name="T27" fmla="*/ 11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3" h="53">
                <a:moveTo>
                  <a:pt x="50" y="53"/>
                </a:moveTo>
                <a:cubicBezTo>
                  <a:pt x="47" y="49"/>
                  <a:pt x="47" y="49"/>
                  <a:pt x="47" y="49"/>
                </a:cubicBezTo>
                <a:cubicBezTo>
                  <a:pt x="37" y="33"/>
                  <a:pt x="22" y="21"/>
                  <a:pt x="4" y="15"/>
                </a:cubicBezTo>
                <a:cubicBezTo>
                  <a:pt x="0" y="14"/>
                  <a:pt x="0" y="14"/>
                  <a:pt x="0" y="14"/>
                </a:cubicBezTo>
                <a:cubicBezTo>
                  <a:pt x="2" y="10"/>
                  <a:pt x="2" y="10"/>
                  <a:pt x="2" y="10"/>
                </a:cubicBezTo>
                <a:cubicBezTo>
                  <a:pt x="6" y="5"/>
                  <a:pt x="11" y="0"/>
                  <a:pt x="19" y="0"/>
                </a:cubicBezTo>
                <a:cubicBezTo>
                  <a:pt x="26" y="0"/>
                  <a:pt x="33" y="4"/>
                  <a:pt x="42" y="11"/>
                </a:cubicBezTo>
                <a:cubicBezTo>
                  <a:pt x="63" y="27"/>
                  <a:pt x="61" y="38"/>
                  <a:pt x="52" y="50"/>
                </a:cubicBezTo>
                <a:lnTo>
                  <a:pt x="50" y="53"/>
                </a:lnTo>
                <a:close/>
                <a:moveTo>
                  <a:pt x="10" y="11"/>
                </a:moveTo>
                <a:cubicBezTo>
                  <a:pt x="26" y="17"/>
                  <a:pt x="40" y="28"/>
                  <a:pt x="50" y="42"/>
                </a:cubicBezTo>
                <a:cubicBezTo>
                  <a:pt x="54" y="36"/>
                  <a:pt x="55" y="29"/>
                  <a:pt x="39" y="16"/>
                </a:cubicBezTo>
                <a:cubicBezTo>
                  <a:pt x="30" y="9"/>
                  <a:pt x="24" y="6"/>
                  <a:pt x="19" y="6"/>
                </a:cubicBezTo>
                <a:cubicBezTo>
                  <a:pt x="16" y="6"/>
                  <a:pt x="13" y="8"/>
                  <a:pt x="10" y="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0" name="Freeform 159">
            <a:extLst>
              <a:ext uri="{FF2B5EF4-FFF2-40B4-BE49-F238E27FC236}">
                <a16:creationId xmlns:a16="http://schemas.microsoft.com/office/drawing/2014/main" id="{02400048-D8A4-4AE1-8C77-7901A114127F}"/>
              </a:ext>
            </a:extLst>
          </p:cNvPr>
          <p:cNvSpPr>
            <a:spLocks noEditPoints="1"/>
          </p:cNvSpPr>
          <p:nvPr/>
        </p:nvSpPr>
        <p:spPr bwMode="auto">
          <a:xfrm>
            <a:off x="9639301" y="4064001"/>
            <a:ext cx="136525" cy="114300"/>
          </a:xfrm>
          <a:custGeom>
            <a:avLst/>
            <a:gdLst>
              <a:gd name="T0" fmla="*/ 13 w 63"/>
              <a:gd name="T1" fmla="*/ 53 h 53"/>
              <a:gd name="T2" fmla="*/ 10 w 63"/>
              <a:gd name="T3" fmla="*/ 50 h 53"/>
              <a:gd name="T4" fmla="*/ 20 w 63"/>
              <a:gd name="T5" fmla="*/ 11 h 53"/>
              <a:gd name="T6" fmla="*/ 44 w 63"/>
              <a:gd name="T7" fmla="*/ 0 h 53"/>
              <a:gd name="T8" fmla="*/ 60 w 63"/>
              <a:gd name="T9" fmla="*/ 10 h 53"/>
              <a:gd name="T10" fmla="*/ 63 w 63"/>
              <a:gd name="T11" fmla="*/ 14 h 53"/>
              <a:gd name="T12" fmla="*/ 59 w 63"/>
              <a:gd name="T13" fmla="*/ 15 h 53"/>
              <a:gd name="T14" fmla="*/ 15 w 63"/>
              <a:gd name="T15" fmla="*/ 49 h 53"/>
              <a:gd name="T16" fmla="*/ 13 w 63"/>
              <a:gd name="T17" fmla="*/ 53 h 53"/>
              <a:gd name="T18" fmla="*/ 44 w 63"/>
              <a:gd name="T19" fmla="*/ 6 h 53"/>
              <a:gd name="T20" fmla="*/ 24 w 63"/>
              <a:gd name="T21" fmla="*/ 16 h 53"/>
              <a:gd name="T22" fmla="*/ 13 w 63"/>
              <a:gd name="T23" fmla="*/ 42 h 53"/>
              <a:gd name="T24" fmla="*/ 53 w 63"/>
              <a:gd name="T25" fmla="*/ 11 h 53"/>
              <a:gd name="T26" fmla="*/ 44 w 63"/>
              <a:gd name="T27" fmla="*/ 6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3" h="53">
                <a:moveTo>
                  <a:pt x="13" y="53"/>
                </a:moveTo>
                <a:cubicBezTo>
                  <a:pt x="10" y="50"/>
                  <a:pt x="10" y="50"/>
                  <a:pt x="10" y="50"/>
                </a:cubicBezTo>
                <a:cubicBezTo>
                  <a:pt x="2" y="38"/>
                  <a:pt x="0" y="27"/>
                  <a:pt x="20" y="11"/>
                </a:cubicBezTo>
                <a:cubicBezTo>
                  <a:pt x="30" y="4"/>
                  <a:pt x="37" y="0"/>
                  <a:pt x="44" y="0"/>
                </a:cubicBezTo>
                <a:cubicBezTo>
                  <a:pt x="51" y="0"/>
                  <a:pt x="56" y="5"/>
                  <a:pt x="60" y="10"/>
                </a:cubicBezTo>
                <a:cubicBezTo>
                  <a:pt x="63" y="14"/>
                  <a:pt x="63" y="14"/>
                  <a:pt x="63" y="14"/>
                </a:cubicBezTo>
                <a:cubicBezTo>
                  <a:pt x="59" y="15"/>
                  <a:pt x="59" y="15"/>
                  <a:pt x="59" y="15"/>
                </a:cubicBezTo>
                <a:cubicBezTo>
                  <a:pt x="41" y="21"/>
                  <a:pt x="26" y="33"/>
                  <a:pt x="15" y="49"/>
                </a:cubicBezTo>
                <a:lnTo>
                  <a:pt x="13" y="53"/>
                </a:lnTo>
                <a:close/>
                <a:moveTo>
                  <a:pt x="44" y="6"/>
                </a:moveTo>
                <a:cubicBezTo>
                  <a:pt x="39" y="6"/>
                  <a:pt x="32" y="9"/>
                  <a:pt x="24" y="16"/>
                </a:cubicBezTo>
                <a:cubicBezTo>
                  <a:pt x="8" y="29"/>
                  <a:pt x="9" y="36"/>
                  <a:pt x="13" y="42"/>
                </a:cubicBezTo>
                <a:cubicBezTo>
                  <a:pt x="23" y="28"/>
                  <a:pt x="37" y="17"/>
                  <a:pt x="53" y="11"/>
                </a:cubicBezTo>
                <a:cubicBezTo>
                  <a:pt x="50" y="8"/>
                  <a:pt x="47" y="6"/>
                  <a:pt x="44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1" name="Freeform 160">
            <a:extLst>
              <a:ext uri="{FF2B5EF4-FFF2-40B4-BE49-F238E27FC236}">
                <a16:creationId xmlns:a16="http://schemas.microsoft.com/office/drawing/2014/main" id="{EAB6032E-FB38-4C86-A44E-D074C10E7236}"/>
              </a:ext>
            </a:extLst>
          </p:cNvPr>
          <p:cNvSpPr>
            <a:spLocks/>
          </p:cNvSpPr>
          <p:nvPr/>
        </p:nvSpPr>
        <p:spPr bwMode="auto">
          <a:xfrm>
            <a:off x="9685338" y="4403726"/>
            <a:ext cx="49213" cy="49213"/>
          </a:xfrm>
          <a:custGeom>
            <a:avLst/>
            <a:gdLst>
              <a:gd name="T0" fmla="*/ 5 w 31"/>
              <a:gd name="T1" fmla="*/ 31 h 31"/>
              <a:gd name="T2" fmla="*/ 0 w 31"/>
              <a:gd name="T3" fmla="*/ 26 h 31"/>
              <a:gd name="T4" fmla="*/ 26 w 31"/>
              <a:gd name="T5" fmla="*/ 0 h 31"/>
              <a:gd name="T6" fmla="*/ 31 w 31"/>
              <a:gd name="T7" fmla="*/ 7 h 31"/>
              <a:gd name="T8" fmla="*/ 5 w 31"/>
              <a:gd name="T9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5" y="31"/>
                </a:moveTo>
                <a:lnTo>
                  <a:pt x="0" y="26"/>
                </a:lnTo>
                <a:lnTo>
                  <a:pt x="26" y="0"/>
                </a:lnTo>
                <a:lnTo>
                  <a:pt x="31" y="7"/>
                </a:lnTo>
                <a:lnTo>
                  <a:pt x="5" y="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2" name="Freeform 161">
            <a:extLst>
              <a:ext uri="{FF2B5EF4-FFF2-40B4-BE49-F238E27FC236}">
                <a16:creationId xmlns:a16="http://schemas.microsoft.com/office/drawing/2014/main" id="{DECE435F-84C9-4D10-90A8-9A878C221911}"/>
              </a:ext>
            </a:extLst>
          </p:cNvPr>
          <p:cNvSpPr>
            <a:spLocks/>
          </p:cNvSpPr>
          <p:nvPr/>
        </p:nvSpPr>
        <p:spPr bwMode="auto">
          <a:xfrm>
            <a:off x="9931401" y="4403726"/>
            <a:ext cx="52388" cy="52388"/>
          </a:xfrm>
          <a:custGeom>
            <a:avLst/>
            <a:gdLst>
              <a:gd name="T0" fmla="*/ 26 w 33"/>
              <a:gd name="T1" fmla="*/ 33 h 33"/>
              <a:gd name="T2" fmla="*/ 0 w 33"/>
              <a:gd name="T3" fmla="*/ 7 h 33"/>
              <a:gd name="T4" fmla="*/ 5 w 33"/>
              <a:gd name="T5" fmla="*/ 0 h 33"/>
              <a:gd name="T6" fmla="*/ 33 w 33"/>
              <a:gd name="T7" fmla="*/ 27 h 33"/>
              <a:gd name="T8" fmla="*/ 26 w 33"/>
              <a:gd name="T9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33">
                <a:moveTo>
                  <a:pt x="26" y="33"/>
                </a:moveTo>
                <a:lnTo>
                  <a:pt x="0" y="7"/>
                </a:lnTo>
                <a:lnTo>
                  <a:pt x="5" y="0"/>
                </a:lnTo>
                <a:lnTo>
                  <a:pt x="33" y="27"/>
                </a:lnTo>
                <a:lnTo>
                  <a:pt x="26" y="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3" name="Freeform 162">
            <a:extLst>
              <a:ext uri="{FF2B5EF4-FFF2-40B4-BE49-F238E27FC236}">
                <a16:creationId xmlns:a16="http://schemas.microsoft.com/office/drawing/2014/main" id="{EF327F9A-5E59-4EB2-A49B-DD6AC4D4B2E8}"/>
              </a:ext>
            </a:extLst>
          </p:cNvPr>
          <p:cNvSpPr>
            <a:spLocks noEditPoints="1"/>
          </p:cNvSpPr>
          <p:nvPr/>
        </p:nvSpPr>
        <p:spPr bwMode="auto">
          <a:xfrm>
            <a:off x="9652001" y="4092576"/>
            <a:ext cx="363538" cy="363538"/>
          </a:xfrm>
          <a:custGeom>
            <a:avLst/>
            <a:gdLst>
              <a:gd name="T0" fmla="*/ 84 w 168"/>
              <a:gd name="T1" fmla="*/ 168 h 168"/>
              <a:gd name="T2" fmla="*/ 0 w 168"/>
              <a:gd name="T3" fmla="*/ 84 h 168"/>
              <a:gd name="T4" fmla="*/ 84 w 168"/>
              <a:gd name="T5" fmla="*/ 0 h 168"/>
              <a:gd name="T6" fmla="*/ 168 w 168"/>
              <a:gd name="T7" fmla="*/ 84 h 168"/>
              <a:gd name="T8" fmla="*/ 84 w 168"/>
              <a:gd name="T9" fmla="*/ 168 h 168"/>
              <a:gd name="T10" fmla="*/ 84 w 168"/>
              <a:gd name="T11" fmla="*/ 6 h 168"/>
              <a:gd name="T12" fmla="*/ 6 w 168"/>
              <a:gd name="T13" fmla="*/ 84 h 168"/>
              <a:gd name="T14" fmla="*/ 84 w 168"/>
              <a:gd name="T15" fmla="*/ 162 h 168"/>
              <a:gd name="T16" fmla="*/ 162 w 168"/>
              <a:gd name="T17" fmla="*/ 84 h 168"/>
              <a:gd name="T18" fmla="*/ 84 w 168"/>
              <a:gd name="T19" fmla="*/ 6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8" h="168">
                <a:moveTo>
                  <a:pt x="84" y="168"/>
                </a:moveTo>
                <a:cubicBezTo>
                  <a:pt x="38" y="168"/>
                  <a:pt x="0" y="131"/>
                  <a:pt x="0" y="84"/>
                </a:cubicBezTo>
                <a:cubicBezTo>
                  <a:pt x="0" y="38"/>
                  <a:pt x="38" y="0"/>
                  <a:pt x="84" y="0"/>
                </a:cubicBezTo>
                <a:cubicBezTo>
                  <a:pt x="130" y="0"/>
                  <a:pt x="168" y="38"/>
                  <a:pt x="168" y="84"/>
                </a:cubicBezTo>
                <a:cubicBezTo>
                  <a:pt x="168" y="131"/>
                  <a:pt x="130" y="168"/>
                  <a:pt x="84" y="168"/>
                </a:cubicBezTo>
                <a:close/>
                <a:moveTo>
                  <a:pt x="84" y="6"/>
                </a:moveTo>
                <a:cubicBezTo>
                  <a:pt x="41" y="6"/>
                  <a:pt x="6" y="41"/>
                  <a:pt x="6" y="84"/>
                </a:cubicBezTo>
                <a:cubicBezTo>
                  <a:pt x="6" y="127"/>
                  <a:pt x="41" y="162"/>
                  <a:pt x="84" y="162"/>
                </a:cubicBezTo>
                <a:cubicBezTo>
                  <a:pt x="127" y="162"/>
                  <a:pt x="162" y="127"/>
                  <a:pt x="162" y="84"/>
                </a:cubicBezTo>
                <a:cubicBezTo>
                  <a:pt x="162" y="41"/>
                  <a:pt x="127" y="6"/>
                  <a:pt x="84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4" name="Freeform 163">
            <a:extLst>
              <a:ext uri="{FF2B5EF4-FFF2-40B4-BE49-F238E27FC236}">
                <a16:creationId xmlns:a16="http://schemas.microsoft.com/office/drawing/2014/main" id="{0688CD5D-6DF8-4D06-BFE2-BEA88870BDC5}"/>
              </a:ext>
            </a:extLst>
          </p:cNvPr>
          <p:cNvSpPr>
            <a:spLocks/>
          </p:cNvSpPr>
          <p:nvPr/>
        </p:nvSpPr>
        <p:spPr bwMode="auto">
          <a:xfrm>
            <a:off x="9728201" y="4148138"/>
            <a:ext cx="114300" cy="142875"/>
          </a:xfrm>
          <a:custGeom>
            <a:avLst/>
            <a:gdLst>
              <a:gd name="T0" fmla="*/ 72 w 72"/>
              <a:gd name="T1" fmla="*/ 90 h 90"/>
              <a:gd name="T2" fmla="*/ 0 w 72"/>
              <a:gd name="T3" fmla="*/ 90 h 90"/>
              <a:gd name="T4" fmla="*/ 0 w 72"/>
              <a:gd name="T5" fmla="*/ 82 h 90"/>
              <a:gd name="T6" fmla="*/ 64 w 72"/>
              <a:gd name="T7" fmla="*/ 82 h 90"/>
              <a:gd name="T8" fmla="*/ 64 w 72"/>
              <a:gd name="T9" fmla="*/ 0 h 90"/>
              <a:gd name="T10" fmla="*/ 72 w 72"/>
              <a:gd name="T11" fmla="*/ 0 h 90"/>
              <a:gd name="T12" fmla="*/ 72 w 72"/>
              <a:gd name="T13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" h="90">
                <a:moveTo>
                  <a:pt x="72" y="90"/>
                </a:moveTo>
                <a:lnTo>
                  <a:pt x="0" y="90"/>
                </a:lnTo>
                <a:lnTo>
                  <a:pt x="0" y="82"/>
                </a:lnTo>
                <a:lnTo>
                  <a:pt x="64" y="82"/>
                </a:lnTo>
                <a:lnTo>
                  <a:pt x="64" y="0"/>
                </a:lnTo>
                <a:lnTo>
                  <a:pt x="72" y="0"/>
                </a:lnTo>
                <a:lnTo>
                  <a:pt x="72" y="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140B90D6-F3B5-4798-B7B3-B4D826E7D4F9}"/>
              </a:ext>
            </a:extLst>
          </p:cNvPr>
          <p:cNvGrpSpPr/>
          <p:nvPr/>
        </p:nvGrpSpPr>
        <p:grpSpPr>
          <a:xfrm>
            <a:off x="8834438" y="4057651"/>
            <a:ext cx="357188" cy="395288"/>
            <a:chOff x="8834438" y="4057651"/>
            <a:chExt cx="357188" cy="395288"/>
          </a:xfrm>
          <a:solidFill>
            <a:schemeClr val="accent1"/>
          </a:solidFill>
        </p:grpSpPr>
        <p:sp>
          <p:nvSpPr>
            <p:cNvPr id="166" name="Freeform 164">
              <a:extLst>
                <a:ext uri="{FF2B5EF4-FFF2-40B4-BE49-F238E27FC236}">
                  <a16:creationId xmlns:a16="http://schemas.microsoft.com/office/drawing/2014/main" id="{C160DDC5-A75D-4108-82A8-D4785E40D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4438" y="4095751"/>
              <a:ext cx="357188" cy="357188"/>
            </a:xfrm>
            <a:custGeom>
              <a:avLst/>
              <a:gdLst>
                <a:gd name="T0" fmla="*/ 83 w 165"/>
                <a:gd name="T1" fmla="*/ 165 h 165"/>
                <a:gd name="T2" fmla="*/ 0 w 165"/>
                <a:gd name="T3" fmla="*/ 82 h 165"/>
                <a:gd name="T4" fmla="*/ 6 w 165"/>
                <a:gd name="T5" fmla="*/ 82 h 165"/>
                <a:gd name="T6" fmla="*/ 83 w 165"/>
                <a:gd name="T7" fmla="*/ 159 h 165"/>
                <a:gd name="T8" fmla="*/ 159 w 165"/>
                <a:gd name="T9" fmla="*/ 82 h 165"/>
                <a:gd name="T10" fmla="*/ 83 w 165"/>
                <a:gd name="T11" fmla="*/ 6 h 165"/>
                <a:gd name="T12" fmla="*/ 83 w 165"/>
                <a:gd name="T13" fmla="*/ 0 h 165"/>
                <a:gd name="T14" fmla="*/ 165 w 165"/>
                <a:gd name="T15" fmla="*/ 82 h 165"/>
                <a:gd name="T16" fmla="*/ 83 w 165"/>
                <a:gd name="T1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165">
                  <a:moveTo>
                    <a:pt x="83" y="165"/>
                  </a:moveTo>
                  <a:cubicBezTo>
                    <a:pt x="37" y="165"/>
                    <a:pt x="0" y="128"/>
                    <a:pt x="0" y="82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124"/>
                    <a:pt x="41" y="159"/>
                    <a:pt x="83" y="159"/>
                  </a:cubicBezTo>
                  <a:cubicBezTo>
                    <a:pt x="125" y="159"/>
                    <a:pt x="159" y="124"/>
                    <a:pt x="159" y="82"/>
                  </a:cubicBezTo>
                  <a:cubicBezTo>
                    <a:pt x="159" y="40"/>
                    <a:pt x="125" y="6"/>
                    <a:pt x="83" y="6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128" y="0"/>
                    <a:pt x="165" y="37"/>
                    <a:pt x="165" y="82"/>
                  </a:cubicBezTo>
                  <a:cubicBezTo>
                    <a:pt x="165" y="128"/>
                    <a:pt x="128" y="165"/>
                    <a:pt x="83" y="16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7" name="Freeform 165">
              <a:extLst>
                <a:ext uri="{FF2B5EF4-FFF2-40B4-BE49-F238E27FC236}">
                  <a16:creationId xmlns:a16="http://schemas.microsoft.com/office/drawing/2014/main" id="{150F5382-6DC7-49FF-87B1-B09B2B2F1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4451" y="4057651"/>
              <a:ext cx="79375" cy="93663"/>
            </a:xfrm>
            <a:custGeom>
              <a:avLst/>
              <a:gdLst>
                <a:gd name="T0" fmla="*/ 50 w 50"/>
                <a:gd name="T1" fmla="*/ 59 h 59"/>
                <a:gd name="T2" fmla="*/ 0 w 50"/>
                <a:gd name="T3" fmla="*/ 30 h 59"/>
                <a:gd name="T4" fmla="*/ 50 w 50"/>
                <a:gd name="T5" fmla="*/ 0 h 59"/>
                <a:gd name="T6" fmla="*/ 50 w 50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59">
                  <a:moveTo>
                    <a:pt x="50" y="59"/>
                  </a:moveTo>
                  <a:lnTo>
                    <a:pt x="0" y="30"/>
                  </a:lnTo>
                  <a:lnTo>
                    <a:pt x="50" y="0"/>
                  </a:lnTo>
                  <a:lnTo>
                    <a:pt x="50" y="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8" name="Freeform 166">
              <a:extLst>
                <a:ext uri="{FF2B5EF4-FFF2-40B4-BE49-F238E27FC236}">
                  <a16:creationId xmlns:a16="http://schemas.microsoft.com/office/drawing/2014/main" id="{F2AB92C4-DB0B-4B1A-A0D9-68153EA50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9538" y="4194176"/>
              <a:ext cx="90488" cy="173038"/>
            </a:xfrm>
            <a:custGeom>
              <a:avLst/>
              <a:gdLst>
                <a:gd name="T0" fmla="*/ 52 w 57"/>
                <a:gd name="T1" fmla="*/ 109 h 109"/>
                <a:gd name="T2" fmla="*/ 0 w 57"/>
                <a:gd name="T3" fmla="*/ 58 h 109"/>
                <a:gd name="T4" fmla="*/ 0 w 57"/>
                <a:gd name="T5" fmla="*/ 0 h 109"/>
                <a:gd name="T6" fmla="*/ 8 w 57"/>
                <a:gd name="T7" fmla="*/ 0 h 109"/>
                <a:gd name="T8" fmla="*/ 8 w 57"/>
                <a:gd name="T9" fmla="*/ 56 h 109"/>
                <a:gd name="T10" fmla="*/ 57 w 57"/>
                <a:gd name="T11" fmla="*/ 103 h 109"/>
                <a:gd name="T12" fmla="*/ 52 w 57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109">
                  <a:moveTo>
                    <a:pt x="52" y="109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56"/>
                  </a:lnTo>
                  <a:lnTo>
                    <a:pt x="57" y="103"/>
                  </a:lnTo>
                  <a:lnTo>
                    <a:pt x="52" y="1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69" name="Freeform 167">
            <a:extLst>
              <a:ext uri="{FF2B5EF4-FFF2-40B4-BE49-F238E27FC236}">
                <a16:creationId xmlns:a16="http://schemas.microsoft.com/office/drawing/2014/main" id="{1FF53AE5-9C71-4241-A58A-9B610D3639D6}"/>
              </a:ext>
            </a:extLst>
          </p:cNvPr>
          <p:cNvSpPr>
            <a:spLocks noEditPoints="1"/>
          </p:cNvSpPr>
          <p:nvPr/>
        </p:nvSpPr>
        <p:spPr bwMode="auto">
          <a:xfrm>
            <a:off x="7983538" y="4057651"/>
            <a:ext cx="395288" cy="398463"/>
          </a:xfrm>
          <a:custGeom>
            <a:avLst/>
            <a:gdLst>
              <a:gd name="T0" fmla="*/ 91 w 183"/>
              <a:gd name="T1" fmla="*/ 184 h 184"/>
              <a:gd name="T2" fmla="*/ 27 w 183"/>
              <a:gd name="T3" fmla="*/ 157 h 184"/>
              <a:gd name="T4" fmla="*/ 0 w 183"/>
              <a:gd name="T5" fmla="*/ 92 h 184"/>
              <a:gd name="T6" fmla="*/ 27 w 183"/>
              <a:gd name="T7" fmla="*/ 27 h 184"/>
              <a:gd name="T8" fmla="*/ 91 w 183"/>
              <a:gd name="T9" fmla="*/ 0 h 184"/>
              <a:gd name="T10" fmla="*/ 156 w 183"/>
              <a:gd name="T11" fmla="*/ 27 h 184"/>
              <a:gd name="T12" fmla="*/ 183 w 183"/>
              <a:gd name="T13" fmla="*/ 92 h 184"/>
              <a:gd name="T14" fmla="*/ 156 w 183"/>
              <a:gd name="T15" fmla="*/ 157 h 184"/>
              <a:gd name="T16" fmla="*/ 91 w 183"/>
              <a:gd name="T17" fmla="*/ 184 h 184"/>
              <a:gd name="T18" fmla="*/ 91 w 183"/>
              <a:gd name="T19" fmla="*/ 6 h 184"/>
              <a:gd name="T20" fmla="*/ 31 w 183"/>
              <a:gd name="T21" fmla="*/ 31 h 184"/>
              <a:gd name="T22" fmla="*/ 6 w 183"/>
              <a:gd name="T23" fmla="*/ 92 h 184"/>
              <a:gd name="T24" fmla="*/ 31 w 183"/>
              <a:gd name="T25" fmla="*/ 152 h 184"/>
              <a:gd name="T26" fmla="*/ 91 w 183"/>
              <a:gd name="T27" fmla="*/ 177 h 184"/>
              <a:gd name="T28" fmla="*/ 152 w 183"/>
              <a:gd name="T29" fmla="*/ 152 h 184"/>
              <a:gd name="T30" fmla="*/ 177 w 183"/>
              <a:gd name="T31" fmla="*/ 92 h 184"/>
              <a:gd name="T32" fmla="*/ 152 w 183"/>
              <a:gd name="T33" fmla="*/ 31 h 184"/>
              <a:gd name="T34" fmla="*/ 91 w 183"/>
              <a:gd name="T35" fmla="*/ 6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3" h="184">
                <a:moveTo>
                  <a:pt x="91" y="184"/>
                </a:moveTo>
                <a:cubicBezTo>
                  <a:pt x="67" y="184"/>
                  <a:pt x="44" y="174"/>
                  <a:pt x="27" y="157"/>
                </a:cubicBezTo>
                <a:cubicBezTo>
                  <a:pt x="9" y="139"/>
                  <a:pt x="0" y="116"/>
                  <a:pt x="0" y="92"/>
                </a:cubicBezTo>
                <a:cubicBezTo>
                  <a:pt x="0" y="67"/>
                  <a:pt x="9" y="44"/>
                  <a:pt x="27" y="27"/>
                </a:cubicBezTo>
                <a:cubicBezTo>
                  <a:pt x="44" y="9"/>
                  <a:pt x="67" y="0"/>
                  <a:pt x="91" y="0"/>
                </a:cubicBezTo>
                <a:cubicBezTo>
                  <a:pt x="116" y="0"/>
                  <a:pt x="139" y="9"/>
                  <a:pt x="156" y="27"/>
                </a:cubicBezTo>
                <a:cubicBezTo>
                  <a:pt x="174" y="44"/>
                  <a:pt x="183" y="67"/>
                  <a:pt x="183" y="92"/>
                </a:cubicBezTo>
                <a:cubicBezTo>
                  <a:pt x="183" y="116"/>
                  <a:pt x="174" y="139"/>
                  <a:pt x="156" y="157"/>
                </a:cubicBezTo>
                <a:cubicBezTo>
                  <a:pt x="139" y="174"/>
                  <a:pt x="116" y="184"/>
                  <a:pt x="91" y="184"/>
                </a:cubicBezTo>
                <a:close/>
                <a:moveTo>
                  <a:pt x="91" y="6"/>
                </a:moveTo>
                <a:cubicBezTo>
                  <a:pt x="69" y="6"/>
                  <a:pt x="47" y="15"/>
                  <a:pt x="31" y="31"/>
                </a:cubicBezTo>
                <a:cubicBezTo>
                  <a:pt x="15" y="48"/>
                  <a:pt x="6" y="69"/>
                  <a:pt x="6" y="92"/>
                </a:cubicBezTo>
                <a:cubicBezTo>
                  <a:pt x="6" y="114"/>
                  <a:pt x="15" y="136"/>
                  <a:pt x="31" y="152"/>
                </a:cubicBezTo>
                <a:cubicBezTo>
                  <a:pt x="47" y="168"/>
                  <a:pt x="69" y="177"/>
                  <a:pt x="91" y="177"/>
                </a:cubicBezTo>
                <a:cubicBezTo>
                  <a:pt x="114" y="177"/>
                  <a:pt x="136" y="168"/>
                  <a:pt x="152" y="152"/>
                </a:cubicBezTo>
                <a:cubicBezTo>
                  <a:pt x="168" y="136"/>
                  <a:pt x="177" y="114"/>
                  <a:pt x="177" y="92"/>
                </a:cubicBezTo>
                <a:cubicBezTo>
                  <a:pt x="177" y="69"/>
                  <a:pt x="168" y="48"/>
                  <a:pt x="152" y="31"/>
                </a:cubicBezTo>
                <a:cubicBezTo>
                  <a:pt x="136" y="15"/>
                  <a:pt x="114" y="6"/>
                  <a:pt x="91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0" name="Freeform 168">
            <a:extLst>
              <a:ext uri="{FF2B5EF4-FFF2-40B4-BE49-F238E27FC236}">
                <a16:creationId xmlns:a16="http://schemas.microsoft.com/office/drawing/2014/main" id="{5DCEA6EF-AB0D-4B42-B141-9F2EE9A44341}"/>
              </a:ext>
            </a:extLst>
          </p:cNvPr>
          <p:cNvSpPr>
            <a:spLocks/>
          </p:cNvSpPr>
          <p:nvPr/>
        </p:nvSpPr>
        <p:spPr bwMode="auto">
          <a:xfrm>
            <a:off x="8040688" y="4116388"/>
            <a:ext cx="279400" cy="280988"/>
          </a:xfrm>
          <a:custGeom>
            <a:avLst/>
            <a:gdLst>
              <a:gd name="T0" fmla="*/ 171 w 176"/>
              <a:gd name="T1" fmla="*/ 177 h 177"/>
              <a:gd name="T2" fmla="*/ 0 w 176"/>
              <a:gd name="T3" fmla="*/ 5 h 177"/>
              <a:gd name="T4" fmla="*/ 6 w 176"/>
              <a:gd name="T5" fmla="*/ 0 h 177"/>
              <a:gd name="T6" fmla="*/ 176 w 176"/>
              <a:gd name="T7" fmla="*/ 170 h 177"/>
              <a:gd name="T8" fmla="*/ 171 w 176"/>
              <a:gd name="T9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" h="177">
                <a:moveTo>
                  <a:pt x="171" y="177"/>
                </a:moveTo>
                <a:lnTo>
                  <a:pt x="0" y="5"/>
                </a:lnTo>
                <a:lnTo>
                  <a:pt x="6" y="0"/>
                </a:lnTo>
                <a:lnTo>
                  <a:pt x="176" y="170"/>
                </a:lnTo>
                <a:lnTo>
                  <a:pt x="171" y="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1" name="Freeform 169">
            <a:extLst>
              <a:ext uri="{FF2B5EF4-FFF2-40B4-BE49-F238E27FC236}">
                <a16:creationId xmlns:a16="http://schemas.microsoft.com/office/drawing/2014/main" id="{64FA6EC3-A2E9-4AEB-80BF-B99288B30920}"/>
              </a:ext>
            </a:extLst>
          </p:cNvPr>
          <p:cNvSpPr>
            <a:spLocks noEditPoints="1"/>
          </p:cNvSpPr>
          <p:nvPr/>
        </p:nvSpPr>
        <p:spPr bwMode="auto">
          <a:xfrm>
            <a:off x="3006726" y="4148138"/>
            <a:ext cx="384175" cy="236538"/>
          </a:xfrm>
          <a:custGeom>
            <a:avLst/>
            <a:gdLst>
              <a:gd name="T0" fmla="*/ 89 w 178"/>
              <a:gd name="T1" fmla="*/ 109 h 109"/>
              <a:gd name="T2" fmla="*/ 1 w 178"/>
              <a:gd name="T3" fmla="*/ 56 h 109"/>
              <a:gd name="T4" fmla="*/ 0 w 178"/>
              <a:gd name="T5" fmla="*/ 55 h 109"/>
              <a:gd name="T6" fmla="*/ 1 w 178"/>
              <a:gd name="T7" fmla="*/ 53 h 109"/>
              <a:gd name="T8" fmla="*/ 89 w 178"/>
              <a:gd name="T9" fmla="*/ 0 h 109"/>
              <a:gd name="T10" fmla="*/ 177 w 178"/>
              <a:gd name="T11" fmla="*/ 53 h 109"/>
              <a:gd name="T12" fmla="*/ 178 w 178"/>
              <a:gd name="T13" fmla="*/ 55 h 109"/>
              <a:gd name="T14" fmla="*/ 177 w 178"/>
              <a:gd name="T15" fmla="*/ 56 h 109"/>
              <a:gd name="T16" fmla="*/ 89 w 178"/>
              <a:gd name="T17" fmla="*/ 109 h 109"/>
              <a:gd name="T18" fmla="*/ 7 w 178"/>
              <a:gd name="T19" fmla="*/ 55 h 109"/>
              <a:gd name="T20" fmla="*/ 89 w 178"/>
              <a:gd name="T21" fmla="*/ 103 h 109"/>
              <a:gd name="T22" fmla="*/ 172 w 178"/>
              <a:gd name="T23" fmla="*/ 55 h 109"/>
              <a:gd name="T24" fmla="*/ 89 w 178"/>
              <a:gd name="T25" fmla="*/ 6 h 109"/>
              <a:gd name="T26" fmla="*/ 7 w 178"/>
              <a:gd name="T27" fmla="*/ 55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8" h="109">
                <a:moveTo>
                  <a:pt x="89" y="109"/>
                </a:moveTo>
                <a:cubicBezTo>
                  <a:pt x="41" y="109"/>
                  <a:pt x="3" y="58"/>
                  <a:pt x="1" y="56"/>
                </a:cubicBezTo>
                <a:cubicBezTo>
                  <a:pt x="0" y="55"/>
                  <a:pt x="0" y="55"/>
                  <a:pt x="0" y="55"/>
                </a:cubicBezTo>
                <a:cubicBezTo>
                  <a:pt x="1" y="53"/>
                  <a:pt x="1" y="53"/>
                  <a:pt x="1" y="53"/>
                </a:cubicBezTo>
                <a:cubicBezTo>
                  <a:pt x="3" y="51"/>
                  <a:pt x="41" y="0"/>
                  <a:pt x="89" y="0"/>
                </a:cubicBezTo>
                <a:cubicBezTo>
                  <a:pt x="137" y="0"/>
                  <a:pt x="176" y="51"/>
                  <a:pt x="177" y="53"/>
                </a:cubicBezTo>
                <a:cubicBezTo>
                  <a:pt x="178" y="55"/>
                  <a:pt x="178" y="55"/>
                  <a:pt x="178" y="55"/>
                </a:cubicBezTo>
                <a:cubicBezTo>
                  <a:pt x="177" y="56"/>
                  <a:pt x="177" y="56"/>
                  <a:pt x="177" y="56"/>
                </a:cubicBezTo>
                <a:cubicBezTo>
                  <a:pt x="176" y="58"/>
                  <a:pt x="137" y="109"/>
                  <a:pt x="89" y="109"/>
                </a:cubicBezTo>
                <a:close/>
                <a:moveTo>
                  <a:pt x="7" y="55"/>
                </a:moveTo>
                <a:cubicBezTo>
                  <a:pt x="14" y="63"/>
                  <a:pt x="49" y="103"/>
                  <a:pt x="89" y="103"/>
                </a:cubicBezTo>
                <a:cubicBezTo>
                  <a:pt x="130" y="103"/>
                  <a:pt x="165" y="63"/>
                  <a:pt x="172" y="55"/>
                </a:cubicBezTo>
                <a:cubicBezTo>
                  <a:pt x="165" y="46"/>
                  <a:pt x="130" y="6"/>
                  <a:pt x="89" y="6"/>
                </a:cubicBezTo>
                <a:cubicBezTo>
                  <a:pt x="49" y="6"/>
                  <a:pt x="14" y="46"/>
                  <a:pt x="7" y="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2" name="Freeform 170">
            <a:extLst>
              <a:ext uri="{FF2B5EF4-FFF2-40B4-BE49-F238E27FC236}">
                <a16:creationId xmlns:a16="http://schemas.microsoft.com/office/drawing/2014/main" id="{EBA3B231-8EF3-415C-89CB-4CBDDB9D982C}"/>
              </a:ext>
            </a:extLst>
          </p:cNvPr>
          <p:cNvSpPr>
            <a:spLocks noEditPoints="1"/>
          </p:cNvSpPr>
          <p:nvPr/>
        </p:nvSpPr>
        <p:spPr bwMode="auto">
          <a:xfrm>
            <a:off x="3113088" y="4178301"/>
            <a:ext cx="174625" cy="176213"/>
          </a:xfrm>
          <a:custGeom>
            <a:avLst/>
            <a:gdLst>
              <a:gd name="T0" fmla="*/ 40 w 81"/>
              <a:gd name="T1" fmla="*/ 81 h 81"/>
              <a:gd name="T2" fmla="*/ 0 w 81"/>
              <a:gd name="T3" fmla="*/ 41 h 81"/>
              <a:gd name="T4" fmla="*/ 40 w 81"/>
              <a:gd name="T5" fmla="*/ 0 h 81"/>
              <a:gd name="T6" fmla="*/ 81 w 81"/>
              <a:gd name="T7" fmla="*/ 41 h 81"/>
              <a:gd name="T8" fmla="*/ 40 w 81"/>
              <a:gd name="T9" fmla="*/ 81 h 81"/>
              <a:gd name="T10" fmla="*/ 40 w 81"/>
              <a:gd name="T11" fmla="*/ 6 h 81"/>
              <a:gd name="T12" fmla="*/ 5 w 81"/>
              <a:gd name="T13" fmla="*/ 41 h 81"/>
              <a:gd name="T14" fmla="*/ 40 w 81"/>
              <a:gd name="T15" fmla="*/ 76 h 81"/>
              <a:gd name="T16" fmla="*/ 75 w 81"/>
              <a:gd name="T17" fmla="*/ 41 h 81"/>
              <a:gd name="T18" fmla="*/ 40 w 81"/>
              <a:gd name="T19" fmla="*/ 6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" h="81">
                <a:moveTo>
                  <a:pt x="40" y="81"/>
                </a:moveTo>
                <a:cubicBezTo>
                  <a:pt x="18" y="81"/>
                  <a:pt x="0" y="63"/>
                  <a:pt x="0" y="41"/>
                </a:cubicBezTo>
                <a:cubicBezTo>
                  <a:pt x="0" y="18"/>
                  <a:pt x="18" y="0"/>
                  <a:pt x="40" y="0"/>
                </a:cubicBezTo>
                <a:cubicBezTo>
                  <a:pt x="63" y="0"/>
                  <a:pt x="81" y="18"/>
                  <a:pt x="81" y="41"/>
                </a:cubicBezTo>
                <a:cubicBezTo>
                  <a:pt x="81" y="63"/>
                  <a:pt x="63" y="81"/>
                  <a:pt x="40" y="81"/>
                </a:cubicBezTo>
                <a:close/>
                <a:moveTo>
                  <a:pt x="40" y="6"/>
                </a:moveTo>
                <a:cubicBezTo>
                  <a:pt x="21" y="6"/>
                  <a:pt x="5" y="21"/>
                  <a:pt x="5" y="41"/>
                </a:cubicBezTo>
                <a:cubicBezTo>
                  <a:pt x="5" y="60"/>
                  <a:pt x="21" y="76"/>
                  <a:pt x="40" y="76"/>
                </a:cubicBezTo>
                <a:cubicBezTo>
                  <a:pt x="60" y="76"/>
                  <a:pt x="75" y="60"/>
                  <a:pt x="75" y="41"/>
                </a:cubicBezTo>
                <a:cubicBezTo>
                  <a:pt x="75" y="21"/>
                  <a:pt x="60" y="6"/>
                  <a:pt x="40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3" name="Freeform 171">
            <a:extLst>
              <a:ext uri="{FF2B5EF4-FFF2-40B4-BE49-F238E27FC236}">
                <a16:creationId xmlns:a16="http://schemas.microsoft.com/office/drawing/2014/main" id="{0C0A238E-D132-4D36-B208-BC2F5ECB88DF}"/>
              </a:ext>
            </a:extLst>
          </p:cNvPr>
          <p:cNvSpPr>
            <a:spLocks/>
          </p:cNvSpPr>
          <p:nvPr/>
        </p:nvSpPr>
        <p:spPr bwMode="auto">
          <a:xfrm>
            <a:off x="3871913" y="4246563"/>
            <a:ext cx="303213" cy="206375"/>
          </a:xfrm>
          <a:custGeom>
            <a:avLst/>
            <a:gdLst>
              <a:gd name="T0" fmla="*/ 191 w 191"/>
              <a:gd name="T1" fmla="*/ 130 h 130"/>
              <a:gd name="T2" fmla="*/ 0 w 191"/>
              <a:gd name="T3" fmla="*/ 130 h 130"/>
              <a:gd name="T4" fmla="*/ 0 w 191"/>
              <a:gd name="T5" fmla="*/ 0 h 130"/>
              <a:gd name="T6" fmla="*/ 9 w 191"/>
              <a:gd name="T7" fmla="*/ 0 h 130"/>
              <a:gd name="T8" fmla="*/ 9 w 191"/>
              <a:gd name="T9" fmla="*/ 121 h 130"/>
              <a:gd name="T10" fmla="*/ 182 w 191"/>
              <a:gd name="T11" fmla="*/ 121 h 130"/>
              <a:gd name="T12" fmla="*/ 182 w 191"/>
              <a:gd name="T13" fmla="*/ 0 h 130"/>
              <a:gd name="T14" fmla="*/ 191 w 191"/>
              <a:gd name="T15" fmla="*/ 0 h 130"/>
              <a:gd name="T16" fmla="*/ 191 w 191"/>
              <a:gd name="T17" fmla="*/ 13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" h="130">
                <a:moveTo>
                  <a:pt x="191" y="130"/>
                </a:moveTo>
                <a:lnTo>
                  <a:pt x="0" y="130"/>
                </a:lnTo>
                <a:lnTo>
                  <a:pt x="0" y="0"/>
                </a:lnTo>
                <a:lnTo>
                  <a:pt x="9" y="0"/>
                </a:lnTo>
                <a:lnTo>
                  <a:pt x="9" y="121"/>
                </a:lnTo>
                <a:lnTo>
                  <a:pt x="182" y="121"/>
                </a:lnTo>
                <a:lnTo>
                  <a:pt x="182" y="0"/>
                </a:lnTo>
                <a:lnTo>
                  <a:pt x="191" y="0"/>
                </a:lnTo>
                <a:lnTo>
                  <a:pt x="191" y="1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4" name="Freeform 172">
            <a:extLst>
              <a:ext uri="{FF2B5EF4-FFF2-40B4-BE49-F238E27FC236}">
                <a16:creationId xmlns:a16="http://schemas.microsoft.com/office/drawing/2014/main" id="{A08D6CE3-C75E-4D99-B838-D0FF2D093759}"/>
              </a:ext>
            </a:extLst>
          </p:cNvPr>
          <p:cNvSpPr>
            <a:spLocks/>
          </p:cNvSpPr>
          <p:nvPr/>
        </p:nvSpPr>
        <p:spPr bwMode="auto">
          <a:xfrm>
            <a:off x="3824288" y="4056063"/>
            <a:ext cx="398463" cy="204788"/>
          </a:xfrm>
          <a:custGeom>
            <a:avLst/>
            <a:gdLst>
              <a:gd name="T0" fmla="*/ 7 w 251"/>
              <a:gd name="T1" fmla="*/ 129 h 129"/>
              <a:gd name="T2" fmla="*/ 0 w 251"/>
              <a:gd name="T3" fmla="*/ 124 h 129"/>
              <a:gd name="T4" fmla="*/ 125 w 251"/>
              <a:gd name="T5" fmla="*/ 0 h 129"/>
              <a:gd name="T6" fmla="*/ 251 w 251"/>
              <a:gd name="T7" fmla="*/ 124 h 129"/>
              <a:gd name="T8" fmla="*/ 245 w 251"/>
              <a:gd name="T9" fmla="*/ 129 h 129"/>
              <a:gd name="T10" fmla="*/ 125 w 251"/>
              <a:gd name="T11" fmla="*/ 12 h 129"/>
              <a:gd name="T12" fmla="*/ 7 w 251"/>
              <a:gd name="T1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1" h="129">
                <a:moveTo>
                  <a:pt x="7" y="129"/>
                </a:moveTo>
                <a:lnTo>
                  <a:pt x="0" y="124"/>
                </a:lnTo>
                <a:lnTo>
                  <a:pt x="125" y="0"/>
                </a:lnTo>
                <a:lnTo>
                  <a:pt x="251" y="124"/>
                </a:lnTo>
                <a:lnTo>
                  <a:pt x="245" y="129"/>
                </a:lnTo>
                <a:lnTo>
                  <a:pt x="125" y="12"/>
                </a:lnTo>
                <a:lnTo>
                  <a:pt x="7" y="1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5" name="Freeform 173">
            <a:extLst>
              <a:ext uri="{FF2B5EF4-FFF2-40B4-BE49-F238E27FC236}">
                <a16:creationId xmlns:a16="http://schemas.microsoft.com/office/drawing/2014/main" id="{CFC6A176-F318-4695-8C5E-6C29A54FAC2F}"/>
              </a:ext>
            </a:extLst>
          </p:cNvPr>
          <p:cNvSpPr>
            <a:spLocks/>
          </p:cNvSpPr>
          <p:nvPr/>
        </p:nvSpPr>
        <p:spPr bwMode="auto">
          <a:xfrm>
            <a:off x="3962401" y="4265613"/>
            <a:ext cx="120650" cy="180975"/>
          </a:xfrm>
          <a:custGeom>
            <a:avLst/>
            <a:gdLst>
              <a:gd name="T0" fmla="*/ 56 w 56"/>
              <a:gd name="T1" fmla="*/ 84 h 84"/>
              <a:gd name="T2" fmla="*/ 50 w 56"/>
              <a:gd name="T3" fmla="*/ 84 h 84"/>
              <a:gd name="T4" fmla="*/ 50 w 56"/>
              <a:gd name="T5" fmla="*/ 14 h 84"/>
              <a:gd name="T6" fmla="*/ 42 w 56"/>
              <a:gd name="T7" fmla="*/ 6 h 84"/>
              <a:gd name="T8" fmla="*/ 14 w 56"/>
              <a:gd name="T9" fmla="*/ 6 h 84"/>
              <a:gd name="T10" fmla="*/ 6 w 56"/>
              <a:gd name="T11" fmla="*/ 14 h 84"/>
              <a:gd name="T12" fmla="*/ 6 w 56"/>
              <a:gd name="T13" fmla="*/ 84 h 84"/>
              <a:gd name="T14" fmla="*/ 0 w 56"/>
              <a:gd name="T15" fmla="*/ 84 h 84"/>
              <a:gd name="T16" fmla="*/ 0 w 56"/>
              <a:gd name="T17" fmla="*/ 14 h 84"/>
              <a:gd name="T18" fmla="*/ 14 w 56"/>
              <a:gd name="T19" fmla="*/ 0 h 84"/>
              <a:gd name="T20" fmla="*/ 42 w 56"/>
              <a:gd name="T21" fmla="*/ 0 h 84"/>
              <a:gd name="T22" fmla="*/ 56 w 56"/>
              <a:gd name="T23" fmla="*/ 14 h 84"/>
              <a:gd name="T24" fmla="*/ 56 w 56"/>
              <a:gd name="T25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" h="84">
                <a:moveTo>
                  <a:pt x="56" y="84"/>
                </a:moveTo>
                <a:cubicBezTo>
                  <a:pt x="50" y="84"/>
                  <a:pt x="50" y="84"/>
                  <a:pt x="50" y="8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0"/>
                  <a:pt x="47" y="6"/>
                  <a:pt x="42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0" y="6"/>
                  <a:pt x="6" y="10"/>
                  <a:pt x="6" y="14"/>
                </a:cubicBezTo>
                <a:cubicBezTo>
                  <a:pt x="6" y="84"/>
                  <a:pt x="6" y="84"/>
                  <a:pt x="6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50" y="0"/>
                  <a:pt x="56" y="6"/>
                  <a:pt x="56" y="14"/>
                </a:cubicBezTo>
                <a:lnTo>
                  <a:pt x="56" y="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6" name="Freeform 174">
            <a:extLst>
              <a:ext uri="{FF2B5EF4-FFF2-40B4-BE49-F238E27FC236}">
                <a16:creationId xmlns:a16="http://schemas.microsoft.com/office/drawing/2014/main" id="{5D2B82B2-6200-4E18-B645-FFFE19F560F3}"/>
              </a:ext>
            </a:extLst>
          </p:cNvPr>
          <p:cNvSpPr>
            <a:spLocks/>
          </p:cNvSpPr>
          <p:nvPr/>
        </p:nvSpPr>
        <p:spPr bwMode="auto">
          <a:xfrm>
            <a:off x="4805363" y="4313238"/>
            <a:ext cx="71438" cy="71438"/>
          </a:xfrm>
          <a:custGeom>
            <a:avLst/>
            <a:gdLst>
              <a:gd name="T0" fmla="*/ 39 w 45"/>
              <a:gd name="T1" fmla="*/ 45 h 45"/>
              <a:gd name="T2" fmla="*/ 0 w 45"/>
              <a:gd name="T3" fmla="*/ 5 h 45"/>
              <a:gd name="T4" fmla="*/ 6 w 45"/>
              <a:gd name="T5" fmla="*/ 0 h 45"/>
              <a:gd name="T6" fmla="*/ 45 w 45"/>
              <a:gd name="T7" fmla="*/ 38 h 45"/>
              <a:gd name="T8" fmla="*/ 39 w 45"/>
              <a:gd name="T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45">
                <a:moveTo>
                  <a:pt x="39" y="45"/>
                </a:moveTo>
                <a:lnTo>
                  <a:pt x="0" y="5"/>
                </a:lnTo>
                <a:lnTo>
                  <a:pt x="6" y="0"/>
                </a:lnTo>
                <a:lnTo>
                  <a:pt x="45" y="38"/>
                </a:lnTo>
                <a:lnTo>
                  <a:pt x="39" y="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7" name="Freeform 175">
            <a:extLst>
              <a:ext uri="{FF2B5EF4-FFF2-40B4-BE49-F238E27FC236}">
                <a16:creationId xmlns:a16="http://schemas.microsoft.com/office/drawing/2014/main" id="{AC72E161-CDCA-49B1-AEF1-DF0548C4F904}"/>
              </a:ext>
            </a:extLst>
          </p:cNvPr>
          <p:cNvSpPr>
            <a:spLocks noEditPoints="1"/>
          </p:cNvSpPr>
          <p:nvPr/>
        </p:nvSpPr>
        <p:spPr bwMode="auto">
          <a:xfrm>
            <a:off x="4743451" y="4167188"/>
            <a:ext cx="58738" cy="57150"/>
          </a:xfrm>
          <a:custGeom>
            <a:avLst/>
            <a:gdLst>
              <a:gd name="T0" fmla="*/ 14 w 27"/>
              <a:gd name="T1" fmla="*/ 26 h 26"/>
              <a:gd name="T2" fmla="*/ 0 w 27"/>
              <a:gd name="T3" fmla="*/ 13 h 26"/>
              <a:gd name="T4" fmla="*/ 14 w 27"/>
              <a:gd name="T5" fmla="*/ 0 h 26"/>
              <a:gd name="T6" fmla="*/ 27 w 27"/>
              <a:gd name="T7" fmla="*/ 13 h 26"/>
              <a:gd name="T8" fmla="*/ 14 w 27"/>
              <a:gd name="T9" fmla="*/ 26 h 26"/>
              <a:gd name="T10" fmla="*/ 14 w 27"/>
              <a:gd name="T11" fmla="*/ 6 h 26"/>
              <a:gd name="T12" fmla="*/ 7 w 27"/>
              <a:gd name="T13" fmla="*/ 13 h 26"/>
              <a:gd name="T14" fmla="*/ 14 w 27"/>
              <a:gd name="T15" fmla="*/ 20 h 26"/>
              <a:gd name="T16" fmla="*/ 21 w 27"/>
              <a:gd name="T17" fmla="*/ 13 h 26"/>
              <a:gd name="T18" fmla="*/ 14 w 27"/>
              <a:gd name="T19" fmla="*/ 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" h="26">
                <a:moveTo>
                  <a:pt x="14" y="26"/>
                </a:moveTo>
                <a:cubicBezTo>
                  <a:pt x="6" y="26"/>
                  <a:pt x="0" y="20"/>
                  <a:pt x="0" y="13"/>
                </a:cubicBezTo>
                <a:cubicBezTo>
                  <a:pt x="0" y="6"/>
                  <a:pt x="6" y="0"/>
                  <a:pt x="14" y="0"/>
                </a:cubicBezTo>
                <a:cubicBezTo>
                  <a:pt x="21" y="0"/>
                  <a:pt x="27" y="6"/>
                  <a:pt x="27" y="13"/>
                </a:cubicBezTo>
                <a:cubicBezTo>
                  <a:pt x="27" y="20"/>
                  <a:pt x="21" y="26"/>
                  <a:pt x="14" y="26"/>
                </a:cubicBezTo>
                <a:close/>
                <a:moveTo>
                  <a:pt x="14" y="6"/>
                </a:moveTo>
                <a:cubicBezTo>
                  <a:pt x="10" y="6"/>
                  <a:pt x="7" y="9"/>
                  <a:pt x="7" y="13"/>
                </a:cubicBezTo>
                <a:cubicBezTo>
                  <a:pt x="7" y="17"/>
                  <a:pt x="10" y="20"/>
                  <a:pt x="14" y="20"/>
                </a:cubicBezTo>
                <a:cubicBezTo>
                  <a:pt x="17" y="20"/>
                  <a:pt x="21" y="17"/>
                  <a:pt x="21" y="13"/>
                </a:cubicBezTo>
                <a:cubicBezTo>
                  <a:pt x="21" y="9"/>
                  <a:pt x="17" y="6"/>
                  <a:pt x="14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8" name="Rectangle 176">
            <a:extLst>
              <a:ext uri="{FF2B5EF4-FFF2-40B4-BE49-F238E27FC236}">
                <a16:creationId xmlns:a16="http://schemas.microsoft.com/office/drawing/2014/main" id="{665477EC-F9CE-448A-9A8C-C5D9D1BE4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4362451"/>
            <a:ext cx="14288" cy="39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9" name="Rectangle 177">
            <a:extLst>
              <a:ext uri="{FF2B5EF4-FFF2-40B4-BE49-F238E27FC236}">
                <a16:creationId xmlns:a16="http://schemas.microsoft.com/office/drawing/2014/main" id="{0C31FEDA-3666-4962-8BB5-F1B3D3ADD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313" y="4378326"/>
            <a:ext cx="12700" cy="23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0" name="Freeform 178">
            <a:extLst>
              <a:ext uri="{FF2B5EF4-FFF2-40B4-BE49-F238E27FC236}">
                <a16:creationId xmlns:a16="http://schemas.microsoft.com/office/drawing/2014/main" id="{D585C03E-5A84-47D7-B5CF-7D6102E18400}"/>
              </a:ext>
            </a:extLst>
          </p:cNvPr>
          <p:cNvSpPr>
            <a:spLocks noEditPoints="1"/>
          </p:cNvSpPr>
          <p:nvPr/>
        </p:nvSpPr>
        <p:spPr bwMode="auto">
          <a:xfrm>
            <a:off x="4659313" y="4135438"/>
            <a:ext cx="407988" cy="260350"/>
          </a:xfrm>
          <a:custGeom>
            <a:avLst/>
            <a:gdLst>
              <a:gd name="T0" fmla="*/ 0 w 257"/>
              <a:gd name="T1" fmla="*/ 164 h 164"/>
              <a:gd name="T2" fmla="*/ 0 w 257"/>
              <a:gd name="T3" fmla="*/ 0 h 164"/>
              <a:gd name="T4" fmla="*/ 257 w 257"/>
              <a:gd name="T5" fmla="*/ 0 h 164"/>
              <a:gd name="T6" fmla="*/ 257 w 257"/>
              <a:gd name="T7" fmla="*/ 154 h 164"/>
              <a:gd name="T8" fmla="*/ 160 w 257"/>
              <a:gd name="T9" fmla="*/ 56 h 164"/>
              <a:gd name="T10" fmla="*/ 96 w 257"/>
              <a:gd name="T11" fmla="*/ 121 h 164"/>
              <a:gd name="T12" fmla="*/ 68 w 257"/>
              <a:gd name="T13" fmla="*/ 93 h 164"/>
              <a:gd name="T14" fmla="*/ 0 w 257"/>
              <a:gd name="T15" fmla="*/ 164 h 164"/>
              <a:gd name="T16" fmla="*/ 8 w 257"/>
              <a:gd name="T17" fmla="*/ 8 h 164"/>
              <a:gd name="T18" fmla="*/ 8 w 257"/>
              <a:gd name="T19" fmla="*/ 142 h 164"/>
              <a:gd name="T20" fmla="*/ 68 w 257"/>
              <a:gd name="T21" fmla="*/ 80 h 164"/>
              <a:gd name="T22" fmla="*/ 96 w 257"/>
              <a:gd name="T23" fmla="*/ 109 h 164"/>
              <a:gd name="T24" fmla="*/ 160 w 257"/>
              <a:gd name="T25" fmla="*/ 42 h 164"/>
              <a:gd name="T26" fmla="*/ 248 w 257"/>
              <a:gd name="T27" fmla="*/ 132 h 164"/>
              <a:gd name="T28" fmla="*/ 248 w 257"/>
              <a:gd name="T29" fmla="*/ 8 h 164"/>
              <a:gd name="T30" fmla="*/ 8 w 257"/>
              <a:gd name="T31" fmla="*/ 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7" h="164">
                <a:moveTo>
                  <a:pt x="0" y="164"/>
                </a:moveTo>
                <a:lnTo>
                  <a:pt x="0" y="0"/>
                </a:lnTo>
                <a:lnTo>
                  <a:pt x="257" y="0"/>
                </a:lnTo>
                <a:lnTo>
                  <a:pt x="257" y="154"/>
                </a:lnTo>
                <a:lnTo>
                  <a:pt x="160" y="56"/>
                </a:lnTo>
                <a:lnTo>
                  <a:pt x="96" y="121"/>
                </a:lnTo>
                <a:lnTo>
                  <a:pt x="68" y="93"/>
                </a:lnTo>
                <a:lnTo>
                  <a:pt x="0" y="164"/>
                </a:lnTo>
                <a:close/>
                <a:moveTo>
                  <a:pt x="8" y="8"/>
                </a:moveTo>
                <a:lnTo>
                  <a:pt x="8" y="142"/>
                </a:lnTo>
                <a:lnTo>
                  <a:pt x="68" y="80"/>
                </a:lnTo>
                <a:lnTo>
                  <a:pt x="96" y="109"/>
                </a:lnTo>
                <a:lnTo>
                  <a:pt x="160" y="42"/>
                </a:lnTo>
                <a:lnTo>
                  <a:pt x="248" y="132"/>
                </a:lnTo>
                <a:lnTo>
                  <a:pt x="248" y="8"/>
                </a:lnTo>
                <a:lnTo>
                  <a:pt x="8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1" name="Freeform 179">
            <a:extLst>
              <a:ext uri="{FF2B5EF4-FFF2-40B4-BE49-F238E27FC236}">
                <a16:creationId xmlns:a16="http://schemas.microsoft.com/office/drawing/2014/main" id="{D0EAC76A-A7C0-410A-BE98-8E05D874AF09}"/>
              </a:ext>
            </a:extLst>
          </p:cNvPr>
          <p:cNvSpPr>
            <a:spLocks noEditPoints="1"/>
          </p:cNvSpPr>
          <p:nvPr/>
        </p:nvSpPr>
        <p:spPr bwMode="auto">
          <a:xfrm>
            <a:off x="4659313" y="4202113"/>
            <a:ext cx="407988" cy="206375"/>
          </a:xfrm>
          <a:custGeom>
            <a:avLst/>
            <a:gdLst>
              <a:gd name="T0" fmla="*/ 257 w 257"/>
              <a:gd name="T1" fmla="*/ 130 h 130"/>
              <a:gd name="T2" fmla="*/ 0 w 257"/>
              <a:gd name="T3" fmla="*/ 130 h 130"/>
              <a:gd name="T4" fmla="*/ 0 w 257"/>
              <a:gd name="T5" fmla="*/ 109 h 130"/>
              <a:gd name="T6" fmla="*/ 68 w 257"/>
              <a:gd name="T7" fmla="*/ 38 h 130"/>
              <a:gd name="T8" fmla="*/ 96 w 257"/>
              <a:gd name="T9" fmla="*/ 67 h 130"/>
              <a:gd name="T10" fmla="*/ 160 w 257"/>
              <a:gd name="T11" fmla="*/ 0 h 130"/>
              <a:gd name="T12" fmla="*/ 257 w 257"/>
              <a:gd name="T13" fmla="*/ 100 h 130"/>
              <a:gd name="T14" fmla="*/ 257 w 257"/>
              <a:gd name="T15" fmla="*/ 130 h 130"/>
              <a:gd name="T16" fmla="*/ 8 w 257"/>
              <a:gd name="T17" fmla="*/ 122 h 130"/>
              <a:gd name="T18" fmla="*/ 248 w 257"/>
              <a:gd name="T19" fmla="*/ 122 h 130"/>
              <a:gd name="T20" fmla="*/ 248 w 257"/>
              <a:gd name="T21" fmla="*/ 102 h 130"/>
              <a:gd name="T22" fmla="*/ 160 w 257"/>
              <a:gd name="T23" fmla="*/ 14 h 130"/>
              <a:gd name="T24" fmla="*/ 96 w 257"/>
              <a:gd name="T25" fmla="*/ 79 h 130"/>
              <a:gd name="T26" fmla="*/ 68 w 257"/>
              <a:gd name="T27" fmla="*/ 51 h 130"/>
              <a:gd name="T28" fmla="*/ 8 w 257"/>
              <a:gd name="T29" fmla="*/ 112 h 130"/>
              <a:gd name="T30" fmla="*/ 8 w 257"/>
              <a:gd name="T31" fmla="*/ 1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7" h="130">
                <a:moveTo>
                  <a:pt x="257" y="130"/>
                </a:moveTo>
                <a:lnTo>
                  <a:pt x="0" y="130"/>
                </a:lnTo>
                <a:lnTo>
                  <a:pt x="0" y="109"/>
                </a:lnTo>
                <a:lnTo>
                  <a:pt x="68" y="38"/>
                </a:lnTo>
                <a:lnTo>
                  <a:pt x="96" y="67"/>
                </a:lnTo>
                <a:lnTo>
                  <a:pt x="160" y="0"/>
                </a:lnTo>
                <a:lnTo>
                  <a:pt x="257" y="100"/>
                </a:lnTo>
                <a:lnTo>
                  <a:pt x="257" y="130"/>
                </a:lnTo>
                <a:close/>
                <a:moveTo>
                  <a:pt x="8" y="122"/>
                </a:moveTo>
                <a:lnTo>
                  <a:pt x="248" y="122"/>
                </a:lnTo>
                <a:lnTo>
                  <a:pt x="248" y="102"/>
                </a:lnTo>
                <a:lnTo>
                  <a:pt x="160" y="14"/>
                </a:lnTo>
                <a:lnTo>
                  <a:pt x="96" y="79"/>
                </a:lnTo>
                <a:lnTo>
                  <a:pt x="68" y="51"/>
                </a:lnTo>
                <a:lnTo>
                  <a:pt x="8" y="112"/>
                </a:lnTo>
                <a:lnTo>
                  <a:pt x="8" y="1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2" name="Freeform 180">
            <a:extLst>
              <a:ext uri="{FF2B5EF4-FFF2-40B4-BE49-F238E27FC236}">
                <a16:creationId xmlns:a16="http://schemas.microsoft.com/office/drawing/2014/main" id="{CD038CFA-F1D2-46AE-8271-DD746EC5D408}"/>
              </a:ext>
            </a:extLst>
          </p:cNvPr>
          <p:cNvSpPr>
            <a:spLocks/>
          </p:cNvSpPr>
          <p:nvPr/>
        </p:nvSpPr>
        <p:spPr bwMode="auto">
          <a:xfrm>
            <a:off x="5848351" y="4059238"/>
            <a:ext cx="41275" cy="41275"/>
          </a:xfrm>
          <a:custGeom>
            <a:avLst/>
            <a:gdLst>
              <a:gd name="T0" fmla="*/ 0 w 19"/>
              <a:gd name="T1" fmla="*/ 9 h 19"/>
              <a:gd name="T2" fmla="*/ 10 w 19"/>
              <a:gd name="T3" fmla="*/ 19 h 19"/>
              <a:gd name="T4" fmla="*/ 14 w 19"/>
              <a:gd name="T5" fmla="*/ 5 h 19"/>
              <a:gd name="T6" fmla="*/ 0 w 19"/>
              <a:gd name="T7" fmla="*/ 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19">
                <a:moveTo>
                  <a:pt x="0" y="9"/>
                </a:moveTo>
                <a:cubicBezTo>
                  <a:pt x="10" y="19"/>
                  <a:pt x="10" y="19"/>
                  <a:pt x="10" y="19"/>
                </a:cubicBezTo>
                <a:cubicBezTo>
                  <a:pt x="17" y="12"/>
                  <a:pt x="19" y="10"/>
                  <a:pt x="14" y="5"/>
                </a:cubicBezTo>
                <a:cubicBezTo>
                  <a:pt x="9" y="0"/>
                  <a:pt x="7" y="2"/>
                  <a:pt x="0" y="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3" name="Freeform 181">
            <a:extLst>
              <a:ext uri="{FF2B5EF4-FFF2-40B4-BE49-F238E27FC236}">
                <a16:creationId xmlns:a16="http://schemas.microsoft.com/office/drawing/2014/main" id="{07BCCEE6-8372-44D5-B5D3-2EB3525798C1}"/>
              </a:ext>
            </a:extLst>
          </p:cNvPr>
          <p:cNvSpPr>
            <a:spLocks noEditPoints="1"/>
          </p:cNvSpPr>
          <p:nvPr/>
        </p:nvSpPr>
        <p:spPr bwMode="auto">
          <a:xfrm>
            <a:off x="5621338" y="4071938"/>
            <a:ext cx="252413" cy="254000"/>
          </a:xfrm>
          <a:custGeom>
            <a:avLst/>
            <a:gdLst>
              <a:gd name="T0" fmla="*/ 0 w 159"/>
              <a:gd name="T1" fmla="*/ 160 h 160"/>
              <a:gd name="T2" fmla="*/ 15 w 159"/>
              <a:gd name="T3" fmla="*/ 126 h 160"/>
              <a:gd name="T4" fmla="*/ 140 w 159"/>
              <a:gd name="T5" fmla="*/ 0 h 160"/>
              <a:gd name="T6" fmla="*/ 159 w 159"/>
              <a:gd name="T7" fmla="*/ 21 h 160"/>
              <a:gd name="T8" fmla="*/ 33 w 159"/>
              <a:gd name="T9" fmla="*/ 148 h 160"/>
              <a:gd name="T10" fmla="*/ 0 w 159"/>
              <a:gd name="T11" fmla="*/ 160 h 160"/>
              <a:gd name="T12" fmla="*/ 22 w 159"/>
              <a:gd name="T13" fmla="*/ 133 h 160"/>
              <a:gd name="T14" fmla="*/ 16 w 159"/>
              <a:gd name="T15" fmla="*/ 145 h 160"/>
              <a:gd name="T16" fmla="*/ 29 w 159"/>
              <a:gd name="T17" fmla="*/ 140 h 160"/>
              <a:gd name="T18" fmla="*/ 147 w 159"/>
              <a:gd name="T19" fmla="*/ 21 h 160"/>
              <a:gd name="T20" fmla="*/ 140 w 159"/>
              <a:gd name="T21" fmla="*/ 13 h 160"/>
              <a:gd name="T22" fmla="*/ 22 w 159"/>
              <a:gd name="T23" fmla="*/ 133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9" h="160">
                <a:moveTo>
                  <a:pt x="0" y="160"/>
                </a:moveTo>
                <a:lnTo>
                  <a:pt x="15" y="126"/>
                </a:lnTo>
                <a:lnTo>
                  <a:pt x="140" y="0"/>
                </a:lnTo>
                <a:lnTo>
                  <a:pt x="159" y="21"/>
                </a:lnTo>
                <a:lnTo>
                  <a:pt x="33" y="148"/>
                </a:lnTo>
                <a:lnTo>
                  <a:pt x="0" y="160"/>
                </a:lnTo>
                <a:close/>
                <a:moveTo>
                  <a:pt x="22" y="133"/>
                </a:moveTo>
                <a:lnTo>
                  <a:pt x="16" y="145"/>
                </a:lnTo>
                <a:lnTo>
                  <a:pt x="29" y="140"/>
                </a:lnTo>
                <a:lnTo>
                  <a:pt x="147" y="21"/>
                </a:lnTo>
                <a:lnTo>
                  <a:pt x="140" y="13"/>
                </a:lnTo>
                <a:lnTo>
                  <a:pt x="22" y="1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4" name="Freeform 182">
            <a:extLst>
              <a:ext uri="{FF2B5EF4-FFF2-40B4-BE49-F238E27FC236}">
                <a16:creationId xmlns:a16="http://schemas.microsoft.com/office/drawing/2014/main" id="{8992D230-BFD4-4226-8B3D-BC9A4CC4BF9B}"/>
              </a:ext>
            </a:extLst>
          </p:cNvPr>
          <p:cNvSpPr>
            <a:spLocks/>
          </p:cNvSpPr>
          <p:nvPr/>
        </p:nvSpPr>
        <p:spPr bwMode="auto">
          <a:xfrm>
            <a:off x="5634038" y="4278313"/>
            <a:ext cx="36513" cy="36513"/>
          </a:xfrm>
          <a:custGeom>
            <a:avLst/>
            <a:gdLst>
              <a:gd name="T0" fmla="*/ 23 w 23"/>
              <a:gd name="T1" fmla="*/ 14 h 23"/>
              <a:gd name="T2" fmla="*/ 0 w 23"/>
              <a:gd name="T3" fmla="*/ 23 h 23"/>
              <a:gd name="T4" fmla="*/ 0 w 23"/>
              <a:gd name="T5" fmla="*/ 23 h 23"/>
              <a:gd name="T6" fmla="*/ 10 w 23"/>
              <a:gd name="T7" fmla="*/ 0 h 23"/>
              <a:gd name="T8" fmla="*/ 23 w 23"/>
              <a:gd name="T9" fmla="*/ 14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3">
                <a:moveTo>
                  <a:pt x="23" y="14"/>
                </a:moveTo>
                <a:lnTo>
                  <a:pt x="0" y="23"/>
                </a:lnTo>
                <a:lnTo>
                  <a:pt x="0" y="23"/>
                </a:lnTo>
                <a:lnTo>
                  <a:pt x="10" y="0"/>
                </a:lnTo>
                <a:lnTo>
                  <a:pt x="23" y="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5" name="Freeform 183">
            <a:extLst>
              <a:ext uri="{FF2B5EF4-FFF2-40B4-BE49-F238E27FC236}">
                <a16:creationId xmlns:a16="http://schemas.microsoft.com/office/drawing/2014/main" id="{B8B685C4-50D6-4314-A3FE-313A4A7EF152}"/>
              </a:ext>
            </a:extLst>
          </p:cNvPr>
          <p:cNvSpPr>
            <a:spLocks/>
          </p:cNvSpPr>
          <p:nvPr/>
        </p:nvSpPr>
        <p:spPr bwMode="auto">
          <a:xfrm>
            <a:off x="5491163" y="4152901"/>
            <a:ext cx="303213" cy="303213"/>
          </a:xfrm>
          <a:custGeom>
            <a:avLst/>
            <a:gdLst>
              <a:gd name="T0" fmla="*/ 191 w 191"/>
              <a:gd name="T1" fmla="*/ 191 h 191"/>
              <a:gd name="T2" fmla="*/ 0 w 191"/>
              <a:gd name="T3" fmla="*/ 191 h 191"/>
              <a:gd name="T4" fmla="*/ 0 w 191"/>
              <a:gd name="T5" fmla="*/ 0 h 191"/>
              <a:gd name="T6" fmla="*/ 157 w 191"/>
              <a:gd name="T7" fmla="*/ 0 h 191"/>
              <a:gd name="T8" fmla="*/ 157 w 191"/>
              <a:gd name="T9" fmla="*/ 9 h 191"/>
              <a:gd name="T10" fmla="*/ 10 w 191"/>
              <a:gd name="T11" fmla="*/ 9 h 191"/>
              <a:gd name="T12" fmla="*/ 10 w 191"/>
              <a:gd name="T13" fmla="*/ 181 h 191"/>
              <a:gd name="T14" fmla="*/ 183 w 191"/>
              <a:gd name="T15" fmla="*/ 181 h 191"/>
              <a:gd name="T16" fmla="*/ 183 w 191"/>
              <a:gd name="T17" fmla="*/ 34 h 191"/>
              <a:gd name="T18" fmla="*/ 191 w 191"/>
              <a:gd name="T19" fmla="*/ 34 h 191"/>
              <a:gd name="T20" fmla="*/ 191 w 191"/>
              <a:gd name="T21" fmla="*/ 191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1" h="191">
                <a:moveTo>
                  <a:pt x="191" y="191"/>
                </a:moveTo>
                <a:lnTo>
                  <a:pt x="0" y="191"/>
                </a:lnTo>
                <a:lnTo>
                  <a:pt x="0" y="0"/>
                </a:lnTo>
                <a:lnTo>
                  <a:pt x="157" y="0"/>
                </a:lnTo>
                <a:lnTo>
                  <a:pt x="157" y="9"/>
                </a:lnTo>
                <a:lnTo>
                  <a:pt x="10" y="9"/>
                </a:lnTo>
                <a:lnTo>
                  <a:pt x="10" y="181"/>
                </a:lnTo>
                <a:lnTo>
                  <a:pt x="183" y="181"/>
                </a:lnTo>
                <a:lnTo>
                  <a:pt x="183" y="34"/>
                </a:lnTo>
                <a:lnTo>
                  <a:pt x="191" y="34"/>
                </a:lnTo>
                <a:lnTo>
                  <a:pt x="191" y="19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6" name="Freeform 184">
            <a:extLst>
              <a:ext uri="{FF2B5EF4-FFF2-40B4-BE49-F238E27FC236}">
                <a16:creationId xmlns:a16="http://schemas.microsoft.com/office/drawing/2014/main" id="{8AA3E781-A431-42D3-81F5-0D71BAB8D204}"/>
              </a:ext>
            </a:extLst>
          </p:cNvPr>
          <p:cNvSpPr>
            <a:spLocks noEditPoints="1"/>
          </p:cNvSpPr>
          <p:nvPr/>
        </p:nvSpPr>
        <p:spPr bwMode="auto">
          <a:xfrm>
            <a:off x="6453188" y="4065588"/>
            <a:ext cx="122238" cy="285750"/>
          </a:xfrm>
          <a:custGeom>
            <a:avLst/>
            <a:gdLst>
              <a:gd name="T0" fmla="*/ 28 w 56"/>
              <a:gd name="T1" fmla="*/ 132 h 132"/>
              <a:gd name="T2" fmla="*/ 0 w 56"/>
              <a:gd name="T3" fmla="*/ 104 h 132"/>
              <a:gd name="T4" fmla="*/ 0 w 56"/>
              <a:gd name="T5" fmla="*/ 28 h 132"/>
              <a:gd name="T6" fmla="*/ 28 w 56"/>
              <a:gd name="T7" fmla="*/ 0 h 132"/>
              <a:gd name="T8" fmla="*/ 56 w 56"/>
              <a:gd name="T9" fmla="*/ 28 h 132"/>
              <a:gd name="T10" fmla="*/ 56 w 56"/>
              <a:gd name="T11" fmla="*/ 104 h 132"/>
              <a:gd name="T12" fmla="*/ 28 w 56"/>
              <a:gd name="T13" fmla="*/ 132 h 132"/>
              <a:gd name="T14" fmla="*/ 28 w 56"/>
              <a:gd name="T15" fmla="*/ 6 h 132"/>
              <a:gd name="T16" fmla="*/ 6 w 56"/>
              <a:gd name="T17" fmla="*/ 28 h 132"/>
              <a:gd name="T18" fmla="*/ 6 w 56"/>
              <a:gd name="T19" fmla="*/ 104 h 132"/>
              <a:gd name="T20" fmla="*/ 28 w 56"/>
              <a:gd name="T21" fmla="*/ 126 h 132"/>
              <a:gd name="T22" fmla="*/ 50 w 56"/>
              <a:gd name="T23" fmla="*/ 104 h 132"/>
              <a:gd name="T24" fmla="*/ 50 w 56"/>
              <a:gd name="T25" fmla="*/ 28 h 132"/>
              <a:gd name="T26" fmla="*/ 28 w 56"/>
              <a:gd name="T27" fmla="*/ 6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6" h="132">
                <a:moveTo>
                  <a:pt x="28" y="132"/>
                </a:moveTo>
                <a:cubicBezTo>
                  <a:pt x="12" y="132"/>
                  <a:pt x="0" y="120"/>
                  <a:pt x="0" y="10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2"/>
                  <a:pt x="12" y="0"/>
                  <a:pt x="28" y="0"/>
                </a:cubicBezTo>
                <a:cubicBezTo>
                  <a:pt x="43" y="0"/>
                  <a:pt x="56" y="12"/>
                  <a:pt x="56" y="28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6" y="120"/>
                  <a:pt x="43" y="132"/>
                  <a:pt x="28" y="132"/>
                </a:cubicBezTo>
                <a:close/>
                <a:moveTo>
                  <a:pt x="28" y="6"/>
                </a:moveTo>
                <a:cubicBezTo>
                  <a:pt x="16" y="6"/>
                  <a:pt x="6" y="16"/>
                  <a:pt x="6" y="28"/>
                </a:cubicBezTo>
                <a:cubicBezTo>
                  <a:pt x="6" y="104"/>
                  <a:pt x="6" y="104"/>
                  <a:pt x="6" y="104"/>
                </a:cubicBezTo>
                <a:cubicBezTo>
                  <a:pt x="6" y="116"/>
                  <a:pt x="16" y="126"/>
                  <a:pt x="28" y="126"/>
                </a:cubicBezTo>
                <a:cubicBezTo>
                  <a:pt x="40" y="126"/>
                  <a:pt x="50" y="116"/>
                  <a:pt x="50" y="104"/>
                </a:cubicBezTo>
                <a:cubicBezTo>
                  <a:pt x="50" y="28"/>
                  <a:pt x="50" y="28"/>
                  <a:pt x="50" y="28"/>
                </a:cubicBezTo>
                <a:cubicBezTo>
                  <a:pt x="50" y="16"/>
                  <a:pt x="40" y="6"/>
                  <a:pt x="28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7" name="Freeform 185">
            <a:extLst>
              <a:ext uri="{FF2B5EF4-FFF2-40B4-BE49-F238E27FC236}">
                <a16:creationId xmlns:a16="http://schemas.microsoft.com/office/drawing/2014/main" id="{642A834F-ABDE-41FD-A93E-3F528330A8D6}"/>
              </a:ext>
            </a:extLst>
          </p:cNvPr>
          <p:cNvSpPr>
            <a:spLocks/>
          </p:cNvSpPr>
          <p:nvPr/>
        </p:nvSpPr>
        <p:spPr bwMode="auto">
          <a:xfrm>
            <a:off x="6421438" y="4208463"/>
            <a:ext cx="184150" cy="177800"/>
          </a:xfrm>
          <a:custGeom>
            <a:avLst/>
            <a:gdLst>
              <a:gd name="T0" fmla="*/ 43 w 85"/>
              <a:gd name="T1" fmla="*/ 82 h 82"/>
              <a:gd name="T2" fmla="*/ 0 w 85"/>
              <a:gd name="T3" fmla="*/ 39 h 82"/>
              <a:gd name="T4" fmla="*/ 0 w 85"/>
              <a:gd name="T5" fmla="*/ 0 h 82"/>
              <a:gd name="T6" fmla="*/ 6 w 85"/>
              <a:gd name="T7" fmla="*/ 0 h 82"/>
              <a:gd name="T8" fmla="*/ 6 w 85"/>
              <a:gd name="T9" fmla="*/ 39 h 82"/>
              <a:gd name="T10" fmla="*/ 43 w 85"/>
              <a:gd name="T11" fmla="*/ 76 h 82"/>
              <a:gd name="T12" fmla="*/ 79 w 85"/>
              <a:gd name="T13" fmla="*/ 39 h 82"/>
              <a:gd name="T14" fmla="*/ 79 w 85"/>
              <a:gd name="T15" fmla="*/ 0 h 82"/>
              <a:gd name="T16" fmla="*/ 85 w 85"/>
              <a:gd name="T17" fmla="*/ 0 h 82"/>
              <a:gd name="T18" fmla="*/ 85 w 85"/>
              <a:gd name="T19" fmla="*/ 39 h 82"/>
              <a:gd name="T20" fmla="*/ 43 w 85"/>
              <a:gd name="T21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5" h="82">
                <a:moveTo>
                  <a:pt x="43" y="82"/>
                </a:moveTo>
                <a:cubicBezTo>
                  <a:pt x="19" y="82"/>
                  <a:pt x="0" y="63"/>
                  <a:pt x="0" y="39"/>
                </a:cubicBezTo>
                <a:cubicBezTo>
                  <a:pt x="0" y="0"/>
                  <a:pt x="0" y="0"/>
                  <a:pt x="0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39"/>
                  <a:pt x="6" y="39"/>
                  <a:pt x="6" y="39"/>
                </a:cubicBezTo>
                <a:cubicBezTo>
                  <a:pt x="6" y="60"/>
                  <a:pt x="23" y="76"/>
                  <a:pt x="43" y="76"/>
                </a:cubicBezTo>
                <a:cubicBezTo>
                  <a:pt x="63" y="76"/>
                  <a:pt x="79" y="60"/>
                  <a:pt x="79" y="39"/>
                </a:cubicBezTo>
                <a:cubicBezTo>
                  <a:pt x="79" y="0"/>
                  <a:pt x="79" y="0"/>
                  <a:pt x="79" y="0"/>
                </a:cubicBezTo>
                <a:cubicBezTo>
                  <a:pt x="85" y="0"/>
                  <a:pt x="85" y="0"/>
                  <a:pt x="85" y="0"/>
                </a:cubicBezTo>
                <a:cubicBezTo>
                  <a:pt x="85" y="39"/>
                  <a:pt x="85" y="39"/>
                  <a:pt x="85" y="39"/>
                </a:cubicBezTo>
                <a:cubicBezTo>
                  <a:pt x="85" y="63"/>
                  <a:pt x="66" y="82"/>
                  <a:pt x="43" y="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8" name="Rectangle 186">
            <a:extLst>
              <a:ext uri="{FF2B5EF4-FFF2-40B4-BE49-F238E27FC236}">
                <a16:creationId xmlns:a16="http://schemas.microsoft.com/office/drawing/2014/main" id="{4854E353-2CF2-4C43-A348-04BDECC3C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126" y="4438651"/>
            <a:ext cx="107950" cy="1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9" name="Rectangle 187">
            <a:extLst>
              <a:ext uri="{FF2B5EF4-FFF2-40B4-BE49-F238E27FC236}">
                <a16:creationId xmlns:a16="http://schemas.microsoft.com/office/drawing/2014/main" id="{6307DD1D-F91C-4A98-8171-681274F65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1" y="4379913"/>
            <a:ext cx="12700" cy="6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0" name="Freeform 188">
            <a:extLst>
              <a:ext uri="{FF2B5EF4-FFF2-40B4-BE49-F238E27FC236}">
                <a16:creationId xmlns:a16="http://schemas.microsoft.com/office/drawing/2014/main" id="{B12E9B7C-FD2F-4673-A7A0-D73C5E1BAAEE}"/>
              </a:ext>
            </a:extLst>
          </p:cNvPr>
          <p:cNvSpPr>
            <a:spLocks/>
          </p:cNvSpPr>
          <p:nvPr/>
        </p:nvSpPr>
        <p:spPr bwMode="auto">
          <a:xfrm>
            <a:off x="7143751" y="4056063"/>
            <a:ext cx="382588" cy="382588"/>
          </a:xfrm>
          <a:custGeom>
            <a:avLst/>
            <a:gdLst>
              <a:gd name="T0" fmla="*/ 88 w 177"/>
              <a:gd name="T1" fmla="*/ 177 h 177"/>
              <a:gd name="T2" fmla="*/ 26 w 177"/>
              <a:gd name="T3" fmla="*/ 151 h 177"/>
              <a:gd name="T4" fmla="*/ 0 w 177"/>
              <a:gd name="T5" fmla="*/ 89 h 177"/>
              <a:gd name="T6" fmla="*/ 26 w 177"/>
              <a:gd name="T7" fmla="*/ 27 h 177"/>
              <a:gd name="T8" fmla="*/ 88 w 177"/>
              <a:gd name="T9" fmla="*/ 0 h 177"/>
              <a:gd name="T10" fmla="*/ 88 w 177"/>
              <a:gd name="T11" fmla="*/ 0 h 177"/>
              <a:gd name="T12" fmla="*/ 177 w 177"/>
              <a:gd name="T13" fmla="*/ 88 h 177"/>
              <a:gd name="T14" fmla="*/ 171 w 177"/>
              <a:gd name="T15" fmla="*/ 88 h 177"/>
              <a:gd name="T16" fmla="*/ 88 w 177"/>
              <a:gd name="T17" fmla="*/ 6 h 177"/>
              <a:gd name="T18" fmla="*/ 88 w 177"/>
              <a:gd name="T19" fmla="*/ 6 h 177"/>
              <a:gd name="T20" fmla="*/ 30 w 177"/>
              <a:gd name="T21" fmla="*/ 31 h 177"/>
              <a:gd name="T22" fmla="*/ 6 w 177"/>
              <a:gd name="T23" fmla="*/ 89 h 177"/>
              <a:gd name="T24" fmla="*/ 31 w 177"/>
              <a:gd name="T25" fmla="*/ 147 h 177"/>
              <a:gd name="T26" fmla="*/ 88 w 177"/>
              <a:gd name="T27" fmla="*/ 171 h 177"/>
              <a:gd name="T28" fmla="*/ 89 w 177"/>
              <a:gd name="T29" fmla="*/ 171 h 177"/>
              <a:gd name="T30" fmla="*/ 155 w 177"/>
              <a:gd name="T31" fmla="*/ 136 h 177"/>
              <a:gd name="T32" fmla="*/ 160 w 177"/>
              <a:gd name="T33" fmla="*/ 140 h 177"/>
              <a:gd name="T34" fmla="*/ 89 w 177"/>
              <a:gd name="T35" fmla="*/ 177 h 177"/>
              <a:gd name="T36" fmla="*/ 88 w 177"/>
              <a:gd name="T37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7" h="177">
                <a:moveTo>
                  <a:pt x="88" y="177"/>
                </a:moveTo>
                <a:cubicBezTo>
                  <a:pt x="65" y="177"/>
                  <a:pt x="43" y="168"/>
                  <a:pt x="26" y="151"/>
                </a:cubicBezTo>
                <a:cubicBezTo>
                  <a:pt x="10" y="135"/>
                  <a:pt x="0" y="113"/>
                  <a:pt x="0" y="89"/>
                </a:cubicBezTo>
                <a:cubicBezTo>
                  <a:pt x="0" y="66"/>
                  <a:pt x="9" y="43"/>
                  <a:pt x="26" y="27"/>
                </a:cubicBezTo>
                <a:cubicBezTo>
                  <a:pt x="42" y="10"/>
                  <a:pt x="64" y="1"/>
                  <a:pt x="8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137" y="0"/>
                  <a:pt x="176" y="40"/>
                  <a:pt x="177" y="88"/>
                </a:cubicBezTo>
                <a:cubicBezTo>
                  <a:pt x="171" y="88"/>
                  <a:pt x="171" y="88"/>
                  <a:pt x="171" y="88"/>
                </a:cubicBezTo>
                <a:cubicBezTo>
                  <a:pt x="170" y="43"/>
                  <a:pt x="133" y="6"/>
                  <a:pt x="88" y="6"/>
                </a:cubicBezTo>
                <a:cubicBezTo>
                  <a:pt x="88" y="6"/>
                  <a:pt x="88" y="6"/>
                  <a:pt x="88" y="6"/>
                </a:cubicBezTo>
                <a:cubicBezTo>
                  <a:pt x="66" y="7"/>
                  <a:pt x="45" y="15"/>
                  <a:pt x="30" y="31"/>
                </a:cubicBezTo>
                <a:cubicBezTo>
                  <a:pt x="14" y="46"/>
                  <a:pt x="6" y="67"/>
                  <a:pt x="6" y="89"/>
                </a:cubicBezTo>
                <a:cubicBezTo>
                  <a:pt x="6" y="111"/>
                  <a:pt x="15" y="132"/>
                  <a:pt x="31" y="147"/>
                </a:cubicBezTo>
                <a:cubicBezTo>
                  <a:pt x="46" y="162"/>
                  <a:pt x="67" y="171"/>
                  <a:pt x="88" y="171"/>
                </a:cubicBezTo>
                <a:cubicBezTo>
                  <a:pt x="88" y="171"/>
                  <a:pt x="89" y="171"/>
                  <a:pt x="89" y="171"/>
                </a:cubicBezTo>
                <a:cubicBezTo>
                  <a:pt x="115" y="171"/>
                  <a:pt x="140" y="158"/>
                  <a:pt x="155" y="136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44" y="163"/>
                  <a:pt x="117" y="177"/>
                  <a:pt x="89" y="177"/>
                </a:cubicBezTo>
                <a:cubicBezTo>
                  <a:pt x="89" y="177"/>
                  <a:pt x="89" y="177"/>
                  <a:pt x="88" y="1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1" name="Freeform 189">
            <a:extLst>
              <a:ext uri="{FF2B5EF4-FFF2-40B4-BE49-F238E27FC236}">
                <a16:creationId xmlns:a16="http://schemas.microsoft.com/office/drawing/2014/main" id="{94100AB4-383E-4E2F-841A-6197E66E44BA}"/>
              </a:ext>
            </a:extLst>
          </p:cNvPr>
          <p:cNvSpPr>
            <a:spLocks/>
          </p:cNvSpPr>
          <p:nvPr/>
        </p:nvSpPr>
        <p:spPr bwMode="auto">
          <a:xfrm>
            <a:off x="7467601" y="4198938"/>
            <a:ext cx="85725" cy="74613"/>
          </a:xfrm>
          <a:custGeom>
            <a:avLst/>
            <a:gdLst>
              <a:gd name="T0" fmla="*/ 0 w 54"/>
              <a:gd name="T1" fmla="*/ 0 h 47"/>
              <a:gd name="T2" fmla="*/ 28 w 54"/>
              <a:gd name="T3" fmla="*/ 47 h 47"/>
              <a:gd name="T4" fmla="*/ 54 w 54"/>
              <a:gd name="T5" fmla="*/ 0 h 47"/>
              <a:gd name="T6" fmla="*/ 0 w 54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47">
                <a:moveTo>
                  <a:pt x="0" y="0"/>
                </a:moveTo>
                <a:lnTo>
                  <a:pt x="28" y="47"/>
                </a:lnTo>
                <a:lnTo>
                  <a:pt x="5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2" name="Freeform 190">
            <a:extLst>
              <a:ext uri="{FF2B5EF4-FFF2-40B4-BE49-F238E27FC236}">
                <a16:creationId xmlns:a16="http://schemas.microsoft.com/office/drawing/2014/main" id="{A7BCCD96-F775-4AFE-AA33-E2A04E34725F}"/>
              </a:ext>
            </a:extLst>
          </p:cNvPr>
          <p:cNvSpPr>
            <a:spLocks noEditPoints="1"/>
          </p:cNvSpPr>
          <p:nvPr/>
        </p:nvSpPr>
        <p:spPr bwMode="auto">
          <a:xfrm>
            <a:off x="7281863" y="4154488"/>
            <a:ext cx="104775" cy="87313"/>
          </a:xfrm>
          <a:custGeom>
            <a:avLst/>
            <a:gdLst>
              <a:gd name="T0" fmla="*/ 1 w 48"/>
              <a:gd name="T1" fmla="*/ 40 h 40"/>
              <a:gd name="T2" fmla="*/ 0 w 48"/>
              <a:gd name="T3" fmla="*/ 24 h 40"/>
              <a:gd name="T4" fmla="*/ 24 w 48"/>
              <a:gd name="T5" fmla="*/ 0 h 40"/>
              <a:gd name="T6" fmla="*/ 48 w 48"/>
              <a:gd name="T7" fmla="*/ 23 h 40"/>
              <a:gd name="T8" fmla="*/ 48 w 48"/>
              <a:gd name="T9" fmla="*/ 40 h 40"/>
              <a:gd name="T10" fmla="*/ 1 w 48"/>
              <a:gd name="T11" fmla="*/ 40 h 40"/>
              <a:gd name="T12" fmla="*/ 24 w 48"/>
              <a:gd name="T13" fmla="*/ 6 h 40"/>
              <a:gd name="T14" fmla="*/ 6 w 48"/>
              <a:gd name="T15" fmla="*/ 24 h 40"/>
              <a:gd name="T16" fmla="*/ 7 w 48"/>
              <a:gd name="T17" fmla="*/ 34 h 40"/>
              <a:gd name="T18" fmla="*/ 42 w 48"/>
              <a:gd name="T19" fmla="*/ 34 h 40"/>
              <a:gd name="T20" fmla="*/ 42 w 48"/>
              <a:gd name="T21" fmla="*/ 23 h 40"/>
              <a:gd name="T22" fmla="*/ 24 w 48"/>
              <a:gd name="T23" fmla="*/ 6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8" h="40">
                <a:moveTo>
                  <a:pt x="1" y="40"/>
                </a:moveTo>
                <a:cubicBezTo>
                  <a:pt x="0" y="24"/>
                  <a:pt x="0" y="24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7" y="0"/>
                  <a:pt x="48" y="10"/>
                  <a:pt x="48" y="23"/>
                </a:cubicBezTo>
                <a:cubicBezTo>
                  <a:pt x="48" y="40"/>
                  <a:pt x="48" y="40"/>
                  <a:pt x="48" y="40"/>
                </a:cubicBezTo>
                <a:lnTo>
                  <a:pt x="1" y="40"/>
                </a:lnTo>
                <a:close/>
                <a:moveTo>
                  <a:pt x="24" y="6"/>
                </a:moveTo>
                <a:cubicBezTo>
                  <a:pt x="14" y="6"/>
                  <a:pt x="6" y="14"/>
                  <a:pt x="6" y="24"/>
                </a:cubicBezTo>
                <a:cubicBezTo>
                  <a:pt x="7" y="34"/>
                  <a:pt x="7" y="34"/>
                  <a:pt x="7" y="34"/>
                </a:cubicBezTo>
                <a:cubicBezTo>
                  <a:pt x="42" y="34"/>
                  <a:pt x="42" y="34"/>
                  <a:pt x="42" y="34"/>
                </a:cubicBezTo>
                <a:cubicBezTo>
                  <a:pt x="42" y="23"/>
                  <a:pt x="42" y="23"/>
                  <a:pt x="42" y="23"/>
                </a:cubicBezTo>
                <a:cubicBezTo>
                  <a:pt x="42" y="14"/>
                  <a:pt x="34" y="6"/>
                  <a:pt x="24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3" name="Freeform 191">
            <a:extLst>
              <a:ext uri="{FF2B5EF4-FFF2-40B4-BE49-F238E27FC236}">
                <a16:creationId xmlns:a16="http://schemas.microsoft.com/office/drawing/2014/main" id="{F74ACE89-07CC-4C3C-B420-E92F30BE06EC}"/>
              </a:ext>
            </a:extLst>
          </p:cNvPr>
          <p:cNvSpPr>
            <a:spLocks noEditPoints="1"/>
          </p:cNvSpPr>
          <p:nvPr/>
        </p:nvSpPr>
        <p:spPr bwMode="auto">
          <a:xfrm>
            <a:off x="7261226" y="4229101"/>
            <a:ext cx="149225" cy="112713"/>
          </a:xfrm>
          <a:custGeom>
            <a:avLst/>
            <a:gdLst>
              <a:gd name="T0" fmla="*/ 5 w 69"/>
              <a:gd name="T1" fmla="*/ 52 h 52"/>
              <a:gd name="T2" fmla="*/ 5 w 69"/>
              <a:gd name="T3" fmla="*/ 52 h 52"/>
              <a:gd name="T4" fmla="*/ 1 w 69"/>
              <a:gd name="T5" fmla="*/ 47 h 52"/>
              <a:gd name="T6" fmla="*/ 0 w 69"/>
              <a:gd name="T7" fmla="*/ 4 h 52"/>
              <a:gd name="T8" fmla="*/ 5 w 69"/>
              <a:gd name="T9" fmla="*/ 0 h 52"/>
              <a:gd name="T10" fmla="*/ 64 w 69"/>
              <a:gd name="T11" fmla="*/ 0 h 52"/>
              <a:gd name="T12" fmla="*/ 68 w 69"/>
              <a:gd name="T13" fmla="*/ 4 h 52"/>
              <a:gd name="T14" fmla="*/ 69 w 69"/>
              <a:gd name="T15" fmla="*/ 47 h 52"/>
              <a:gd name="T16" fmla="*/ 67 w 69"/>
              <a:gd name="T17" fmla="*/ 50 h 52"/>
              <a:gd name="T18" fmla="*/ 64 w 69"/>
              <a:gd name="T19" fmla="*/ 51 h 52"/>
              <a:gd name="T20" fmla="*/ 5 w 69"/>
              <a:gd name="T21" fmla="*/ 52 h 52"/>
              <a:gd name="T22" fmla="*/ 6 w 69"/>
              <a:gd name="T23" fmla="*/ 6 h 52"/>
              <a:gd name="T24" fmla="*/ 7 w 69"/>
              <a:gd name="T25" fmla="*/ 46 h 52"/>
              <a:gd name="T26" fmla="*/ 62 w 69"/>
              <a:gd name="T27" fmla="*/ 45 h 52"/>
              <a:gd name="T28" fmla="*/ 62 w 69"/>
              <a:gd name="T29" fmla="*/ 6 h 52"/>
              <a:gd name="T30" fmla="*/ 6 w 69"/>
              <a:gd name="T31" fmla="*/ 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52">
                <a:moveTo>
                  <a:pt x="5" y="52"/>
                </a:moveTo>
                <a:cubicBezTo>
                  <a:pt x="5" y="52"/>
                  <a:pt x="5" y="52"/>
                  <a:pt x="5" y="52"/>
                </a:cubicBezTo>
                <a:cubicBezTo>
                  <a:pt x="3" y="52"/>
                  <a:pt x="1" y="50"/>
                  <a:pt x="1" y="47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6" y="0"/>
                  <a:pt x="68" y="2"/>
                  <a:pt x="68" y="4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48"/>
                  <a:pt x="68" y="49"/>
                  <a:pt x="67" y="50"/>
                </a:cubicBezTo>
                <a:cubicBezTo>
                  <a:pt x="66" y="51"/>
                  <a:pt x="65" y="51"/>
                  <a:pt x="64" y="51"/>
                </a:cubicBezTo>
                <a:lnTo>
                  <a:pt x="5" y="52"/>
                </a:lnTo>
                <a:close/>
                <a:moveTo>
                  <a:pt x="6" y="6"/>
                </a:moveTo>
                <a:cubicBezTo>
                  <a:pt x="7" y="46"/>
                  <a:pt x="7" y="46"/>
                  <a:pt x="7" y="46"/>
                </a:cubicBezTo>
                <a:cubicBezTo>
                  <a:pt x="62" y="45"/>
                  <a:pt x="62" y="45"/>
                  <a:pt x="62" y="45"/>
                </a:cubicBezTo>
                <a:cubicBezTo>
                  <a:pt x="62" y="6"/>
                  <a:pt x="62" y="6"/>
                  <a:pt x="62" y="6"/>
                </a:cubicBezTo>
                <a:lnTo>
                  <a:pt x="6" y="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94" name="组合 193">
            <a:extLst>
              <a:ext uri="{FF2B5EF4-FFF2-40B4-BE49-F238E27FC236}">
                <a16:creationId xmlns:a16="http://schemas.microsoft.com/office/drawing/2014/main" id="{254CF222-D90E-44D8-9323-D53B9FDB926B}"/>
              </a:ext>
            </a:extLst>
          </p:cNvPr>
          <p:cNvGrpSpPr/>
          <p:nvPr/>
        </p:nvGrpSpPr>
        <p:grpSpPr>
          <a:xfrm>
            <a:off x="1333501" y="4892676"/>
            <a:ext cx="396875" cy="398463"/>
            <a:chOff x="1333501" y="4892676"/>
            <a:chExt cx="396875" cy="398463"/>
          </a:xfrm>
          <a:solidFill>
            <a:schemeClr val="accent1"/>
          </a:solidFill>
        </p:grpSpPr>
        <p:sp>
          <p:nvSpPr>
            <p:cNvPr id="195" name="Freeform 192">
              <a:extLst>
                <a:ext uri="{FF2B5EF4-FFF2-40B4-BE49-F238E27FC236}">
                  <a16:creationId xmlns:a16="http://schemas.microsoft.com/office/drawing/2014/main" id="{EF31E465-346E-4EA6-A0B8-387C71BA29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3501" y="4892676"/>
              <a:ext cx="396875" cy="398463"/>
            </a:xfrm>
            <a:custGeom>
              <a:avLst/>
              <a:gdLst>
                <a:gd name="T0" fmla="*/ 92 w 184"/>
                <a:gd name="T1" fmla="*/ 184 h 184"/>
                <a:gd name="T2" fmla="*/ 0 w 184"/>
                <a:gd name="T3" fmla="*/ 92 h 184"/>
                <a:gd name="T4" fmla="*/ 92 w 184"/>
                <a:gd name="T5" fmla="*/ 0 h 184"/>
                <a:gd name="T6" fmla="*/ 184 w 184"/>
                <a:gd name="T7" fmla="*/ 92 h 184"/>
                <a:gd name="T8" fmla="*/ 92 w 184"/>
                <a:gd name="T9" fmla="*/ 184 h 184"/>
                <a:gd name="T10" fmla="*/ 92 w 184"/>
                <a:gd name="T11" fmla="*/ 6 h 184"/>
                <a:gd name="T12" fmla="*/ 6 w 184"/>
                <a:gd name="T13" fmla="*/ 92 h 184"/>
                <a:gd name="T14" fmla="*/ 92 w 184"/>
                <a:gd name="T15" fmla="*/ 178 h 184"/>
                <a:gd name="T16" fmla="*/ 178 w 184"/>
                <a:gd name="T17" fmla="*/ 92 h 184"/>
                <a:gd name="T18" fmla="*/ 92 w 184"/>
                <a:gd name="T19" fmla="*/ 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184">
                  <a:moveTo>
                    <a:pt x="92" y="184"/>
                  </a:moveTo>
                  <a:cubicBezTo>
                    <a:pt x="41" y="184"/>
                    <a:pt x="0" y="143"/>
                    <a:pt x="0" y="92"/>
                  </a:cubicBezTo>
                  <a:cubicBezTo>
                    <a:pt x="0" y="41"/>
                    <a:pt x="41" y="0"/>
                    <a:pt x="92" y="0"/>
                  </a:cubicBezTo>
                  <a:cubicBezTo>
                    <a:pt x="143" y="0"/>
                    <a:pt x="184" y="41"/>
                    <a:pt x="184" y="92"/>
                  </a:cubicBezTo>
                  <a:cubicBezTo>
                    <a:pt x="184" y="143"/>
                    <a:pt x="143" y="184"/>
                    <a:pt x="92" y="184"/>
                  </a:cubicBezTo>
                  <a:close/>
                  <a:moveTo>
                    <a:pt x="92" y="6"/>
                  </a:moveTo>
                  <a:cubicBezTo>
                    <a:pt x="45" y="6"/>
                    <a:pt x="6" y="44"/>
                    <a:pt x="6" y="92"/>
                  </a:cubicBezTo>
                  <a:cubicBezTo>
                    <a:pt x="6" y="139"/>
                    <a:pt x="45" y="178"/>
                    <a:pt x="92" y="178"/>
                  </a:cubicBezTo>
                  <a:cubicBezTo>
                    <a:pt x="140" y="178"/>
                    <a:pt x="178" y="139"/>
                    <a:pt x="178" y="92"/>
                  </a:cubicBezTo>
                  <a:cubicBezTo>
                    <a:pt x="178" y="44"/>
                    <a:pt x="140" y="6"/>
                    <a:pt x="92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6" name="Freeform 193">
              <a:extLst>
                <a:ext uri="{FF2B5EF4-FFF2-40B4-BE49-F238E27FC236}">
                  <a16:creationId xmlns:a16="http://schemas.microsoft.com/office/drawing/2014/main" id="{72CAB0F1-7F62-4F7B-96C8-3AF69BCB5C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95413" y="4945063"/>
              <a:ext cx="273050" cy="346075"/>
            </a:xfrm>
            <a:custGeom>
              <a:avLst/>
              <a:gdLst>
                <a:gd name="T0" fmla="*/ 2 w 126"/>
                <a:gd name="T1" fmla="*/ 137 h 160"/>
                <a:gd name="T2" fmla="*/ 2 w 126"/>
                <a:gd name="T3" fmla="*/ 133 h 160"/>
                <a:gd name="T4" fmla="*/ 40 w 126"/>
                <a:gd name="T5" fmla="*/ 111 h 160"/>
                <a:gd name="T6" fmla="*/ 43 w 126"/>
                <a:gd name="T7" fmla="*/ 92 h 160"/>
                <a:gd name="T8" fmla="*/ 28 w 126"/>
                <a:gd name="T9" fmla="*/ 66 h 160"/>
                <a:gd name="T10" fmla="*/ 36 w 126"/>
                <a:gd name="T11" fmla="*/ 11 h 160"/>
                <a:gd name="T12" fmla="*/ 65 w 126"/>
                <a:gd name="T13" fmla="*/ 0 h 160"/>
                <a:gd name="T14" fmla="*/ 81 w 126"/>
                <a:gd name="T15" fmla="*/ 7 h 160"/>
                <a:gd name="T16" fmla="*/ 97 w 126"/>
                <a:gd name="T17" fmla="*/ 56 h 160"/>
                <a:gd name="T18" fmla="*/ 91 w 126"/>
                <a:gd name="T19" fmla="*/ 75 h 160"/>
                <a:gd name="T20" fmla="*/ 83 w 126"/>
                <a:gd name="T21" fmla="*/ 105 h 160"/>
                <a:gd name="T22" fmla="*/ 88 w 126"/>
                <a:gd name="T23" fmla="*/ 113 h 160"/>
                <a:gd name="T24" fmla="*/ 124 w 126"/>
                <a:gd name="T25" fmla="*/ 133 h 160"/>
                <a:gd name="T26" fmla="*/ 124 w 126"/>
                <a:gd name="T27" fmla="*/ 137 h 160"/>
                <a:gd name="T28" fmla="*/ 9 w 126"/>
                <a:gd name="T29" fmla="*/ 135 h 160"/>
                <a:gd name="T30" fmla="*/ 117 w 126"/>
                <a:gd name="T31" fmla="*/ 135 h 160"/>
                <a:gd name="T32" fmla="*/ 84 w 126"/>
                <a:gd name="T33" fmla="*/ 117 h 160"/>
                <a:gd name="T34" fmla="*/ 77 w 126"/>
                <a:gd name="T35" fmla="*/ 106 h 160"/>
                <a:gd name="T36" fmla="*/ 78 w 126"/>
                <a:gd name="T37" fmla="*/ 89 h 160"/>
                <a:gd name="T38" fmla="*/ 87 w 126"/>
                <a:gd name="T39" fmla="*/ 67 h 160"/>
                <a:gd name="T40" fmla="*/ 92 w 126"/>
                <a:gd name="T41" fmla="*/ 65 h 160"/>
                <a:gd name="T42" fmla="*/ 90 w 126"/>
                <a:gd name="T43" fmla="*/ 59 h 160"/>
                <a:gd name="T44" fmla="*/ 90 w 126"/>
                <a:gd name="T45" fmla="*/ 17 h 160"/>
                <a:gd name="T46" fmla="*/ 80 w 126"/>
                <a:gd name="T47" fmla="*/ 13 h 160"/>
                <a:gd name="T48" fmla="*/ 75 w 126"/>
                <a:gd name="T49" fmla="*/ 9 h 160"/>
                <a:gd name="T50" fmla="*/ 64 w 126"/>
                <a:gd name="T51" fmla="*/ 7 h 160"/>
                <a:gd name="T52" fmla="*/ 36 w 126"/>
                <a:gd name="T53" fmla="*/ 57 h 160"/>
                <a:gd name="T54" fmla="*/ 34 w 126"/>
                <a:gd name="T55" fmla="*/ 60 h 160"/>
                <a:gd name="T56" fmla="*/ 37 w 126"/>
                <a:gd name="T57" fmla="*/ 70 h 160"/>
                <a:gd name="T58" fmla="*/ 40 w 126"/>
                <a:gd name="T59" fmla="*/ 72 h 160"/>
                <a:gd name="T60" fmla="*/ 49 w 126"/>
                <a:gd name="T61" fmla="*/ 89 h 160"/>
                <a:gd name="T62" fmla="*/ 49 w 126"/>
                <a:gd name="T63" fmla="*/ 107 h 160"/>
                <a:gd name="T64" fmla="*/ 33 w 126"/>
                <a:gd name="T65" fmla="*/ 12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160">
                  <a:moveTo>
                    <a:pt x="63" y="160"/>
                  </a:moveTo>
                  <a:cubicBezTo>
                    <a:pt x="41" y="160"/>
                    <a:pt x="19" y="152"/>
                    <a:pt x="2" y="137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2" y="133"/>
                    <a:pt x="2" y="133"/>
                    <a:pt x="2" y="133"/>
                  </a:cubicBezTo>
                  <a:cubicBezTo>
                    <a:pt x="8" y="126"/>
                    <a:pt x="18" y="120"/>
                    <a:pt x="31" y="116"/>
                  </a:cubicBezTo>
                  <a:cubicBezTo>
                    <a:pt x="36" y="114"/>
                    <a:pt x="38" y="113"/>
                    <a:pt x="40" y="111"/>
                  </a:cubicBezTo>
                  <a:cubicBezTo>
                    <a:pt x="42" y="110"/>
                    <a:pt x="43" y="108"/>
                    <a:pt x="43" y="106"/>
                  </a:cubicBezTo>
                  <a:cubicBezTo>
                    <a:pt x="43" y="105"/>
                    <a:pt x="43" y="98"/>
                    <a:pt x="43" y="92"/>
                  </a:cubicBezTo>
                  <a:cubicBezTo>
                    <a:pt x="40" y="88"/>
                    <a:pt x="37" y="83"/>
                    <a:pt x="34" y="75"/>
                  </a:cubicBezTo>
                  <a:cubicBezTo>
                    <a:pt x="32" y="74"/>
                    <a:pt x="29" y="70"/>
                    <a:pt x="28" y="66"/>
                  </a:cubicBezTo>
                  <a:cubicBezTo>
                    <a:pt x="27" y="62"/>
                    <a:pt x="28" y="58"/>
                    <a:pt x="29" y="56"/>
                  </a:cubicBezTo>
                  <a:cubicBezTo>
                    <a:pt x="26" y="36"/>
                    <a:pt x="28" y="21"/>
                    <a:pt x="36" y="11"/>
                  </a:cubicBezTo>
                  <a:cubicBezTo>
                    <a:pt x="42" y="4"/>
                    <a:pt x="52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5" y="0"/>
                    <a:pt x="78" y="2"/>
                    <a:pt x="80" y="6"/>
                  </a:cubicBezTo>
                  <a:cubicBezTo>
                    <a:pt x="80" y="6"/>
                    <a:pt x="81" y="7"/>
                    <a:pt x="81" y="7"/>
                  </a:cubicBezTo>
                  <a:cubicBezTo>
                    <a:pt x="87" y="7"/>
                    <a:pt x="92" y="9"/>
                    <a:pt x="95" y="14"/>
                  </a:cubicBezTo>
                  <a:cubicBezTo>
                    <a:pt x="101" y="22"/>
                    <a:pt x="102" y="38"/>
                    <a:pt x="97" y="56"/>
                  </a:cubicBezTo>
                  <a:cubicBezTo>
                    <a:pt x="99" y="58"/>
                    <a:pt x="99" y="62"/>
                    <a:pt x="98" y="66"/>
                  </a:cubicBezTo>
                  <a:cubicBezTo>
                    <a:pt x="97" y="71"/>
                    <a:pt x="94" y="74"/>
                    <a:pt x="91" y="75"/>
                  </a:cubicBezTo>
                  <a:cubicBezTo>
                    <a:pt x="89" y="83"/>
                    <a:pt x="87" y="88"/>
                    <a:pt x="83" y="92"/>
                  </a:cubicBezTo>
                  <a:cubicBezTo>
                    <a:pt x="83" y="105"/>
                    <a:pt x="83" y="105"/>
                    <a:pt x="83" y="105"/>
                  </a:cubicBezTo>
                  <a:cubicBezTo>
                    <a:pt x="84" y="108"/>
                    <a:pt x="85" y="109"/>
                    <a:pt x="87" y="111"/>
                  </a:cubicBezTo>
                  <a:cubicBezTo>
                    <a:pt x="88" y="113"/>
                    <a:pt x="88" y="113"/>
                    <a:pt x="88" y="113"/>
                  </a:cubicBezTo>
                  <a:cubicBezTo>
                    <a:pt x="90" y="114"/>
                    <a:pt x="91" y="114"/>
                    <a:pt x="96" y="116"/>
                  </a:cubicBezTo>
                  <a:cubicBezTo>
                    <a:pt x="108" y="120"/>
                    <a:pt x="119" y="126"/>
                    <a:pt x="124" y="133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07" y="152"/>
                    <a:pt x="86" y="160"/>
                    <a:pt x="63" y="160"/>
                  </a:cubicBezTo>
                  <a:close/>
                  <a:moveTo>
                    <a:pt x="9" y="135"/>
                  </a:moveTo>
                  <a:cubicBezTo>
                    <a:pt x="24" y="147"/>
                    <a:pt x="43" y="154"/>
                    <a:pt x="63" y="154"/>
                  </a:cubicBezTo>
                  <a:cubicBezTo>
                    <a:pt x="83" y="154"/>
                    <a:pt x="102" y="147"/>
                    <a:pt x="117" y="135"/>
                  </a:cubicBezTo>
                  <a:cubicBezTo>
                    <a:pt x="112" y="130"/>
                    <a:pt x="104" y="125"/>
                    <a:pt x="94" y="122"/>
                  </a:cubicBezTo>
                  <a:cubicBezTo>
                    <a:pt x="88" y="120"/>
                    <a:pt x="86" y="119"/>
                    <a:pt x="84" y="117"/>
                  </a:cubicBezTo>
                  <a:cubicBezTo>
                    <a:pt x="83" y="116"/>
                    <a:pt x="83" y="116"/>
                    <a:pt x="83" y="116"/>
                  </a:cubicBezTo>
                  <a:cubicBezTo>
                    <a:pt x="80" y="114"/>
                    <a:pt x="78" y="111"/>
                    <a:pt x="77" y="106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82" y="85"/>
                    <a:pt x="84" y="79"/>
                    <a:pt x="86" y="71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1" y="68"/>
                    <a:pt x="92" y="67"/>
                    <a:pt x="92" y="65"/>
                  </a:cubicBezTo>
                  <a:cubicBezTo>
                    <a:pt x="93" y="63"/>
                    <a:pt x="93" y="61"/>
                    <a:pt x="92" y="60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5" y="39"/>
                    <a:pt x="95" y="24"/>
                    <a:pt x="90" y="17"/>
                  </a:cubicBezTo>
                  <a:cubicBezTo>
                    <a:pt x="88" y="15"/>
                    <a:pt x="85" y="13"/>
                    <a:pt x="81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7" y="12"/>
                    <a:pt x="76" y="10"/>
                    <a:pt x="75" y="9"/>
                  </a:cubicBezTo>
                  <a:cubicBezTo>
                    <a:pt x="74" y="8"/>
                    <a:pt x="73" y="7"/>
                    <a:pt x="65" y="7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54" y="7"/>
                    <a:pt x="46" y="10"/>
                    <a:pt x="41" y="15"/>
                  </a:cubicBezTo>
                  <a:cubicBezTo>
                    <a:pt x="34" y="24"/>
                    <a:pt x="32" y="38"/>
                    <a:pt x="36" y="57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1"/>
                    <a:pt x="34" y="63"/>
                    <a:pt x="34" y="65"/>
                  </a:cubicBezTo>
                  <a:cubicBezTo>
                    <a:pt x="35" y="67"/>
                    <a:pt x="37" y="69"/>
                    <a:pt x="37" y="70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0" y="72"/>
                    <a:pt x="40" y="72"/>
                    <a:pt x="40" y="72"/>
                  </a:cubicBezTo>
                  <a:cubicBezTo>
                    <a:pt x="43" y="80"/>
                    <a:pt x="45" y="85"/>
                    <a:pt x="48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4"/>
                    <a:pt x="50" y="105"/>
                    <a:pt x="49" y="107"/>
                  </a:cubicBezTo>
                  <a:cubicBezTo>
                    <a:pt x="49" y="110"/>
                    <a:pt x="47" y="113"/>
                    <a:pt x="44" y="116"/>
                  </a:cubicBezTo>
                  <a:cubicBezTo>
                    <a:pt x="42" y="119"/>
                    <a:pt x="38" y="120"/>
                    <a:pt x="33" y="122"/>
                  </a:cubicBezTo>
                  <a:cubicBezTo>
                    <a:pt x="23" y="125"/>
                    <a:pt x="14" y="129"/>
                    <a:pt x="9" y="1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97" name="Freeform 194">
            <a:extLst>
              <a:ext uri="{FF2B5EF4-FFF2-40B4-BE49-F238E27FC236}">
                <a16:creationId xmlns:a16="http://schemas.microsoft.com/office/drawing/2014/main" id="{DF901853-7814-4365-87D5-AA2DB081CF0C}"/>
              </a:ext>
            </a:extLst>
          </p:cNvPr>
          <p:cNvSpPr>
            <a:spLocks/>
          </p:cNvSpPr>
          <p:nvPr/>
        </p:nvSpPr>
        <p:spPr bwMode="auto">
          <a:xfrm>
            <a:off x="2225676" y="4881563"/>
            <a:ext cx="42863" cy="39688"/>
          </a:xfrm>
          <a:custGeom>
            <a:avLst/>
            <a:gdLst>
              <a:gd name="T0" fmla="*/ 20 w 20"/>
              <a:gd name="T1" fmla="*/ 18 h 18"/>
              <a:gd name="T2" fmla="*/ 14 w 20"/>
              <a:gd name="T3" fmla="*/ 18 h 18"/>
              <a:gd name="T4" fmla="*/ 14 w 20"/>
              <a:gd name="T5" fmla="*/ 10 h 18"/>
              <a:gd name="T6" fmla="*/ 10 w 20"/>
              <a:gd name="T7" fmla="*/ 6 h 18"/>
              <a:gd name="T8" fmla="*/ 6 w 20"/>
              <a:gd name="T9" fmla="*/ 10 h 18"/>
              <a:gd name="T10" fmla="*/ 6 w 20"/>
              <a:gd name="T11" fmla="*/ 18 h 18"/>
              <a:gd name="T12" fmla="*/ 0 w 20"/>
              <a:gd name="T13" fmla="*/ 18 h 18"/>
              <a:gd name="T14" fmla="*/ 0 w 20"/>
              <a:gd name="T15" fmla="*/ 10 h 18"/>
              <a:gd name="T16" fmla="*/ 10 w 20"/>
              <a:gd name="T17" fmla="*/ 0 h 18"/>
              <a:gd name="T18" fmla="*/ 20 w 20"/>
              <a:gd name="T19" fmla="*/ 10 h 18"/>
              <a:gd name="T20" fmla="*/ 20 w 20"/>
              <a:gd name="T21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" h="18">
                <a:moveTo>
                  <a:pt x="20" y="18"/>
                </a:moveTo>
                <a:cubicBezTo>
                  <a:pt x="14" y="18"/>
                  <a:pt x="14" y="18"/>
                  <a:pt x="14" y="18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8"/>
                  <a:pt x="12" y="6"/>
                  <a:pt x="10" y="6"/>
                </a:cubicBezTo>
                <a:cubicBezTo>
                  <a:pt x="8" y="6"/>
                  <a:pt x="6" y="8"/>
                  <a:pt x="6" y="10"/>
                </a:cubicBezTo>
                <a:cubicBezTo>
                  <a:pt x="6" y="18"/>
                  <a:pt x="6" y="18"/>
                  <a:pt x="6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15" y="0"/>
                  <a:pt x="20" y="4"/>
                  <a:pt x="20" y="10"/>
                </a:cubicBezTo>
                <a:lnTo>
                  <a:pt x="20" y="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8" name="Freeform 195">
            <a:extLst>
              <a:ext uri="{FF2B5EF4-FFF2-40B4-BE49-F238E27FC236}">
                <a16:creationId xmlns:a16="http://schemas.microsoft.com/office/drawing/2014/main" id="{44F54074-7975-4474-86E3-B90112D80677}"/>
              </a:ext>
            </a:extLst>
          </p:cNvPr>
          <p:cNvSpPr>
            <a:spLocks/>
          </p:cNvSpPr>
          <p:nvPr/>
        </p:nvSpPr>
        <p:spPr bwMode="auto">
          <a:xfrm>
            <a:off x="2455863" y="4881563"/>
            <a:ext cx="44450" cy="39688"/>
          </a:xfrm>
          <a:custGeom>
            <a:avLst/>
            <a:gdLst>
              <a:gd name="T0" fmla="*/ 21 w 21"/>
              <a:gd name="T1" fmla="*/ 18 h 18"/>
              <a:gd name="T2" fmla="*/ 14 w 21"/>
              <a:gd name="T3" fmla="*/ 18 h 18"/>
              <a:gd name="T4" fmla="*/ 14 w 21"/>
              <a:gd name="T5" fmla="*/ 10 h 18"/>
              <a:gd name="T6" fmla="*/ 10 w 21"/>
              <a:gd name="T7" fmla="*/ 6 h 18"/>
              <a:gd name="T8" fmla="*/ 7 w 21"/>
              <a:gd name="T9" fmla="*/ 10 h 18"/>
              <a:gd name="T10" fmla="*/ 7 w 21"/>
              <a:gd name="T11" fmla="*/ 18 h 18"/>
              <a:gd name="T12" fmla="*/ 0 w 21"/>
              <a:gd name="T13" fmla="*/ 18 h 18"/>
              <a:gd name="T14" fmla="*/ 0 w 21"/>
              <a:gd name="T15" fmla="*/ 10 h 18"/>
              <a:gd name="T16" fmla="*/ 10 w 21"/>
              <a:gd name="T17" fmla="*/ 0 h 18"/>
              <a:gd name="T18" fmla="*/ 21 w 21"/>
              <a:gd name="T19" fmla="*/ 10 h 18"/>
              <a:gd name="T20" fmla="*/ 21 w 21"/>
              <a:gd name="T21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" h="18">
                <a:moveTo>
                  <a:pt x="21" y="18"/>
                </a:moveTo>
                <a:cubicBezTo>
                  <a:pt x="14" y="18"/>
                  <a:pt x="14" y="18"/>
                  <a:pt x="14" y="18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8"/>
                  <a:pt x="13" y="6"/>
                  <a:pt x="10" y="6"/>
                </a:cubicBezTo>
                <a:cubicBezTo>
                  <a:pt x="8" y="6"/>
                  <a:pt x="7" y="8"/>
                  <a:pt x="7" y="10"/>
                </a:cubicBezTo>
                <a:cubicBezTo>
                  <a:pt x="7" y="18"/>
                  <a:pt x="7" y="18"/>
                  <a:pt x="7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0" y="0"/>
                </a:cubicBezTo>
                <a:cubicBezTo>
                  <a:pt x="16" y="0"/>
                  <a:pt x="21" y="4"/>
                  <a:pt x="21" y="10"/>
                </a:cubicBezTo>
                <a:lnTo>
                  <a:pt x="21" y="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9" name="Freeform 196">
            <a:extLst>
              <a:ext uri="{FF2B5EF4-FFF2-40B4-BE49-F238E27FC236}">
                <a16:creationId xmlns:a16="http://schemas.microsoft.com/office/drawing/2014/main" id="{BE3E422E-8D48-4366-A4B8-CAE623E34F7B}"/>
              </a:ext>
            </a:extLst>
          </p:cNvPr>
          <p:cNvSpPr>
            <a:spLocks noEditPoints="1"/>
          </p:cNvSpPr>
          <p:nvPr/>
        </p:nvSpPr>
        <p:spPr bwMode="auto">
          <a:xfrm>
            <a:off x="2173288" y="4914901"/>
            <a:ext cx="376238" cy="366713"/>
          </a:xfrm>
          <a:custGeom>
            <a:avLst/>
            <a:gdLst>
              <a:gd name="T0" fmla="*/ 164 w 174"/>
              <a:gd name="T1" fmla="*/ 170 h 170"/>
              <a:gd name="T2" fmla="*/ 10 w 174"/>
              <a:gd name="T3" fmla="*/ 170 h 170"/>
              <a:gd name="T4" fmla="*/ 0 w 174"/>
              <a:gd name="T5" fmla="*/ 160 h 170"/>
              <a:gd name="T6" fmla="*/ 0 w 174"/>
              <a:gd name="T7" fmla="*/ 10 h 170"/>
              <a:gd name="T8" fmla="*/ 10 w 174"/>
              <a:gd name="T9" fmla="*/ 0 h 170"/>
              <a:gd name="T10" fmla="*/ 30 w 174"/>
              <a:gd name="T11" fmla="*/ 0 h 170"/>
              <a:gd name="T12" fmla="*/ 30 w 174"/>
              <a:gd name="T13" fmla="*/ 14 h 170"/>
              <a:gd name="T14" fmla="*/ 34 w 174"/>
              <a:gd name="T15" fmla="*/ 18 h 170"/>
              <a:gd name="T16" fmla="*/ 38 w 174"/>
              <a:gd name="T17" fmla="*/ 14 h 170"/>
              <a:gd name="T18" fmla="*/ 38 w 174"/>
              <a:gd name="T19" fmla="*/ 0 h 170"/>
              <a:gd name="T20" fmla="*/ 137 w 174"/>
              <a:gd name="T21" fmla="*/ 0 h 170"/>
              <a:gd name="T22" fmla="*/ 137 w 174"/>
              <a:gd name="T23" fmla="*/ 14 h 170"/>
              <a:gd name="T24" fmla="*/ 140 w 174"/>
              <a:gd name="T25" fmla="*/ 18 h 170"/>
              <a:gd name="T26" fmla="*/ 144 w 174"/>
              <a:gd name="T27" fmla="*/ 14 h 170"/>
              <a:gd name="T28" fmla="*/ 144 w 174"/>
              <a:gd name="T29" fmla="*/ 0 h 170"/>
              <a:gd name="T30" fmla="*/ 164 w 174"/>
              <a:gd name="T31" fmla="*/ 0 h 170"/>
              <a:gd name="T32" fmla="*/ 174 w 174"/>
              <a:gd name="T33" fmla="*/ 10 h 170"/>
              <a:gd name="T34" fmla="*/ 174 w 174"/>
              <a:gd name="T35" fmla="*/ 160 h 170"/>
              <a:gd name="T36" fmla="*/ 164 w 174"/>
              <a:gd name="T37" fmla="*/ 170 h 170"/>
              <a:gd name="T38" fmla="*/ 10 w 174"/>
              <a:gd name="T39" fmla="*/ 6 h 170"/>
              <a:gd name="T40" fmla="*/ 6 w 174"/>
              <a:gd name="T41" fmla="*/ 10 h 170"/>
              <a:gd name="T42" fmla="*/ 6 w 174"/>
              <a:gd name="T43" fmla="*/ 160 h 170"/>
              <a:gd name="T44" fmla="*/ 10 w 174"/>
              <a:gd name="T45" fmla="*/ 164 h 170"/>
              <a:gd name="T46" fmla="*/ 164 w 174"/>
              <a:gd name="T47" fmla="*/ 164 h 170"/>
              <a:gd name="T48" fmla="*/ 168 w 174"/>
              <a:gd name="T49" fmla="*/ 160 h 170"/>
              <a:gd name="T50" fmla="*/ 168 w 174"/>
              <a:gd name="T51" fmla="*/ 10 h 170"/>
              <a:gd name="T52" fmla="*/ 164 w 174"/>
              <a:gd name="T53" fmla="*/ 6 h 170"/>
              <a:gd name="T54" fmla="*/ 151 w 174"/>
              <a:gd name="T55" fmla="*/ 6 h 170"/>
              <a:gd name="T56" fmla="*/ 151 w 174"/>
              <a:gd name="T57" fmla="*/ 14 h 170"/>
              <a:gd name="T58" fmla="*/ 140 w 174"/>
              <a:gd name="T59" fmla="*/ 24 h 170"/>
              <a:gd name="T60" fmla="*/ 130 w 174"/>
              <a:gd name="T61" fmla="*/ 14 h 170"/>
              <a:gd name="T62" fmla="*/ 130 w 174"/>
              <a:gd name="T63" fmla="*/ 6 h 170"/>
              <a:gd name="T64" fmla="*/ 44 w 174"/>
              <a:gd name="T65" fmla="*/ 6 h 170"/>
              <a:gd name="T66" fmla="*/ 44 w 174"/>
              <a:gd name="T67" fmla="*/ 14 h 170"/>
              <a:gd name="T68" fmla="*/ 34 w 174"/>
              <a:gd name="T69" fmla="*/ 24 h 170"/>
              <a:gd name="T70" fmla="*/ 24 w 174"/>
              <a:gd name="T71" fmla="*/ 14 h 170"/>
              <a:gd name="T72" fmla="*/ 24 w 174"/>
              <a:gd name="T73" fmla="*/ 6 h 170"/>
              <a:gd name="T74" fmla="*/ 10 w 174"/>
              <a:gd name="T75" fmla="*/ 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4" h="170">
                <a:moveTo>
                  <a:pt x="164" y="170"/>
                </a:moveTo>
                <a:cubicBezTo>
                  <a:pt x="10" y="170"/>
                  <a:pt x="10" y="170"/>
                  <a:pt x="10" y="170"/>
                </a:cubicBezTo>
                <a:cubicBezTo>
                  <a:pt x="5" y="170"/>
                  <a:pt x="0" y="166"/>
                  <a:pt x="0" y="16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5" y="0"/>
                  <a:pt x="1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14"/>
                  <a:pt x="30" y="14"/>
                  <a:pt x="30" y="14"/>
                </a:cubicBezTo>
                <a:cubicBezTo>
                  <a:pt x="30" y="16"/>
                  <a:pt x="32" y="18"/>
                  <a:pt x="34" y="18"/>
                </a:cubicBezTo>
                <a:cubicBezTo>
                  <a:pt x="36" y="18"/>
                  <a:pt x="38" y="16"/>
                  <a:pt x="38" y="14"/>
                </a:cubicBezTo>
                <a:cubicBezTo>
                  <a:pt x="38" y="0"/>
                  <a:pt x="38" y="0"/>
                  <a:pt x="38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7" y="14"/>
                  <a:pt x="137" y="14"/>
                  <a:pt x="137" y="14"/>
                </a:cubicBezTo>
                <a:cubicBezTo>
                  <a:pt x="137" y="16"/>
                  <a:pt x="138" y="18"/>
                  <a:pt x="140" y="18"/>
                </a:cubicBezTo>
                <a:cubicBezTo>
                  <a:pt x="143" y="18"/>
                  <a:pt x="144" y="16"/>
                  <a:pt x="144" y="14"/>
                </a:cubicBezTo>
                <a:cubicBezTo>
                  <a:pt x="144" y="0"/>
                  <a:pt x="144" y="0"/>
                  <a:pt x="144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70" y="0"/>
                  <a:pt x="174" y="5"/>
                  <a:pt x="174" y="10"/>
                </a:cubicBezTo>
                <a:cubicBezTo>
                  <a:pt x="174" y="160"/>
                  <a:pt x="174" y="160"/>
                  <a:pt x="174" y="160"/>
                </a:cubicBezTo>
                <a:cubicBezTo>
                  <a:pt x="174" y="166"/>
                  <a:pt x="170" y="170"/>
                  <a:pt x="164" y="170"/>
                </a:cubicBezTo>
                <a:close/>
                <a:moveTo>
                  <a:pt x="10" y="6"/>
                </a:moveTo>
                <a:cubicBezTo>
                  <a:pt x="8" y="6"/>
                  <a:pt x="6" y="8"/>
                  <a:pt x="6" y="10"/>
                </a:cubicBezTo>
                <a:cubicBezTo>
                  <a:pt x="6" y="160"/>
                  <a:pt x="6" y="160"/>
                  <a:pt x="6" y="160"/>
                </a:cubicBezTo>
                <a:cubicBezTo>
                  <a:pt x="6" y="162"/>
                  <a:pt x="8" y="164"/>
                  <a:pt x="10" y="164"/>
                </a:cubicBezTo>
                <a:cubicBezTo>
                  <a:pt x="164" y="164"/>
                  <a:pt x="164" y="164"/>
                  <a:pt x="164" y="164"/>
                </a:cubicBezTo>
                <a:cubicBezTo>
                  <a:pt x="166" y="164"/>
                  <a:pt x="168" y="162"/>
                  <a:pt x="168" y="160"/>
                </a:cubicBezTo>
                <a:cubicBezTo>
                  <a:pt x="168" y="10"/>
                  <a:pt x="168" y="10"/>
                  <a:pt x="168" y="10"/>
                </a:cubicBezTo>
                <a:cubicBezTo>
                  <a:pt x="168" y="8"/>
                  <a:pt x="166" y="6"/>
                  <a:pt x="164" y="6"/>
                </a:cubicBezTo>
                <a:cubicBezTo>
                  <a:pt x="151" y="6"/>
                  <a:pt x="151" y="6"/>
                  <a:pt x="151" y="6"/>
                </a:cubicBezTo>
                <a:cubicBezTo>
                  <a:pt x="151" y="14"/>
                  <a:pt x="151" y="14"/>
                  <a:pt x="151" y="14"/>
                </a:cubicBezTo>
                <a:cubicBezTo>
                  <a:pt x="151" y="20"/>
                  <a:pt x="146" y="24"/>
                  <a:pt x="140" y="24"/>
                </a:cubicBezTo>
                <a:cubicBezTo>
                  <a:pt x="135" y="24"/>
                  <a:pt x="130" y="20"/>
                  <a:pt x="130" y="14"/>
                </a:cubicBezTo>
                <a:cubicBezTo>
                  <a:pt x="130" y="6"/>
                  <a:pt x="130" y="6"/>
                  <a:pt x="130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4"/>
                  <a:pt x="44" y="14"/>
                  <a:pt x="44" y="14"/>
                </a:cubicBezTo>
                <a:cubicBezTo>
                  <a:pt x="44" y="20"/>
                  <a:pt x="39" y="24"/>
                  <a:pt x="34" y="24"/>
                </a:cubicBezTo>
                <a:cubicBezTo>
                  <a:pt x="28" y="24"/>
                  <a:pt x="24" y="20"/>
                  <a:pt x="24" y="14"/>
                </a:cubicBezTo>
                <a:cubicBezTo>
                  <a:pt x="24" y="6"/>
                  <a:pt x="24" y="6"/>
                  <a:pt x="24" y="6"/>
                </a:cubicBezTo>
                <a:lnTo>
                  <a:pt x="10" y="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0" name="Freeform 197">
            <a:extLst>
              <a:ext uri="{FF2B5EF4-FFF2-40B4-BE49-F238E27FC236}">
                <a16:creationId xmlns:a16="http://schemas.microsoft.com/office/drawing/2014/main" id="{8DDABF9C-90EA-4AC9-94A9-4AA0E9BCF982}"/>
              </a:ext>
            </a:extLst>
          </p:cNvPr>
          <p:cNvSpPr>
            <a:spLocks/>
          </p:cNvSpPr>
          <p:nvPr/>
        </p:nvSpPr>
        <p:spPr bwMode="auto">
          <a:xfrm>
            <a:off x="2455863" y="4921251"/>
            <a:ext cx="44450" cy="44450"/>
          </a:xfrm>
          <a:custGeom>
            <a:avLst/>
            <a:gdLst>
              <a:gd name="T0" fmla="*/ 10 w 21"/>
              <a:gd name="T1" fmla="*/ 21 h 21"/>
              <a:gd name="T2" fmla="*/ 0 w 21"/>
              <a:gd name="T3" fmla="*/ 11 h 21"/>
              <a:gd name="T4" fmla="*/ 0 w 21"/>
              <a:gd name="T5" fmla="*/ 0 h 21"/>
              <a:gd name="T6" fmla="*/ 7 w 21"/>
              <a:gd name="T7" fmla="*/ 0 h 21"/>
              <a:gd name="T8" fmla="*/ 7 w 21"/>
              <a:gd name="T9" fmla="*/ 11 h 21"/>
              <a:gd name="T10" fmla="*/ 10 w 21"/>
              <a:gd name="T11" fmla="*/ 15 h 21"/>
              <a:gd name="T12" fmla="*/ 14 w 21"/>
              <a:gd name="T13" fmla="*/ 11 h 21"/>
              <a:gd name="T14" fmla="*/ 14 w 21"/>
              <a:gd name="T15" fmla="*/ 0 h 21"/>
              <a:gd name="T16" fmla="*/ 21 w 21"/>
              <a:gd name="T17" fmla="*/ 0 h 21"/>
              <a:gd name="T18" fmla="*/ 21 w 21"/>
              <a:gd name="T19" fmla="*/ 11 h 21"/>
              <a:gd name="T20" fmla="*/ 10 w 21"/>
              <a:gd name="T21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" h="21">
                <a:moveTo>
                  <a:pt x="10" y="21"/>
                </a:moveTo>
                <a:cubicBezTo>
                  <a:pt x="5" y="21"/>
                  <a:pt x="0" y="17"/>
                  <a:pt x="0" y="11"/>
                </a:cubicBezTo>
                <a:cubicBezTo>
                  <a:pt x="0" y="0"/>
                  <a:pt x="0" y="0"/>
                  <a:pt x="0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3"/>
                  <a:pt x="8" y="15"/>
                  <a:pt x="10" y="15"/>
                </a:cubicBezTo>
                <a:cubicBezTo>
                  <a:pt x="13" y="15"/>
                  <a:pt x="14" y="13"/>
                  <a:pt x="14" y="11"/>
                </a:cubicBezTo>
                <a:cubicBezTo>
                  <a:pt x="14" y="0"/>
                  <a:pt x="14" y="0"/>
                  <a:pt x="14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11"/>
                  <a:pt x="21" y="11"/>
                  <a:pt x="21" y="11"/>
                </a:cubicBezTo>
                <a:cubicBezTo>
                  <a:pt x="21" y="17"/>
                  <a:pt x="16" y="21"/>
                  <a:pt x="10" y="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1" name="Rectangle 198">
            <a:extLst>
              <a:ext uri="{FF2B5EF4-FFF2-40B4-BE49-F238E27FC236}">
                <a16:creationId xmlns:a16="http://schemas.microsoft.com/office/drawing/2014/main" id="{F5D53D9D-FE18-435A-899A-E86A3AE87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6" y="5000626"/>
            <a:ext cx="361950" cy="1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2" name="Freeform 199">
            <a:extLst>
              <a:ext uri="{FF2B5EF4-FFF2-40B4-BE49-F238E27FC236}">
                <a16:creationId xmlns:a16="http://schemas.microsoft.com/office/drawing/2014/main" id="{C3911130-E970-4EAE-AE61-41782DFE3140}"/>
              </a:ext>
            </a:extLst>
          </p:cNvPr>
          <p:cNvSpPr>
            <a:spLocks/>
          </p:cNvSpPr>
          <p:nvPr/>
        </p:nvSpPr>
        <p:spPr bwMode="auto">
          <a:xfrm>
            <a:off x="2984501" y="4946651"/>
            <a:ext cx="415925" cy="231775"/>
          </a:xfrm>
          <a:custGeom>
            <a:avLst/>
            <a:gdLst>
              <a:gd name="T0" fmla="*/ 262 w 262"/>
              <a:gd name="T1" fmla="*/ 146 h 146"/>
              <a:gd name="T2" fmla="*/ 210 w 262"/>
              <a:gd name="T3" fmla="*/ 146 h 146"/>
              <a:gd name="T4" fmla="*/ 210 w 262"/>
              <a:gd name="T5" fmla="*/ 138 h 146"/>
              <a:gd name="T6" fmla="*/ 252 w 262"/>
              <a:gd name="T7" fmla="*/ 138 h 146"/>
              <a:gd name="T8" fmla="*/ 252 w 262"/>
              <a:gd name="T9" fmla="*/ 10 h 146"/>
              <a:gd name="T10" fmla="*/ 8 w 262"/>
              <a:gd name="T11" fmla="*/ 10 h 146"/>
              <a:gd name="T12" fmla="*/ 8 w 262"/>
              <a:gd name="T13" fmla="*/ 138 h 146"/>
              <a:gd name="T14" fmla="*/ 51 w 262"/>
              <a:gd name="T15" fmla="*/ 138 h 146"/>
              <a:gd name="T16" fmla="*/ 51 w 262"/>
              <a:gd name="T17" fmla="*/ 146 h 146"/>
              <a:gd name="T18" fmla="*/ 0 w 262"/>
              <a:gd name="T19" fmla="*/ 146 h 146"/>
              <a:gd name="T20" fmla="*/ 0 w 262"/>
              <a:gd name="T21" fmla="*/ 0 h 146"/>
              <a:gd name="T22" fmla="*/ 262 w 262"/>
              <a:gd name="T23" fmla="*/ 0 h 146"/>
              <a:gd name="T24" fmla="*/ 262 w 262"/>
              <a:gd name="T2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2" h="146">
                <a:moveTo>
                  <a:pt x="262" y="146"/>
                </a:moveTo>
                <a:lnTo>
                  <a:pt x="210" y="146"/>
                </a:lnTo>
                <a:lnTo>
                  <a:pt x="210" y="138"/>
                </a:lnTo>
                <a:lnTo>
                  <a:pt x="252" y="138"/>
                </a:lnTo>
                <a:lnTo>
                  <a:pt x="252" y="10"/>
                </a:lnTo>
                <a:lnTo>
                  <a:pt x="8" y="10"/>
                </a:lnTo>
                <a:lnTo>
                  <a:pt x="8" y="138"/>
                </a:lnTo>
                <a:lnTo>
                  <a:pt x="51" y="138"/>
                </a:lnTo>
                <a:lnTo>
                  <a:pt x="51" y="146"/>
                </a:lnTo>
                <a:lnTo>
                  <a:pt x="0" y="146"/>
                </a:lnTo>
                <a:lnTo>
                  <a:pt x="0" y="0"/>
                </a:lnTo>
                <a:lnTo>
                  <a:pt x="262" y="0"/>
                </a:lnTo>
                <a:lnTo>
                  <a:pt x="262" y="14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3" name="Freeform 200">
            <a:extLst>
              <a:ext uri="{FF2B5EF4-FFF2-40B4-BE49-F238E27FC236}">
                <a16:creationId xmlns:a16="http://schemas.microsoft.com/office/drawing/2014/main" id="{D019BA17-DC5F-4D09-95B2-4B491C02DFEE}"/>
              </a:ext>
            </a:extLst>
          </p:cNvPr>
          <p:cNvSpPr>
            <a:spLocks noEditPoints="1"/>
          </p:cNvSpPr>
          <p:nvPr/>
        </p:nvSpPr>
        <p:spPr bwMode="auto">
          <a:xfrm>
            <a:off x="3060701" y="5083176"/>
            <a:ext cx="261938" cy="173038"/>
          </a:xfrm>
          <a:custGeom>
            <a:avLst/>
            <a:gdLst>
              <a:gd name="T0" fmla="*/ 165 w 165"/>
              <a:gd name="T1" fmla="*/ 109 h 109"/>
              <a:gd name="T2" fmla="*/ 0 w 165"/>
              <a:gd name="T3" fmla="*/ 109 h 109"/>
              <a:gd name="T4" fmla="*/ 83 w 165"/>
              <a:gd name="T5" fmla="*/ 0 h 109"/>
              <a:gd name="T6" fmla="*/ 165 w 165"/>
              <a:gd name="T7" fmla="*/ 109 h 109"/>
              <a:gd name="T8" fmla="*/ 18 w 165"/>
              <a:gd name="T9" fmla="*/ 101 h 109"/>
              <a:gd name="T10" fmla="*/ 147 w 165"/>
              <a:gd name="T11" fmla="*/ 101 h 109"/>
              <a:gd name="T12" fmla="*/ 83 w 165"/>
              <a:gd name="T13" fmla="*/ 14 h 109"/>
              <a:gd name="T14" fmla="*/ 18 w 165"/>
              <a:gd name="T15" fmla="*/ 101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5" h="109">
                <a:moveTo>
                  <a:pt x="165" y="109"/>
                </a:moveTo>
                <a:lnTo>
                  <a:pt x="0" y="109"/>
                </a:lnTo>
                <a:lnTo>
                  <a:pt x="83" y="0"/>
                </a:lnTo>
                <a:lnTo>
                  <a:pt x="165" y="109"/>
                </a:lnTo>
                <a:close/>
                <a:moveTo>
                  <a:pt x="18" y="101"/>
                </a:moveTo>
                <a:lnTo>
                  <a:pt x="147" y="101"/>
                </a:lnTo>
                <a:lnTo>
                  <a:pt x="83" y="14"/>
                </a:lnTo>
                <a:lnTo>
                  <a:pt x="18" y="1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4" name="Freeform 201">
            <a:extLst>
              <a:ext uri="{FF2B5EF4-FFF2-40B4-BE49-F238E27FC236}">
                <a16:creationId xmlns:a16="http://schemas.microsoft.com/office/drawing/2014/main" id="{DE08FF79-6E0E-462D-9EBB-21CCE733FD4E}"/>
              </a:ext>
            </a:extLst>
          </p:cNvPr>
          <p:cNvSpPr>
            <a:spLocks noEditPoints="1"/>
          </p:cNvSpPr>
          <p:nvPr/>
        </p:nvSpPr>
        <p:spPr bwMode="auto">
          <a:xfrm>
            <a:off x="10544176" y="5713413"/>
            <a:ext cx="244475" cy="401638"/>
          </a:xfrm>
          <a:custGeom>
            <a:avLst/>
            <a:gdLst>
              <a:gd name="T0" fmla="*/ 24 w 113"/>
              <a:gd name="T1" fmla="*/ 186 h 186"/>
              <a:gd name="T2" fmla="*/ 0 w 113"/>
              <a:gd name="T3" fmla="*/ 166 h 186"/>
              <a:gd name="T4" fmla="*/ 35 w 113"/>
              <a:gd name="T5" fmla="*/ 129 h 186"/>
              <a:gd name="T6" fmla="*/ 45 w 113"/>
              <a:gd name="T7" fmla="*/ 127 h 186"/>
              <a:gd name="T8" fmla="*/ 45 w 113"/>
              <a:gd name="T9" fmla="*/ 5 h 186"/>
              <a:gd name="T10" fmla="*/ 68 w 113"/>
              <a:gd name="T11" fmla="*/ 0 h 186"/>
              <a:gd name="T12" fmla="*/ 70 w 113"/>
              <a:gd name="T13" fmla="*/ 1 h 186"/>
              <a:gd name="T14" fmla="*/ 113 w 113"/>
              <a:gd name="T15" fmla="*/ 103 h 186"/>
              <a:gd name="T16" fmla="*/ 113 w 113"/>
              <a:gd name="T17" fmla="*/ 105 h 186"/>
              <a:gd name="T18" fmla="*/ 99 w 113"/>
              <a:gd name="T19" fmla="*/ 119 h 186"/>
              <a:gd name="T20" fmla="*/ 97 w 113"/>
              <a:gd name="T21" fmla="*/ 114 h 186"/>
              <a:gd name="T22" fmla="*/ 94 w 113"/>
              <a:gd name="T23" fmla="*/ 107 h 186"/>
              <a:gd name="T24" fmla="*/ 71 w 113"/>
              <a:gd name="T25" fmla="*/ 85 h 186"/>
              <a:gd name="T26" fmla="*/ 71 w 113"/>
              <a:gd name="T27" fmla="*/ 147 h 186"/>
              <a:gd name="T28" fmla="*/ 37 w 113"/>
              <a:gd name="T29" fmla="*/ 184 h 186"/>
              <a:gd name="T30" fmla="*/ 24 w 113"/>
              <a:gd name="T31" fmla="*/ 186 h 186"/>
              <a:gd name="T32" fmla="*/ 47 w 113"/>
              <a:gd name="T33" fmla="*/ 135 h 186"/>
              <a:gd name="T34" fmla="*/ 37 w 113"/>
              <a:gd name="T35" fmla="*/ 136 h 186"/>
              <a:gd name="T36" fmla="*/ 8 w 113"/>
              <a:gd name="T37" fmla="*/ 166 h 186"/>
              <a:gd name="T38" fmla="*/ 24 w 113"/>
              <a:gd name="T39" fmla="*/ 178 h 186"/>
              <a:gd name="T40" fmla="*/ 35 w 113"/>
              <a:gd name="T41" fmla="*/ 177 h 186"/>
              <a:gd name="T42" fmla="*/ 63 w 113"/>
              <a:gd name="T43" fmla="*/ 147 h 186"/>
              <a:gd name="T44" fmla="*/ 63 w 113"/>
              <a:gd name="T45" fmla="*/ 78 h 186"/>
              <a:gd name="T46" fmla="*/ 67 w 113"/>
              <a:gd name="T47" fmla="*/ 77 h 186"/>
              <a:gd name="T48" fmla="*/ 101 w 113"/>
              <a:gd name="T49" fmla="*/ 104 h 186"/>
              <a:gd name="T50" fmla="*/ 102 w 113"/>
              <a:gd name="T51" fmla="*/ 106 h 186"/>
              <a:gd name="T52" fmla="*/ 105 w 113"/>
              <a:gd name="T53" fmla="*/ 102 h 186"/>
              <a:gd name="T54" fmla="*/ 67 w 113"/>
              <a:gd name="T55" fmla="*/ 8 h 186"/>
              <a:gd name="T56" fmla="*/ 53 w 113"/>
              <a:gd name="T57" fmla="*/ 11 h 186"/>
              <a:gd name="T58" fmla="*/ 53 w 113"/>
              <a:gd name="T59" fmla="*/ 135 h 186"/>
              <a:gd name="T60" fmla="*/ 49 w 113"/>
              <a:gd name="T61" fmla="*/ 135 h 186"/>
              <a:gd name="T62" fmla="*/ 47 w 113"/>
              <a:gd name="T63" fmla="*/ 135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3" h="186">
                <a:moveTo>
                  <a:pt x="24" y="186"/>
                </a:moveTo>
                <a:cubicBezTo>
                  <a:pt x="10" y="186"/>
                  <a:pt x="0" y="178"/>
                  <a:pt x="0" y="166"/>
                </a:cubicBezTo>
                <a:cubicBezTo>
                  <a:pt x="0" y="150"/>
                  <a:pt x="15" y="134"/>
                  <a:pt x="35" y="129"/>
                </a:cubicBezTo>
                <a:cubicBezTo>
                  <a:pt x="38" y="128"/>
                  <a:pt x="42" y="127"/>
                  <a:pt x="45" y="127"/>
                </a:cubicBezTo>
                <a:cubicBezTo>
                  <a:pt x="45" y="5"/>
                  <a:pt x="45" y="5"/>
                  <a:pt x="45" y="5"/>
                </a:cubicBezTo>
                <a:cubicBezTo>
                  <a:pt x="68" y="0"/>
                  <a:pt x="68" y="0"/>
                  <a:pt x="68" y="0"/>
                </a:cubicBezTo>
                <a:cubicBezTo>
                  <a:pt x="70" y="1"/>
                  <a:pt x="70" y="1"/>
                  <a:pt x="70" y="1"/>
                </a:cubicBezTo>
                <a:cubicBezTo>
                  <a:pt x="103" y="23"/>
                  <a:pt x="110" y="65"/>
                  <a:pt x="113" y="103"/>
                </a:cubicBezTo>
                <a:cubicBezTo>
                  <a:pt x="113" y="105"/>
                  <a:pt x="113" y="105"/>
                  <a:pt x="113" y="105"/>
                </a:cubicBezTo>
                <a:cubicBezTo>
                  <a:pt x="99" y="119"/>
                  <a:pt x="99" y="119"/>
                  <a:pt x="99" y="119"/>
                </a:cubicBezTo>
                <a:cubicBezTo>
                  <a:pt x="97" y="114"/>
                  <a:pt x="97" y="114"/>
                  <a:pt x="97" y="114"/>
                </a:cubicBezTo>
                <a:cubicBezTo>
                  <a:pt x="96" y="112"/>
                  <a:pt x="95" y="110"/>
                  <a:pt x="94" y="107"/>
                </a:cubicBezTo>
                <a:cubicBezTo>
                  <a:pt x="89" y="96"/>
                  <a:pt x="85" y="86"/>
                  <a:pt x="71" y="85"/>
                </a:cubicBezTo>
                <a:cubicBezTo>
                  <a:pt x="71" y="147"/>
                  <a:pt x="71" y="147"/>
                  <a:pt x="71" y="147"/>
                </a:cubicBezTo>
                <a:cubicBezTo>
                  <a:pt x="71" y="163"/>
                  <a:pt x="56" y="179"/>
                  <a:pt x="37" y="184"/>
                </a:cubicBezTo>
                <a:cubicBezTo>
                  <a:pt x="33" y="186"/>
                  <a:pt x="28" y="186"/>
                  <a:pt x="24" y="186"/>
                </a:cubicBezTo>
                <a:close/>
                <a:moveTo>
                  <a:pt x="47" y="135"/>
                </a:moveTo>
                <a:cubicBezTo>
                  <a:pt x="44" y="135"/>
                  <a:pt x="40" y="135"/>
                  <a:pt x="37" y="136"/>
                </a:cubicBezTo>
                <a:cubicBezTo>
                  <a:pt x="21" y="141"/>
                  <a:pt x="8" y="154"/>
                  <a:pt x="8" y="166"/>
                </a:cubicBezTo>
                <a:cubicBezTo>
                  <a:pt x="8" y="175"/>
                  <a:pt x="17" y="178"/>
                  <a:pt x="24" y="178"/>
                </a:cubicBezTo>
                <a:cubicBezTo>
                  <a:pt x="28" y="178"/>
                  <a:pt x="31" y="178"/>
                  <a:pt x="35" y="177"/>
                </a:cubicBezTo>
                <a:cubicBezTo>
                  <a:pt x="50" y="172"/>
                  <a:pt x="63" y="159"/>
                  <a:pt x="63" y="147"/>
                </a:cubicBezTo>
                <a:cubicBezTo>
                  <a:pt x="63" y="78"/>
                  <a:pt x="63" y="78"/>
                  <a:pt x="63" y="78"/>
                </a:cubicBezTo>
                <a:cubicBezTo>
                  <a:pt x="67" y="77"/>
                  <a:pt x="67" y="77"/>
                  <a:pt x="67" y="77"/>
                </a:cubicBezTo>
                <a:cubicBezTo>
                  <a:pt x="89" y="76"/>
                  <a:pt x="96" y="91"/>
                  <a:pt x="101" y="104"/>
                </a:cubicBezTo>
                <a:cubicBezTo>
                  <a:pt x="101" y="105"/>
                  <a:pt x="102" y="105"/>
                  <a:pt x="102" y="106"/>
                </a:cubicBezTo>
                <a:cubicBezTo>
                  <a:pt x="105" y="102"/>
                  <a:pt x="105" y="102"/>
                  <a:pt x="105" y="102"/>
                </a:cubicBezTo>
                <a:cubicBezTo>
                  <a:pt x="102" y="67"/>
                  <a:pt x="95" y="28"/>
                  <a:pt x="67" y="8"/>
                </a:cubicBezTo>
                <a:cubicBezTo>
                  <a:pt x="53" y="11"/>
                  <a:pt x="53" y="11"/>
                  <a:pt x="53" y="11"/>
                </a:cubicBezTo>
                <a:cubicBezTo>
                  <a:pt x="53" y="135"/>
                  <a:pt x="53" y="135"/>
                  <a:pt x="53" y="135"/>
                </a:cubicBezTo>
                <a:cubicBezTo>
                  <a:pt x="49" y="135"/>
                  <a:pt x="49" y="135"/>
                  <a:pt x="49" y="135"/>
                </a:cubicBezTo>
                <a:cubicBezTo>
                  <a:pt x="48" y="135"/>
                  <a:pt x="48" y="135"/>
                  <a:pt x="47" y="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5" name="Freeform 202">
            <a:extLst>
              <a:ext uri="{FF2B5EF4-FFF2-40B4-BE49-F238E27FC236}">
                <a16:creationId xmlns:a16="http://schemas.microsoft.com/office/drawing/2014/main" id="{21DF88A1-9742-432A-B450-2CAC6EFC3F13}"/>
              </a:ext>
            </a:extLst>
          </p:cNvPr>
          <p:cNvSpPr>
            <a:spLocks noEditPoints="1"/>
          </p:cNvSpPr>
          <p:nvPr/>
        </p:nvSpPr>
        <p:spPr bwMode="auto">
          <a:xfrm>
            <a:off x="9634538" y="5780088"/>
            <a:ext cx="403225" cy="258763"/>
          </a:xfrm>
          <a:custGeom>
            <a:avLst/>
            <a:gdLst>
              <a:gd name="T0" fmla="*/ 179 w 186"/>
              <a:gd name="T1" fmla="*/ 120 h 120"/>
              <a:gd name="T2" fmla="*/ 6 w 186"/>
              <a:gd name="T3" fmla="*/ 120 h 120"/>
              <a:gd name="T4" fmla="*/ 0 w 186"/>
              <a:gd name="T5" fmla="*/ 114 h 120"/>
              <a:gd name="T6" fmla="*/ 0 w 186"/>
              <a:gd name="T7" fmla="*/ 6 h 120"/>
              <a:gd name="T8" fmla="*/ 6 w 186"/>
              <a:gd name="T9" fmla="*/ 0 h 120"/>
              <a:gd name="T10" fmla="*/ 179 w 186"/>
              <a:gd name="T11" fmla="*/ 0 h 120"/>
              <a:gd name="T12" fmla="*/ 186 w 186"/>
              <a:gd name="T13" fmla="*/ 6 h 120"/>
              <a:gd name="T14" fmla="*/ 186 w 186"/>
              <a:gd name="T15" fmla="*/ 114 h 120"/>
              <a:gd name="T16" fmla="*/ 179 w 186"/>
              <a:gd name="T17" fmla="*/ 120 h 120"/>
              <a:gd name="T18" fmla="*/ 7 w 186"/>
              <a:gd name="T19" fmla="*/ 113 h 120"/>
              <a:gd name="T20" fmla="*/ 178 w 186"/>
              <a:gd name="T21" fmla="*/ 113 h 120"/>
              <a:gd name="T22" fmla="*/ 178 w 186"/>
              <a:gd name="T23" fmla="*/ 7 h 120"/>
              <a:gd name="T24" fmla="*/ 7 w 186"/>
              <a:gd name="T25" fmla="*/ 7 h 120"/>
              <a:gd name="T26" fmla="*/ 7 w 186"/>
              <a:gd name="T27" fmla="*/ 113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6" h="120">
                <a:moveTo>
                  <a:pt x="179" y="120"/>
                </a:moveTo>
                <a:cubicBezTo>
                  <a:pt x="6" y="120"/>
                  <a:pt x="6" y="120"/>
                  <a:pt x="6" y="120"/>
                </a:cubicBezTo>
                <a:cubicBezTo>
                  <a:pt x="3" y="120"/>
                  <a:pt x="0" y="118"/>
                  <a:pt x="0" y="114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79" y="0"/>
                  <a:pt x="179" y="0"/>
                  <a:pt x="179" y="0"/>
                </a:cubicBezTo>
                <a:cubicBezTo>
                  <a:pt x="183" y="0"/>
                  <a:pt x="186" y="2"/>
                  <a:pt x="186" y="6"/>
                </a:cubicBezTo>
                <a:cubicBezTo>
                  <a:pt x="186" y="114"/>
                  <a:pt x="186" y="114"/>
                  <a:pt x="186" y="114"/>
                </a:cubicBezTo>
                <a:cubicBezTo>
                  <a:pt x="186" y="118"/>
                  <a:pt x="183" y="120"/>
                  <a:pt x="179" y="120"/>
                </a:cubicBezTo>
                <a:close/>
                <a:moveTo>
                  <a:pt x="7" y="113"/>
                </a:moveTo>
                <a:cubicBezTo>
                  <a:pt x="178" y="113"/>
                  <a:pt x="178" y="113"/>
                  <a:pt x="178" y="113"/>
                </a:cubicBezTo>
                <a:cubicBezTo>
                  <a:pt x="178" y="7"/>
                  <a:pt x="178" y="7"/>
                  <a:pt x="178" y="7"/>
                </a:cubicBezTo>
                <a:cubicBezTo>
                  <a:pt x="7" y="7"/>
                  <a:pt x="7" y="7"/>
                  <a:pt x="7" y="7"/>
                </a:cubicBezTo>
                <a:lnTo>
                  <a:pt x="7" y="1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6" name="Freeform 203">
            <a:extLst>
              <a:ext uri="{FF2B5EF4-FFF2-40B4-BE49-F238E27FC236}">
                <a16:creationId xmlns:a16="http://schemas.microsoft.com/office/drawing/2014/main" id="{380B5C8A-3647-48DF-98ED-D2684ACB7DC7}"/>
              </a:ext>
            </a:extLst>
          </p:cNvPr>
          <p:cNvSpPr>
            <a:spLocks noEditPoints="1"/>
          </p:cNvSpPr>
          <p:nvPr/>
        </p:nvSpPr>
        <p:spPr bwMode="auto">
          <a:xfrm>
            <a:off x="9632951" y="5899151"/>
            <a:ext cx="406400" cy="142875"/>
          </a:xfrm>
          <a:custGeom>
            <a:avLst/>
            <a:gdLst>
              <a:gd name="T0" fmla="*/ 180 w 188"/>
              <a:gd name="T1" fmla="*/ 66 h 66"/>
              <a:gd name="T2" fmla="*/ 7 w 188"/>
              <a:gd name="T3" fmla="*/ 66 h 66"/>
              <a:gd name="T4" fmla="*/ 3 w 188"/>
              <a:gd name="T5" fmla="*/ 64 h 66"/>
              <a:gd name="T6" fmla="*/ 0 w 188"/>
              <a:gd name="T7" fmla="*/ 62 h 66"/>
              <a:gd name="T8" fmla="*/ 62 w 188"/>
              <a:gd name="T9" fmla="*/ 0 h 66"/>
              <a:gd name="T10" fmla="*/ 94 w 188"/>
              <a:gd name="T11" fmla="*/ 32 h 66"/>
              <a:gd name="T12" fmla="*/ 126 w 188"/>
              <a:gd name="T13" fmla="*/ 0 h 66"/>
              <a:gd name="T14" fmla="*/ 188 w 188"/>
              <a:gd name="T15" fmla="*/ 62 h 66"/>
              <a:gd name="T16" fmla="*/ 184 w 188"/>
              <a:gd name="T17" fmla="*/ 64 h 66"/>
              <a:gd name="T18" fmla="*/ 180 w 188"/>
              <a:gd name="T19" fmla="*/ 66 h 66"/>
              <a:gd name="T20" fmla="*/ 62 w 188"/>
              <a:gd name="T21" fmla="*/ 10 h 66"/>
              <a:gd name="T22" fmla="*/ 14 w 188"/>
              <a:gd name="T23" fmla="*/ 58 h 66"/>
              <a:gd name="T24" fmla="*/ 173 w 188"/>
              <a:gd name="T25" fmla="*/ 58 h 66"/>
              <a:gd name="T26" fmla="*/ 126 w 188"/>
              <a:gd name="T27" fmla="*/ 10 h 66"/>
              <a:gd name="T28" fmla="*/ 98 w 188"/>
              <a:gd name="T29" fmla="*/ 38 h 66"/>
              <a:gd name="T30" fmla="*/ 89 w 188"/>
              <a:gd name="T31" fmla="*/ 38 h 66"/>
              <a:gd name="T32" fmla="*/ 62 w 188"/>
              <a:gd name="T33" fmla="*/ 1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8" h="66">
                <a:moveTo>
                  <a:pt x="180" y="66"/>
                </a:moveTo>
                <a:cubicBezTo>
                  <a:pt x="7" y="66"/>
                  <a:pt x="7" y="66"/>
                  <a:pt x="7" y="66"/>
                </a:cubicBezTo>
                <a:cubicBezTo>
                  <a:pt x="6" y="66"/>
                  <a:pt x="5" y="65"/>
                  <a:pt x="3" y="64"/>
                </a:cubicBezTo>
                <a:cubicBezTo>
                  <a:pt x="0" y="62"/>
                  <a:pt x="0" y="62"/>
                  <a:pt x="0" y="62"/>
                </a:cubicBezTo>
                <a:cubicBezTo>
                  <a:pt x="62" y="0"/>
                  <a:pt x="62" y="0"/>
                  <a:pt x="62" y="0"/>
                </a:cubicBezTo>
                <a:cubicBezTo>
                  <a:pt x="94" y="32"/>
                  <a:pt x="94" y="32"/>
                  <a:pt x="94" y="32"/>
                </a:cubicBezTo>
                <a:cubicBezTo>
                  <a:pt x="126" y="0"/>
                  <a:pt x="126" y="0"/>
                  <a:pt x="126" y="0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4" y="64"/>
                  <a:pt x="184" y="64"/>
                  <a:pt x="184" y="64"/>
                </a:cubicBezTo>
                <a:cubicBezTo>
                  <a:pt x="183" y="65"/>
                  <a:pt x="181" y="66"/>
                  <a:pt x="180" y="66"/>
                </a:cubicBezTo>
                <a:close/>
                <a:moveTo>
                  <a:pt x="62" y="10"/>
                </a:moveTo>
                <a:cubicBezTo>
                  <a:pt x="14" y="58"/>
                  <a:pt x="14" y="58"/>
                  <a:pt x="14" y="58"/>
                </a:cubicBezTo>
                <a:cubicBezTo>
                  <a:pt x="173" y="58"/>
                  <a:pt x="173" y="58"/>
                  <a:pt x="173" y="58"/>
                </a:cubicBezTo>
                <a:cubicBezTo>
                  <a:pt x="126" y="10"/>
                  <a:pt x="126" y="10"/>
                  <a:pt x="126" y="10"/>
                </a:cubicBezTo>
                <a:cubicBezTo>
                  <a:pt x="98" y="38"/>
                  <a:pt x="98" y="38"/>
                  <a:pt x="98" y="38"/>
                </a:cubicBezTo>
                <a:cubicBezTo>
                  <a:pt x="96" y="40"/>
                  <a:pt x="91" y="40"/>
                  <a:pt x="89" y="38"/>
                </a:cubicBezTo>
                <a:lnTo>
                  <a:pt x="62" y="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7" name="Freeform 204">
            <a:extLst>
              <a:ext uri="{FF2B5EF4-FFF2-40B4-BE49-F238E27FC236}">
                <a16:creationId xmlns:a16="http://schemas.microsoft.com/office/drawing/2014/main" id="{06C5239A-3B39-49BC-9272-77E043F6D263}"/>
              </a:ext>
            </a:extLst>
          </p:cNvPr>
          <p:cNvSpPr>
            <a:spLocks noEditPoints="1"/>
          </p:cNvSpPr>
          <p:nvPr/>
        </p:nvSpPr>
        <p:spPr bwMode="auto">
          <a:xfrm>
            <a:off x="9632951" y="5778501"/>
            <a:ext cx="404813" cy="204788"/>
          </a:xfrm>
          <a:custGeom>
            <a:avLst/>
            <a:gdLst>
              <a:gd name="T0" fmla="*/ 94 w 187"/>
              <a:gd name="T1" fmla="*/ 95 h 95"/>
              <a:gd name="T2" fmla="*/ 89 w 187"/>
              <a:gd name="T3" fmla="*/ 93 h 95"/>
              <a:gd name="T4" fmla="*/ 0 w 187"/>
              <a:gd name="T5" fmla="*/ 4 h 95"/>
              <a:gd name="T6" fmla="*/ 3 w 187"/>
              <a:gd name="T7" fmla="*/ 2 h 95"/>
              <a:gd name="T8" fmla="*/ 7 w 187"/>
              <a:gd name="T9" fmla="*/ 0 h 95"/>
              <a:gd name="T10" fmla="*/ 180 w 187"/>
              <a:gd name="T11" fmla="*/ 0 h 95"/>
              <a:gd name="T12" fmla="*/ 184 w 187"/>
              <a:gd name="T13" fmla="*/ 2 h 95"/>
              <a:gd name="T14" fmla="*/ 187 w 187"/>
              <a:gd name="T15" fmla="*/ 4 h 95"/>
              <a:gd name="T16" fmla="*/ 98 w 187"/>
              <a:gd name="T17" fmla="*/ 93 h 95"/>
              <a:gd name="T18" fmla="*/ 94 w 187"/>
              <a:gd name="T19" fmla="*/ 95 h 95"/>
              <a:gd name="T20" fmla="*/ 14 w 187"/>
              <a:gd name="T21" fmla="*/ 8 h 95"/>
              <a:gd name="T22" fmla="*/ 94 w 187"/>
              <a:gd name="T23" fmla="*/ 88 h 95"/>
              <a:gd name="T24" fmla="*/ 174 w 187"/>
              <a:gd name="T25" fmla="*/ 8 h 95"/>
              <a:gd name="T26" fmla="*/ 14 w 187"/>
              <a:gd name="T27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7" h="95">
                <a:moveTo>
                  <a:pt x="94" y="95"/>
                </a:moveTo>
                <a:cubicBezTo>
                  <a:pt x="92" y="95"/>
                  <a:pt x="90" y="95"/>
                  <a:pt x="89" y="93"/>
                </a:cubicBezTo>
                <a:cubicBezTo>
                  <a:pt x="0" y="4"/>
                  <a:pt x="0" y="4"/>
                  <a:pt x="0" y="4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6" y="0"/>
                  <a:pt x="7" y="0"/>
                </a:cubicBezTo>
                <a:cubicBezTo>
                  <a:pt x="180" y="0"/>
                  <a:pt x="180" y="0"/>
                  <a:pt x="180" y="0"/>
                </a:cubicBezTo>
                <a:cubicBezTo>
                  <a:pt x="182" y="0"/>
                  <a:pt x="183" y="1"/>
                  <a:pt x="184" y="2"/>
                </a:cubicBezTo>
                <a:cubicBezTo>
                  <a:pt x="187" y="4"/>
                  <a:pt x="187" y="4"/>
                  <a:pt x="187" y="4"/>
                </a:cubicBezTo>
                <a:cubicBezTo>
                  <a:pt x="98" y="93"/>
                  <a:pt x="98" y="93"/>
                  <a:pt x="98" y="93"/>
                </a:cubicBezTo>
                <a:cubicBezTo>
                  <a:pt x="97" y="95"/>
                  <a:pt x="95" y="95"/>
                  <a:pt x="94" y="95"/>
                </a:cubicBezTo>
                <a:close/>
                <a:moveTo>
                  <a:pt x="14" y="8"/>
                </a:moveTo>
                <a:cubicBezTo>
                  <a:pt x="94" y="88"/>
                  <a:pt x="94" y="88"/>
                  <a:pt x="94" y="88"/>
                </a:cubicBezTo>
                <a:cubicBezTo>
                  <a:pt x="174" y="8"/>
                  <a:pt x="174" y="8"/>
                  <a:pt x="174" y="8"/>
                </a:cubicBezTo>
                <a:lnTo>
                  <a:pt x="14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8" name="Freeform 206">
            <a:extLst>
              <a:ext uri="{FF2B5EF4-FFF2-40B4-BE49-F238E27FC236}">
                <a16:creationId xmlns:a16="http://schemas.microsoft.com/office/drawing/2014/main" id="{632A8DDF-47FF-456B-B30F-3073609A1C76}"/>
              </a:ext>
            </a:extLst>
          </p:cNvPr>
          <p:cNvSpPr>
            <a:spLocks noEditPoints="1"/>
          </p:cNvSpPr>
          <p:nvPr/>
        </p:nvSpPr>
        <p:spPr bwMode="auto">
          <a:xfrm>
            <a:off x="8804276" y="5764213"/>
            <a:ext cx="406400" cy="266700"/>
          </a:xfrm>
          <a:custGeom>
            <a:avLst/>
            <a:gdLst>
              <a:gd name="T0" fmla="*/ 5 w 188"/>
              <a:gd name="T1" fmla="*/ 123 h 123"/>
              <a:gd name="T2" fmla="*/ 3 w 188"/>
              <a:gd name="T3" fmla="*/ 123 h 123"/>
              <a:gd name="T4" fmla="*/ 2 w 188"/>
              <a:gd name="T5" fmla="*/ 121 h 123"/>
              <a:gd name="T6" fmla="*/ 13 w 188"/>
              <a:gd name="T7" fmla="*/ 96 h 123"/>
              <a:gd name="T8" fmla="*/ 117 w 188"/>
              <a:gd name="T9" fmla="*/ 32 h 123"/>
              <a:gd name="T10" fmla="*/ 117 w 188"/>
              <a:gd name="T11" fmla="*/ 0 h 123"/>
              <a:gd name="T12" fmla="*/ 188 w 188"/>
              <a:gd name="T13" fmla="*/ 57 h 123"/>
              <a:gd name="T14" fmla="*/ 117 w 188"/>
              <a:gd name="T15" fmla="*/ 114 h 123"/>
              <a:gd name="T16" fmla="*/ 117 w 188"/>
              <a:gd name="T17" fmla="*/ 81 h 123"/>
              <a:gd name="T18" fmla="*/ 38 w 188"/>
              <a:gd name="T19" fmla="*/ 96 h 123"/>
              <a:gd name="T20" fmla="*/ 8 w 188"/>
              <a:gd name="T21" fmla="*/ 121 h 123"/>
              <a:gd name="T22" fmla="*/ 5 w 188"/>
              <a:gd name="T23" fmla="*/ 123 h 123"/>
              <a:gd name="T24" fmla="*/ 123 w 188"/>
              <a:gd name="T25" fmla="*/ 14 h 123"/>
              <a:gd name="T26" fmla="*/ 123 w 188"/>
              <a:gd name="T27" fmla="*/ 38 h 123"/>
              <a:gd name="T28" fmla="*/ 118 w 188"/>
              <a:gd name="T29" fmla="*/ 38 h 123"/>
              <a:gd name="T30" fmla="*/ 19 w 188"/>
              <a:gd name="T31" fmla="*/ 100 h 123"/>
              <a:gd name="T32" fmla="*/ 16 w 188"/>
              <a:gd name="T33" fmla="*/ 105 h 123"/>
              <a:gd name="T34" fmla="*/ 35 w 188"/>
              <a:gd name="T35" fmla="*/ 90 h 123"/>
              <a:gd name="T36" fmla="*/ 104 w 188"/>
              <a:gd name="T37" fmla="*/ 74 h 123"/>
              <a:gd name="T38" fmla="*/ 120 w 188"/>
              <a:gd name="T39" fmla="*/ 74 h 123"/>
              <a:gd name="T40" fmla="*/ 123 w 188"/>
              <a:gd name="T41" fmla="*/ 75 h 123"/>
              <a:gd name="T42" fmla="*/ 123 w 188"/>
              <a:gd name="T43" fmla="*/ 100 h 123"/>
              <a:gd name="T44" fmla="*/ 178 w 188"/>
              <a:gd name="T45" fmla="*/ 57 h 123"/>
              <a:gd name="T46" fmla="*/ 123 w 188"/>
              <a:gd name="T47" fmla="*/ 1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8" h="123">
                <a:moveTo>
                  <a:pt x="5" y="123"/>
                </a:moveTo>
                <a:cubicBezTo>
                  <a:pt x="3" y="123"/>
                  <a:pt x="3" y="123"/>
                  <a:pt x="3" y="123"/>
                </a:cubicBezTo>
                <a:cubicBezTo>
                  <a:pt x="2" y="121"/>
                  <a:pt x="2" y="121"/>
                  <a:pt x="2" y="121"/>
                </a:cubicBezTo>
                <a:cubicBezTo>
                  <a:pt x="1" y="120"/>
                  <a:pt x="0" y="119"/>
                  <a:pt x="13" y="96"/>
                </a:cubicBezTo>
                <a:cubicBezTo>
                  <a:pt x="37" y="58"/>
                  <a:pt x="72" y="36"/>
                  <a:pt x="117" y="32"/>
                </a:cubicBezTo>
                <a:cubicBezTo>
                  <a:pt x="117" y="0"/>
                  <a:pt x="117" y="0"/>
                  <a:pt x="117" y="0"/>
                </a:cubicBezTo>
                <a:cubicBezTo>
                  <a:pt x="188" y="57"/>
                  <a:pt x="188" y="57"/>
                  <a:pt x="188" y="57"/>
                </a:cubicBezTo>
                <a:cubicBezTo>
                  <a:pt x="117" y="114"/>
                  <a:pt x="117" y="114"/>
                  <a:pt x="117" y="114"/>
                </a:cubicBezTo>
                <a:cubicBezTo>
                  <a:pt x="117" y="81"/>
                  <a:pt x="117" y="81"/>
                  <a:pt x="117" y="81"/>
                </a:cubicBezTo>
                <a:cubicBezTo>
                  <a:pt x="87" y="78"/>
                  <a:pt x="61" y="84"/>
                  <a:pt x="38" y="96"/>
                </a:cubicBezTo>
                <a:cubicBezTo>
                  <a:pt x="27" y="102"/>
                  <a:pt x="12" y="117"/>
                  <a:pt x="8" y="121"/>
                </a:cubicBezTo>
                <a:cubicBezTo>
                  <a:pt x="7" y="122"/>
                  <a:pt x="6" y="123"/>
                  <a:pt x="5" y="123"/>
                </a:cubicBezTo>
                <a:close/>
                <a:moveTo>
                  <a:pt x="123" y="14"/>
                </a:moveTo>
                <a:cubicBezTo>
                  <a:pt x="123" y="38"/>
                  <a:pt x="123" y="38"/>
                  <a:pt x="123" y="38"/>
                </a:cubicBezTo>
                <a:cubicBezTo>
                  <a:pt x="118" y="38"/>
                  <a:pt x="118" y="38"/>
                  <a:pt x="118" y="38"/>
                </a:cubicBezTo>
                <a:cubicBezTo>
                  <a:pt x="74" y="42"/>
                  <a:pt x="42" y="62"/>
                  <a:pt x="19" y="100"/>
                </a:cubicBezTo>
                <a:cubicBezTo>
                  <a:pt x="18" y="101"/>
                  <a:pt x="17" y="103"/>
                  <a:pt x="16" y="105"/>
                </a:cubicBezTo>
                <a:cubicBezTo>
                  <a:pt x="22" y="99"/>
                  <a:pt x="29" y="94"/>
                  <a:pt x="35" y="90"/>
                </a:cubicBezTo>
                <a:cubicBezTo>
                  <a:pt x="55" y="79"/>
                  <a:pt x="78" y="74"/>
                  <a:pt x="104" y="74"/>
                </a:cubicBezTo>
                <a:cubicBezTo>
                  <a:pt x="109" y="74"/>
                  <a:pt x="115" y="74"/>
                  <a:pt x="120" y="74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78" y="57"/>
                  <a:pt x="178" y="57"/>
                  <a:pt x="178" y="57"/>
                </a:cubicBezTo>
                <a:lnTo>
                  <a:pt x="123" y="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9" name="Freeform 207">
            <a:extLst>
              <a:ext uri="{FF2B5EF4-FFF2-40B4-BE49-F238E27FC236}">
                <a16:creationId xmlns:a16="http://schemas.microsoft.com/office/drawing/2014/main" id="{12577680-3D1C-4F7C-9D13-719009390786}"/>
              </a:ext>
            </a:extLst>
          </p:cNvPr>
          <p:cNvSpPr>
            <a:spLocks noEditPoints="1"/>
          </p:cNvSpPr>
          <p:nvPr/>
        </p:nvSpPr>
        <p:spPr bwMode="auto">
          <a:xfrm>
            <a:off x="7977188" y="5764213"/>
            <a:ext cx="406400" cy="266700"/>
          </a:xfrm>
          <a:custGeom>
            <a:avLst/>
            <a:gdLst>
              <a:gd name="T0" fmla="*/ 183 w 188"/>
              <a:gd name="T1" fmla="*/ 123 h 123"/>
              <a:gd name="T2" fmla="*/ 180 w 188"/>
              <a:gd name="T3" fmla="*/ 121 h 123"/>
              <a:gd name="T4" fmla="*/ 149 w 188"/>
              <a:gd name="T5" fmla="*/ 96 h 123"/>
              <a:gd name="T6" fmla="*/ 71 w 188"/>
              <a:gd name="T7" fmla="*/ 81 h 123"/>
              <a:gd name="T8" fmla="*/ 71 w 188"/>
              <a:gd name="T9" fmla="*/ 114 h 123"/>
              <a:gd name="T10" fmla="*/ 0 w 188"/>
              <a:gd name="T11" fmla="*/ 57 h 123"/>
              <a:gd name="T12" fmla="*/ 71 w 188"/>
              <a:gd name="T13" fmla="*/ 0 h 123"/>
              <a:gd name="T14" fmla="*/ 71 w 188"/>
              <a:gd name="T15" fmla="*/ 32 h 123"/>
              <a:gd name="T16" fmla="*/ 174 w 188"/>
              <a:gd name="T17" fmla="*/ 96 h 123"/>
              <a:gd name="T18" fmla="*/ 186 w 188"/>
              <a:gd name="T19" fmla="*/ 121 h 123"/>
              <a:gd name="T20" fmla="*/ 185 w 188"/>
              <a:gd name="T21" fmla="*/ 123 h 123"/>
              <a:gd name="T22" fmla="*/ 183 w 188"/>
              <a:gd name="T23" fmla="*/ 123 h 123"/>
              <a:gd name="T24" fmla="*/ 84 w 188"/>
              <a:gd name="T25" fmla="*/ 74 h 123"/>
              <a:gd name="T26" fmla="*/ 152 w 188"/>
              <a:gd name="T27" fmla="*/ 90 h 123"/>
              <a:gd name="T28" fmla="*/ 172 w 188"/>
              <a:gd name="T29" fmla="*/ 105 h 123"/>
              <a:gd name="T30" fmla="*/ 169 w 188"/>
              <a:gd name="T31" fmla="*/ 100 h 123"/>
              <a:gd name="T32" fmla="*/ 69 w 188"/>
              <a:gd name="T33" fmla="*/ 38 h 123"/>
              <a:gd name="T34" fmla="*/ 64 w 188"/>
              <a:gd name="T35" fmla="*/ 38 h 123"/>
              <a:gd name="T36" fmla="*/ 64 w 188"/>
              <a:gd name="T37" fmla="*/ 14 h 123"/>
              <a:gd name="T38" fmla="*/ 10 w 188"/>
              <a:gd name="T39" fmla="*/ 57 h 123"/>
              <a:gd name="T40" fmla="*/ 64 w 188"/>
              <a:gd name="T41" fmla="*/ 100 h 123"/>
              <a:gd name="T42" fmla="*/ 64 w 188"/>
              <a:gd name="T43" fmla="*/ 75 h 123"/>
              <a:gd name="T44" fmla="*/ 67 w 188"/>
              <a:gd name="T45" fmla="*/ 74 h 123"/>
              <a:gd name="T46" fmla="*/ 84 w 188"/>
              <a:gd name="T47" fmla="*/ 7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8" h="123">
                <a:moveTo>
                  <a:pt x="183" y="123"/>
                </a:moveTo>
                <a:cubicBezTo>
                  <a:pt x="182" y="123"/>
                  <a:pt x="180" y="122"/>
                  <a:pt x="180" y="121"/>
                </a:cubicBezTo>
                <a:cubicBezTo>
                  <a:pt x="176" y="117"/>
                  <a:pt x="160" y="102"/>
                  <a:pt x="149" y="96"/>
                </a:cubicBezTo>
                <a:cubicBezTo>
                  <a:pt x="127" y="84"/>
                  <a:pt x="100" y="78"/>
                  <a:pt x="71" y="81"/>
                </a:cubicBezTo>
                <a:cubicBezTo>
                  <a:pt x="71" y="114"/>
                  <a:pt x="71" y="114"/>
                  <a:pt x="71" y="114"/>
                </a:cubicBezTo>
                <a:cubicBezTo>
                  <a:pt x="0" y="57"/>
                  <a:pt x="0" y="57"/>
                  <a:pt x="0" y="57"/>
                </a:cubicBezTo>
                <a:cubicBezTo>
                  <a:pt x="71" y="0"/>
                  <a:pt x="71" y="0"/>
                  <a:pt x="71" y="0"/>
                </a:cubicBezTo>
                <a:cubicBezTo>
                  <a:pt x="71" y="32"/>
                  <a:pt x="71" y="32"/>
                  <a:pt x="71" y="32"/>
                </a:cubicBezTo>
                <a:cubicBezTo>
                  <a:pt x="116" y="36"/>
                  <a:pt x="151" y="58"/>
                  <a:pt x="174" y="96"/>
                </a:cubicBezTo>
                <a:cubicBezTo>
                  <a:pt x="188" y="119"/>
                  <a:pt x="187" y="120"/>
                  <a:pt x="186" y="121"/>
                </a:cubicBezTo>
                <a:cubicBezTo>
                  <a:pt x="185" y="123"/>
                  <a:pt x="185" y="123"/>
                  <a:pt x="185" y="123"/>
                </a:cubicBezTo>
                <a:lnTo>
                  <a:pt x="183" y="123"/>
                </a:lnTo>
                <a:close/>
                <a:moveTo>
                  <a:pt x="84" y="74"/>
                </a:moveTo>
                <a:cubicBezTo>
                  <a:pt x="110" y="74"/>
                  <a:pt x="133" y="79"/>
                  <a:pt x="152" y="90"/>
                </a:cubicBezTo>
                <a:cubicBezTo>
                  <a:pt x="158" y="94"/>
                  <a:pt x="165" y="99"/>
                  <a:pt x="172" y="105"/>
                </a:cubicBezTo>
                <a:cubicBezTo>
                  <a:pt x="171" y="103"/>
                  <a:pt x="170" y="101"/>
                  <a:pt x="169" y="100"/>
                </a:cubicBezTo>
                <a:cubicBezTo>
                  <a:pt x="146" y="62"/>
                  <a:pt x="114" y="42"/>
                  <a:pt x="69" y="38"/>
                </a:cubicBezTo>
                <a:cubicBezTo>
                  <a:pt x="64" y="38"/>
                  <a:pt x="64" y="38"/>
                  <a:pt x="64" y="38"/>
                </a:cubicBezTo>
                <a:cubicBezTo>
                  <a:pt x="64" y="14"/>
                  <a:pt x="64" y="14"/>
                  <a:pt x="64" y="14"/>
                </a:cubicBezTo>
                <a:cubicBezTo>
                  <a:pt x="10" y="57"/>
                  <a:pt x="10" y="57"/>
                  <a:pt x="10" y="57"/>
                </a:cubicBezTo>
                <a:cubicBezTo>
                  <a:pt x="64" y="100"/>
                  <a:pt x="64" y="100"/>
                  <a:pt x="64" y="100"/>
                </a:cubicBezTo>
                <a:cubicBezTo>
                  <a:pt x="64" y="75"/>
                  <a:pt x="64" y="75"/>
                  <a:pt x="64" y="75"/>
                </a:cubicBezTo>
                <a:cubicBezTo>
                  <a:pt x="67" y="74"/>
                  <a:pt x="67" y="74"/>
                  <a:pt x="67" y="74"/>
                </a:cubicBezTo>
                <a:cubicBezTo>
                  <a:pt x="73" y="74"/>
                  <a:pt x="79" y="74"/>
                  <a:pt x="84" y="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0" name="Freeform 208">
            <a:extLst>
              <a:ext uri="{FF2B5EF4-FFF2-40B4-BE49-F238E27FC236}">
                <a16:creationId xmlns:a16="http://schemas.microsoft.com/office/drawing/2014/main" id="{D40CDC90-8493-4AA9-B74C-7527A3B60113}"/>
              </a:ext>
            </a:extLst>
          </p:cNvPr>
          <p:cNvSpPr>
            <a:spLocks noEditPoints="1"/>
          </p:cNvSpPr>
          <p:nvPr/>
        </p:nvSpPr>
        <p:spPr bwMode="auto">
          <a:xfrm>
            <a:off x="4652963" y="5756276"/>
            <a:ext cx="403225" cy="257175"/>
          </a:xfrm>
          <a:custGeom>
            <a:avLst/>
            <a:gdLst>
              <a:gd name="T0" fmla="*/ 158 w 187"/>
              <a:gd name="T1" fmla="*/ 119 h 119"/>
              <a:gd name="T2" fmla="*/ 39 w 187"/>
              <a:gd name="T3" fmla="*/ 119 h 119"/>
              <a:gd name="T4" fmla="*/ 0 w 187"/>
              <a:gd name="T5" fmla="*/ 76 h 119"/>
              <a:gd name="T6" fmla="*/ 42 w 187"/>
              <a:gd name="T7" fmla="*/ 33 h 119"/>
              <a:gd name="T8" fmla="*/ 70 w 187"/>
              <a:gd name="T9" fmla="*/ 10 h 119"/>
              <a:gd name="T10" fmla="*/ 87 w 187"/>
              <a:gd name="T11" fmla="*/ 16 h 119"/>
              <a:gd name="T12" fmla="*/ 121 w 187"/>
              <a:gd name="T13" fmla="*/ 0 h 119"/>
              <a:gd name="T14" fmla="*/ 166 w 187"/>
              <a:gd name="T15" fmla="*/ 45 h 119"/>
              <a:gd name="T16" fmla="*/ 163 w 187"/>
              <a:gd name="T17" fmla="*/ 61 h 119"/>
              <a:gd name="T18" fmla="*/ 187 w 187"/>
              <a:gd name="T19" fmla="*/ 90 h 119"/>
              <a:gd name="T20" fmla="*/ 158 w 187"/>
              <a:gd name="T21" fmla="*/ 119 h 119"/>
              <a:gd name="T22" fmla="*/ 43 w 187"/>
              <a:gd name="T23" fmla="*/ 113 h 119"/>
              <a:gd name="T24" fmla="*/ 158 w 187"/>
              <a:gd name="T25" fmla="*/ 113 h 119"/>
              <a:gd name="T26" fmla="*/ 181 w 187"/>
              <a:gd name="T27" fmla="*/ 90 h 119"/>
              <a:gd name="T28" fmla="*/ 159 w 187"/>
              <a:gd name="T29" fmla="*/ 67 h 119"/>
              <a:gd name="T30" fmla="*/ 154 w 187"/>
              <a:gd name="T31" fmla="*/ 67 h 119"/>
              <a:gd name="T32" fmla="*/ 156 w 187"/>
              <a:gd name="T33" fmla="*/ 62 h 119"/>
              <a:gd name="T34" fmla="*/ 160 w 187"/>
              <a:gd name="T35" fmla="*/ 45 h 119"/>
              <a:gd name="T36" fmla="*/ 121 w 187"/>
              <a:gd name="T37" fmla="*/ 6 h 119"/>
              <a:gd name="T38" fmla="*/ 90 w 187"/>
              <a:gd name="T39" fmla="*/ 22 h 119"/>
              <a:gd name="T40" fmla="*/ 88 w 187"/>
              <a:gd name="T41" fmla="*/ 25 h 119"/>
              <a:gd name="T42" fmla="*/ 85 w 187"/>
              <a:gd name="T43" fmla="*/ 22 h 119"/>
              <a:gd name="T44" fmla="*/ 70 w 187"/>
              <a:gd name="T45" fmla="*/ 16 h 119"/>
              <a:gd name="T46" fmla="*/ 48 w 187"/>
              <a:gd name="T47" fmla="*/ 36 h 119"/>
              <a:gd name="T48" fmla="*/ 48 w 187"/>
              <a:gd name="T49" fmla="*/ 39 h 119"/>
              <a:gd name="T50" fmla="*/ 43 w 187"/>
              <a:gd name="T51" fmla="*/ 39 h 119"/>
              <a:gd name="T52" fmla="*/ 6 w 187"/>
              <a:gd name="T53" fmla="*/ 76 h 119"/>
              <a:gd name="T54" fmla="*/ 42 w 187"/>
              <a:gd name="T55" fmla="*/ 113 h 119"/>
              <a:gd name="T56" fmla="*/ 43 w 187"/>
              <a:gd name="T57" fmla="*/ 113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" h="119">
                <a:moveTo>
                  <a:pt x="158" y="119"/>
                </a:moveTo>
                <a:cubicBezTo>
                  <a:pt x="39" y="119"/>
                  <a:pt x="39" y="119"/>
                  <a:pt x="39" y="119"/>
                </a:cubicBezTo>
                <a:cubicBezTo>
                  <a:pt x="17" y="117"/>
                  <a:pt x="0" y="98"/>
                  <a:pt x="0" y="76"/>
                </a:cubicBezTo>
                <a:cubicBezTo>
                  <a:pt x="0" y="53"/>
                  <a:pt x="19" y="34"/>
                  <a:pt x="42" y="33"/>
                </a:cubicBezTo>
                <a:cubicBezTo>
                  <a:pt x="44" y="20"/>
                  <a:pt x="56" y="10"/>
                  <a:pt x="70" y="10"/>
                </a:cubicBezTo>
                <a:cubicBezTo>
                  <a:pt x="76" y="10"/>
                  <a:pt x="82" y="12"/>
                  <a:pt x="87" y="16"/>
                </a:cubicBezTo>
                <a:cubicBezTo>
                  <a:pt x="96" y="6"/>
                  <a:pt x="108" y="0"/>
                  <a:pt x="121" y="0"/>
                </a:cubicBezTo>
                <a:cubicBezTo>
                  <a:pt x="146" y="0"/>
                  <a:pt x="166" y="20"/>
                  <a:pt x="166" y="45"/>
                </a:cubicBezTo>
                <a:cubicBezTo>
                  <a:pt x="166" y="50"/>
                  <a:pt x="165" y="56"/>
                  <a:pt x="163" y="61"/>
                </a:cubicBezTo>
                <a:cubicBezTo>
                  <a:pt x="177" y="64"/>
                  <a:pt x="187" y="76"/>
                  <a:pt x="187" y="90"/>
                </a:cubicBezTo>
                <a:cubicBezTo>
                  <a:pt x="187" y="106"/>
                  <a:pt x="174" y="119"/>
                  <a:pt x="158" y="119"/>
                </a:cubicBezTo>
                <a:close/>
                <a:moveTo>
                  <a:pt x="43" y="113"/>
                </a:moveTo>
                <a:cubicBezTo>
                  <a:pt x="158" y="113"/>
                  <a:pt x="158" y="113"/>
                  <a:pt x="158" y="113"/>
                </a:cubicBezTo>
                <a:cubicBezTo>
                  <a:pt x="171" y="113"/>
                  <a:pt x="181" y="103"/>
                  <a:pt x="181" y="90"/>
                </a:cubicBezTo>
                <a:cubicBezTo>
                  <a:pt x="181" y="77"/>
                  <a:pt x="171" y="67"/>
                  <a:pt x="159" y="67"/>
                </a:cubicBezTo>
                <a:cubicBezTo>
                  <a:pt x="154" y="67"/>
                  <a:pt x="154" y="67"/>
                  <a:pt x="154" y="67"/>
                </a:cubicBezTo>
                <a:cubicBezTo>
                  <a:pt x="156" y="62"/>
                  <a:pt x="156" y="62"/>
                  <a:pt x="156" y="62"/>
                </a:cubicBezTo>
                <a:cubicBezTo>
                  <a:pt x="159" y="57"/>
                  <a:pt x="160" y="51"/>
                  <a:pt x="160" y="45"/>
                </a:cubicBezTo>
                <a:cubicBezTo>
                  <a:pt x="160" y="23"/>
                  <a:pt x="143" y="6"/>
                  <a:pt x="121" y="6"/>
                </a:cubicBezTo>
                <a:cubicBezTo>
                  <a:pt x="109" y="6"/>
                  <a:pt x="97" y="12"/>
                  <a:pt x="90" y="22"/>
                </a:cubicBezTo>
                <a:cubicBezTo>
                  <a:pt x="88" y="25"/>
                  <a:pt x="88" y="25"/>
                  <a:pt x="88" y="25"/>
                </a:cubicBezTo>
                <a:cubicBezTo>
                  <a:pt x="85" y="22"/>
                  <a:pt x="85" y="22"/>
                  <a:pt x="85" y="22"/>
                </a:cubicBezTo>
                <a:cubicBezTo>
                  <a:pt x="81" y="18"/>
                  <a:pt x="76" y="16"/>
                  <a:pt x="70" y="16"/>
                </a:cubicBezTo>
                <a:cubicBezTo>
                  <a:pt x="58" y="16"/>
                  <a:pt x="49" y="25"/>
                  <a:pt x="48" y="36"/>
                </a:cubicBezTo>
                <a:cubicBezTo>
                  <a:pt x="48" y="39"/>
                  <a:pt x="48" y="39"/>
                  <a:pt x="48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23" y="39"/>
                  <a:pt x="6" y="56"/>
                  <a:pt x="6" y="76"/>
                </a:cubicBezTo>
                <a:cubicBezTo>
                  <a:pt x="6" y="96"/>
                  <a:pt x="22" y="112"/>
                  <a:pt x="42" y="113"/>
                </a:cubicBezTo>
                <a:lnTo>
                  <a:pt x="43" y="1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1" name="组合 210">
            <a:extLst>
              <a:ext uri="{FF2B5EF4-FFF2-40B4-BE49-F238E27FC236}">
                <a16:creationId xmlns:a16="http://schemas.microsoft.com/office/drawing/2014/main" id="{EF9DA0EA-815D-4E38-B93F-40BB92A86EE9}"/>
              </a:ext>
            </a:extLst>
          </p:cNvPr>
          <p:cNvGrpSpPr/>
          <p:nvPr/>
        </p:nvGrpSpPr>
        <p:grpSpPr>
          <a:xfrm>
            <a:off x="5483226" y="5721351"/>
            <a:ext cx="401638" cy="365125"/>
            <a:chOff x="5483226" y="5721351"/>
            <a:chExt cx="401638" cy="365125"/>
          </a:xfrm>
          <a:solidFill>
            <a:schemeClr val="accent1"/>
          </a:solidFill>
        </p:grpSpPr>
        <p:sp>
          <p:nvSpPr>
            <p:cNvPr id="212" name="Freeform 209">
              <a:extLst>
                <a:ext uri="{FF2B5EF4-FFF2-40B4-BE49-F238E27FC236}">
                  <a16:creationId xmlns:a16="http://schemas.microsoft.com/office/drawing/2014/main" id="{EB86ED7B-0D91-4211-B8F5-728999E36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21351"/>
              <a:ext cx="401638" cy="257175"/>
            </a:xfrm>
            <a:custGeom>
              <a:avLst/>
              <a:gdLst>
                <a:gd name="T0" fmla="*/ 157 w 186"/>
                <a:gd name="T1" fmla="*/ 119 h 119"/>
                <a:gd name="T2" fmla="*/ 102 w 186"/>
                <a:gd name="T3" fmla="*/ 119 h 119"/>
                <a:gd name="T4" fmla="*/ 102 w 186"/>
                <a:gd name="T5" fmla="*/ 113 h 119"/>
                <a:gd name="T6" fmla="*/ 157 w 186"/>
                <a:gd name="T7" fmla="*/ 113 h 119"/>
                <a:gd name="T8" fmla="*/ 180 w 186"/>
                <a:gd name="T9" fmla="*/ 90 h 119"/>
                <a:gd name="T10" fmla="*/ 158 w 186"/>
                <a:gd name="T11" fmla="*/ 67 h 119"/>
                <a:gd name="T12" fmla="*/ 153 w 186"/>
                <a:gd name="T13" fmla="*/ 66 h 119"/>
                <a:gd name="T14" fmla="*/ 155 w 186"/>
                <a:gd name="T15" fmla="*/ 62 h 119"/>
                <a:gd name="T16" fmla="*/ 159 w 186"/>
                <a:gd name="T17" fmla="*/ 45 h 119"/>
                <a:gd name="T18" fmla="*/ 121 w 186"/>
                <a:gd name="T19" fmla="*/ 6 h 119"/>
                <a:gd name="T20" fmla="*/ 89 w 186"/>
                <a:gd name="T21" fmla="*/ 22 h 119"/>
                <a:gd name="T22" fmla="*/ 87 w 186"/>
                <a:gd name="T23" fmla="*/ 25 h 119"/>
                <a:gd name="T24" fmla="*/ 85 w 186"/>
                <a:gd name="T25" fmla="*/ 22 h 119"/>
                <a:gd name="T26" fmla="*/ 69 w 186"/>
                <a:gd name="T27" fmla="*/ 16 h 119"/>
                <a:gd name="T28" fmla="*/ 47 w 186"/>
                <a:gd name="T29" fmla="*/ 36 h 119"/>
                <a:gd name="T30" fmla="*/ 47 w 186"/>
                <a:gd name="T31" fmla="*/ 39 h 119"/>
                <a:gd name="T32" fmla="*/ 43 w 186"/>
                <a:gd name="T33" fmla="*/ 39 h 119"/>
                <a:gd name="T34" fmla="*/ 6 w 186"/>
                <a:gd name="T35" fmla="*/ 76 h 119"/>
                <a:gd name="T36" fmla="*/ 41 w 186"/>
                <a:gd name="T37" fmla="*/ 113 h 119"/>
                <a:gd name="T38" fmla="*/ 42 w 186"/>
                <a:gd name="T39" fmla="*/ 113 h 119"/>
                <a:gd name="T40" fmla="*/ 83 w 186"/>
                <a:gd name="T41" fmla="*/ 113 h 119"/>
                <a:gd name="T42" fmla="*/ 83 w 186"/>
                <a:gd name="T43" fmla="*/ 119 h 119"/>
                <a:gd name="T44" fmla="*/ 38 w 186"/>
                <a:gd name="T45" fmla="*/ 119 h 119"/>
                <a:gd name="T46" fmla="*/ 0 w 186"/>
                <a:gd name="T47" fmla="*/ 76 h 119"/>
                <a:gd name="T48" fmla="*/ 42 w 186"/>
                <a:gd name="T49" fmla="*/ 33 h 119"/>
                <a:gd name="T50" fmla="*/ 69 w 186"/>
                <a:gd name="T51" fmla="*/ 10 h 119"/>
                <a:gd name="T52" fmla="*/ 86 w 186"/>
                <a:gd name="T53" fmla="*/ 16 h 119"/>
                <a:gd name="T54" fmla="*/ 121 w 186"/>
                <a:gd name="T55" fmla="*/ 0 h 119"/>
                <a:gd name="T56" fmla="*/ 165 w 186"/>
                <a:gd name="T57" fmla="*/ 45 h 119"/>
                <a:gd name="T58" fmla="*/ 162 w 186"/>
                <a:gd name="T59" fmla="*/ 61 h 119"/>
                <a:gd name="T60" fmla="*/ 186 w 186"/>
                <a:gd name="T61" fmla="*/ 90 h 119"/>
                <a:gd name="T62" fmla="*/ 157 w 186"/>
                <a:gd name="T6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6" h="119">
                  <a:moveTo>
                    <a:pt x="157" y="119"/>
                  </a:moveTo>
                  <a:cubicBezTo>
                    <a:pt x="102" y="119"/>
                    <a:pt x="102" y="119"/>
                    <a:pt x="102" y="119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70" y="113"/>
                    <a:pt x="180" y="102"/>
                    <a:pt x="180" y="90"/>
                  </a:cubicBezTo>
                  <a:cubicBezTo>
                    <a:pt x="180" y="77"/>
                    <a:pt x="170" y="67"/>
                    <a:pt x="158" y="67"/>
                  </a:cubicBezTo>
                  <a:cubicBezTo>
                    <a:pt x="153" y="66"/>
                    <a:pt x="153" y="66"/>
                    <a:pt x="153" y="66"/>
                  </a:cubicBezTo>
                  <a:cubicBezTo>
                    <a:pt x="155" y="62"/>
                    <a:pt x="155" y="62"/>
                    <a:pt x="155" y="62"/>
                  </a:cubicBezTo>
                  <a:cubicBezTo>
                    <a:pt x="158" y="57"/>
                    <a:pt x="159" y="51"/>
                    <a:pt x="159" y="45"/>
                  </a:cubicBezTo>
                  <a:cubicBezTo>
                    <a:pt x="159" y="23"/>
                    <a:pt x="142" y="6"/>
                    <a:pt x="121" y="6"/>
                  </a:cubicBezTo>
                  <a:cubicBezTo>
                    <a:pt x="108" y="6"/>
                    <a:pt x="96" y="12"/>
                    <a:pt x="89" y="22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1" y="18"/>
                    <a:pt x="75" y="16"/>
                    <a:pt x="69" y="16"/>
                  </a:cubicBezTo>
                  <a:cubicBezTo>
                    <a:pt x="58" y="16"/>
                    <a:pt x="48" y="25"/>
                    <a:pt x="47" y="36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23" y="39"/>
                    <a:pt x="6" y="56"/>
                    <a:pt x="6" y="76"/>
                  </a:cubicBezTo>
                  <a:cubicBezTo>
                    <a:pt x="6" y="96"/>
                    <a:pt x="22" y="112"/>
                    <a:pt x="41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17" y="116"/>
                    <a:pt x="0" y="98"/>
                    <a:pt x="0" y="76"/>
                  </a:cubicBezTo>
                  <a:cubicBezTo>
                    <a:pt x="0" y="53"/>
                    <a:pt x="19" y="34"/>
                    <a:pt x="42" y="33"/>
                  </a:cubicBezTo>
                  <a:cubicBezTo>
                    <a:pt x="44" y="20"/>
                    <a:pt x="55" y="10"/>
                    <a:pt x="69" y="10"/>
                  </a:cubicBezTo>
                  <a:cubicBezTo>
                    <a:pt x="75" y="10"/>
                    <a:pt x="81" y="12"/>
                    <a:pt x="86" y="16"/>
                  </a:cubicBezTo>
                  <a:cubicBezTo>
                    <a:pt x="95" y="6"/>
                    <a:pt x="107" y="0"/>
                    <a:pt x="121" y="0"/>
                  </a:cubicBezTo>
                  <a:cubicBezTo>
                    <a:pt x="145" y="0"/>
                    <a:pt x="165" y="20"/>
                    <a:pt x="165" y="45"/>
                  </a:cubicBezTo>
                  <a:cubicBezTo>
                    <a:pt x="165" y="50"/>
                    <a:pt x="164" y="56"/>
                    <a:pt x="162" y="61"/>
                  </a:cubicBezTo>
                  <a:cubicBezTo>
                    <a:pt x="176" y="64"/>
                    <a:pt x="186" y="75"/>
                    <a:pt x="186" y="90"/>
                  </a:cubicBezTo>
                  <a:cubicBezTo>
                    <a:pt x="186" y="106"/>
                    <a:pt x="173" y="119"/>
                    <a:pt x="157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3" name="Freeform 210">
              <a:extLst>
                <a:ext uri="{FF2B5EF4-FFF2-40B4-BE49-F238E27FC236}">
                  <a16:creationId xmlns:a16="http://schemas.microsoft.com/office/drawing/2014/main" id="{86079D5F-AC71-4B76-9906-1ED78ACEC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576" y="5827713"/>
              <a:ext cx="134938" cy="76200"/>
            </a:xfrm>
            <a:custGeom>
              <a:avLst/>
              <a:gdLst>
                <a:gd name="T0" fmla="*/ 6 w 85"/>
                <a:gd name="T1" fmla="*/ 48 h 48"/>
                <a:gd name="T2" fmla="*/ 0 w 85"/>
                <a:gd name="T3" fmla="*/ 42 h 48"/>
                <a:gd name="T4" fmla="*/ 42 w 85"/>
                <a:gd name="T5" fmla="*/ 0 h 48"/>
                <a:gd name="T6" fmla="*/ 85 w 85"/>
                <a:gd name="T7" fmla="*/ 42 h 48"/>
                <a:gd name="T8" fmla="*/ 79 w 85"/>
                <a:gd name="T9" fmla="*/ 48 h 48"/>
                <a:gd name="T10" fmla="*/ 42 w 85"/>
                <a:gd name="T11" fmla="*/ 11 h 48"/>
                <a:gd name="T12" fmla="*/ 6 w 85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48">
                  <a:moveTo>
                    <a:pt x="6" y="48"/>
                  </a:moveTo>
                  <a:lnTo>
                    <a:pt x="0" y="42"/>
                  </a:lnTo>
                  <a:lnTo>
                    <a:pt x="42" y="0"/>
                  </a:lnTo>
                  <a:lnTo>
                    <a:pt x="85" y="42"/>
                  </a:lnTo>
                  <a:lnTo>
                    <a:pt x="79" y="48"/>
                  </a:lnTo>
                  <a:lnTo>
                    <a:pt x="42" y="11"/>
                  </a:lnTo>
                  <a:lnTo>
                    <a:pt x="6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4" name="Rectangle 211">
              <a:extLst>
                <a:ext uri="{FF2B5EF4-FFF2-40B4-BE49-F238E27FC236}">
                  <a16:creationId xmlns:a16="http://schemas.microsoft.com/office/drawing/2014/main" id="{D609A267-D853-457A-8B44-3FFA1FA33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6901" y="5840413"/>
              <a:ext cx="14288" cy="2460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5" name="组合 214">
            <a:extLst>
              <a:ext uri="{FF2B5EF4-FFF2-40B4-BE49-F238E27FC236}">
                <a16:creationId xmlns:a16="http://schemas.microsoft.com/office/drawing/2014/main" id="{5D7E49FC-0AC5-4812-900F-B0AD58AF9B9F}"/>
              </a:ext>
            </a:extLst>
          </p:cNvPr>
          <p:cNvGrpSpPr/>
          <p:nvPr/>
        </p:nvGrpSpPr>
        <p:grpSpPr>
          <a:xfrm>
            <a:off x="6308726" y="5721351"/>
            <a:ext cx="403225" cy="392112"/>
            <a:chOff x="6308726" y="5721351"/>
            <a:chExt cx="403225" cy="392112"/>
          </a:xfrm>
          <a:solidFill>
            <a:schemeClr val="accent1"/>
          </a:solidFill>
        </p:grpSpPr>
        <p:sp>
          <p:nvSpPr>
            <p:cNvPr id="216" name="Freeform 212">
              <a:extLst>
                <a:ext uri="{FF2B5EF4-FFF2-40B4-BE49-F238E27FC236}">
                  <a16:creationId xmlns:a16="http://schemas.microsoft.com/office/drawing/2014/main" id="{B77CAF27-34CD-48D9-AF78-C822AAEA2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8726" y="5721351"/>
              <a:ext cx="403225" cy="257175"/>
            </a:xfrm>
            <a:custGeom>
              <a:avLst/>
              <a:gdLst>
                <a:gd name="T0" fmla="*/ 157 w 186"/>
                <a:gd name="T1" fmla="*/ 119 h 119"/>
                <a:gd name="T2" fmla="*/ 102 w 186"/>
                <a:gd name="T3" fmla="*/ 119 h 119"/>
                <a:gd name="T4" fmla="*/ 102 w 186"/>
                <a:gd name="T5" fmla="*/ 113 h 119"/>
                <a:gd name="T6" fmla="*/ 157 w 186"/>
                <a:gd name="T7" fmla="*/ 113 h 119"/>
                <a:gd name="T8" fmla="*/ 180 w 186"/>
                <a:gd name="T9" fmla="*/ 90 h 119"/>
                <a:gd name="T10" fmla="*/ 158 w 186"/>
                <a:gd name="T11" fmla="*/ 67 h 119"/>
                <a:gd name="T12" fmla="*/ 153 w 186"/>
                <a:gd name="T13" fmla="*/ 66 h 119"/>
                <a:gd name="T14" fmla="*/ 155 w 186"/>
                <a:gd name="T15" fmla="*/ 62 h 119"/>
                <a:gd name="T16" fmla="*/ 159 w 186"/>
                <a:gd name="T17" fmla="*/ 45 h 119"/>
                <a:gd name="T18" fmla="*/ 121 w 186"/>
                <a:gd name="T19" fmla="*/ 6 h 119"/>
                <a:gd name="T20" fmla="*/ 89 w 186"/>
                <a:gd name="T21" fmla="*/ 22 h 119"/>
                <a:gd name="T22" fmla="*/ 87 w 186"/>
                <a:gd name="T23" fmla="*/ 25 h 119"/>
                <a:gd name="T24" fmla="*/ 85 w 186"/>
                <a:gd name="T25" fmla="*/ 22 h 119"/>
                <a:gd name="T26" fmla="*/ 69 w 186"/>
                <a:gd name="T27" fmla="*/ 16 h 119"/>
                <a:gd name="T28" fmla="*/ 47 w 186"/>
                <a:gd name="T29" fmla="*/ 36 h 119"/>
                <a:gd name="T30" fmla="*/ 47 w 186"/>
                <a:gd name="T31" fmla="*/ 39 h 119"/>
                <a:gd name="T32" fmla="*/ 43 w 186"/>
                <a:gd name="T33" fmla="*/ 39 h 119"/>
                <a:gd name="T34" fmla="*/ 6 w 186"/>
                <a:gd name="T35" fmla="*/ 76 h 119"/>
                <a:gd name="T36" fmla="*/ 41 w 186"/>
                <a:gd name="T37" fmla="*/ 113 h 119"/>
                <a:gd name="T38" fmla="*/ 42 w 186"/>
                <a:gd name="T39" fmla="*/ 113 h 119"/>
                <a:gd name="T40" fmla="*/ 83 w 186"/>
                <a:gd name="T41" fmla="*/ 113 h 119"/>
                <a:gd name="T42" fmla="*/ 83 w 186"/>
                <a:gd name="T43" fmla="*/ 119 h 119"/>
                <a:gd name="T44" fmla="*/ 38 w 186"/>
                <a:gd name="T45" fmla="*/ 119 h 119"/>
                <a:gd name="T46" fmla="*/ 0 w 186"/>
                <a:gd name="T47" fmla="*/ 76 h 119"/>
                <a:gd name="T48" fmla="*/ 42 w 186"/>
                <a:gd name="T49" fmla="*/ 33 h 119"/>
                <a:gd name="T50" fmla="*/ 69 w 186"/>
                <a:gd name="T51" fmla="*/ 10 h 119"/>
                <a:gd name="T52" fmla="*/ 86 w 186"/>
                <a:gd name="T53" fmla="*/ 16 h 119"/>
                <a:gd name="T54" fmla="*/ 121 w 186"/>
                <a:gd name="T55" fmla="*/ 0 h 119"/>
                <a:gd name="T56" fmla="*/ 165 w 186"/>
                <a:gd name="T57" fmla="*/ 45 h 119"/>
                <a:gd name="T58" fmla="*/ 162 w 186"/>
                <a:gd name="T59" fmla="*/ 61 h 119"/>
                <a:gd name="T60" fmla="*/ 186 w 186"/>
                <a:gd name="T61" fmla="*/ 90 h 119"/>
                <a:gd name="T62" fmla="*/ 157 w 186"/>
                <a:gd name="T6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6" h="119">
                  <a:moveTo>
                    <a:pt x="157" y="119"/>
                  </a:moveTo>
                  <a:cubicBezTo>
                    <a:pt x="102" y="119"/>
                    <a:pt x="102" y="119"/>
                    <a:pt x="102" y="119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69" y="113"/>
                    <a:pt x="180" y="102"/>
                    <a:pt x="180" y="90"/>
                  </a:cubicBezTo>
                  <a:cubicBezTo>
                    <a:pt x="180" y="77"/>
                    <a:pt x="170" y="67"/>
                    <a:pt x="158" y="67"/>
                  </a:cubicBezTo>
                  <a:cubicBezTo>
                    <a:pt x="153" y="66"/>
                    <a:pt x="153" y="66"/>
                    <a:pt x="153" y="66"/>
                  </a:cubicBezTo>
                  <a:cubicBezTo>
                    <a:pt x="155" y="62"/>
                    <a:pt x="155" y="62"/>
                    <a:pt x="155" y="62"/>
                  </a:cubicBezTo>
                  <a:cubicBezTo>
                    <a:pt x="158" y="57"/>
                    <a:pt x="159" y="51"/>
                    <a:pt x="159" y="45"/>
                  </a:cubicBezTo>
                  <a:cubicBezTo>
                    <a:pt x="159" y="23"/>
                    <a:pt x="142" y="6"/>
                    <a:pt x="121" y="6"/>
                  </a:cubicBezTo>
                  <a:cubicBezTo>
                    <a:pt x="108" y="6"/>
                    <a:pt x="96" y="12"/>
                    <a:pt x="89" y="22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0" y="18"/>
                    <a:pt x="75" y="16"/>
                    <a:pt x="69" y="16"/>
                  </a:cubicBezTo>
                  <a:cubicBezTo>
                    <a:pt x="58" y="16"/>
                    <a:pt x="48" y="25"/>
                    <a:pt x="47" y="36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22" y="39"/>
                    <a:pt x="6" y="56"/>
                    <a:pt x="6" y="76"/>
                  </a:cubicBezTo>
                  <a:cubicBezTo>
                    <a:pt x="6" y="96"/>
                    <a:pt x="21" y="112"/>
                    <a:pt x="41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17" y="116"/>
                    <a:pt x="0" y="98"/>
                    <a:pt x="0" y="76"/>
                  </a:cubicBezTo>
                  <a:cubicBezTo>
                    <a:pt x="0" y="53"/>
                    <a:pt x="19" y="34"/>
                    <a:pt x="42" y="33"/>
                  </a:cubicBezTo>
                  <a:cubicBezTo>
                    <a:pt x="44" y="20"/>
                    <a:pt x="55" y="10"/>
                    <a:pt x="69" y="10"/>
                  </a:cubicBezTo>
                  <a:cubicBezTo>
                    <a:pt x="75" y="10"/>
                    <a:pt x="81" y="12"/>
                    <a:pt x="86" y="16"/>
                  </a:cubicBezTo>
                  <a:cubicBezTo>
                    <a:pt x="95" y="6"/>
                    <a:pt x="107" y="0"/>
                    <a:pt x="121" y="0"/>
                  </a:cubicBezTo>
                  <a:cubicBezTo>
                    <a:pt x="145" y="0"/>
                    <a:pt x="165" y="20"/>
                    <a:pt x="165" y="45"/>
                  </a:cubicBezTo>
                  <a:cubicBezTo>
                    <a:pt x="165" y="50"/>
                    <a:pt x="164" y="56"/>
                    <a:pt x="162" y="61"/>
                  </a:cubicBezTo>
                  <a:cubicBezTo>
                    <a:pt x="176" y="64"/>
                    <a:pt x="186" y="75"/>
                    <a:pt x="186" y="90"/>
                  </a:cubicBezTo>
                  <a:cubicBezTo>
                    <a:pt x="186" y="106"/>
                    <a:pt x="173" y="119"/>
                    <a:pt x="157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7" name="Freeform 213">
              <a:extLst>
                <a:ext uri="{FF2B5EF4-FFF2-40B4-BE49-F238E27FC236}">
                  <a16:creationId xmlns:a16="http://schemas.microsoft.com/office/drawing/2014/main" id="{B9D950BC-5452-4229-A598-694D4B624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3663" y="6037263"/>
              <a:ext cx="133350" cy="76200"/>
            </a:xfrm>
            <a:custGeom>
              <a:avLst/>
              <a:gdLst>
                <a:gd name="T0" fmla="*/ 42 w 84"/>
                <a:gd name="T1" fmla="*/ 48 h 48"/>
                <a:gd name="T2" fmla="*/ 0 w 84"/>
                <a:gd name="T3" fmla="*/ 6 h 48"/>
                <a:gd name="T4" fmla="*/ 5 w 84"/>
                <a:gd name="T5" fmla="*/ 0 h 48"/>
                <a:gd name="T6" fmla="*/ 42 w 84"/>
                <a:gd name="T7" fmla="*/ 36 h 48"/>
                <a:gd name="T8" fmla="*/ 79 w 84"/>
                <a:gd name="T9" fmla="*/ 0 h 48"/>
                <a:gd name="T10" fmla="*/ 84 w 84"/>
                <a:gd name="T11" fmla="*/ 6 h 48"/>
                <a:gd name="T12" fmla="*/ 42 w 84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48">
                  <a:moveTo>
                    <a:pt x="42" y="48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42" y="36"/>
                  </a:lnTo>
                  <a:lnTo>
                    <a:pt x="79" y="0"/>
                  </a:lnTo>
                  <a:lnTo>
                    <a:pt x="84" y="6"/>
                  </a:lnTo>
                  <a:lnTo>
                    <a:pt x="42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" name="Rectangle 214">
              <a:extLst>
                <a:ext uri="{FF2B5EF4-FFF2-40B4-BE49-F238E27FC236}">
                  <a16:creationId xmlns:a16="http://schemas.microsoft.com/office/drawing/2014/main" id="{A2B674ED-BDBC-4BC2-A766-84D7D5010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3988" y="5851526"/>
              <a:ext cx="12700" cy="2492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19" name="Freeform 215">
            <a:extLst>
              <a:ext uri="{FF2B5EF4-FFF2-40B4-BE49-F238E27FC236}">
                <a16:creationId xmlns:a16="http://schemas.microsoft.com/office/drawing/2014/main" id="{0D010E7D-6F08-45B0-BCD4-A59C83DC26F8}"/>
              </a:ext>
            </a:extLst>
          </p:cNvPr>
          <p:cNvSpPr>
            <a:spLocks/>
          </p:cNvSpPr>
          <p:nvPr/>
        </p:nvSpPr>
        <p:spPr bwMode="auto">
          <a:xfrm>
            <a:off x="2295526" y="5913438"/>
            <a:ext cx="133350" cy="77788"/>
          </a:xfrm>
          <a:custGeom>
            <a:avLst/>
            <a:gdLst>
              <a:gd name="T0" fmla="*/ 42 w 84"/>
              <a:gd name="T1" fmla="*/ 49 h 49"/>
              <a:gd name="T2" fmla="*/ 0 w 84"/>
              <a:gd name="T3" fmla="*/ 6 h 49"/>
              <a:gd name="T4" fmla="*/ 5 w 84"/>
              <a:gd name="T5" fmla="*/ 0 h 49"/>
              <a:gd name="T6" fmla="*/ 42 w 84"/>
              <a:gd name="T7" fmla="*/ 37 h 49"/>
              <a:gd name="T8" fmla="*/ 79 w 84"/>
              <a:gd name="T9" fmla="*/ 0 h 49"/>
              <a:gd name="T10" fmla="*/ 84 w 84"/>
              <a:gd name="T11" fmla="*/ 6 h 49"/>
              <a:gd name="T12" fmla="*/ 42 w 84"/>
              <a:gd name="T13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" h="49">
                <a:moveTo>
                  <a:pt x="42" y="49"/>
                </a:moveTo>
                <a:lnTo>
                  <a:pt x="0" y="6"/>
                </a:lnTo>
                <a:lnTo>
                  <a:pt x="5" y="0"/>
                </a:lnTo>
                <a:lnTo>
                  <a:pt x="42" y="37"/>
                </a:lnTo>
                <a:lnTo>
                  <a:pt x="79" y="0"/>
                </a:lnTo>
                <a:lnTo>
                  <a:pt x="84" y="6"/>
                </a:lnTo>
                <a:lnTo>
                  <a:pt x="42" y="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0" name="Rectangle 216">
            <a:extLst>
              <a:ext uri="{FF2B5EF4-FFF2-40B4-BE49-F238E27FC236}">
                <a16:creationId xmlns:a16="http://schemas.microsoft.com/office/drawing/2014/main" id="{9D161FD7-34F8-4FF5-AC06-15F67533C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851" y="5727701"/>
            <a:ext cx="12700" cy="249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1" name="Freeform 217">
            <a:extLst>
              <a:ext uri="{FF2B5EF4-FFF2-40B4-BE49-F238E27FC236}">
                <a16:creationId xmlns:a16="http://schemas.microsoft.com/office/drawing/2014/main" id="{8CBF7B3C-CB2F-4E0B-B499-06CD704D661F}"/>
              </a:ext>
            </a:extLst>
          </p:cNvPr>
          <p:cNvSpPr>
            <a:spLocks/>
          </p:cNvSpPr>
          <p:nvPr/>
        </p:nvSpPr>
        <p:spPr bwMode="auto">
          <a:xfrm>
            <a:off x="2214563" y="5827713"/>
            <a:ext cx="295275" cy="293688"/>
          </a:xfrm>
          <a:custGeom>
            <a:avLst/>
            <a:gdLst>
              <a:gd name="T0" fmla="*/ 186 w 186"/>
              <a:gd name="T1" fmla="*/ 185 h 185"/>
              <a:gd name="T2" fmla="*/ 0 w 186"/>
              <a:gd name="T3" fmla="*/ 185 h 185"/>
              <a:gd name="T4" fmla="*/ 0 w 186"/>
              <a:gd name="T5" fmla="*/ 0 h 185"/>
              <a:gd name="T6" fmla="*/ 70 w 186"/>
              <a:gd name="T7" fmla="*/ 0 h 185"/>
              <a:gd name="T8" fmla="*/ 70 w 186"/>
              <a:gd name="T9" fmla="*/ 8 h 185"/>
              <a:gd name="T10" fmla="*/ 10 w 186"/>
              <a:gd name="T11" fmla="*/ 8 h 185"/>
              <a:gd name="T12" fmla="*/ 10 w 186"/>
              <a:gd name="T13" fmla="*/ 176 h 185"/>
              <a:gd name="T14" fmla="*/ 177 w 186"/>
              <a:gd name="T15" fmla="*/ 176 h 185"/>
              <a:gd name="T16" fmla="*/ 177 w 186"/>
              <a:gd name="T17" fmla="*/ 8 h 185"/>
              <a:gd name="T18" fmla="*/ 119 w 186"/>
              <a:gd name="T19" fmla="*/ 8 h 185"/>
              <a:gd name="T20" fmla="*/ 119 w 186"/>
              <a:gd name="T21" fmla="*/ 0 h 185"/>
              <a:gd name="T22" fmla="*/ 186 w 186"/>
              <a:gd name="T23" fmla="*/ 0 h 185"/>
              <a:gd name="T24" fmla="*/ 186 w 186"/>
              <a:gd name="T25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6" h="185">
                <a:moveTo>
                  <a:pt x="186" y="185"/>
                </a:moveTo>
                <a:lnTo>
                  <a:pt x="0" y="185"/>
                </a:lnTo>
                <a:lnTo>
                  <a:pt x="0" y="0"/>
                </a:lnTo>
                <a:lnTo>
                  <a:pt x="70" y="0"/>
                </a:lnTo>
                <a:lnTo>
                  <a:pt x="70" y="8"/>
                </a:lnTo>
                <a:lnTo>
                  <a:pt x="10" y="8"/>
                </a:lnTo>
                <a:lnTo>
                  <a:pt x="10" y="176"/>
                </a:lnTo>
                <a:lnTo>
                  <a:pt x="177" y="176"/>
                </a:lnTo>
                <a:lnTo>
                  <a:pt x="177" y="8"/>
                </a:lnTo>
                <a:lnTo>
                  <a:pt x="119" y="8"/>
                </a:lnTo>
                <a:lnTo>
                  <a:pt x="119" y="0"/>
                </a:lnTo>
                <a:lnTo>
                  <a:pt x="186" y="0"/>
                </a:lnTo>
                <a:lnTo>
                  <a:pt x="186" y="1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2" name="Freeform 218">
            <a:extLst>
              <a:ext uri="{FF2B5EF4-FFF2-40B4-BE49-F238E27FC236}">
                <a16:creationId xmlns:a16="http://schemas.microsoft.com/office/drawing/2014/main" id="{DA9BE37B-5C12-4076-A1A2-A1DEDF1928D8}"/>
              </a:ext>
            </a:extLst>
          </p:cNvPr>
          <p:cNvSpPr>
            <a:spLocks/>
          </p:cNvSpPr>
          <p:nvPr/>
        </p:nvSpPr>
        <p:spPr bwMode="auto">
          <a:xfrm>
            <a:off x="3116263" y="5713413"/>
            <a:ext cx="141288" cy="79375"/>
          </a:xfrm>
          <a:custGeom>
            <a:avLst/>
            <a:gdLst>
              <a:gd name="T0" fmla="*/ 7 w 89"/>
              <a:gd name="T1" fmla="*/ 50 h 50"/>
              <a:gd name="T2" fmla="*/ 0 w 89"/>
              <a:gd name="T3" fmla="*/ 45 h 50"/>
              <a:gd name="T4" fmla="*/ 44 w 89"/>
              <a:gd name="T5" fmla="*/ 0 h 50"/>
              <a:gd name="T6" fmla="*/ 89 w 89"/>
              <a:gd name="T7" fmla="*/ 45 h 50"/>
              <a:gd name="T8" fmla="*/ 82 w 89"/>
              <a:gd name="T9" fmla="*/ 50 h 50"/>
              <a:gd name="T10" fmla="*/ 44 w 89"/>
              <a:gd name="T11" fmla="*/ 13 h 50"/>
              <a:gd name="T12" fmla="*/ 7 w 89"/>
              <a:gd name="T13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50">
                <a:moveTo>
                  <a:pt x="7" y="50"/>
                </a:moveTo>
                <a:lnTo>
                  <a:pt x="0" y="45"/>
                </a:lnTo>
                <a:lnTo>
                  <a:pt x="44" y="0"/>
                </a:lnTo>
                <a:lnTo>
                  <a:pt x="89" y="45"/>
                </a:lnTo>
                <a:lnTo>
                  <a:pt x="82" y="50"/>
                </a:lnTo>
                <a:lnTo>
                  <a:pt x="44" y="13"/>
                </a:lnTo>
                <a:lnTo>
                  <a:pt x="7" y="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3" name="Rectangle 219">
            <a:extLst>
              <a:ext uri="{FF2B5EF4-FFF2-40B4-BE49-F238E27FC236}">
                <a16:creationId xmlns:a16="http://schemas.microsoft.com/office/drawing/2014/main" id="{19D804B1-963A-43C2-92DD-6A7315410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5727701"/>
            <a:ext cx="14288" cy="255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4" name="Freeform 220">
            <a:extLst>
              <a:ext uri="{FF2B5EF4-FFF2-40B4-BE49-F238E27FC236}">
                <a16:creationId xmlns:a16="http://schemas.microsoft.com/office/drawing/2014/main" id="{7AFEC15E-EA3A-48E2-A468-023DE9E478E0}"/>
              </a:ext>
            </a:extLst>
          </p:cNvPr>
          <p:cNvSpPr>
            <a:spLocks/>
          </p:cNvSpPr>
          <p:nvPr/>
        </p:nvSpPr>
        <p:spPr bwMode="auto">
          <a:xfrm>
            <a:off x="3036888" y="5822951"/>
            <a:ext cx="300038" cy="303213"/>
          </a:xfrm>
          <a:custGeom>
            <a:avLst/>
            <a:gdLst>
              <a:gd name="T0" fmla="*/ 189 w 189"/>
              <a:gd name="T1" fmla="*/ 191 h 191"/>
              <a:gd name="T2" fmla="*/ 0 w 189"/>
              <a:gd name="T3" fmla="*/ 191 h 191"/>
              <a:gd name="T4" fmla="*/ 0 w 189"/>
              <a:gd name="T5" fmla="*/ 0 h 191"/>
              <a:gd name="T6" fmla="*/ 71 w 189"/>
              <a:gd name="T7" fmla="*/ 0 h 191"/>
              <a:gd name="T8" fmla="*/ 71 w 189"/>
              <a:gd name="T9" fmla="*/ 10 h 191"/>
              <a:gd name="T10" fmla="*/ 8 w 189"/>
              <a:gd name="T11" fmla="*/ 10 h 191"/>
              <a:gd name="T12" fmla="*/ 8 w 189"/>
              <a:gd name="T13" fmla="*/ 183 h 191"/>
              <a:gd name="T14" fmla="*/ 181 w 189"/>
              <a:gd name="T15" fmla="*/ 183 h 191"/>
              <a:gd name="T16" fmla="*/ 181 w 189"/>
              <a:gd name="T17" fmla="*/ 10 h 191"/>
              <a:gd name="T18" fmla="*/ 121 w 189"/>
              <a:gd name="T19" fmla="*/ 10 h 191"/>
              <a:gd name="T20" fmla="*/ 121 w 189"/>
              <a:gd name="T21" fmla="*/ 0 h 191"/>
              <a:gd name="T22" fmla="*/ 189 w 189"/>
              <a:gd name="T23" fmla="*/ 0 h 191"/>
              <a:gd name="T24" fmla="*/ 189 w 189"/>
              <a:gd name="T25" fmla="*/ 191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9" h="191">
                <a:moveTo>
                  <a:pt x="189" y="191"/>
                </a:moveTo>
                <a:lnTo>
                  <a:pt x="0" y="191"/>
                </a:lnTo>
                <a:lnTo>
                  <a:pt x="0" y="0"/>
                </a:lnTo>
                <a:lnTo>
                  <a:pt x="71" y="0"/>
                </a:lnTo>
                <a:lnTo>
                  <a:pt x="71" y="10"/>
                </a:lnTo>
                <a:lnTo>
                  <a:pt x="8" y="10"/>
                </a:lnTo>
                <a:lnTo>
                  <a:pt x="8" y="183"/>
                </a:lnTo>
                <a:lnTo>
                  <a:pt x="181" y="183"/>
                </a:lnTo>
                <a:lnTo>
                  <a:pt x="181" y="10"/>
                </a:lnTo>
                <a:lnTo>
                  <a:pt x="121" y="10"/>
                </a:lnTo>
                <a:lnTo>
                  <a:pt x="121" y="0"/>
                </a:lnTo>
                <a:lnTo>
                  <a:pt x="189" y="0"/>
                </a:lnTo>
                <a:lnTo>
                  <a:pt x="189" y="19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5" name="Freeform 221">
            <a:extLst>
              <a:ext uri="{FF2B5EF4-FFF2-40B4-BE49-F238E27FC236}">
                <a16:creationId xmlns:a16="http://schemas.microsoft.com/office/drawing/2014/main" id="{69F92911-32FB-49C3-9700-6D2D0154019E}"/>
              </a:ext>
            </a:extLst>
          </p:cNvPr>
          <p:cNvSpPr>
            <a:spLocks noEditPoints="1"/>
          </p:cNvSpPr>
          <p:nvPr/>
        </p:nvSpPr>
        <p:spPr bwMode="auto">
          <a:xfrm>
            <a:off x="3890963" y="5708651"/>
            <a:ext cx="273050" cy="417513"/>
          </a:xfrm>
          <a:custGeom>
            <a:avLst/>
            <a:gdLst>
              <a:gd name="T0" fmla="*/ 19 w 126"/>
              <a:gd name="T1" fmla="*/ 193 h 193"/>
              <a:gd name="T2" fmla="*/ 14 w 126"/>
              <a:gd name="T3" fmla="*/ 192 h 193"/>
              <a:gd name="T4" fmla="*/ 10 w 126"/>
              <a:gd name="T5" fmla="*/ 180 h 193"/>
              <a:gd name="T6" fmla="*/ 32 w 126"/>
              <a:gd name="T7" fmla="*/ 115 h 193"/>
              <a:gd name="T8" fmla="*/ 10 w 126"/>
              <a:gd name="T9" fmla="*/ 115 h 193"/>
              <a:gd name="T10" fmla="*/ 2 w 126"/>
              <a:gd name="T11" fmla="*/ 111 h 193"/>
              <a:gd name="T12" fmla="*/ 1 w 126"/>
              <a:gd name="T13" fmla="*/ 102 h 193"/>
              <a:gd name="T14" fmla="*/ 37 w 126"/>
              <a:gd name="T15" fmla="*/ 7 h 193"/>
              <a:gd name="T16" fmla="*/ 46 w 126"/>
              <a:gd name="T17" fmla="*/ 0 h 193"/>
              <a:gd name="T18" fmla="*/ 116 w 126"/>
              <a:gd name="T19" fmla="*/ 0 h 193"/>
              <a:gd name="T20" fmla="*/ 126 w 126"/>
              <a:gd name="T21" fmla="*/ 10 h 193"/>
              <a:gd name="T22" fmla="*/ 124 w 126"/>
              <a:gd name="T23" fmla="*/ 15 h 193"/>
              <a:gd name="T24" fmla="*/ 88 w 126"/>
              <a:gd name="T25" fmla="*/ 68 h 193"/>
              <a:gd name="T26" fmla="*/ 106 w 126"/>
              <a:gd name="T27" fmla="*/ 68 h 193"/>
              <a:gd name="T28" fmla="*/ 114 w 126"/>
              <a:gd name="T29" fmla="*/ 74 h 193"/>
              <a:gd name="T30" fmla="*/ 113 w 126"/>
              <a:gd name="T31" fmla="*/ 84 h 193"/>
              <a:gd name="T32" fmla="*/ 26 w 126"/>
              <a:gd name="T33" fmla="*/ 190 h 193"/>
              <a:gd name="T34" fmla="*/ 19 w 126"/>
              <a:gd name="T35" fmla="*/ 193 h 193"/>
              <a:gd name="T36" fmla="*/ 46 w 126"/>
              <a:gd name="T37" fmla="*/ 8 h 193"/>
              <a:gd name="T38" fmla="*/ 44 w 126"/>
              <a:gd name="T39" fmla="*/ 9 h 193"/>
              <a:gd name="T40" fmla="*/ 9 w 126"/>
              <a:gd name="T41" fmla="*/ 105 h 193"/>
              <a:gd name="T42" fmla="*/ 9 w 126"/>
              <a:gd name="T43" fmla="*/ 106 h 193"/>
              <a:gd name="T44" fmla="*/ 10 w 126"/>
              <a:gd name="T45" fmla="*/ 107 h 193"/>
              <a:gd name="T46" fmla="*/ 43 w 126"/>
              <a:gd name="T47" fmla="*/ 107 h 193"/>
              <a:gd name="T48" fmla="*/ 17 w 126"/>
              <a:gd name="T49" fmla="*/ 183 h 193"/>
              <a:gd name="T50" fmla="*/ 18 w 126"/>
              <a:gd name="T51" fmla="*/ 185 h 193"/>
              <a:gd name="T52" fmla="*/ 20 w 126"/>
              <a:gd name="T53" fmla="*/ 185 h 193"/>
              <a:gd name="T54" fmla="*/ 107 w 126"/>
              <a:gd name="T55" fmla="*/ 79 h 193"/>
              <a:gd name="T56" fmla="*/ 107 w 126"/>
              <a:gd name="T57" fmla="*/ 77 h 193"/>
              <a:gd name="T58" fmla="*/ 106 w 126"/>
              <a:gd name="T59" fmla="*/ 76 h 193"/>
              <a:gd name="T60" fmla="*/ 73 w 126"/>
              <a:gd name="T61" fmla="*/ 76 h 193"/>
              <a:gd name="T62" fmla="*/ 117 w 126"/>
              <a:gd name="T63" fmla="*/ 11 h 193"/>
              <a:gd name="T64" fmla="*/ 118 w 126"/>
              <a:gd name="T65" fmla="*/ 10 h 193"/>
              <a:gd name="T66" fmla="*/ 116 w 126"/>
              <a:gd name="T67" fmla="*/ 8 h 193"/>
              <a:gd name="T68" fmla="*/ 46 w 126"/>
              <a:gd name="T69" fmla="*/ 8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6" h="193">
                <a:moveTo>
                  <a:pt x="19" y="193"/>
                </a:moveTo>
                <a:cubicBezTo>
                  <a:pt x="17" y="193"/>
                  <a:pt x="16" y="193"/>
                  <a:pt x="14" y="192"/>
                </a:cubicBezTo>
                <a:cubicBezTo>
                  <a:pt x="10" y="190"/>
                  <a:pt x="8" y="185"/>
                  <a:pt x="10" y="180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10" y="115"/>
                  <a:pt x="10" y="115"/>
                  <a:pt x="10" y="115"/>
                </a:cubicBezTo>
                <a:cubicBezTo>
                  <a:pt x="7" y="115"/>
                  <a:pt x="4" y="113"/>
                  <a:pt x="2" y="111"/>
                </a:cubicBezTo>
                <a:cubicBezTo>
                  <a:pt x="0" y="108"/>
                  <a:pt x="0" y="105"/>
                  <a:pt x="1" y="102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3"/>
                  <a:pt x="42" y="0"/>
                  <a:pt x="46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22" y="0"/>
                  <a:pt x="126" y="5"/>
                  <a:pt x="126" y="10"/>
                </a:cubicBezTo>
                <a:cubicBezTo>
                  <a:pt x="126" y="12"/>
                  <a:pt x="125" y="14"/>
                  <a:pt x="124" y="15"/>
                </a:cubicBezTo>
                <a:cubicBezTo>
                  <a:pt x="88" y="68"/>
                  <a:pt x="88" y="68"/>
                  <a:pt x="88" y="68"/>
                </a:cubicBezTo>
                <a:cubicBezTo>
                  <a:pt x="106" y="68"/>
                  <a:pt x="106" y="68"/>
                  <a:pt x="106" y="68"/>
                </a:cubicBezTo>
                <a:cubicBezTo>
                  <a:pt x="109" y="68"/>
                  <a:pt x="113" y="70"/>
                  <a:pt x="114" y="74"/>
                </a:cubicBezTo>
                <a:cubicBezTo>
                  <a:pt x="116" y="77"/>
                  <a:pt x="115" y="81"/>
                  <a:pt x="113" y="84"/>
                </a:cubicBezTo>
                <a:cubicBezTo>
                  <a:pt x="26" y="190"/>
                  <a:pt x="26" y="190"/>
                  <a:pt x="26" y="190"/>
                </a:cubicBezTo>
                <a:cubicBezTo>
                  <a:pt x="25" y="192"/>
                  <a:pt x="22" y="193"/>
                  <a:pt x="19" y="193"/>
                </a:cubicBezTo>
                <a:close/>
                <a:moveTo>
                  <a:pt x="46" y="8"/>
                </a:moveTo>
                <a:cubicBezTo>
                  <a:pt x="45" y="8"/>
                  <a:pt x="44" y="9"/>
                  <a:pt x="44" y="9"/>
                </a:cubicBezTo>
                <a:cubicBezTo>
                  <a:pt x="9" y="105"/>
                  <a:pt x="9" y="105"/>
                  <a:pt x="9" y="105"/>
                </a:cubicBezTo>
                <a:cubicBezTo>
                  <a:pt x="8" y="105"/>
                  <a:pt x="9" y="106"/>
                  <a:pt x="9" y="106"/>
                </a:cubicBezTo>
                <a:cubicBezTo>
                  <a:pt x="9" y="107"/>
                  <a:pt x="10" y="107"/>
                  <a:pt x="10" y="107"/>
                </a:cubicBezTo>
                <a:cubicBezTo>
                  <a:pt x="43" y="107"/>
                  <a:pt x="43" y="107"/>
                  <a:pt x="43" y="107"/>
                </a:cubicBezTo>
                <a:cubicBezTo>
                  <a:pt x="17" y="183"/>
                  <a:pt x="17" y="183"/>
                  <a:pt x="17" y="183"/>
                </a:cubicBezTo>
                <a:cubicBezTo>
                  <a:pt x="17" y="184"/>
                  <a:pt x="18" y="185"/>
                  <a:pt x="18" y="185"/>
                </a:cubicBezTo>
                <a:cubicBezTo>
                  <a:pt x="19" y="186"/>
                  <a:pt x="20" y="185"/>
                  <a:pt x="20" y="185"/>
                </a:cubicBezTo>
                <a:cubicBezTo>
                  <a:pt x="107" y="79"/>
                  <a:pt x="107" y="79"/>
                  <a:pt x="107" y="79"/>
                </a:cubicBezTo>
                <a:cubicBezTo>
                  <a:pt x="107" y="78"/>
                  <a:pt x="107" y="77"/>
                  <a:pt x="107" y="77"/>
                </a:cubicBezTo>
                <a:cubicBezTo>
                  <a:pt x="107" y="76"/>
                  <a:pt x="106" y="76"/>
                  <a:pt x="106" y="76"/>
                </a:cubicBezTo>
                <a:cubicBezTo>
                  <a:pt x="73" y="76"/>
                  <a:pt x="73" y="76"/>
                  <a:pt x="73" y="76"/>
                </a:cubicBezTo>
                <a:cubicBezTo>
                  <a:pt x="117" y="11"/>
                  <a:pt x="117" y="11"/>
                  <a:pt x="117" y="11"/>
                </a:cubicBezTo>
                <a:cubicBezTo>
                  <a:pt x="118" y="11"/>
                  <a:pt x="118" y="10"/>
                  <a:pt x="118" y="10"/>
                </a:cubicBezTo>
                <a:cubicBezTo>
                  <a:pt x="118" y="9"/>
                  <a:pt x="117" y="8"/>
                  <a:pt x="116" y="8"/>
                </a:cubicBezTo>
                <a:lnTo>
                  <a:pt x="46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6" name="Freeform 222">
            <a:extLst>
              <a:ext uri="{FF2B5EF4-FFF2-40B4-BE49-F238E27FC236}">
                <a16:creationId xmlns:a16="http://schemas.microsoft.com/office/drawing/2014/main" id="{5A9B377E-B077-42F4-BD00-8A81EAB2255B}"/>
              </a:ext>
            </a:extLst>
          </p:cNvPr>
          <p:cNvSpPr>
            <a:spLocks noEditPoints="1"/>
          </p:cNvSpPr>
          <p:nvPr/>
        </p:nvSpPr>
        <p:spPr bwMode="auto">
          <a:xfrm>
            <a:off x="7169151" y="5832476"/>
            <a:ext cx="115888" cy="285750"/>
          </a:xfrm>
          <a:custGeom>
            <a:avLst/>
            <a:gdLst>
              <a:gd name="T0" fmla="*/ 38 w 53"/>
              <a:gd name="T1" fmla="*/ 132 h 132"/>
              <a:gd name="T2" fmla="*/ 15 w 53"/>
              <a:gd name="T3" fmla="*/ 132 h 132"/>
              <a:gd name="T4" fmla="*/ 0 w 53"/>
              <a:gd name="T5" fmla="*/ 116 h 132"/>
              <a:gd name="T6" fmla="*/ 0 w 53"/>
              <a:gd name="T7" fmla="*/ 16 h 132"/>
              <a:gd name="T8" fmla="*/ 15 w 53"/>
              <a:gd name="T9" fmla="*/ 0 h 132"/>
              <a:gd name="T10" fmla="*/ 38 w 53"/>
              <a:gd name="T11" fmla="*/ 0 h 132"/>
              <a:gd name="T12" fmla="*/ 53 w 53"/>
              <a:gd name="T13" fmla="*/ 16 h 132"/>
              <a:gd name="T14" fmla="*/ 53 w 53"/>
              <a:gd name="T15" fmla="*/ 116 h 132"/>
              <a:gd name="T16" fmla="*/ 38 w 53"/>
              <a:gd name="T17" fmla="*/ 132 h 132"/>
              <a:gd name="T18" fmla="*/ 15 w 53"/>
              <a:gd name="T19" fmla="*/ 8 h 132"/>
              <a:gd name="T20" fmla="*/ 8 w 53"/>
              <a:gd name="T21" fmla="*/ 16 h 132"/>
              <a:gd name="T22" fmla="*/ 8 w 53"/>
              <a:gd name="T23" fmla="*/ 116 h 132"/>
              <a:gd name="T24" fmla="*/ 15 w 53"/>
              <a:gd name="T25" fmla="*/ 124 h 132"/>
              <a:gd name="T26" fmla="*/ 38 w 53"/>
              <a:gd name="T27" fmla="*/ 124 h 132"/>
              <a:gd name="T28" fmla="*/ 45 w 53"/>
              <a:gd name="T29" fmla="*/ 116 h 132"/>
              <a:gd name="T30" fmla="*/ 45 w 53"/>
              <a:gd name="T31" fmla="*/ 16 h 132"/>
              <a:gd name="T32" fmla="*/ 38 w 53"/>
              <a:gd name="T33" fmla="*/ 8 h 132"/>
              <a:gd name="T34" fmla="*/ 15 w 53"/>
              <a:gd name="T35" fmla="*/ 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3" h="132">
                <a:moveTo>
                  <a:pt x="38" y="132"/>
                </a:moveTo>
                <a:cubicBezTo>
                  <a:pt x="15" y="132"/>
                  <a:pt x="15" y="132"/>
                  <a:pt x="15" y="132"/>
                </a:cubicBezTo>
                <a:cubicBezTo>
                  <a:pt x="7" y="132"/>
                  <a:pt x="0" y="125"/>
                  <a:pt x="0" y="1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5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6" y="0"/>
                  <a:pt x="53" y="7"/>
                  <a:pt x="53" y="16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53" y="125"/>
                  <a:pt x="46" y="132"/>
                  <a:pt x="38" y="132"/>
                </a:cubicBezTo>
                <a:close/>
                <a:moveTo>
                  <a:pt x="15" y="8"/>
                </a:moveTo>
                <a:cubicBezTo>
                  <a:pt x="11" y="8"/>
                  <a:pt x="8" y="12"/>
                  <a:pt x="8" y="16"/>
                </a:cubicBezTo>
                <a:cubicBezTo>
                  <a:pt x="8" y="116"/>
                  <a:pt x="8" y="116"/>
                  <a:pt x="8" y="116"/>
                </a:cubicBezTo>
                <a:cubicBezTo>
                  <a:pt x="8" y="120"/>
                  <a:pt x="11" y="124"/>
                  <a:pt x="15" y="124"/>
                </a:cubicBezTo>
                <a:cubicBezTo>
                  <a:pt x="38" y="124"/>
                  <a:pt x="38" y="124"/>
                  <a:pt x="38" y="124"/>
                </a:cubicBezTo>
                <a:cubicBezTo>
                  <a:pt x="42" y="124"/>
                  <a:pt x="45" y="120"/>
                  <a:pt x="45" y="116"/>
                </a:cubicBezTo>
                <a:cubicBezTo>
                  <a:pt x="45" y="16"/>
                  <a:pt x="45" y="16"/>
                  <a:pt x="45" y="16"/>
                </a:cubicBezTo>
                <a:cubicBezTo>
                  <a:pt x="45" y="12"/>
                  <a:pt x="42" y="8"/>
                  <a:pt x="38" y="8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7" name="Freeform 223">
            <a:extLst>
              <a:ext uri="{FF2B5EF4-FFF2-40B4-BE49-F238E27FC236}">
                <a16:creationId xmlns:a16="http://schemas.microsoft.com/office/drawing/2014/main" id="{8CCE8D8B-CCCE-4630-BA26-CA608CDF2C35}"/>
              </a:ext>
            </a:extLst>
          </p:cNvPr>
          <p:cNvSpPr>
            <a:spLocks noEditPoints="1"/>
          </p:cNvSpPr>
          <p:nvPr/>
        </p:nvSpPr>
        <p:spPr bwMode="auto">
          <a:xfrm>
            <a:off x="7291388" y="5710238"/>
            <a:ext cx="114300" cy="407988"/>
          </a:xfrm>
          <a:custGeom>
            <a:avLst/>
            <a:gdLst>
              <a:gd name="T0" fmla="*/ 38 w 53"/>
              <a:gd name="T1" fmla="*/ 188 h 188"/>
              <a:gd name="T2" fmla="*/ 15 w 53"/>
              <a:gd name="T3" fmla="*/ 188 h 188"/>
              <a:gd name="T4" fmla="*/ 0 w 53"/>
              <a:gd name="T5" fmla="*/ 172 h 188"/>
              <a:gd name="T6" fmla="*/ 0 w 53"/>
              <a:gd name="T7" fmla="*/ 15 h 188"/>
              <a:gd name="T8" fmla="*/ 15 w 53"/>
              <a:gd name="T9" fmla="*/ 0 h 188"/>
              <a:gd name="T10" fmla="*/ 38 w 53"/>
              <a:gd name="T11" fmla="*/ 0 h 188"/>
              <a:gd name="T12" fmla="*/ 53 w 53"/>
              <a:gd name="T13" fmla="*/ 15 h 188"/>
              <a:gd name="T14" fmla="*/ 53 w 53"/>
              <a:gd name="T15" fmla="*/ 172 h 188"/>
              <a:gd name="T16" fmla="*/ 38 w 53"/>
              <a:gd name="T17" fmla="*/ 188 h 188"/>
              <a:gd name="T18" fmla="*/ 15 w 53"/>
              <a:gd name="T19" fmla="*/ 8 h 188"/>
              <a:gd name="T20" fmla="*/ 8 w 53"/>
              <a:gd name="T21" fmla="*/ 15 h 188"/>
              <a:gd name="T22" fmla="*/ 8 w 53"/>
              <a:gd name="T23" fmla="*/ 172 h 188"/>
              <a:gd name="T24" fmla="*/ 15 w 53"/>
              <a:gd name="T25" fmla="*/ 180 h 188"/>
              <a:gd name="T26" fmla="*/ 38 w 53"/>
              <a:gd name="T27" fmla="*/ 180 h 188"/>
              <a:gd name="T28" fmla="*/ 45 w 53"/>
              <a:gd name="T29" fmla="*/ 172 h 188"/>
              <a:gd name="T30" fmla="*/ 45 w 53"/>
              <a:gd name="T31" fmla="*/ 15 h 188"/>
              <a:gd name="T32" fmla="*/ 38 w 53"/>
              <a:gd name="T33" fmla="*/ 8 h 188"/>
              <a:gd name="T34" fmla="*/ 15 w 53"/>
              <a:gd name="T35" fmla="*/ 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3" h="188">
                <a:moveTo>
                  <a:pt x="38" y="188"/>
                </a:moveTo>
                <a:cubicBezTo>
                  <a:pt x="15" y="188"/>
                  <a:pt x="15" y="188"/>
                  <a:pt x="15" y="188"/>
                </a:cubicBezTo>
                <a:cubicBezTo>
                  <a:pt x="7" y="188"/>
                  <a:pt x="0" y="181"/>
                  <a:pt x="0" y="172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6" y="0"/>
                  <a:pt x="53" y="7"/>
                  <a:pt x="53" y="15"/>
                </a:cubicBezTo>
                <a:cubicBezTo>
                  <a:pt x="53" y="172"/>
                  <a:pt x="53" y="172"/>
                  <a:pt x="53" y="172"/>
                </a:cubicBezTo>
                <a:cubicBezTo>
                  <a:pt x="53" y="181"/>
                  <a:pt x="46" y="188"/>
                  <a:pt x="38" y="188"/>
                </a:cubicBezTo>
                <a:close/>
                <a:moveTo>
                  <a:pt x="15" y="8"/>
                </a:moveTo>
                <a:cubicBezTo>
                  <a:pt x="11" y="8"/>
                  <a:pt x="8" y="12"/>
                  <a:pt x="8" y="15"/>
                </a:cubicBezTo>
                <a:cubicBezTo>
                  <a:pt x="8" y="172"/>
                  <a:pt x="8" y="172"/>
                  <a:pt x="8" y="172"/>
                </a:cubicBezTo>
                <a:cubicBezTo>
                  <a:pt x="8" y="176"/>
                  <a:pt x="11" y="180"/>
                  <a:pt x="15" y="180"/>
                </a:cubicBezTo>
                <a:cubicBezTo>
                  <a:pt x="38" y="180"/>
                  <a:pt x="38" y="180"/>
                  <a:pt x="38" y="180"/>
                </a:cubicBezTo>
                <a:cubicBezTo>
                  <a:pt x="42" y="180"/>
                  <a:pt x="45" y="176"/>
                  <a:pt x="45" y="17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2"/>
                  <a:pt x="42" y="8"/>
                  <a:pt x="38" y="8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8" name="Freeform 224">
            <a:extLst>
              <a:ext uri="{FF2B5EF4-FFF2-40B4-BE49-F238E27FC236}">
                <a16:creationId xmlns:a16="http://schemas.microsoft.com/office/drawing/2014/main" id="{64ADC697-4DCC-473C-AEBE-9FD02DE4BE75}"/>
              </a:ext>
            </a:extLst>
          </p:cNvPr>
          <p:cNvSpPr>
            <a:spLocks noEditPoints="1"/>
          </p:cNvSpPr>
          <p:nvPr/>
        </p:nvSpPr>
        <p:spPr bwMode="auto">
          <a:xfrm>
            <a:off x="7412038" y="5905501"/>
            <a:ext cx="114300" cy="212725"/>
          </a:xfrm>
          <a:custGeom>
            <a:avLst/>
            <a:gdLst>
              <a:gd name="T0" fmla="*/ 38 w 53"/>
              <a:gd name="T1" fmla="*/ 98 h 98"/>
              <a:gd name="T2" fmla="*/ 15 w 53"/>
              <a:gd name="T3" fmla="*/ 98 h 98"/>
              <a:gd name="T4" fmla="*/ 0 w 53"/>
              <a:gd name="T5" fmla="*/ 82 h 98"/>
              <a:gd name="T6" fmla="*/ 0 w 53"/>
              <a:gd name="T7" fmla="*/ 15 h 98"/>
              <a:gd name="T8" fmla="*/ 15 w 53"/>
              <a:gd name="T9" fmla="*/ 0 h 98"/>
              <a:gd name="T10" fmla="*/ 38 w 53"/>
              <a:gd name="T11" fmla="*/ 0 h 98"/>
              <a:gd name="T12" fmla="*/ 53 w 53"/>
              <a:gd name="T13" fmla="*/ 15 h 98"/>
              <a:gd name="T14" fmla="*/ 53 w 53"/>
              <a:gd name="T15" fmla="*/ 82 h 98"/>
              <a:gd name="T16" fmla="*/ 38 w 53"/>
              <a:gd name="T17" fmla="*/ 98 h 98"/>
              <a:gd name="T18" fmla="*/ 15 w 53"/>
              <a:gd name="T19" fmla="*/ 8 h 98"/>
              <a:gd name="T20" fmla="*/ 8 w 53"/>
              <a:gd name="T21" fmla="*/ 15 h 98"/>
              <a:gd name="T22" fmla="*/ 8 w 53"/>
              <a:gd name="T23" fmla="*/ 82 h 98"/>
              <a:gd name="T24" fmla="*/ 15 w 53"/>
              <a:gd name="T25" fmla="*/ 90 h 98"/>
              <a:gd name="T26" fmla="*/ 38 w 53"/>
              <a:gd name="T27" fmla="*/ 90 h 98"/>
              <a:gd name="T28" fmla="*/ 45 w 53"/>
              <a:gd name="T29" fmla="*/ 82 h 98"/>
              <a:gd name="T30" fmla="*/ 45 w 53"/>
              <a:gd name="T31" fmla="*/ 15 h 98"/>
              <a:gd name="T32" fmla="*/ 38 w 53"/>
              <a:gd name="T33" fmla="*/ 8 h 98"/>
              <a:gd name="T34" fmla="*/ 15 w 53"/>
              <a:gd name="T35" fmla="*/ 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3" h="98">
                <a:moveTo>
                  <a:pt x="38" y="98"/>
                </a:moveTo>
                <a:cubicBezTo>
                  <a:pt x="15" y="98"/>
                  <a:pt x="15" y="98"/>
                  <a:pt x="15" y="98"/>
                </a:cubicBezTo>
                <a:cubicBezTo>
                  <a:pt x="7" y="98"/>
                  <a:pt x="0" y="91"/>
                  <a:pt x="0" y="82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6" y="0"/>
                  <a:pt x="53" y="7"/>
                  <a:pt x="53" y="15"/>
                </a:cubicBezTo>
                <a:cubicBezTo>
                  <a:pt x="53" y="82"/>
                  <a:pt x="53" y="82"/>
                  <a:pt x="53" y="82"/>
                </a:cubicBezTo>
                <a:cubicBezTo>
                  <a:pt x="53" y="91"/>
                  <a:pt x="46" y="98"/>
                  <a:pt x="38" y="98"/>
                </a:cubicBezTo>
                <a:close/>
                <a:moveTo>
                  <a:pt x="15" y="8"/>
                </a:moveTo>
                <a:cubicBezTo>
                  <a:pt x="12" y="8"/>
                  <a:pt x="8" y="11"/>
                  <a:pt x="8" y="15"/>
                </a:cubicBezTo>
                <a:cubicBezTo>
                  <a:pt x="8" y="82"/>
                  <a:pt x="8" y="82"/>
                  <a:pt x="8" y="82"/>
                </a:cubicBezTo>
                <a:cubicBezTo>
                  <a:pt x="8" y="86"/>
                  <a:pt x="12" y="90"/>
                  <a:pt x="15" y="90"/>
                </a:cubicBezTo>
                <a:cubicBezTo>
                  <a:pt x="38" y="90"/>
                  <a:pt x="38" y="90"/>
                  <a:pt x="38" y="90"/>
                </a:cubicBezTo>
                <a:cubicBezTo>
                  <a:pt x="42" y="90"/>
                  <a:pt x="45" y="86"/>
                  <a:pt x="45" y="8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1"/>
                  <a:pt x="42" y="8"/>
                  <a:pt x="38" y="8"/>
                </a:cubicBezTo>
                <a:lnTo>
                  <a:pt x="15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9" name="Freeform 225">
            <a:extLst>
              <a:ext uri="{FF2B5EF4-FFF2-40B4-BE49-F238E27FC236}">
                <a16:creationId xmlns:a16="http://schemas.microsoft.com/office/drawing/2014/main" id="{4CF44927-F79A-44CC-A616-09365F94429F}"/>
              </a:ext>
            </a:extLst>
          </p:cNvPr>
          <p:cNvSpPr>
            <a:spLocks noEditPoints="1"/>
          </p:cNvSpPr>
          <p:nvPr/>
        </p:nvSpPr>
        <p:spPr bwMode="auto">
          <a:xfrm>
            <a:off x="1330326" y="5715001"/>
            <a:ext cx="398463" cy="400050"/>
          </a:xfrm>
          <a:custGeom>
            <a:avLst/>
            <a:gdLst>
              <a:gd name="T0" fmla="*/ 130 w 184"/>
              <a:gd name="T1" fmla="*/ 185 h 185"/>
              <a:gd name="T2" fmla="*/ 54 w 184"/>
              <a:gd name="T3" fmla="*/ 185 h 185"/>
              <a:gd name="T4" fmla="*/ 39 w 184"/>
              <a:gd name="T5" fmla="*/ 170 h 185"/>
              <a:gd name="T6" fmla="*/ 39 w 184"/>
              <a:gd name="T7" fmla="*/ 104 h 185"/>
              <a:gd name="T8" fmla="*/ 16 w 184"/>
              <a:gd name="T9" fmla="*/ 104 h 185"/>
              <a:gd name="T10" fmla="*/ 2 w 184"/>
              <a:gd name="T11" fmla="*/ 95 h 185"/>
              <a:gd name="T12" fmla="*/ 5 w 184"/>
              <a:gd name="T13" fmla="*/ 79 h 185"/>
              <a:gd name="T14" fmla="*/ 81 w 184"/>
              <a:gd name="T15" fmla="*/ 5 h 185"/>
              <a:gd name="T16" fmla="*/ 92 w 184"/>
              <a:gd name="T17" fmla="*/ 0 h 185"/>
              <a:gd name="T18" fmla="*/ 103 w 184"/>
              <a:gd name="T19" fmla="*/ 5 h 185"/>
              <a:gd name="T20" fmla="*/ 178 w 184"/>
              <a:gd name="T21" fmla="*/ 79 h 185"/>
              <a:gd name="T22" fmla="*/ 181 w 184"/>
              <a:gd name="T23" fmla="*/ 95 h 185"/>
              <a:gd name="T24" fmla="*/ 168 w 184"/>
              <a:gd name="T25" fmla="*/ 104 h 185"/>
              <a:gd name="T26" fmla="*/ 145 w 184"/>
              <a:gd name="T27" fmla="*/ 104 h 185"/>
              <a:gd name="T28" fmla="*/ 145 w 184"/>
              <a:gd name="T29" fmla="*/ 170 h 185"/>
              <a:gd name="T30" fmla="*/ 130 w 184"/>
              <a:gd name="T31" fmla="*/ 185 h 185"/>
              <a:gd name="T32" fmla="*/ 92 w 184"/>
              <a:gd name="T33" fmla="*/ 8 h 185"/>
              <a:gd name="T34" fmla="*/ 87 w 184"/>
              <a:gd name="T35" fmla="*/ 10 h 185"/>
              <a:gd name="T36" fmla="*/ 11 w 184"/>
              <a:gd name="T37" fmla="*/ 84 h 185"/>
              <a:gd name="T38" fmla="*/ 9 w 184"/>
              <a:gd name="T39" fmla="*/ 92 h 185"/>
              <a:gd name="T40" fmla="*/ 16 w 184"/>
              <a:gd name="T41" fmla="*/ 96 h 185"/>
              <a:gd name="T42" fmla="*/ 47 w 184"/>
              <a:gd name="T43" fmla="*/ 96 h 185"/>
              <a:gd name="T44" fmla="*/ 47 w 184"/>
              <a:gd name="T45" fmla="*/ 170 h 185"/>
              <a:gd name="T46" fmla="*/ 54 w 184"/>
              <a:gd name="T47" fmla="*/ 177 h 185"/>
              <a:gd name="T48" fmla="*/ 130 w 184"/>
              <a:gd name="T49" fmla="*/ 177 h 185"/>
              <a:gd name="T50" fmla="*/ 137 w 184"/>
              <a:gd name="T51" fmla="*/ 170 h 185"/>
              <a:gd name="T52" fmla="*/ 137 w 184"/>
              <a:gd name="T53" fmla="*/ 96 h 185"/>
              <a:gd name="T54" fmla="*/ 168 w 184"/>
              <a:gd name="T55" fmla="*/ 96 h 185"/>
              <a:gd name="T56" fmla="*/ 174 w 184"/>
              <a:gd name="T57" fmla="*/ 92 h 185"/>
              <a:gd name="T58" fmla="*/ 173 w 184"/>
              <a:gd name="T59" fmla="*/ 84 h 185"/>
              <a:gd name="T60" fmla="*/ 97 w 184"/>
              <a:gd name="T61" fmla="*/ 10 h 185"/>
              <a:gd name="T62" fmla="*/ 92 w 184"/>
              <a:gd name="T63" fmla="*/ 8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4" h="185">
                <a:moveTo>
                  <a:pt x="130" y="185"/>
                </a:moveTo>
                <a:cubicBezTo>
                  <a:pt x="54" y="185"/>
                  <a:pt x="54" y="185"/>
                  <a:pt x="54" y="185"/>
                </a:cubicBezTo>
                <a:cubicBezTo>
                  <a:pt x="45" y="185"/>
                  <a:pt x="39" y="179"/>
                  <a:pt x="39" y="170"/>
                </a:cubicBezTo>
                <a:cubicBezTo>
                  <a:pt x="39" y="104"/>
                  <a:pt x="39" y="104"/>
                  <a:pt x="39" y="104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10" y="104"/>
                  <a:pt x="4" y="100"/>
                  <a:pt x="2" y="95"/>
                </a:cubicBezTo>
                <a:cubicBezTo>
                  <a:pt x="0" y="89"/>
                  <a:pt x="1" y="83"/>
                  <a:pt x="5" y="79"/>
                </a:cubicBezTo>
                <a:cubicBezTo>
                  <a:pt x="81" y="5"/>
                  <a:pt x="81" y="5"/>
                  <a:pt x="81" y="5"/>
                </a:cubicBezTo>
                <a:cubicBezTo>
                  <a:pt x="84" y="2"/>
                  <a:pt x="88" y="0"/>
                  <a:pt x="92" y="0"/>
                </a:cubicBezTo>
                <a:cubicBezTo>
                  <a:pt x="96" y="0"/>
                  <a:pt x="100" y="2"/>
                  <a:pt x="103" y="5"/>
                </a:cubicBezTo>
                <a:cubicBezTo>
                  <a:pt x="178" y="79"/>
                  <a:pt x="178" y="79"/>
                  <a:pt x="178" y="79"/>
                </a:cubicBezTo>
                <a:cubicBezTo>
                  <a:pt x="183" y="83"/>
                  <a:pt x="184" y="89"/>
                  <a:pt x="181" y="95"/>
                </a:cubicBezTo>
                <a:cubicBezTo>
                  <a:pt x="179" y="100"/>
                  <a:pt x="174" y="104"/>
                  <a:pt x="168" y="104"/>
                </a:cubicBezTo>
                <a:cubicBezTo>
                  <a:pt x="145" y="104"/>
                  <a:pt x="145" y="104"/>
                  <a:pt x="145" y="104"/>
                </a:cubicBezTo>
                <a:cubicBezTo>
                  <a:pt x="145" y="170"/>
                  <a:pt x="145" y="170"/>
                  <a:pt x="145" y="170"/>
                </a:cubicBezTo>
                <a:cubicBezTo>
                  <a:pt x="145" y="179"/>
                  <a:pt x="138" y="185"/>
                  <a:pt x="130" y="185"/>
                </a:cubicBezTo>
                <a:close/>
                <a:moveTo>
                  <a:pt x="92" y="8"/>
                </a:moveTo>
                <a:cubicBezTo>
                  <a:pt x="90" y="8"/>
                  <a:pt x="88" y="9"/>
                  <a:pt x="87" y="10"/>
                </a:cubicBezTo>
                <a:cubicBezTo>
                  <a:pt x="11" y="84"/>
                  <a:pt x="11" y="84"/>
                  <a:pt x="11" y="84"/>
                </a:cubicBezTo>
                <a:cubicBezTo>
                  <a:pt x="9" y="86"/>
                  <a:pt x="8" y="89"/>
                  <a:pt x="9" y="92"/>
                </a:cubicBezTo>
                <a:cubicBezTo>
                  <a:pt x="10" y="94"/>
                  <a:pt x="13" y="96"/>
                  <a:pt x="16" y="96"/>
                </a:cubicBezTo>
                <a:cubicBezTo>
                  <a:pt x="47" y="96"/>
                  <a:pt x="47" y="96"/>
                  <a:pt x="47" y="96"/>
                </a:cubicBezTo>
                <a:cubicBezTo>
                  <a:pt x="47" y="170"/>
                  <a:pt x="47" y="170"/>
                  <a:pt x="47" y="170"/>
                </a:cubicBezTo>
                <a:cubicBezTo>
                  <a:pt x="47" y="174"/>
                  <a:pt x="50" y="177"/>
                  <a:pt x="54" y="177"/>
                </a:cubicBezTo>
                <a:cubicBezTo>
                  <a:pt x="130" y="177"/>
                  <a:pt x="130" y="177"/>
                  <a:pt x="130" y="177"/>
                </a:cubicBezTo>
                <a:cubicBezTo>
                  <a:pt x="133" y="177"/>
                  <a:pt x="137" y="174"/>
                  <a:pt x="137" y="170"/>
                </a:cubicBezTo>
                <a:cubicBezTo>
                  <a:pt x="137" y="96"/>
                  <a:pt x="137" y="96"/>
                  <a:pt x="137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70" y="96"/>
                  <a:pt x="173" y="94"/>
                  <a:pt x="174" y="92"/>
                </a:cubicBezTo>
                <a:cubicBezTo>
                  <a:pt x="175" y="89"/>
                  <a:pt x="175" y="86"/>
                  <a:pt x="173" y="84"/>
                </a:cubicBezTo>
                <a:cubicBezTo>
                  <a:pt x="97" y="10"/>
                  <a:pt x="97" y="10"/>
                  <a:pt x="97" y="10"/>
                </a:cubicBezTo>
                <a:cubicBezTo>
                  <a:pt x="95" y="9"/>
                  <a:pt x="94" y="8"/>
                  <a:pt x="92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872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88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本框 11">
            <a:extLst>
              <a:ext uri="{FF2B5EF4-FFF2-40B4-BE49-F238E27FC236}">
                <a16:creationId xmlns:a16="http://schemas.microsoft.com/office/drawing/2014/main" id="{15123B8D-E796-4FE2-A83C-4E80C6E6A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9424" y="2276552"/>
            <a:ext cx="2129776" cy="113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Part  01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开学须知</a:t>
            </a:r>
          </a:p>
        </p:txBody>
      </p:sp>
      <p:sp>
        <p:nvSpPr>
          <p:cNvPr id="76" name="文本框 11">
            <a:extLst>
              <a:ext uri="{FF2B5EF4-FFF2-40B4-BE49-F238E27FC236}">
                <a16:creationId xmlns:a16="http://schemas.microsoft.com/office/drawing/2014/main" id="{3C67723B-4ADA-4C0D-A936-A12E5FAAD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508" y="2276552"/>
            <a:ext cx="2129776" cy="113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Part  02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疫情防控</a:t>
            </a:r>
          </a:p>
        </p:txBody>
      </p:sp>
      <p:sp>
        <p:nvSpPr>
          <p:cNvPr id="115" name="文本框 11">
            <a:extLst>
              <a:ext uri="{FF2B5EF4-FFF2-40B4-BE49-F238E27FC236}">
                <a16:creationId xmlns:a16="http://schemas.microsoft.com/office/drawing/2014/main" id="{CB67D900-D660-4ED6-967B-FD038DEB2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1592" y="2276552"/>
            <a:ext cx="2129776" cy="113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Part  03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学期安排</a:t>
            </a:r>
          </a:p>
        </p:txBody>
      </p:sp>
    </p:spTree>
    <p:extLst>
      <p:ext uri="{BB962C8B-B14F-4D97-AF65-F5344CB8AC3E}">
        <p14:creationId xmlns:p14="http://schemas.microsoft.com/office/powerpoint/2010/main" val="1384694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C3D094EC-491C-2649-AF07-6B22837C91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 err="1"/>
              <a:t>OfficePLUS.cn</a:t>
            </a:r>
            <a:endParaRPr kumimoji="1"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FB47E1-7AF0-204F-89F0-4C0DE2B37B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/>
              <a:t>中文 微软雅黑</a:t>
            </a:r>
            <a:endParaRPr kumimoji="1" lang="en" altLang="zh-CN" dirty="0"/>
          </a:p>
          <a:p>
            <a:r>
              <a:rPr kumimoji="1" lang="zh-CN" altLang="en-US" dirty="0"/>
              <a:t>英文 </a:t>
            </a:r>
            <a:r>
              <a:rPr kumimoji="1" lang="en" altLang="zh-CN" dirty="0" err="1"/>
              <a:t>Arail</a:t>
            </a:r>
            <a:endParaRPr kumimoji="1" lang="en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标题 </a:t>
            </a:r>
            <a:r>
              <a:rPr kumimoji="1" lang="en-US" altLang="zh-CN" dirty="0"/>
              <a:t>1.0</a:t>
            </a:r>
          </a:p>
          <a:p>
            <a:r>
              <a:rPr kumimoji="1" lang="zh-CN" altLang="en-US" dirty="0"/>
              <a:t>正文 </a:t>
            </a:r>
            <a:r>
              <a:rPr kumimoji="1" lang="en-US" altLang="zh-CN" dirty="0"/>
              <a:t>1.3</a:t>
            </a:r>
          </a:p>
          <a:p>
            <a:r>
              <a:rPr kumimoji="1" lang="en" altLang="zh-CN" dirty="0"/>
              <a:t>freepik.com</a:t>
            </a:r>
          </a:p>
          <a:p>
            <a:endParaRPr kumimoji="1" lang="en" altLang="zh-CN" dirty="0"/>
          </a:p>
          <a:p>
            <a:r>
              <a:rPr kumimoji="1" lang="zh-CN" altLang="en-US" dirty="0"/>
              <a:t>本网站所提供的任何信息内容（包括但不限于 </a:t>
            </a:r>
            <a:r>
              <a:rPr kumimoji="1" lang="en" altLang="zh-CN" dirty="0"/>
              <a:t>PPT </a:t>
            </a:r>
            <a:r>
              <a:rPr kumimoji="1" lang="zh-CN" altLang="en-US" dirty="0"/>
              <a:t>模板、</a:t>
            </a:r>
            <a:r>
              <a:rPr kumimoji="1" lang="en" altLang="zh-CN" dirty="0"/>
              <a:t>Word </a:t>
            </a:r>
            <a:r>
              <a:rPr kumimoji="1" lang="zh-CN" altLang="en-US" dirty="0"/>
              <a:t>文档、</a:t>
            </a:r>
            <a:r>
              <a:rPr kumimoji="1" lang="en" altLang="zh-CN" dirty="0"/>
              <a:t>Excel </a:t>
            </a:r>
            <a:r>
              <a:rPr kumimoji="1" lang="zh-CN" altLang="en-US" dirty="0"/>
              <a:t>图表、图片素材等）均受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中华人民共和国著作权法</a:t>
            </a:r>
            <a:r>
              <a:rPr kumimoji="1" lang="en-US" altLang="zh-CN" dirty="0"/>
              <a:t>》</a:t>
            </a:r>
            <a:r>
              <a:rPr kumimoji="1" lang="zh-CN" altLang="en-US" dirty="0"/>
              <a:t>、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信息网络传播权保护条例</a:t>
            </a:r>
            <a:r>
              <a:rPr kumimoji="1" lang="en-US" altLang="zh-CN" dirty="0"/>
              <a:t>》</a:t>
            </a:r>
            <a:r>
              <a:rPr kumimoji="1" lang="zh-CN" altLang="en-US" dirty="0"/>
              <a:t>及其他适用的法律法规的保护，未经权利人书面明确授权，信息内容的任何部分</a:t>
            </a:r>
            <a:r>
              <a:rPr kumimoji="1" lang="en-US" altLang="zh-CN" dirty="0"/>
              <a:t>(</a:t>
            </a:r>
            <a:r>
              <a:rPr kumimoji="1" lang="zh-CN" altLang="en-US" dirty="0"/>
              <a:t>包括图片或图表</a:t>
            </a:r>
            <a:r>
              <a:rPr kumimoji="1" lang="en-US" altLang="zh-CN" dirty="0"/>
              <a:t>)</a:t>
            </a:r>
            <a:r>
              <a:rPr kumimoji="1" lang="zh-CN" altLang="en-US" dirty="0"/>
              <a:t>不得被全部或部分的复制、传播、销售，否则将承担法律责任。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 err="1"/>
              <a:t>OfficePLUS</a:t>
            </a:r>
            <a:endParaRPr kumimoji="1" lang="en" alt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79F369-F966-CC4F-9150-5720C0654B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标注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52037C6C-C3D0-B143-999B-9FBD7AAF906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zh-CN" altLang="en-US" dirty="0"/>
              <a:t>字体使用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行距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素材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声明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作者</a:t>
            </a:r>
          </a:p>
        </p:txBody>
      </p:sp>
    </p:spTree>
    <p:extLst>
      <p:ext uri="{BB962C8B-B14F-4D97-AF65-F5344CB8AC3E}">
        <p14:creationId xmlns:p14="http://schemas.microsoft.com/office/powerpoint/2010/main" val="317903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文本框 11">
            <a:extLst>
              <a:ext uri="{FF2B5EF4-FFF2-40B4-BE49-F238E27FC236}">
                <a16:creationId xmlns:a16="http://schemas.microsoft.com/office/drawing/2014/main" id="{EAFAF9D2-354D-43AC-8CDF-2994C6342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118" y="1747479"/>
            <a:ext cx="1415760" cy="83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48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</a:t>
            </a:r>
          </a:p>
        </p:txBody>
      </p:sp>
      <p:sp>
        <p:nvSpPr>
          <p:cNvPr id="234" name="文本框 11">
            <a:extLst>
              <a:ext uri="{FF2B5EF4-FFF2-40B4-BE49-F238E27FC236}">
                <a16:creationId xmlns:a16="http://schemas.microsoft.com/office/drawing/2014/main" id="{EE7CCCD2-B786-4E57-AA89-8006CF188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118" y="2681029"/>
            <a:ext cx="3262419" cy="101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6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开学须知</a:t>
            </a:r>
          </a:p>
        </p:txBody>
      </p:sp>
      <p:sp>
        <p:nvSpPr>
          <p:cNvPr id="245" name="文本框 11">
            <a:extLst>
              <a:ext uri="{FF2B5EF4-FFF2-40B4-BE49-F238E27FC236}">
                <a16:creationId xmlns:a16="http://schemas.microsoft.com/office/drawing/2014/main" id="{D88847E7-6F75-4CB1-9A29-8DCF57ADB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420" y="3829473"/>
            <a:ext cx="2016887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2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PART ONE</a:t>
            </a:r>
            <a:endParaRPr lang="zh-CN" altLang="en-US" sz="2800" kern="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alpha val="9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023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4538A49B-C446-4EB2-B967-3C64DF096C67}"/>
              </a:ext>
            </a:extLst>
          </p:cNvPr>
          <p:cNvSpPr/>
          <p:nvPr/>
        </p:nvSpPr>
        <p:spPr>
          <a:xfrm>
            <a:off x="1300480" y="2238216"/>
            <a:ext cx="2575146" cy="3634740"/>
          </a:xfrm>
          <a:prstGeom prst="roundRect">
            <a:avLst>
              <a:gd name="adj" fmla="val 6596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2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>
            <a:noAutofit/>
          </a:bodyPr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3CE0D12B-F6C0-4B3F-9726-4425EDEF3D48}"/>
              </a:ext>
            </a:extLst>
          </p:cNvPr>
          <p:cNvSpPr/>
          <p:nvPr/>
        </p:nvSpPr>
        <p:spPr>
          <a:xfrm>
            <a:off x="1300480" y="2125980"/>
            <a:ext cx="2575146" cy="3634740"/>
          </a:xfrm>
          <a:prstGeom prst="roundRect">
            <a:avLst>
              <a:gd name="adj" fmla="val 6596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B4C3392-7521-4A8B-AAFA-29DBBCA489A7}"/>
              </a:ext>
            </a:extLst>
          </p:cNvPr>
          <p:cNvSpPr txBox="1"/>
          <p:nvPr/>
        </p:nvSpPr>
        <p:spPr>
          <a:xfrm>
            <a:off x="1507048" y="3924539"/>
            <a:ext cx="2162010" cy="17478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2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请在此输入相关说明，输入文字时可以直接复制，粘贴时请选择右键只保留文本。请在此输入相关说明，输入文字时可以直接复制，粘贴时请选择右键只保留文本。</a:t>
            </a:r>
          </a:p>
          <a:p>
            <a:pPr algn="just"/>
            <a:endParaRPr lang="zh-CN" altLang="en-US" sz="12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69746EA-A887-40D1-A90D-64249DFD2384}"/>
              </a:ext>
            </a:extLst>
          </p:cNvPr>
          <p:cNvSpPr txBox="1"/>
          <p:nvPr/>
        </p:nvSpPr>
        <p:spPr>
          <a:xfrm>
            <a:off x="1361001" y="3456660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22" name="news-reporters_21851">
            <a:extLst>
              <a:ext uri="{FF2B5EF4-FFF2-40B4-BE49-F238E27FC236}">
                <a16:creationId xmlns:a16="http://schemas.microsoft.com/office/drawing/2014/main" id="{C13B7557-8136-482C-90E5-77E36B59122D}"/>
              </a:ext>
            </a:extLst>
          </p:cNvPr>
          <p:cNvSpPr>
            <a:spLocks noChangeAspect="1"/>
          </p:cNvSpPr>
          <p:nvPr/>
        </p:nvSpPr>
        <p:spPr bwMode="auto">
          <a:xfrm>
            <a:off x="2178097" y="2594158"/>
            <a:ext cx="819912" cy="705326"/>
          </a:xfrm>
          <a:custGeom>
            <a:avLst/>
            <a:gdLst>
              <a:gd name="connsiteX0" fmla="*/ 123549 w 607427"/>
              <a:gd name="connsiteY0" fmla="*/ 395731 h 522537"/>
              <a:gd name="connsiteX1" fmla="*/ 399905 w 607427"/>
              <a:gd name="connsiteY1" fmla="*/ 395731 h 522537"/>
              <a:gd name="connsiteX2" fmla="*/ 417112 w 607427"/>
              <a:gd name="connsiteY2" fmla="*/ 412914 h 522537"/>
              <a:gd name="connsiteX3" fmla="*/ 399905 w 607427"/>
              <a:gd name="connsiteY3" fmla="*/ 430096 h 522537"/>
              <a:gd name="connsiteX4" fmla="*/ 123549 w 607427"/>
              <a:gd name="connsiteY4" fmla="*/ 430096 h 522537"/>
              <a:gd name="connsiteX5" fmla="*/ 106342 w 607427"/>
              <a:gd name="connsiteY5" fmla="*/ 412914 h 522537"/>
              <a:gd name="connsiteX6" fmla="*/ 123549 w 607427"/>
              <a:gd name="connsiteY6" fmla="*/ 395731 h 522537"/>
              <a:gd name="connsiteX7" fmla="*/ 123549 w 607427"/>
              <a:gd name="connsiteY7" fmla="*/ 316698 h 522537"/>
              <a:gd name="connsiteX8" fmla="*/ 399905 w 607427"/>
              <a:gd name="connsiteY8" fmla="*/ 316698 h 522537"/>
              <a:gd name="connsiteX9" fmla="*/ 417112 w 607427"/>
              <a:gd name="connsiteY9" fmla="*/ 333881 h 522537"/>
              <a:gd name="connsiteX10" fmla="*/ 399905 w 607427"/>
              <a:gd name="connsiteY10" fmla="*/ 351063 h 522537"/>
              <a:gd name="connsiteX11" fmla="*/ 123549 w 607427"/>
              <a:gd name="connsiteY11" fmla="*/ 351063 h 522537"/>
              <a:gd name="connsiteX12" fmla="*/ 106342 w 607427"/>
              <a:gd name="connsiteY12" fmla="*/ 333881 h 522537"/>
              <a:gd name="connsiteX13" fmla="*/ 123549 w 607427"/>
              <a:gd name="connsiteY13" fmla="*/ 316698 h 522537"/>
              <a:gd name="connsiteX14" fmla="*/ 335724 w 607427"/>
              <a:gd name="connsiteY14" fmla="*/ 180083 h 522537"/>
              <a:gd name="connsiteX15" fmla="*/ 342954 w 607427"/>
              <a:gd name="connsiteY15" fmla="*/ 183347 h 522537"/>
              <a:gd name="connsiteX16" fmla="*/ 346914 w 607427"/>
              <a:gd name="connsiteY16" fmla="*/ 193139 h 522537"/>
              <a:gd name="connsiteX17" fmla="*/ 359653 w 607427"/>
              <a:gd name="connsiteY17" fmla="*/ 236601 h 522537"/>
              <a:gd name="connsiteX18" fmla="*/ 371187 w 607427"/>
              <a:gd name="connsiteY18" fmla="*/ 196403 h 522537"/>
              <a:gd name="connsiteX19" fmla="*/ 374113 w 607427"/>
              <a:gd name="connsiteY19" fmla="*/ 187298 h 522537"/>
              <a:gd name="connsiteX20" fmla="*/ 377729 w 607427"/>
              <a:gd name="connsiteY20" fmla="*/ 182488 h 522537"/>
              <a:gd name="connsiteX21" fmla="*/ 385131 w 607427"/>
              <a:gd name="connsiteY21" fmla="*/ 180083 h 522537"/>
              <a:gd name="connsiteX22" fmla="*/ 392534 w 607427"/>
              <a:gd name="connsiteY22" fmla="*/ 182488 h 522537"/>
              <a:gd name="connsiteX23" fmla="*/ 396321 w 607427"/>
              <a:gd name="connsiteY23" fmla="*/ 187470 h 522537"/>
              <a:gd name="connsiteX24" fmla="*/ 399248 w 607427"/>
              <a:gd name="connsiteY24" fmla="*/ 196403 h 522537"/>
              <a:gd name="connsiteX25" fmla="*/ 410782 w 607427"/>
              <a:gd name="connsiteY25" fmla="*/ 236773 h 522537"/>
              <a:gd name="connsiteX26" fmla="*/ 423693 w 607427"/>
              <a:gd name="connsiteY26" fmla="*/ 193139 h 522537"/>
              <a:gd name="connsiteX27" fmla="*/ 425931 w 607427"/>
              <a:gd name="connsiteY27" fmla="*/ 186096 h 522537"/>
              <a:gd name="connsiteX28" fmla="*/ 428858 w 607427"/>
              <a:gd name="connsiteY28" fmla="*/ 181973 h 522537"/>
              <a:gd name="connsiteX29" fmla="*/ 434711 w 607427"/>
              <a:gd name="connsiteY29" fmla="*/ 180083 h 522537"/>
              <a:gd name="connsiteX30" fmla="*/ 441425 w 607427"/>
              <a:gd name="connsiteY30" fmla="*/ 182832 h 522537"/>
              <a:gd name="connsiteX31" fmla="*/ 444351 w 607427"/>
              <a:gd name="connsiteY31" fmla="*/ 189188 h 522537"/>
              <a:gd name="connsiteX32" fmla="*/ 441941 w 607427"/>
              <a:gd name="connsiteY32" fmla="*/ 198808 h 522537"/>
              <a:gd name="connsiteX33" fmla="*/ 425415 w 607427"/>
              <a:gd name="connsiteY33" fmla="*/ 247424 h 522537"/>
              <a:gd name="connsiteX34" fmla="*/ 421972 w 607427"/>
              <a:gd name="connsiteY34" fmla="*/ 256528 h 522537"/>
              <a:gd name="connsiteX35" fmla="*/ 418184 w 607427"/>
              <a:gd name="connsiteY35" fmla="*/ 261510 h 522537"/>
              <a:gd name="connsiteX36" fmla="*/ 410782 w 607427"/>
              <a:gd name="connsiteY36" fmla="*/ 263915 h 522537"/>
              <a:gd name="connsiteX37" fmla="*/ 403035 w 607427"/>
              <a:gd name="connsiteY37" fmla="*/ 261338 h 522537"/>
              <a:gd name="connsiteX38" fmla="*/ 398903 w 607427"/>
              <a:gd name="connsiteY38" fmla="*/ 255498 h 522537"/>
              <a:gd name="connsiteX39" fmla="*/ 396149 w 607427"/>
              <a:gd name="connsiteY39" fmla="*/ 246737 h 522537"/>
              <a:gd name="connsiteX40" fmla="*/ 385131 w 607427"/>
              <a:gd name="connsiteY40" fmla="*/ 209115 h 522537"/>
              <a:gd name="connsiteX41" fmla="*/ 374458 w 607427"/>
              <a:gd name="connsiteY41" fmla="*/ 246737 h 522537"/>
              <a:gd name="connsiteX42" fmla="*/ 369465 w 607427"/>
              <a:gd name="connsiteY42" fmla="*/ 259449 h 522537"/>
              <a:gd name="connsiteX43" fmla="*/ 359825 w 607427"/>
              <a:gd name="connsiteY43" fmla="*/ 263915 h 522537"/>
              <a:gd name="connsiteX44" fmla="*/ 353800 w 607427"/>
              <a:gd name="connsiteY44" fmla="*/ 262541 h 522537"/>
              <a:gd name="connsiteX45" fmla="*/ 349840 w 607427"/>
              <a:gd name="connsiteY45" fmla="*/ 258590 h 522537"/>
              <a:gd name="connsiteX46" fmla="*/ 346914 w 607427"/>
              <a:gd name="connsiteY46" fmla="*/ 252749 h 522537"/>
              <a:gd name="connsiteX47" fmla="*/ 345020 w 607427"/>
              <a:gd name="connsiteY47" fmla="*/ 247424 h 522537"/>
              <a:gd name="connsiteX48" fmla="*/ 328666 w 607427"/>
              <a:gd name="connsiteY48" fmla="*/ 198808 h 522537"/>
              <a:gd name="connsiteX49" fmla="*/ 326083 w 607427"/>
              <a:gd name="connsiteY49" fmla="*/ 189188 h 522537"/>
              <a:gd name="connsiteX50" fmla="*/ 328838 w 607427"/>
              <a:gd name="connsiteY50" fmla="*/ 183004 h 522537"/>
              <a:gd name="connsiteX51" fmla="*/ 335724 w 607427"/>
              <a:gd name="connsiteY51" fmla="*/ 180083 h 522537"/>
              <a:gd name="connsiteX52" fmla="*/ 211663 w 607427"/>
              <a:gd name="connsiteY52" fmla="*/ 180083 h 522537"/>
              <a:gd name="connsiteX53" fmla="*/ 219062 w 607427"/>
              <a:gd name="connsiteY53" fmla="*/ 183347 h 522537"/>
              <a:gd name="connsiteX54" fmla="*/ 222847 w 607427"/>
              <a:gd name="connsiteY54" fmla="*/ 193139 h 522537"/>
              <a:gd name="connsiteX55" fmla="*/ 235578 w 607427"/>
              <a:gd name="connsiteY55" fmla="*/ 236601 h 522537"/>
              <a:gd name="connsiteX56" fmla="*/ 247105 w 607427"/>
              <a:gd name="connsiteY56" fmla="*/ 196403 h 522537"/>
              <a:gd name="connsiteX57" fmla="*/ 250030 w 607427"/>
              <a:gd name="connsiteY57" fmla="*/ 187298 h 522537"/>
              <a:gd name="connsiteX58" fmla="*/ 253643 w 607427"/>
              <a:gd name="connsiteY58" fmla="*/ 182488 h 522537"/>
              <a:gd name="connsiteX59" fmla="*/ 261041 w 607427"/>
              <a:gd name="connsiteY59" fmla="*/ 180083 h 522537"/>
              <a:gd name="connsiteX60" fmla="*/ 268611 w 607427"/>
              <a:gd name="connsiteY60" fmla="*/ 182488 h 522537"/>
              <a:gd name="connsiteX61" fmla="*/ 272224 w 607427"/>
              <a:gd name="connsiteY61" fmla="*/ 187470 h 522537"/>
              <a:gd name="connsiteX62" fmla="*/ 275149 w 607427"/>
              <a:gd name="connsiteY62" fmla="*/ 196403 h 522537"/>
              <a:gd name="connsiteX63" fmla="*/ 286676 w 607427"/>
              <a:gd name="connsiteY63" fmla="*/ 236773 h 522537"/>
              <a:gd name="connsiteX64" fmla="*/ 299580 w 607427"/>
              <a:gd name="connsiteY64" fmla="*/ 193139 h 522537"/>
              <a:gd name="connsiteX65" fmla="*/ 301817 w 607427"/>
              <a:gd name="connsiteY65" fmla="*/ 186096 h 522537"/>
              <a:gd name="connsiteX66" fmla="*/ 304741 w 607427"/>
              <a:gd name="connsiteY66" fmla="*/ 181973 h 522537"/>
              <a:gd name="connsiteX67" fmla="*/ 310591 w 607427"/>
              <a:gd name="connsiteY67" fmla="*/ 180083 h 522537"/>
              <a:gd name="connsiteX68" fmla="*/ 317301 w 607427"/>
              <a:gd name="connsiteY68" fmla="*/ 182832 h 522537"/>
              <a:gd name="connsiteX69" fmla="*/ 320226 w 607427"/>
              <a:gd name="connsiteY69" fmla="*/ 189188 h 522537"/>
              <a:gd name="connsiteX70" fmla="*/ 317817 w 607427"/>
              <a:gd name="connsiteY70" fmla="*/ 198808 h 522537"/>
              <a:gd name="connsiteX71" fmla="*/ 301300 w 607427"/>
              <a:gd name="connsiteY71" fmla="*/ 247424 h 522537"/>
              <a:gd name="connsiteX72" fmla="*/ 297860 w 607427"/>
              <a:gd name="connsiteY72" fmla="*/ 256528 h 522537"/>
              <a:gd name="connsiteX73" fmla="*/ 294074 w 607427"/>
              <a:gd name="connsiteY73" fmla="*/ 261510 h 522537"/>
              <a:gd name="connsiteX74" fmla="*/ 286676 w 607427"/>
              <a:gd name="connsiteY74" fmla="*/ 263915 h 522537"/>
              <a:gd name="connsiteX75" fmla="*/ 278934 w 607427"/>
              <a:gd name="connsiteY75" fmla="*/ 261338 h 522537"/>
              <a:gd name="connsiteX76" fmla="*/ 274805 w 607427"/>
              <a:gd name="connsiteY76" fmla="*/ 255498 h 522537"/>
              <a:gd name="connsiteX77" fmla="*/ 272052 w 607427"/>
              <a:gd name="connsiteY77" fmla="*/ 246737 h 522537"/>
              <a:gd name="connsiteX78" fmla="*/ 261041 w 607427"/>
              <a:gd name="connsiteY78" fmla="*/ 209115 h 522537"/>
              <a:gd name="connsiteX79" fmla="*/ 250374 w 607427"/>
              <a:gd name="connsiteY79" fmla="*/ 246737 h 522537"/>
              <a:gd name="connsiteX80" fmla="*/ 245385 w 607427"/>
              <a:gd name="connsiteY80" fmla="*/ 259449 h 522537"/>
              <a:gd name="connsiteX81" fmla="*/ 235750 w 607427"/>
              <a:gd name="connsiteY81" fmla="*/ 263915 h 522537"/>
              <a:gd name="connsiteX82" fmla="*/ 229728 w 607427"/>
              <a:gd name="connsiteY82" fmla="*/ 262541 h 522537"/>
              <a:gd name="connsiteX83" fmla="*/ 225771 w 607427"/>
              <a:gd name="connsiteY83" fmla="*/ 258590 h 522537"/>
              <a:gd name="connsiteX84" fmla="*/ 222847 w 607427"/>
              <a:gd name="connsiteY84" fmla="*/ 252749 h 522537"/>
              <a:gd name="connsiteX85" fmla="*/ 220954 w 607427"/>
              <a:gd name="connsiteY85" fmla="*/ 247424 h 522537"/>
              <a:gd name="connsiteX86" fmla="*/ 204609 w 607427"/>
              <a:gd name="connsiteY86" fmla="*/ 198808 h 522537"/>
              <a:gd name="connsiteX87" fmla="*/ 202029 w 607427"/>
              <a:gd name="connsiteY87" fmla="*/ 189188 h 522537"/>
              <a:gd name="connsiteX88" fmla="*/ 204782 w 607427"/>
              <a:gd name="connsiteY88" fmla="*/ 183004 h 522537"/>
              <a:gd name="connsiteX89" fmla="*/ 211663 w 607427"/>
              <a:gd name="connsiteY89" fmla="*/ 180083 h 522537"/>
              <a:gd name="connsiteX90" fmla="*/ 87609 w 607427"/>
              <a:gd name="connsiteY90" fmla="*/ 180083 h 522537"/>
              <a:gd name="connsiteX91" fmla="*/ 95008 w 607427"/>
              <a:gd name="connsiteY91" fmla="*/ 183347 h 522537"/>
              <a:gd name="connsiteX92" fmla="*/ 98793 w 607427"/>
              <a:gd name="connsiteY92" fmla="*/ 193139 h 522537"/>
              <a:gd name="connsiteX93" fmla="*/ 111524 w 607427"/>
              <a:gd name="connsiteY93" fmla="*/ 236601 h 522537"/>
              <a:gd name="connsiteX94" fmla="*/ 123051 w 607427"/>
              <a:gd name="connsiteY94" fmla="*/ 196403 h 522537"/>
              <a:gd name="connsiteX95" fmla="*/ 125976 w 607427"/>
              <a:gd name="connsiteY95" fmla="*/ 187298 h 522537"/>
              <a:gd name="connsiteX96" fmla="*/ 129589 w 607427"/>
              <a:gd name="connsiteY96" fmla="*/ 182488 h 522537"/>
              <a:gd name="connsiteX97" fmla="*/ 136987 w 607427"/>
              <a:gd name="connsiteY97" fmla="*/ 180083 h 522537"/>
              <a:gd name="connsiteX98" fmla="*/ 144557 w 607427"/>
              <a:gd name="connsiteY98" fmla="*/ 182488 h 522537"/>
              <a:gd name="connsiteX99" fmla="*/ 148170 w 607427"/>
              <a:gd name="connsiteY99" fmla="*/ 187470 h 522537"/>
              <a:gd name="connsiteX100" fmla="*/ 151095 w 607427"/>
              <a:gd name="connsiteY100" fmla="*/ 196403 h 522537"/>
              <a:gd name="connsiteX101" fmla="*/ 162794 w 607427"/>
              <a:gd name="connsiteY101" fmla="*/ 236773 h 522537"/>
              <a:gd name="connsiteX102" fmla="*/ 175526 w 607427"/>
              <a:gd name="connsiteY102" fmla="*/ 193139 h 522537"/>
              <a:gd name="connsiteX103" fmla="*/ 177763 w 607427"/>
              <a:gd name="connsiteY103" fmla="*/ 186096 h 522537"/>
              <a:gd name="connsiteX104" fmla="*/ 180687 w 607427"/>
              <a:gd name="connsiteY104" fmla="*/ 181973 h 522537"/>
              <a:gd name="connsiteX105" fmla="*/ 186537 w 607427"/>
              <a:gd name="connsiteY105" fmla="*/ 180083 h 522537"/>
              <a:gd name="connsiteX106" fmla="*/ 193419 w 607427"/>
              <a:gd name="connsiteY106" fmla="*/ 182832 h 522537"/>
              <a:gd name="connsiteX107" fmla="*/ 196172 w 607427"/>
              <a:gd name="connsiteY107" fmla="*/ 189188 h 522537"/>
              <a:gd name="connsiteX108" fmla="*/ 193935 w 607427"/>
              <a:gd name="connsiteY108" fmla="*/ 198808 h 522537"/>
              <a:gd name="connsiteX109" fmla="*/ 177246 w 607427"/>
              <a:gd name="connsiteY109" fmla="*/ 247424 h 522537"/>
              <a:gd name="connsiteX110" fmla="*/ 173806 w 607427"/>
              <a:gd name="connsiteY110" fmla="*/ 256528 h 522537"/>
              <a:gd name="connsiteX111" fmla="*/ 170020 w 607427"/>
              <a:gd name="connsiteY111" fmla="*/ 261510 h 522537"/>
              <a:gd name="connsiteX112" fmla="*/ 162622 w 607427"/>
              <a:gd name="connsiteY112" fmla="*/ 263915 h 522537"/>
              <a:gd name="connsiteX113" fmla="*/ 154880 w 607427"/>
              <a:gd name="connsiteY113" fmla="*/ 261338 h 522537"/>
              <a:gd name="connsiteX114" fmla="*/ 150923 w 607427"/>
              <a:gd name="connsiteY114" fmla="*/ 255498 h 522537"/>
              <a:gd name="connsiteX115" fmla="*/ 147998 w 607427"/>
              <a:gd name="connsiteY115" fmla="*/ 246737 h 522537"/>
              <a:gd name="connsiteX116" fmla="*/ 136987 w 607427"/>
              <a:gd name="connsiteY116" fmla="*/ 209115 h 522537"/>
              <a:gd name="connsiteX117" fmla="*/ 126320 w 607427"/>
              <a:gd name="connsiteY117" fmla="*/ 246737 h 522537"/>
              <a:gd name="connsiteX118" fmla="*/ 121331 w 607427"/>
              <a:gd name="connsiteY118" fmla="*/ 259449 h 522537"/>
              <a:gd name="connsiteX119" fmla="*/ 111696 w 607427"/>
              <a:gd name="connsiteY119" fmla="*/ 263915 h 522537"/>
              <a:gd name="connsiteX120" fmla="*/ 105847 w 607427"/>
              <a:gd name="connsiteY120" fmla="*/ 262541 h 522537"/>
              <a:gd name="connsiteX121" fmla="*/ 101717 w 607427"/>
              <a:gd name="connsiteY121" fmla="*/ 258590 h 522537"/>
              <a:gd name="connsiteX122" fmla="*/ 98793 w 607427"/>
              <a:gd name="connsiteY122" fmla="*/ 252749 h 522537"/>
              <a:gd name="connsiteX123" fmla="*/ 96900 w 607427"/>
              <a:gd name="connsiteY123" fmla="*/ 247424 h 522537"/>
              <a:gd name="connsiteX124" fmla="*/ 80555 w 607427"/>
              <a:gd name="connsiteY124" fmla="*/ 198808 h 522537"/>
              <a:gd name="connsiteX125" fmla="*/ 77975 w 607427"/>
              <a:gd name="connsiteY125" fmla="*/ 189188 h 522537"/>
              <a:gd name="connsiteX126" fmla="*/ 80728 w 607427"/>
              <a:gd name="connsiteY126" fmla="*/ 183004 h 522537"/>
              <a:gd name="connsiteX127" fmla="*/ 87609 w 607427"/>
              <a:gd name="connsiteY127" fmla="*/ 180083 h 522537"/>
              <a:gd name="connsiteX128" fmla="*/ 523454 w 607427"/>
              <a:gd name="connsiteY128" fmla="*/ 114095 h 522537"/>
              <a:gd name="connsiteX129" fmla="*/ 523454 w 607427"/>
              <a:gd name="connsiteY129" fmla="*/ 463599 h 522537"/>
              <a:gd name="connsiteX130" fmla="*/ 548233 w 607427"/>
              <a:gd name="connsiteY130" fmla="*/ 488171 h 522537"/>
              <a:gd name="connsiteX131" fmla="*/ 573012 w 607427"/>
              <a:gd name="connsiteY131" fmla="*/ 463599 h 522537"/>
              <a:gd name="connsiteX132" fmla="*/ 573012 w 607427"/>
              <a:gd name="connsiteY132" fmla="*/ 114095 h 522537"/>
              <a:gd name="connsiteX133" fmla="*/ 78318 w 607427"/>
              <a:gd name="connsiteY133" fmla="*/ 79245 h 522537"/>
              <a:gd name="connsiteX134" fmla="*/ 445207 w 607427"/>
              <a:gd name="connsiteY134" fmla="*/ 79245 h 522537"/>
              <a:gd name="connsiteX135" fmla="*/ 462415 w 607427"/>
              <a:gd name="connsiteY135" fmla="*/ 96427 h 522537"/>
              <a:gd name="connsiteX136" fmla="*/ 445207 w 607427"/>
              <a:gd name="connsiteY136" fmla="*/ 113610 h 522537"/>
              <a:gd name="connsiteX137" fmla="*/ 78318 w 607427"/>
              <a:gd name="connsiteY137" fmla="*/ 113610 h 522537"/>
              <a:gd name="connsiteX138" fmla="*/ 61110 w 607427"/>
              <a:gd name="connsiteY138" fmla="*/ 96427 h 522537"/>
              <a:gd name="connsiteX139" fmla="*/ 78318 w 607427"/>
              <a:gd name="connsiteY139" fmla="*/ 79245 h 522537"/>
              <a:gd name="connsiteX140" fmla="*/ 34415 w 607427"/>
              <a:gd name="connsiteY140" fmla="*/ 34366 h 522537"/>
              <a:gd name="connsiteX141" fmla="*/ 34415 w 607427"/>
              <a:gd name="connsiteY141" fmla="*/ 463599 h 522537"/>
              <a:gd name="connsiteX142" fmla="*/ 59194 w 607427"/>
              <a:gd name="connsiteY142" fmla="*/ 488171 h 522537"/>
              <a:gd name="connsiteX143" fmla="*/ 494546 w 607427"/>
              <a:gd name="connsiteY143" fmla="*/ 488171 h 522537"/>
              <a:gd name="connsiteX144" fmla="*/ 489039 w 607427"/>
              <a:gd name="connsiteY144" fmla="*/ 463599 h 522537"/>
              <a:gd name="connsiteX145" fmla="*/ 489039 w 607427"/>
              <a:gd name="connsiteY145" fmla="*/ 96912 h 522537"/>
              <a:gd name="connsiteX146" fmla="*/ 489039 w 607427"/>
              <a:gd name="connsiteY146" fmla="*/ 34366 h 522537"/>
              <a:gd name="connsiteX147" fmla="*/ 17207 w 607427"/>
              <a:gd name="connsiteY147" fmla="*/ 0 h 522537"/>
              <a:gd name="connsiteX148" fmla="*/ 506247 w 607427"/>
              <a:gd name="connsiteY148" fmla="*/ 0 h 522537"/>
              <a:gd name="connsiteX149" fmla="*/ 523454 w 607427"/>
              <a:gd name="connsiteY149" fmla="*/ 17183 h 522537"/>
              <a:gd name="connsiteX150" fmla="*/ 523454 w 607427"/>
              <a:gd name="connsiteY150" fmla="*/ 79729 h 522537"/>
              <a:gd name="connsiteX151" fmla="*/ 590220 w 607427"/>
              <a:gd name="connsiteY151" fmla="*/ 79729 h 522537"/>
              <a:gd name="connsiteX152" fmla="*/ 607427 w 607427"/>
              <a:gd name="connsiteY152" fmla="*/ 96912 h 522537"/>
              <a:gd name="connsiteX153" fmla="*/ 607427 w 607427"/>
              <a:gd name="connsiteY153" fmla="*/ 463599 h 522537"/>
              <a:gd name="connsiteX154" fmla="*/ 548233 w 607427"/>
              <a:gd name="connsiteY154" fmla="*/ 522537 h 522537"/>
              <a:gd name="connsiteX155" fmla="*/ 59194 w 607427"/>
              <a:gd name="connsiteY155" fmla="*/ 522537 h 522537"/>
              <a:gd name="connsiteX156" fmla="*/ 0 w 607427"/>
              <a:gd name="connsiteY156" fmla="*/ 463599 h 522537"/>
              <a:gd name="connsiteX157" fmla="*/ 0 w 607427"/>
              <a:gd name="connsiteY157" fmla="*/ 17183 h 522537"/>
              <a:gd name="connsiteX158" fmla="*/ 17207 w 607427"/>
              <a:gd name="connsiteY158" fmla="*/ 0 h 522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607427" h="522537">
                <a:moveTo>
                  <a:pt x="123549" y="395731"/>
                </a:moveTo>
                <a:lnTo>
                  <a:pt x="399905" y="395731"/>
                </a:lnTo>
                <a:cubicBezTo>
                  <a:pt x="409369" y="395731"/>
                  <a:pt x="417112" y="403463"/>
                  <a:pt x="417112" y="412914"/>
                </a:cubicBezTo>
                <a:cubicBezTo>
                  <a:pt x="417112" y="422536"/>
                  <a:pt x="409369" y="430096"/>
                  <a:pt x="399905" y="430096"/>
                </a:cubicBezTo>
                <a:lnTo>
                  <a:pt x="123549" y="430096"/>
                </a:lnTo>
                <a:cubicBezTo>
                  <a:pt x="114085" y="430096"/>
                  <a:pt x="106342" y="422536"/>
                  <a:pt x="106342" y="412914"/>
                </a:cubicBezTo>
                <a:cubicBezTo>
                  <a:pt x="106342" y="403463"/>
                  <a:pt x="114085" y="395731"/>
                  <a:pt x="123549" y="395731"/>
                </a:cubicBezTo>
                <a:close/>
                <a:moveTo>
                  <a:pt x="123549" y="316698"/>
                </a:moveTo>
                <a:lnTo>
                  <a:pt x="399905" y="316698"/>
                </a:lnTo>
                <a:cubicBezTo>
                  <a:pt x="409369" y="316698"/>
                  <a:pt x="417112" y="324430"/>
                  <a:pt x="417112" y="333881"/>
                </a:cubicBezTo>
                <a:cubicBezTo>
                  <a:pt x="417112" y="343331"/>
                  <a:pt x="409369" y="351063"/>
                  <a:pt x="399905" y="351063"/>
                </a:cubicBezTo>
                <a:lnTo>
                  <a:pt x="123549" y="351063"/>
                </a:lnTo>
                <a:cubicBezTo>
                  <a:pt x="114085" y="351063"/>
                  <a:pt x="106342" y="343331"/>
                  <a:pt x="106342" y="333881"/>
                </a:cubicBezTo>
                <a:cubicBezTo>
                  <a:pt x="106342" y="324430"/>
                  <a:pt x="114085" y="316698"/>
                  <a:pt x="123549" y="316698"/>
                </a:cubicBezTo>
                <a:close/>
                <a:moveTo>
                  <a:pt x="335724" y="180083"/>
                </a:moveTo>
                <a:cubicBezTo>
                  <a:pt x="339339" y="180083"/>
                  <a:pt x="341749" y="181114"/>
                  <a:pt x="342954" y="183347"/>
                </a:cubicBezTo>
                <a:cubicBezTo>
                  <a:pt x="344331" y="185237"/>
                  <a:pt x="345536" y="188673"/>
                  <a:pt x="346914" y="193139"/>
                </a:cubicBezTo>
                <a:lnTo>
                  <a:pt x="359653" y="236601"/>
                </a:lnTo>
                <a:lnTo>
                  <a:pt x="371187" y="196403"/>
                </a:lnTo>
                <a:cubicBezTo>
                  <a:pt x="372392" y="192280"/>
                  <a:pt x="373425" y="189188"/>
                  <a:pt x="374113" y="187298"/>
                </a:cubicBezTo>
                <a:cubicBezTo>
                  <a:pt x="374802" y="185580"/>
                  <a:pt x="376007" y="184034"/>
                  <a:pt x="377729" y="182488"/>
                </a:cubicBezTo>
                <a:cubicBezTo>
                  <a:pt x="379450" y="180942"/>
                  <a:pt x="382032" y="180083"/>
                  <a:pt x="385131" y="180083"/>
                </a:cubicBezTo>
                <a:cubicBezTo>
                  <a:pt x="388230" y="180083"/>
                  <a:pt x="390812" y="180942"/>
                  <a:pt x="392534" y="182488"/>
                </a:cubicBezTo>
                <a:cubicBezTo>
                  <a:pt x="394427" y="184034"/>
                  <a:pt x="395632" y="185580"/>
                  <a:pt x="396321" y="187470"/>
                </a:cubicBezTo>
                <a:cubicBezTo>
                  <a:pt x="397182" y="189188"/>
                  <a:pt x="398043" y="192108"/>
                  <a:pt x="399248" y="196403"/>
                </a:cubicBezTo>
                <a:lnTo>
                  <a:pt x="410782" y="236773"/>
                </a:lnTo>
                <a:lnTo>
                  <a:pt x="423693" y="193139"/>
                </a:lnTo>
                <a:cubicBezTo>
                  <a:pt x="424554" y="190047"/>
                  <a:pt x="425242" y="187642"/>
                  <a:pt x="425931" y="186096"/>
                </a:cubicBezTo>
                <a:cubicBezTo>
                  <a:pt x="426448" y="184550"/>
                  <a:pt x="427480" y="183175"/>
                  <a:pt x="428858" y="181973"/>
                </a:cubicBezTo>
                <a:cubicBezTo>
                  <a:pt x="430235" y="180770"/>
                  <a:pt x="432128" y="180083"/>
                  <a:pt x="434711" y="180083"/>
                </a:cubicBezTo>
                <a:cubicBezTo>
                  <a:pt x="437293" y="180083"/>
                  <a:pt x="439531" y="181114"/>
                  <a:pt x="441425" y="182832"/>
                </a:cubicBezTo>
                <a:cubicBezTo>
                  <a:pt x="443318" y="184721"/>
                  <a:pt x="444351" y="186783"/>
                  <a:pt x="444351" y="189188"/>
                </a:cubicBezTo>
                <a:cubicBezTo>
                  <a:pt x="444351" y="191249"/>
                  <a:pt x="443663" y="194513"/>
                  <a:pt x="441941" y="198808"/>
                </a:cubicBezTo>
                <a:lnTo>
                  <a:pt x="425415" y="247424"/>
                </a:lnTo>
                <a:cubicBezTo>
                  <a:pt x="424037" y="251375"/>
                  <a:pt x="422832" y="254467"/>
                  <a:pt x="421972" y="256528"/>
                </a:cubicBezTo>
                <a:cubicBezTo>
                  <a:pt x="421111" y="258418"/>
                  <a:pt x="419906" y="260136"/>
                  <a:pt x="418184" y="261510"/>
                </a:cubicBezTo>
                <a:cubicBezTo>
                  <a:pt x="416291" y="263056"/>
                  <a:pt x="413708" y="263915"/>
                  <a:pt x="410782" y="263915"/>
                </a:cubicBezTo>
                <a:cubicBezTo>
                  <a:pt x="407511" y="263915"/>
                  <a:pt x="404929" y="263056"/>
                  <a:pt x="403035" y="261338"/>
                </a:cubicBezTo>
                <a:cubicBezTo>
                  <a:pt x="401141" y="259792"/>
                  <a:pt x="399764" y="257903"/>
                  <a:pt x="398903" y="255498"/>
                </a:cubicBezTo>
                <a:cubicBezTo>
                  <a:pt x="398215" y="253436"/>
                  <a:pt x="397182" y="250516"/>
                  <a:pt x="396149" y="246737"/>
                </a:cubicBezTo>
                <a:lnTo>
                  <a:pt x="385131" y="209115"/>
                </a:lnTo>
                <a:lnTo>
                  <a:pt x="374458" y="246737"/>
                </a:lnTo>
                <a:cubicBezTo>
                  <a:pt x="372908" y="252406"/>
                  <a:pt x="371187" y="256528"/>
                  <a:pt x="369465" y="259449"/>
                </a:cubicBezTo>
                <a:cubicBezTo>
                  <a:pt x="367744" y="262369"/>
                  <a:pt x="364473" y="263915"/>
                  <a:pt x="359825" y="263915"/>
                </a:cubicBezTo>
                <a:cubicBezTo>
                  <a:pt x="357587" y="263915"/>
                  <a:pt x="355521" y="263400"/>
                  <a:pt x="353800" y="262541"/>
                </a:cubicBezTo>
                <a:cubicBezTo>
                  <a:pt x="352250" y="261510"/>
                  <a:pt x="350873" y="260308"/>
                  <a:pt x="349840" y="258590"/>
                </a:cubicBezTo>
                <a:cubicBezTo>
                  <a:pt x="348635" y="256872"/>
                  <a:pt x="347774" y="254982"/>
                  <a:pt x="346914" y="252749"/>
                </a:cubicBezTo>
                <a:cubicBezTo>
                  <a:pt x="346225" y="250516"/>
                  <a:pt x="345536" y="248798"/>
                  <a:pt x="345020" y="247424"/>
                </a:cubicBezTo>
                <a:lnTo>
                  <a:pt x="328666" y="198808"/>
                </a:lnTo>
                <a:cubicBezTo>
                  <a:pt x="326944" y="194170"/>
                  <a:pt x="326083" y="191078"/>
                  <a:pt x="326083" y="189188"/>
                </a:cubicBezTo>
                <a:cubicBezTo>
                  <a:pt x="326083" y="186955"/>
                  <a:pt x="327116" y="184721"/>
                  <a:pt x="328838" y="183004"/>
                </a:cubicBezTo>
                <a:cubicBezTo>
                  <a:pt x="330731" y="181114"/>
                  <a:pt x="332969" y="180083"/>
                  <a:pt x="335724" y="180083"/>
                </a:cubicBezTo>
                <a:close/>
                <a:moveTo>
                  <a:pt x="211663" y="180083"/>
                </a:moveTo>
                <a:cubicBezTo>
                  <a:pt x="215276" y="180083"/>
                  <a:pt x="217685" y="181114"/>
                  <a:pt x="219062" y="183347"/>
                </a:cubicBezTo>
                <a:cubicBezTo>
                  <a:pt x="220266" y="185237"/>
                  <a:pt x="221470" y="188501"/>
                  <a:pt x="222847" y="193139"/>
                </a:cubicBezTo>
                <a:lnTo>
                  <a:pt x="235578" y="236601"/>
                </a:lnTo>
                <a:lnTo>
                  <a:pt x="247105" y="196403"/>
                </a:lnTo>
                <a:cubicBezTo>
                  <a:pt x="248310" y="192280"/>
                  <a:pt x="249342" y="189016"/>
                  <a:pt x="250030" y="187298"/>
                </a:cubicBezTo>
                <a:cubicBezTo>
                  <a:pt x="250546" y="185580"/>
                  <a:pt x="251923" y="184034"/>
                  <a:pt x="253643" y="182488"/>
                </a:cubicBezTo>
                <a:cubicBezTo>
                  <a:pt x="255364" y="180942"/>
                  <a:pt x="257944" y="180083"/>
                  <a:pt x="261041" y="180083"/>
                </a:cubicBezTo>
                <a:cubicBezTo>
                  <a:pt x="264138" y="180083"/>
                  <a:pt x="266719" y="180942"/>
                  <a:pt x="268611" y="182488"/>
                </a:cubicBezTo>
                <a:cubicBezTo>
                  <a:pt x="270332" y="184034"/>
                  <a:pt x="271536" y="185580"/>
                  <a:pt x="272224" y="187470"/>
                </a:cubicBezTo>
                <a:cubicBezTo>
                  <a:pt x="273085" y="189360"/>
                  <a:pt x="273945" y="192280"/>
                  <a:pt x="275149" y="196403"/>
                </a:cubicBezTo>
                <a:lnTo>
                  <a:pt x="286676" y="236773"/>
                </a:lnTo>
                <a:lnTo>
                  <a:pt x="299580" y="193139"/>
                </a:lnTo>
                <a:cubicBezTo>
                  <a:pt x="300440" y="190047"/>
                  <a:pt x="301128" y="187642"/>
                  <a:pt x="301817" y="186096"/>
                </a:cubicBezTo>
                <a:cubicBezTo>
                  <a:pt x="302333" y="184550"/>
                  <a:pt x="303365" y="183175"/>
                  <a:pt x="304741" y="181973"/>
                </a:cubicBezTo>
                <a:cubicBezTo>
                  <a:pt x="306118" y="180770"/>
                  <a:pt x="308182" y="180083"/>
                  <a:pt x="310591" y="180083"/>
                </a:cubicBezTo>
                <a:cubicBezTo>
                  <a:pt x="313172" y="180083"/>
                  <a:pt x="315408" y="181114"/>
                  <a:pt x="317301" y="182832"/>
                </a:cubicBezTo>
                <a:cubicBezTo>
                  <a:pt x="319366" y="184721"/>
                  <a:pt x="320226" y="186783"/>
                  <a:pt x="320226" y="189188"/>
                </a:cubicBezTo>
                <a:cubicBezTo>
                  <a:pt x="320226" y="191421"/>
                  <a:pt x="319538" y="194513"/>
                  <a:pt x="317817" y="198808"/>
                </a:cubicBezTo>
                <a:lnTo>
                  <a:pt x="301300" y="247424"/>
                </a:lnTo>
                <a:cubicBezTo>
                  <a:pt x="299924" y="251375"/>
                  <a:pt x="298720" y="254467"/>
                  <a:pt x="297860" y="256528"/>
                </a:cubicBezTo>
                <a:cubicBezTo>
                  <a:pt x="297171" y="258418"/>
                  <a:pt x="295795" y="260136"/>
                  <a:pt x="294074" y="261510"/>
                </a:cubicBezTo>
                <a:cubicBezTo>
                  <a:pt x="292182" y="263056"/>
                  <a:pt x="289773" y="263915"/>
                  <a:pt x="286676" y="263915"/>
                </a:cubicBezTo>
                <a:cubicBezTo>
                  <a:pt x="283407" y="263915"/>
                  <a:pt x="280827" y="263056"/>
                  <a:pt x="278934" y="261338"/>
                </a:cubicBezTo>
                <a:cubicBezTo>
                  <a:pt x="277042" y="259792"/>
                  <a:pt x="275837" y="257903"/>
                  <a:pt x="274805" y="255498"/>
                </a:cubicBezTo>
                <a:cubicBezTo>
                  <a:pt x="274117" y="253436"/>
                  <a:pt x="273085" y="250516"/>
                  <a:pt x="272052" y="246737"/>
                </a:cubicBezTo>
                <a:lnTo>
                  <a:pt x="261041" y="209115"/>
                </a:lnTo>
                <a:lnTo>
                  <a:pt x="250374" y="246737"/>
                </a:lnTo>
                <a:cubicBezTo>
                  <a:pt x="248826" y="252234"/>
                  <a:pt x="247277" y="256528"/>
                  <a:pt x="245385" y="259449"/>
                </a:cubicBezTo>
                <a:cubicBezTo>
                  <a:pt x="243664" y="262369"/>
                  <a:pt x="240395" y="263915"/>
                  <a:pt x="235750" y="263915"/>
                </a:cubicBezTo>
                <a:cubicBezTo>
                  <a:pt x="233341" y="263915"/>
                  <a:pt x="231449" y="263400"/>
                  <a:pt x="229728" y="262541"/>
                </a:cubicBezTo>
                <a:cubicBezTo>
                  <a:pt x="228180" y="261510"/>
                  <a:pt x="226804" y="260308"/>
                  <a:pt x="225771" y="258590"/>
                </a:cubicBezTo>
                <a:cubicBezTo>
                  <a:pt x="224567" y="256872"/>
                  <a:pt x="223707" y="254982"/>
                  <a:pt x="222847" y="252749"/>
                </a:cubicBezTo>
                <a:cubicBezTo>
                  <a:pt x="222158" y="250516"/>
                  <a:pt x="221470" y="248798"/>
                  <a:pt x="220954" y="247424"/>
                </a:cubicBezTo>
                <a:lnTo>
                  <a:pt x="204609" y="198808"/>
                </a:lnTo>
                <a:cubicBezTo>
                  <a:pt x="202889" y="194170"/>
                  <a:pt x="202029" y="191078"/>
                  <a:pt x="202029" y="189188"/>
                </a:cubicBezTo>
                <a:cubicBezTo>
                  <a:pt x="202029" y="186955"/>
                  <a:pt x="203061" y="184721"/>
                  <a:pt x="204782" y="183004"/>
                </a:cubicBezTo>
                <a:cubicBezTo>
                  <a:pt x="206674" y="181114"/>
                  <a:pt x="208911" y="180083"/>
                  <a:pt x="211663" y="180083"/>
                </a:cubicBezTo>
                <a:close/>
                <a:moveTo>
                  <a:pt x="87609" y="180083"/>
                </a:moveTo>
                <a:cubicBezTo>
                  <a:pt x="91222" y="180083"/>
                  <a:pt x="93631" y="181114"/>
                  <a:pt x="95008" y="183347"/>
                </a:cubicBezTo>
                <a:cubicBezTo>
                  <a:pt x="96212" y="185237"/>
                  <a:pt x="97416" y="188501"/>
                  <a:pt x="98793" y="193139"/>
                </a:cubicBezTo>
                <a:lnTo>
                  <a:pt x="111524" y="236601"/>
                </a:lnTo>
                <a:lnTo>
                  <a:pt x="123051" y="196403"/>
                </a:lnTo>
                <a:cubicBezTo>
                  <a:pt x="124256" y="192280"/>
                  <a:pt x="125288" y="189016"/>
                  <a:pt x="125976" y="187298"/>
                </a:cubicBezTo>
                <a:cubicBezTo>
                  <a:pt x="126664" y="185580"/>
                  <a:pt x="127869" y="184034"/>
                  <a:pt x="129589" y="182488"/>
                </a:cubicBezTo>
                <a:cubicBezTo>
                  <a:pt x="131310" y="180942"/>
                  <a:pt x="133890" y="180083"/>
                  <a:pt x="136987" y="180083"/>
                </a:cubicBezTo>
                <a:cubicBezTo>
                  <a:pt x="140084" y="180083"/>
                  <a:pt x="142665" y="180942"/>
                  <a:pt x="144557" y="182488"/>
                </a:cubicBezTo>
                <a:cubicBezTo>
                  <a:pt x="146278" y="184034"/>
                  <a:pt x="147482" y="185580"/>
                  <a:pt x="148170" y="187470"/>
                </a:cubicBezTo>
                <a:cubicBezTo>
                  <a:pt x="149031" y="189188"/>
                  <a:pt x="149891" y="192108"/>
                  <a:pt x="151095" y="196403"/>
                </a:cubicBezTo>
                <a:lnTo>
                  <a:pt x="162794" y="236773"/>
                </a:lnTo>
                <a:lnTo>
                  <a:pt x="175526" y="193139"/>
                </a:lnTo>
                <a:cubicBezTo>
                  <a:pt x="176558" y="189532"/>
                  <a:pt x="177246" y="187470"/>
                  <a:pt x="177763" y="186096"/>
                </a:cubicBezTo>
                <a:cubicBezTo>
                  <a:pt x="178279" y="184550"/>
                  <a:pt x="179311" y="183175"/>
                  <a:pt x="180687" y="181973"/>
                </a:cubicBezTo>
                <a:cubicBezTo>
                  <a:pt x="182064" y="180770"/>
                  <a:pt x="184128" y="180083"/>
                  <a:pt x="186537" y="180083"/>
                </a:cubicBezTo>
                <a:cubicBezTo>
                  <a:pt x="189118" y="180083"/>
                  <a:pt x="191354" y="181114"/>
                  <a:pt x="193419" y="182832"/>
                </a:cubicBezTo>
                <a:cubicBezTo>
                  <a:pt x="195312" y="184721"/>
                  <a:pt x="196172" y="186783"/>
                  <a:pt x="196172" y="189188"/>
                </a:cubicBezTo>
                <a:cubicBezTo>
                  <a:pt x="196172" y="191421"/>
                  <a:pt x="195484" y="194685"/>
                  <a:pt x="193935" y="198808"/>
                </a:cubicBezTo>
                <a:lnTo>
                  <a:pt x="177246" y="247424"/>
                </a:lnTo>
                <a:cubicBezTo>
                  <a:pt x="175870" y="251547"/>
                  <a:pt x="174666" y="254639"/>
                  <a:pt x="173806" y="256528"/>
                </a:cubicBezTo>
                <a:cubicBezTo>
                  <a:pt x="173117" y="258418"/>
                  <a:pt x="171741" y="260136"/>
                  <a:pt x="170020" y="261510"/>
                </a:cubicBezTo>
                <a:cubicBezTo>
                  <a:pt x="168128" y="263056"/>
                  <a:pt x="165719" y="263915"/>
                  <a:pt x="162622" y="263915"/>
                </a:cubicBezTo>
                <a:cubicBezTo>
                  <a:pt x="159353" y="263915"/>
                  <a:pt x="156773" y="263056"/>
                  <a:pt x="154880" y="261338"/>
                </a:cubicBezTo>
                <a:cubicBezTo>
                  <a:pt x="153160" y="259792"/>
                  <a:pt x="151783" y="257903"/>
                  <a:pt x="150923" y="255498"/>
                </a:cubicBezTo>
                <a:cubicBezTo>
                  <a:pt x="149891" y="253093"/>
                  <a:pt x="149031" y="250172"/>
                  <a:pt x="147998" y="246737"/>
                </a:cubicBezTo>
                <a:lnTo>
                  <a:pt x="136987" y="209115"/>
                </a:lnTo>
                <a:lnTo>
                  <a:pt x="126320" y="246737"/>
                </a:lnTo>
                <a:cubicBezTo>
                  <a:pt x="124772" y="252234"/>
                  <a:pt x="123223" y="256528"/>
                  <a:pt x="121331" y="259449"/>
                </a:cubicBezTo>
                <a:cubicBezTo>
                  <a:pt x="119610" y="262369"/>
                  <a:pt x="116341" y="263915"/>
                  <a:pt x="111696" y="263915"/>
                </a:cubicBezTo>
                <a:cubicBezTo>
                  <a:pt x="109460" y="263915"/>
                  <a:pt x="107395" y="263400"/>
                  <a:pt x="105847" y="262541"/>
                </a:cubicBezTo>
                <a:cubicBezTo>
                  <a:pt x="104126" y="261510"/>
                  <a:pt x="102750" y="260308"/>
                  <a:pt x="101717" y="258590"/>
                </a:cubicBezTo>
                <a:cubicBezTo>
                  <a:pt x="100513" y="256872"/>
                  <a:pt x="99653" y="254982"/>
                  <a:pt x="98793" y="252749"/>
                </a:cubicBezTo>
                <a:lnTo>
                  <a:pt x="96900" y="247424"/>
                </a:lnTo>
                <a:lnTo>
                  <a:pt x="80555" y="198808"/>
                </a:lnTo>
                <a:cubicBezTo>
                  <a:pt x="78835" y="194170"/>
                  <a:pt x="77975" y="191078"/>
                  <a:pt x="77975" y="189188"/>
                </a:cubicBezTo>
                <a:cubicBezTo>
                  <a:pt x="77975" y="186955"/>
                  <a:pt x="79007" y="184721"/>
                  <a:pt x="80728" y="183004"/>
                </a:cubicBezTo>
                <a:cubicBezTo>
                  <a:pt x="82620" y="181114"/>
                  <a:pt x="84857" y="180083"/>
                  <a:pt x="87609" y="180083"/>
                </a:cubicBezTo>
                <a:close/>
                <a:moveTo>
                  <a:pt x="523454" y="114095"/>
                </a:moveTo>
                <a:lnTo>
                  <a:pt x="523454" y="463599"/>
                </a:lnTo>
                <a:cubicBezTo>
                  <a:pt x="523454" y="477174"/>
                  <a:pt x="534639" y="488171"/>
                  <a:pt x="548233" y="488171"/>
                </a:cubicBezTo>
                <a:cubicBezTo>
                  <a:pt x="561827" y="488171"/>
                  <a:pt x="573012" y="477174"/>
                  <a:pt x="573012" y="463599"/>
                </a:cubicBezTo>
                <a:lnTo>
                  <a:pt x="573012" y="114095"/>
                </a:lnTo>
                <a:close/>
                <a:moveTo>
                  <a:pt x="78318" y="79245"/>
                </a:moveTo>
                <a:lnTo>
                  <a:pt x="445207" y="79245"/>
                </a:lnTo>
                <a:cubicBezTo>
                  <a:pt x="454671" y="79245"/>
                  <a:pt x="462415" y="86977"/>
                  <a:pt x="462415" y="96427"/>
                </a:cubicBezTo>
                <a:cubicBezTo>
                  <a:pt x="462415" y="105878"/>
                  <a:pt x="454671" y="113610"/>
                  <a:pt x="445207" y="113610"/>
                </a:cubicBezTo>
                <a:lnTo>
                  <a:pt x="78318" y="113610"/>
                </a:lnTo>
                <a:cubicBezTo>
                  <a:pt x="68854" y="113610"/>
                  <a:pt x="61110" y="105878"/>
                  <a:pt x="61110" y="96427"/>
                </a:cubicBezTo>
                <a:cubicBezTo>
                  <a:pt x="61110" y="86977"/>
                  <a:pt x="68854" y="79245"/>
                  <a:pt x="78318" y="79245"/>
                </a:cubicBezTo>
                <a:close/>
                <a:moveTo>
                  <a:pt x="34415" y="34366"/>
                </a:moveTo>
                <a:lnTo>
                  <a:pt x="34415" y="463599"/>
                </a:lnTo>
                <a:cubicBezTo>
                  <a:pt x="34415" y="477174"/>
                  <a:pt x="45428" y="488171"/>
                  <a:pt x="59194" y="488171"/>
                </a:cubicBezTo>
                <a:lnTo>
                  <a:pt x="494546" y="488171"/>
                </a:lnTo>
                <a:cubicBezTo>
                  <a:pt x="490932" y="480782"/>
                  <a:pt x="489039" y="472363"/>
                  <a:pt x="489039" y="463599"/>
                </a:cubicBezTo>
                <a:lnTo>
                  <a:pt x="489039" y="96912"/>
                </a:lnTo>
                <a:lnTo>
                  <a:pt x="489039" y="34366"/>
                </a:lnTo>
                <a:close/>
                <a:moveTo>
                  <a:pt x="17207" y="0"/>
                </a:moveTo>
                <a:lnTo>
                  <a:pt x="506247" y="0"/>
                </a:lnTo>
                <a:cubicBezTo>
                  <a:pt x="515711" y="0"/>
                  <a:pt x="523454" y="7732"/>
                  <a:pt x="523454" y="17183"/>
                </a:cubicBezTo>
                <a:lnTo>
                  <a:pt x="523454" y="79729"/>
                </a:lnTo>
                <a:lnTo>
                  <a:pt x="590220" y="79729"/>
                </a:lnTo>
                <a:cubicBezTo>
                  <a:pt x="599684" y="79729"/>
                  <a:pt x="607427" y="87462"/>
                  <a:pt x="607427" y="96912"/>
                </a:cubicBezTo>
                <a:lnTo>
                  <a:pt x="607427" y="463599"/>
                </a:lnTo>
                <a:cubicBezTo>
                  <a:pt x="607427" y="496075"/>
                  <a:pt x="580928" y="522537"/>
                  <a:pt x="548233" y="522537"/>
                </a:cubicBezTo>
                <a:lnTo>
                  <a:pt x="59194" y="522537"/>
                </a:lnTo>
                <a:cubicBezTo>
                  <a:pt x="26499" y="522537"/>
                  <a:pt x="0" y="496075"/>
                  <a:pt x="0" y="463599"/>
                </a:cubicBezTo>
                <a:lnTo>
                  <a:pt x="0" y="17183"/>
                </a:lnTo>
                <a:cubicBezTo>
                  <a:pt x="0" y="7732"/>
                  <a:pt x="7743" y="0"/>
                  <a:pt x="17207" y="0"/>
                </a:cubicBezTo>
                <a:close/>
              </a:path>
            </a:pathLst>
          </a:custGeom>
          <a:gradFill flip="none" rotWithShape="1">
            <a:gsLst>
              <a:gs pos="2000">
                <a:schemeClr val="accent4"/>
              </a:gs>
              <a:gs pos="34000">
                <a:schemeClr val="accent2"/>
              </a:gs>
              <a:gs pos="100000">
                <a:schemeClr val="accent2">
                  <a:lumMod val="20000"/>
                  <a:lumOff val="80000"/>
                </a:schemeClr>
              </a:gs>
              <a:gs pos="73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D8E5B3C8-0605-4624-BD54-45CBA465E8DE}"/>
              </a:ext>
            </a:extLst>
          </p:cNvPr>
          <p:cNvSpPr/>
          <p:nvPr/>
        </p:nvSpPr>
        <p:spPr>
          <a:xfrm>
            <a:off x="4844636" y="2238216"/>
            <a:ext cx="2575146" cy="3634740"/>
          </a:xfrm>
          <a:prstGeom prst="roundRect">
            <a:avLst>
              <a:gd name="adj" fmla="val 6596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2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>
            <a:noAutofit/>
          </a:bodyPr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CA0AB6AE-FF8C-47F1-B688-E51BC1DE707D}"/>
              </a:ext>
            </a:extLst>
          </p:cNvPr>
          <p:cNvSpPr/>
          <p:nvPr/>
        </p:nvSpPr>
        <p:spPr>
          <a:xfrm>
            <a:off x="4844636" y="2125980"/>
            <a:ext cx="2575146" cy="3634740"/>
          </a:xfrm>
          <a:prstGeom prst="roundRect">
            <a:avLst>
              <a:gd name="adj" fmla="val 6596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BC59AD8-DC20-480A-8CFE-353BE5AA0804}"/>
              </a:ext>
            </a:extLst>
          </p:cNvPr>
          <p:cNvSpPr txBox="1"/>
          <p:nvPr/>
        </p:nvSpPr>
        <p:spPr>
          <a:xfrm>
            <a:off x="5051204" y="3924539"/>
            <a:ext cx="2162010" cy="17478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2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请在此输入相关说明，输入文字时可以直接复制，粘贴时请选择右键只保留文本。请在此输入相关说明，输入文字时可以直接复制，粘贴时请选择右键只保留文本。</a:t>
            </a:r>
          </a:p>
          <a:p>
            <a:pPr algn="just"/>
            <a:endParaRPr lang="zh-CN" altLang="en-US" sz="12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1D9E2A03-F219-46C2-A834-F3428F66A4E0}"/>
              </a:ext>
            </a:extLst>
          </p:cNvPr>
          <p:cNvSpPr txBox="1"/>
          <p:nvPr/>
        </p:nvSpPr>
        <p:spPr>
          <a:xfrm>
            <a:off x="4905157" y="3456660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21" name="news-reporters_21851">
            <a:extLst>
              <a:ext uri="{FF2B5EF4-FFF2-40B4-BE49-F238E27FC236}">
                <a16:creationId xmlns:a16="http://schemas.microsoft.com/office/drawing/2014/main" id="{E20070B0-6C21-4F7D-9B14-209AC13AC1F8}"/>
              </a:ext>
            </a:extLst>
          </p:cNvPr>
          <p:cNvSpPr>
            <a:spLocks/>
          </p:cNvSpPr>
          <p:nvPr/>
        </p:nvSpPr>
        <p:spPr bwMode="auto">
          <a:xfrm>
            <a:off x="5722253" y="2594158"/>
            <a:ext cx="819912" cy="705326"/>
          </a:xfrm>
          <a:custGeom>
            <a:avLst/>
            <a:gdLst>
              <a:gd name="T0" fmla="*/ 563 w 861"/>
              <a:gd name="T1" fmla="*/ 244 h 754"/>
              <a:gd name="T2" fmla="*/ 314 w 861"/>
              <a:gd name="T3" fmla="*/ 212 h 754"/>
              <a:gd name="T4" fmla="*/ 298 w 861"/>
              <a:gd name="T5" fmla="*/ 236 h 754"/>
              <a:gd name="T6" fmla="*/ 680 w 861"/>
              <a:gd name="T7" fmla="*/ 225 h 754"/>
              <a:gd name="T8" fmla="*/ 631 w 861"/>
              <a:gd name="T9" fmla="*/ 329 h 754"/>
              <a:gd name="T10" fmla="*/ 164 w 861"/>
              <a:gd name="T11" fmla="*/ 212 h 754"/>
              <a:gd name="T12" fmla="*/ 195 w 861"/>
              <a:gd name="T13" fmla="*/ 212 h 754"/>
              <a:gd name="T14" fmla="*/ 367 w 861"/>
              <a:gd name="T15" fmla="*/ 638 h 754"/>
              <a:gd name="T16" fmla="*/ 375 w 861"/>
              <a:gd name="T17" fmla="*/ 575 h 754"/>
              <a:gd name="T18" fmla="*/ 219 w 861"/>
              <a:gd name="T19" fmla="*/ 749 h 754"/>
              <a:gd name="T20" fmla="*/ 263 w 861"/>
              <a:gd name="T21" fmla="*/ 711 h 754"/>
              <a:gd name="T22" fmla="*/ 50 w 861"/>
              <a:gd name="T23" fmla="*/ 537 h 754"/>
              <a:gd name="T24" fmla="*/ 25 w 861"/>
              <a:gd name="T25" fmla="*/ 749 h 754"/>
              <a:gd name="T26" fmla="*/ 155 w 861"/>
              <a:gd name="T27" fmla="*/ 749 h 754"/>
              <a:gd name="T28" fmla="*/ 135 w 861"/>
              <a:gd name="T29" fmla="*/ 537 h 754"/>
              <a:gd name="T30" fmla="*/ 557 w 861"/>
              <a:gd name="T31" fmla="*/ 537 h 754"/>
              <a:gd name="T32" fmla="*/ 444 w 861"/>
              <a:gd name="T33" fmla="*/ 537 h 754"/>
              <a:gd name="T34" fmla="*/ 478 w 861"/>
              <a:gd name="T35" fmla="*/ 749 h 754"/>
              <a:gd name="T36" fmla="*/ 587 w 861"/>
              <a:gd name="T37" fmla="*/ 749 h 754"/>
              <a:gd name="T38" fmla="*/ 623 w 861"/>
              <a:gd name="T39" fmla="*/ 537 h 754"/>
              <a:gd name="T40" fmla="*/ 239 w 861"/>
              <a:gd name="T41" fmla="*/ 309 h 754"/>
              <a:gd name="T42" fmla="*/ 239 w 861"/>
              <a:gd name="T43" fmla="*/ 316 h 754"/>
              <a:gd name="T44" fmla="*/ 728 w 861"/>
              <a:gd name="T45" fmla="*/ 596 h 754"/>
              <a:gd name="T46" fmla="*/ 809 w 861"/>
              <a:gd name="T47" fmla="*/ 600 h 754"/>
              <a:gd name="T48" fmla="*/ 709 w 861"/>
              <a:gd name="T49" fmla="*/ 549 h 754"/>
              <a:gd name="T50" fmla="*/ 807 w 861"/>
              <a:gd name="T51" fmla="*/ 674 h 754"/>
              <a:gd name="T52" fmla="*/ 738 w 861"/>
              <a:gd name="T53" fmla="*/ 709 h 754"/>
              <a:gd name="T54" fmla="*/ 770 w 861"/>
              <a:gd name="T55" fmla="*/ 754 h 754"/>
              <a:gd name="T56" fmla="*/ 780 w 861"/>
              <a:gd name="T57" fmla="*/ 623 h 754"/>
              <a:gd name="T58" fmla="*/ 65 w 861"/>
              <a:gd name="T59" fmla="*/ 202 h 754"/>
              <a:gd name="T60" fmla="*/ 441 w 861"/>
              <a:gd name="T61" fmla="*/ 372 h 754"/>
              <a:gd name="T62" fmla="*/ 462 w 861"/>
              <a:gd name="T63" fmla="*/ 186 h 754"/>
              <a:gd name="T64" fmla="*/ 553 w 861"/>
              <a:gd name="T65" fmla="*/ 38 h 754"/>
              <a:gd name="T66" fmla="*/ 800 w 861"/>
              <a:gd name="T67" fmla="*/ 186 h 754"/>
              <a:gd name="T68" fmla="*/ 861 w 861"/>
              <a:gd name="T69" fmla="*/ 500 h 754"/>
              <a:gd name="T70" fmla="*/ 569 w 861"/>
              <a:gd name="T71" fmla="*/ 369 h 754"/>
              <a:gd name="T72" fmla="*/ 248 w 861"/>
              <a:gd name="T73" fmla="*/ 500 h 754"/>
              <a:gd name="T74" fmla="*/ 183 w 861"/>
              <a:gd name="T75" fmla="*/ 344 h 754"/>
              <a:gd name="T76" fmla="*/ 550 w 861"/>
              <a:gd name="T77" fmla="*/ 347 h 754"/>
              <a:gd name="T78" fmla="*/ 712 w 861"/>
              <a:gd name="T79" fmla="*/ 347 h 754"/>
              <a:gd name="T80" fmla="*/ 780 w 861"/>
              <a:gd name="T81" fmla="*/ 259 h 754"/>
              <a:gd name="T82" fmla="*/ 788 w 861"/>
              <a:gd name="T83" fmla="*/ 260 h 754"/>
              <a:gd name="T84" fmla="*/ 807 w 861"/>
              <a:gd name="T85" fmla="*/ 211 h 754"/>
              <a:gd name="T86" fmla="*/ 799 w 861"/>
              <a:gd name="T87" fmla="*/ 200 h 754"/>
              <a:gd name="T88" fmla="*/ 784 w 861"/>
              <a:gd name="T89" fmla="*/ 200 h 754"/>
              <a:gd name="T90" fmla="*/ 571 w 861"/>
              <a:gd name="T91" fmla="*/ 131 h 754"/>
              <a:gd name="T92" fmla="*/ 464 w 861"/>
              <a:gd name="T93" fmla="*/ 200 h 754"/>
              <a:gd name="T94" fmla="*/ 455 w 861"/>
              <a:gd name="T95" fmla="*/ 211 h 754"/>
              <a:gd name="T96" fmla="*/ 475 w 861"/>
              <a:gd name="T97" fmla="*/ 260 h 754"/>
              <a:gd name="T98" fmla="*/ 482 w 861"/>
              <a:gd name="T99" fmla="*/ 259 h 754"/>
              <a:gd name="T100" fmla="*/ 239 w 861"/>
              <a:gd name="T101" fmla="*/ 346 h 754"/>
              <a:gd name="T102" fmla="*/ 370 w 861"/>
              <a:gd name="T103" fmla="*/ 250 h 754"/>
              <a:gd name="T104" fmla="*/ 396 w 861"/>
              <a:gd name="T105" fmla="*/ 222 h 754"/>
              <a:gd name="T106" fmla="*/ 376 w 861"/>
              <a:gd name="T107" fmla="*/ 212 h 754"/>
              <a:gd name="T108" fmla="*/ 357 w 861"/>
              <a:gd name="T109" fmla="*/ 182 h 754"/>
              <a:gd name="T110" fmla="*/ 227 w 861"/>
              <a:gd name="T111" fmla="*/ 168 h 754"/>
              <a:gd name="T112" fmla="*/ 100 w 861"/>
              <a:gd name="T113" fmla="*/ 213 h 754"/>
              <a:gd name="T114" fmla="*/ 90 w 861"/>
              <a:gd name="T115" fmla="*/ 199 h 754"/>
              <a:gd name="T116" fmla="*/ 108 w 861"/>
              <a:gd name="T117" fmla="*/ 25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61" h="754">
                <a:moveTo>
                  <a:pt x="544" y="225"/>
                </a:moveTo>
                <a:cubicBezTo>
                  <a:pt x="544" y="214"/>
                  <a:pt x="552" y="205"/>
                  <a:pt x="563" y="205"/>
                </a:cubicBezTo>
                <a:cubicBezTo>
                  <a:pt x="574" y="205"/>
                  <a:pt x="582" y="214"/>
                  <a:pt x="582" y="225"/>
                </a:cubicBezTo>
                <a:cubicBezTo>
                  <a:pt x="582" y="235"/>
                  <a:pt x="574" y="244"/>
                  <a:pt x="563" y="244"/>
                </a:cubicBezTo>
                <a:cubicBezTo>
                  <a:pt x="552" y="244"/>
                  <a:pt x="544" y="235"/>
                  <a:pt x="544" y="225"/>
                </a:cubicBezTo>
                <a:close/>
                <a:moveTo>
                  <a:pt x="298" y="236"/>
                </a:moveTo>
                <a:cubicBezTo>
                  <a:pt x="308" y="236"/>
                  <a:pt x="315" y="229"/>
                  <a:pt x="315" y="219"/>
                </a:cubicBezTo>
                <a:cubicBezTo>
                  <a:pt x="315" y="217"/>
                  <a:pt x="315" y="214"/>
                  <a:pt x="314" y="212"/>
                </a:cubicBezTo>
                <a:cubicBezTo>
                  <a:pt x="311" y="206"/>
                  <a:pt x="305" y="202"/>
                  <a:pt x="298" y="202"/>
                </a:cubicBezTo>
                <a:cubicBezTo>
                  <a:pt x="292" y="202"/>
                  <a:pt x="286" y="206"/>
                  <a:pt x="283" y="212"/>
                </a:cubicBezTo>
                <a:cubicBezTo>
                  <a:pt x="282" y="214"/>
                  <a:pt x="282" y="217"/>
                  <a:pt x="282" y="219"/>
                </a:cubicBezTo>
                <a:cubicBezTo>
                  <a:pt x="282" y="229"/>
                  <a:pt x="289" y="236"/>
                  <a:pt x="298" y="236"/>
                </a:cubicBezTo>
                <a:close/>
                <a:moveTo>
                  <a:pt x="699" y="244"/>
                </a:moveTo>
                <a:cubicBezTo>
                  <a:pt x="710" y="244"/>
                  <a:pt x="719" y="235"/>
                  <a:pt x="719" y="225"/>
                </a:cubicBezTo>
                <a:cubicBezTo>
                  <a:pt x="719" y="214"/>
                  <a:pt x="710" y="205"/>
                  <a:pt x="699" y="205"/>
                </a:cubicBezTo>
                <a:cubicBezTo>
                  <a:pt x="689" y="205"/>
                  <a:pt x="680" y="214"/>
                  <a:pt x="680" y="225"/>
                </a:cubicBezTo>
                <a:cubicBezTo>
                  <a:pt x="680" y="235"/>
                  <a:pt x="689" y="244"/>
                  <a:pt x="699" y="244"/>
                </a:cubicBezTo>
                <a:close/>
                <a:moveTo>
                  <a:pt x="631" y="337"/>
                </a:moveTo>
                <a:cubicBezTo>
                  <a:pt x="653" y="337"/>
                  <a:pt x="672" y="328"/>
                  <a:pt x="679" y="316"/>
                </a:cubicBezTo>
                <a:cubicBezTo>
                  <a:pt x="668" y="324"/>
                  <a:pt x="651" y="329"/>
                  <a:pt x="631" y="329"/>
                </a:cubicBezTo>
                <a:cubicBezTo>
                  <a:pt x="611" y="329"/>
                  <a:pt x="594" y="324"/>
                  <a:pt x="583" y="316"/>
                </a:cubicBezTo>
                <a:cubicBezTo>
                  <a:pt x="591" y="328"/>
                  <a:pt x="609" y="337"/>
                  <a:pt x="631" y="337"/>
                </a:cubicBezTo>
                <a:close/>
                <a:moveTo>
                  <a:pt x="180" y="202"/>
                </a:moveTo>
                <a:cubicBezTo>
                  <a:pt x="173" y="202"/>
                  <a:pt x="167" y="206"/>
                  <a:pt x="164" y="212"/>
                </a:cubicBezTo>
                <a:cubicBezTo>
                  <a:pt x="163" y="214"/>
                  <a:pt x="163" y="217"/>
                  <a:pt x="163" y="219"/>
                </a:cubicBezTo>
                <a:cubicBezTo>
                  <a:pt x="163" y="229"/>
                  <a:pt x="170" y="236"/>
                  <a:pt x="180" y="236"/>
                </a:cubicBezTo>
                <a:cubicBezTo>
                  <a:pt x="189" y="236"/>
                  <a:pt x="196" y="229"/>
                  <a:pt x="196" y="219"/>
                </a:cubicBezTo>
                <a:cubicBezTo>
                  <a:pt x="196" y="217"/>
                  <a:pt x="196" y="214"/>
                  <a:pt x="195" y="212"/>
                </a:cubicBezTo>
                <a:cubicBezTo>
                  <a:pt x="192" y="206"/>
                  <a:pt x="186" y="202"/>
                  <a:pt x="180" y="202"/>
                </a:cubicBezTo>
                <a:close/>
                <a:moveTo>
                  <a:pt x="263" y="656"/>
                </a:moveTo>
                <a:lnTo>
                  <a:pt x="367" y="656"/>
                </a:lnTo>
                <a:lnTo>
                  <a:pt x="367" y="638"/>
                </a:lnTo>
                <a:lnTo>
                  <a:pt x="367" y="619"/>
                </a:lnTo>
                <a:lnTo>
                  <a:pt x="263" y="619"/>
                </a:lnTo>
                <a:lnTo>
                  <a:pt x="263" y="575"/>
                </a:lnTo>
                <a:lnTo>
                  <a:pt x="375" y="575"/>
                </a:lnTo>
                <a:lnTo>
                  <a:pt x="375" y="556"/>
                </a:lnTo>
                <a:lnTo>
                  <a:pt x="375" y="537"/>
                </a:lnTo>
                <a:lnTo>
                  <a:pt x="219" y="537"/>
                </a:lnTo>
                <a:lnTo>
                  <a:pt x="219" y="749"/>
                </a:lnTo>
                <a:lnTo>
                  <a:pt x="380" y="749"/>
                </a:lnTo>
                <a:lnTo>
                  <a:pt x="380" y="730"/>
                </a:lnTo>
                <a:lnTo>
                  <a:pt x="380" y="711"/>
                </a:lnTo>
                <a:lnTo>
                  <a:pt x="263" y="711"/>
                </a:lnTo>
                <a:lnTo>
                  <a:pt x="263" y="656"/>
                </a:lnTo>
                <a:close/>
                <a:moveTo>
                  <a:pt x="135" y="537"/>
                </a:moveTo>
                <a:lnTo>
                  <a:pt x="135" y="685"/>
                </a:lnTo>
                <a:lnTo>
                  <a:pt x="50" y="537"/>
                </a:lnTo>
                <a:lnTo>
                  <a:pt x="27" y="537"/>
                </a:lnTo>
                <a:lnTo>
                  <a:pt x="4" y="537"/>
                </a:lnTo>
                <a:lnTo>
                  <a:pt x="4" y="749"/>
                </a:lnTo>
                <a:lnTo>
                  <a:pt x="25" y="749"/>
                </a:lnTo>
                <a:lnTo>
                  <a:pt x="45" y="749"/>
                </a:lnTo>
                <a:lnTo>
                  <a:pt x="45" y="596"/>
                </a:lnTo>
                <a:lnTo>
                  <a:pt x="133" y="749"/>
                </a:lnTo>
                <a:lnTo>
                  <a:pt x="155" y="749"/>
                </a:lnTo>
                <a:lnTo>
                  <a:pt x="177" y="749"/>
                </a:lnTo>
                <a:lnTo>
                  <a:pt x="177" y="537"/>
                </a:lnTo>
                <a:lnTo>
                  <a:pt x="156" y="537"/>
                </a:lnTo>
                <a:lnTo>
                  <a:pt x="135" y="537"/>
                </a:lnTo>
                <a:close/>
                <a:moveTo>
                  <a:pt x="623" y="537"/>
                </a:moveTo>
                <a:lnTo>
                  <a:pt x="587" y="691"/>
                </a:lnTo>
                <a:lnTo>
                  <a:pt x="587" y="691"/>
                </a:lnTo>
                <a:lnTo>
                  <a:pt x="557" y="537"/>
                </a:lnTo>
                <a:lnTo>
                  <a:pt x="533" y="537"/>
                </a:lnTo>
                <a:lnTo>
                  <a:pt x="510" y="537"/>
                </a:lnTo>
                <a:lnTo>
                  <a:pt x="479" y="692"/>
                </a:lnTo>
                <a:lnTo>
                  <a:pt x="444" y="537"/>
                </a:lnTo>
                <a:lnTo>
                  <a:pt x="421" y="537"/>
                </a:lnTo>
                <a:lnTo>
                  <a:pt x="398" y="537"/>
                </a:lnTo>
                <a:lnTo>
                  <a:pt x="457" y="749"/>
                </a:lnTo>
                <a:lnTo>
                  <a:pt x="478" y="749"/>
                </a:lnTo>
                <a:lnTo>
                  <a:pt x="499" y="749"/>
                </a:lnTo>
                <a:lnTo>
                  <a:pt x="532" y="582"/>
                </a:lnTo>
                <a:lnTo>
                  <a:pt x="566" y="749"/>
                </a:lnTo>
                <a:lnTo>
                  <a:pt x="587" y="749"/>
                </a:lnTo>
                <a:lnTo>
                  <a:pt x="608" y="749"/>
                </a:lnTo>
                <a:lnTo>
                  <a:pt x="667" y="537"/>
                </a:lnTo>
                <a:lnTo>
                  <a:pt x="645" y="537"/>
                </a:lnTo>
                <a:lnTo>
                  <a:pt x="623" y="537"/>
                </a:lnTo>
                <a:close/>
                <a:moveTo>
                  <a:pt x="270" y="308"/>
                </a:moveTo>
                <a:cubicBezTo>
                  <a:pt x="275" y="306"/>
                  <a:pt x="279" y="302"/>
                  <a:pt x="281" y="298"/>
                </a:cubicBezTo>
                <a:cubicBezTo>
                  <a:pt x="274" y="303"/>
                  <a:pt x="264" y="307"/>
                  <a:pt x="253" y="308"/>
                </a:cubicBezTo>
                <a:cubicBezTo>
                  <a:pt x="249" y="309"/>
                  <a:pt x="244" y="309"/>
                  <a:pt x="239" y="309"/>
                </a:cubicBezTo>
                <a:cubicBezTo>
                  <a:pt x="234" y="309"/>
                  <a:pt x="229" y="309"/>
                  <a:pt x="225" y="308"/>
                </a:cubicBezTo>
                <a:cubicBezTo>
                  <a:pt x="214" y="307"/>
                  <a:pt x="204" y="303"/>
                  <a:pt x="197" y="298"/>
                </a:cubicBezTo>
                <a:cubicBezTo>
                  <a:pt x="199" y="302"/>
                  <a:pt x="203" y="306"/>
                  <a:pt x="208" y="308"/>
                </a:cubicBezTo>
                <a:cubicBezTo>
                  <a:pt x="216" y="313"/>
                  <a:pt x="227" y="316"/>
                  <a:pt x="239" y="316"/>
                </a:cubicBezTo>
                <a:cubicBezTo>
                  <a:pt x="251" y="316"/>
                  <a:pt x="262" y="313"/>
                  <a:pt x="270" y="308"/>
                </a:cubicBezTo>
                <a:close/>
                <a:moveTo>
                  <a:pt x="780" y="623"/>
                </a:moveTo>
                <a:cubicBezTo>
                  <a:pt x="759" y="618"/>
                  <a:pt x="745" y="614"/>
                  <a:pt x="738" y="610"/>
                </a:cubicBezTo>
                <a:cubicBezTo>
                  <a:pt x="732" y="607"/>
                  <a:pt x="728" y="602"/>
                  <a:pt x="728" y="596"/>
                </a:cubicBezTo>
                <a:cubicBezTo>
                  <a:pt x="728" y="587"/>
                  <a:pt x="731" y="580"/>
                  <a:pt x="738" y="575"/>
                </a:cubicBezTo>
                <a:cubicBezTo>
                  <a:pt x="744" y="570"/>
                  <a:pt x="753" y="568"/>
                  <a:pt x="764" y="568"/>
                </a:cubicBezTo>
                <a:cubicBezTo>
                  <a:pt x="777" y="568"/>
                  <a:pt x="788" y="571"/>
                  <a:pt x="796" y="576"/>
                </a:cubicBezTo>
                <a:cubicBezTo>
                  <a:pt x="804" y="582"/>
                  <a:pt x="808" y="590"/>
                  <a:pt x="809" y="600"/>
                </a:cubicBezTo>
                <a:lnTo>
                  <a:pt x="852" y="600"/>
                </a:lnTo>
                <a:cubicBezTo>
                  <a:pt x="850" y="579"/>
                  <a:pt x="842" y="562"/>
                  <a:pt x="827" y="550"/>
                </a:cubicBezTo>
                <a:cubicBezTo>
                  <a:pt x="812" y="537"/>
                  <a:pt x="793" y="531"/>
                  <a:pt x="769" y="531"/>
                </a:cubicBezTo>
                <a:cubicBezTo>
                  <a:pt x="744" y="531"/>
                  <a:pt x="724" y="537"/>
                  <a:pt x="709" y="549"/>
                </a:cubicBezTo>
                <a:cubicBezTo>
                  <a:pt x="694" y="561"/>
                  <a:pt x="687" y="578"/>
                  <a:pt x="687" y="598"/>
                </a:cubicBezTo>
                <a:cubicBezTo>
                  <a:pt x="687" y="616"/>
                  <a:pt x="692" y="630"/>
                  <a:pt x="704" y="638"/>
                </a:cubicBezTo>
                <a:cubicBezTo>
                  <a:pt x="715" y="647"/>
                  <a:pt x="737" y="655"/>
                  <a:pt x="771" y="663"/>
                </a:cubicBezTo>
                <a:cubicBezTo>
                  <a:pt x="789" y="667"/>
                  <a:pt x="801" y="671"/>
                  <a:pt x="807" y="674"/>
                </a:cubicBezTo>
                <a:cubicBezTo>
                  <a:pt x="812" y="678"/>
                  <a:pt x="815" y="684"/>
                  <a:pt x="815" y="692"/>
                </a:cubicBezTo>
                <a:cubicBezTo>
                  <a:pt x="815" y="700"/>
                  <a:pt x="811" y="706"/>
                  <a:pt x="803" y="711"/>
                </a:cubicBezTo>
                <a:cubicBezTo>
                  <a:pt x="795" y="715"/>
                  <a:pt x="784" y="718"/>
                  <a:pt x="770" y="718"/>
                </a:cubicBezTo>
                <a:cubicBezTo>
                  <a:pt x="756" y="718"/>
                  <a:pt x="746" y="715"/>
                  <a:pt x="738" y="709"/>
                </a:cubicBezTo>
                <a:cubicBezTo>
                  <a:pt x="730" y="703"/>
                  <a:pt x="726" y="694"/>
                  <a:pt x="726" y="683"/>
                </a:cubicBezTo>
                <a:lnTo>
                  <a:pt x="683" y="683"/>
                </a:lnTo>
                <a:cubicBezTo>
                  <a:pt x="684" y="706"/>
                  <a:pt x="692" y="723"/>
                  <a:pt x="707" y="736"/>
                </a:cubicBezTo>
                <a:cubicBezTo>
                  <a:pt x="722" y="748"/>
                  <a:pt x="743" y="754"/>
                  <a:pt x="770" y="754"/>
                </a:cubicBezTo>
                <a:cubicBezTo>
                  <a:pt x="797" y="754"/>
                  <a:pt x="818" y="748"/>
                  <a:pt x="834" y="737"/>
                </a:cubicBezTo>
                <a:cubicBezTo>
                  <a:pt x="849" y="725"/>
                  <a:pt x="857" y="709"/>
                  <a:pt x="857" y="689"/>
                </a:cubicBezTo>
                <a:cubicBezTo>
                  <a:pt x="857" y="670"/>
                  <a:pt x="852" y="655"/>
                  <a:pt x="842" y="646"/>
                </a:cubicBezTo>
                <a:cubicBezTo>
                  <a:pt x="831" y="637"/>
                  <a:pt x="811" y="629"/>
                  <a:pt x="780" y="623"/>
                </a:cubicBezTo>
                <a:close/>
                <a:moveTo>
                  <a:pt x="227" y="500"/>
                </a:moveTo>
                <a:lnTo>
                  <a:pt x="0" y="500"/>
                </a:lnTo>
                <a:cubicBezTo>
                  <a:pt x="0" y="437"/>
                  <a:pt x="25" y="380"/>
                  <a:pt x="65" y="337"/>
                </a:cubicBezTo>
                <a:lnTo>
                  <a:pt x="65" y="202"/>
                </a:lnTo>
                <a:cubicBezTo>
                  <a:pt x="65" y="95"/>
                  <a:pt x="143" y="8"/>
                  <a:pt x="239" y="8"/>
                </a:cubicBezTo>
                <a:cubicBezTo>
                  <a:pt x="335" y="8"/>
                  <a:pt x="413" y="95"/>
                  <a:pt x="413" y="202"/>
                </a:cubicBezTo>
                <a:lnTo>
                  <a:pt x="413" y="337"/>
                </a:lnTo>
                <a:cubicBezTo>
                  <a:pt x="424" y="348"/>
                  <a:pt x="433" y="360"/>
                  <a:pt x="441" y="372"/>
                </a:cubicBezTo>
                <a:cubicBezTo>
                  <a:pt x="456" y="350"/>
                  <a:pt x="475" y="330"/>
                  <a:pt x="497" y="314"/>
                </a:cubicBezTo>
                <a:cubicBezTo>
                  <a:pt x="487" y="301"/>
                  <a:pt x="479" y="287"/>
                  <a:pt x="474" y="272"/>
                </a:cubicBezTo>
                <a:cubicBezTo>
                  <a:pt x="455" y="271"/>
                  <a:pt x="440" y="251"/>
                  <a:pt x="440" y="227"/>
                </a:cubicBezTo>
                <a:cubicBezTo>
                  <a:pt x="440" y="209"/>
                  <a:pt x="449" y="193"/>
                  <a:pt x="462" y="186"/>
                </a:cubicBezTo>
                <a:cubicBezTo>
                  <a:pt x="460" y="157"/>
                  <a:pt x="463" y="116"/>
                  <a:pt x="489" y="86"/>
                </a:cubicBezTo>
                <a:cubicBezTo>
                  <a:pt x="502" y="70"/>
                  <a:pt x="520" y="57"/>
                  <a:pt x="537" y="49"/>
                </a:cubicBezTo>
                <a:cubicBezTo>
                  <a:pt x="529" y="47"/>
                  <a:pt x="523" y="46"/>
                  <a:pt x="523" y="46"/>
                </a:cubicBezTo>
                <a:cubicBezTo>
                  <a:pt x="536" y="29"/>
                  <a:pt x="553" y="38"/>
                  <a:pt x="553" y="38"/>
                </a:cubicBezTo>
                <a:cubicBezTo>
                  <a:pt x="557" y="12"/>
                  <a:pt x="577" y="3"/>
                  <a:pt x="577" y="3"/>
                </a:cubicBezTo>
                <a:cubicBezTo>
                  <a:pt x="574" y="15"/>
                  <a:pt x="573" y="26"/>
                  <a:pt x="572" y="34"/>
                </a:cubicBezTo>
                <a:cubicBezTo>
                  <a:pt x="632" y="0"/>
                  <a:pt x="691" y="17"/>
                  <a:pt x="756" y="66"/>
                </a:cubicBezTo>
                <a:cubicBezTo>
                  <a:pt x="803" y="101"/>
                  <a:pt x="803" y="154"/>
                  <a:pt x="800" y="186"/>
                </a:cubicBezTo>
                <a:cubicBezTo>
                  <a:pt x="813" y="193"/>
                  <a:pt x="822" y="209"/>
                  <a:pt x="822" y="227"/>
                </a:cubicBezTo>
                <a:cubicBezTo>
                  <a:pt x="822" y="251"/>
                  <a:pt x="807" y="271"/>
                  <a:pt x="789" y="272"/>
                </a:cubicBezTo>
                <a:cubicBezTo>
                  <a:pt x="783" y="287"/>
                  <a:pt x="775" y="302"/>
                  <a:pt x="765" y="314"/>
                </a:cubicBezTo>
                <a:cubicBezTo>
                  <a:pt x="823" y="356"/>
                  <a:pt x="861" y="424"/>
                  <a:pt x="861" y="500"/>
                </a:cubicBezTo>
                <a:lnTo>
                  <a:pt x="705" y="500"/>
                </a:lnTo>
                <a:lnTo>
                  <a:pt x="705" y="364"/>
                </a:lnTo>
                <a:cubicBezTo>
                  <a:pt x="683" y="375"/>
                  <a:pt x="657" y="381"/>
                  <a:pt x="631" y="381"/>
                </a:cubicBezTo>
                <a:cubicBezTo>
                  <a:pt x="609" y="381"/>
                  <a:pt x="588" y="377"/>
                  <a:pt x="569" y="369"/>
                </a:cubicBezTo>
                <a:lnTo>
                  <a:pt x="569" y="500"/>
                </a:lnTo>
                <a:lnTo>
                  <a:pt x="478" y="500"/>
                </a:lnTo>
                <a:lnTo>
                  <a:pt x="401" y="500"/>
                </a:lnTo>
                <a:lnTo>
                  <a:pt x="248" y="500"/>
                </a:lnTo>
                <a:lnTo>
                  <a:pt x="273" y="411"/>
                </a:lnTo>
                <a:lnTo>
                  <a:pt x="291" y="345"/>
                </a:lnTo>
                <a:cubicBezTo>
                  <a:pt x="275" y="351"/>
                  <a:pt x="257" y="355"/>
                  <a:pt x="239" y="355"/>
                </a:cubicBezTo>
                <a:cubicBezTo>
                  <a:pt x="219" y="355"/>
                  <a:pt x="201" y="351"/>
                  <a:pt x="183" y="344"/>
                </a:cubicBezTo>
                <a:lnTo>
                  <a:pt x="202" y="411"/>
                </a:lnTo>
                <a:lnTo>
                  <a:pt x="227" y="500"/>
                </a:lnTo>
                <a:close/>
                <a:moveTo>
                  <a:pt x="507" y="307"/>
                </a:moveTo>
                <a:cubicBezTo>
                  <a:pt x="519" y="323"/>
                  <a:pt x="533" y="336"/>
                  <a:pt x="550" y="347"/>
                </a:cubicBezTo>
                <a:cubicBezTo>
                  <a:pt x="556" y="350"/>
                  <a:pt x="563" y="353"/>
                  <a:pt x="569" y="356"/>
                </a:cubicBezTo>
                <a:cubicBezTo>
                  <a:pt x="588" y="365"/>
                  <a:pt x="609" y="369"/>
                  <a:pt x="631" y="369"/>
                </a:cubicBezTo>
                <a:cubicBezTo>
                  <a:pt x="658" y="369"/>
                  <a:pt x="683" y="362"/>
                  <a:pt x="705" y="350"/>
                </a:cubicBezTo>
                <a:cubicBezTo>
                  <a:pt x="707" y="349"/>
                  <a:pt x="710" y="348"/>
                  <a:pt x="712" y="347"/>
                </a:cubicBezTo>
                <a:cubicBezTo>
                  <a:pt x="729" y="336"/>
                  <a:pt x="743" y="323"/>
                  <a:pt x="755" y="307"/>
                </a:cubicBezTo>
                <a:cubicBezTo>
                  <a:pt x="765" y="294"/>
                  <a:pt x="773" y="280"/>
                  <a:pt x="779" y="263"/>
                </a:cubicBezTo>
                <a:lnTo>
                  <a:pt x="780" y="259"/>
                </a:lnTo>
                <a:lnTo>
                  <a:pt x="780" y="259"/>
                </a:lnTo>
                <a:lnTo>
                  <a:pt x="785" y="259"/>
                </a:lnTo>
                <a:lnTo>
                  <a:pt x="785" y="259"/>
                </a:lnTo>
                <a:cubicBezTo>
                  <a:pt x="786" y="259"/>
                  <a:pt x="786" y="260"/>
                  <a:pt x="787" y="260"/>
                </a:cubicBezTo>
                <a:cubicBezTo>
                  <a:pt x="787" y="260"/>
                  <a:pt x="787" y="260"/>
                  <a:pt x="788" y="260"/>
                </a:cubicBezTo>
                <a:cubicBezTo>
                  <a:pt x="800" y="260"/>
                  <a:pt x="810" y="245"/>
                  <a:pt x="810" y="227"/>
                </a:cubicBezTo>
                <a:cubicBezTo>
                  <a:pt x="810" y="224"/>
                  <a:pt x="810" y="221"/>
                  <a:pt x="809" y="219"/>
                </a:cubicBezTo>
                <a:cubicBezTo>
                  <a:pt x="809" y="217"/>
                  <a:pt x="808" y="214"/>
                  <a:pt x="807" y="212"/>
                </a:cubicBezTo>
                <a:cubicBezTo>
                  <a:pt x="807" y="212"/>
                  <a:pt x="807" y="212"/>
                  <a:pt x="807" y="211"/>
                </a:cubicBezTo>
                <a:cubicBezTo>
                  <a:pt x="806" y="209"/>
                  <a:pt x="805" y="207"/>
                  <a:pt x="804" y="205"/>
                </a:cubicBezTo>
                <a:cubicBezTo>
                  <a:pt x="804" y="205"/>
                  <a:pt x="804" y="205"/>
                  <a:pt x="803" y="205"/>
                </a:cubicBezTo>
                <a:cubicBezTo>
                  <a:pt x="802" y="203"/>
                  <a:pt x="801" y="202"/>
                  <a:pt x="800" y="201"/>
                </a:cubicBezTo>
                <a:cubicBezTo>
                  <a:pt x="800" y="201"/>
                  <a:pt x="799" y="200"/>
                  <a:pt x="799" y="200"/>
                </a:cubicBezTo>
                <a:cubicBezTo>
                  <a:pt x="797" y="215"/>
                  <a:pt x="794" y="225"/>
                  <a:pt x="793" y="225"/>
                </a:cubicBezTo>
                <a:cubicBezTo>
                  <a:pt x="793" y="225"/>
                  <a:pt x="793" y="222"/>
                  <a:pt x="792" y="219"/>
                </a:cubicBezTo>
                <a:cubicBezTo>
                  <a:pt x="791" y="223"/>
                  <a:pt x="789" y="225"/>
                  <a:pt x="789" y="225"/>
                </a:cubicBezTo>
                <a:cubicBezTo>
                  <a:pt x="790" y="224"/>
                  <a:pt x="789" y="213"/>
                  <a:pt x="784" y="200"/>
                </a:cubicBezTo>
                <a:cubicBezTo>
                  <a:pt x="776" y="184"/>
                  <a:pt x="761" y="164"/>
                  <a:pt x="737" y="149"/>
                </a:cubicBezTo>
                <a:cubicBezTo>
                  <a:pt x="723" y="143"/>
                  <a:pt x="707" y="140"/>
                  <a:pt x="687" y="141"/>
                </a:cubicBezTo>
                <a:cubicBezTo>
                  <a:pt x="678" y="141"/>
                  <a:pt x="669" y="142"/>
                  <a:pt x="659" y="144"/>
                </a:cubicBezTo>
                <a:cubicBezTo>
                  <a:pt x="625" y="150"/>
                  <a:pt x="607" y="156"/>
                  <a:pt x="571" y="131"/>
                </a:cubicBezTo>
                <a:cubicBezTo>
                  <a:pt x="570" y="132"/>
                  <a:pt x="568" y="132"/>
                  <a:pt x="567" y="133"/>
                </a:cubicBezTo>
                <a:cubicBezTo>
                  <a:pt x="500" y="148"/>
                  <a:pt x="475" y="202"/>
                  <a:pt x="470" y="219"/>
                </a:cubicBezTo>
                <a:cubicBezTo>
                  <a:pt x="470" y="223"/>
                  <a:pt x="469" y="225"/>
                  <a:pt x="470" y="225"/>
                </a:cubicBezTo>
                <a:cubicBezTo>
                  <a:pt x="469" y="225"/>
                  <a:pt x="466" y="215"/>
                  <a:pt x="464" y="200"/>
                </a:cubicBezTo>
                <a:cubicBezTo>
                  <a:pt x="463" y="200"/>
                  <a:pt x="463" y="201"/>
                  <a:pt x="463" y="201"/>
                </a:cubicBezTo>
                <a:cubicBezTo>
                  <a:pt x="461" y="202"/>
                  <a:pt x="460" y="204"/>
                  <a:pt x="459" y="205"/>
                </a:cubicBezTo>
                <a:cubicBezTo>
                  <a:pt x="459" y="205"/>
                  <a:pt x="459" y="205"/>
                  <a:pt x="459" y="206"/>
                </a:cubicBezTo>
                <a:cubicBezTo>
                  <a:pt x="457" y="207"/>
                  <a:pt x="456" y="209"/>
                  <a:pt x="455" y="211"/>
                </a:cubicBezTo>
                <a:cubicBezTo>
                  <a:pt x="455" y="212"/>
                  <a:pt x="455" y="212"/>
                  <a:pt x="455" y="212"/>
                </a:cubicBezTo>
                <a:cubicBezTo>
                  <a:pt x="454" y="214"/>
                  <a:pt x="454" y="217"/>
                  <a:pt x="453" y="219"/>
                </a:cubicBezTo>
                <a:cubicBezTo>
                  <a:pt x="453" y="222"/>
                  <a:pt x="452" y="224"/>
                  <a:pt x="452" y="227"/>
                </a:cubicBezTo>
                <a:cubicBezTo>
                  <a:pt x="452" y="245"/>
                  <a:pt x="462" y="260"/>
                  <a:pt x="475" y="260"/>
                </a:cubicBezTo>
                <a:cubicBezTo>
                  <a:pt x="475" y="260"/>
                  <a:pt x="475" y="260"/>
                  <a:pt x="476" y="260"/>
                </a:cubicBezTo>
                <a:cubicBezTo>
                  <a:pt x="476" y="260"/>
                  <a:pt x="476" y="259"/>
                  <a:pt x="477" y="259"/>
                </a:cubicBezTo>
                <a:lnTo>
                  <a:pt x="477" y="259"/>
                </a:lnTo>
                <a:lnTo>
                  <a:pt x="482" y="259"/>
                </a:lnTo>
                <a:lnTo>
                  <a:pt x="484" y="263"/>
                </a:lnTo>
                <a:cubicBezTo>
                  <a:pt x="489" y="279"/>
                  <a:pt x="497" y="294"/>
                  <a:pt x="507" y="307"/>
                </a:cubicBezTo>
                <a:close/>
                <a:moveTo>
                  <a:pt x="180" y="333"/>
                </a:moveTo>
                <a:cubicBezTo>
                  <a:pt x="198" y="341"/>
                  <a:pt x="218" y="346"/>
                  <a:pt x="239" y="346"/>
                </a:cubicBezTo>
                <a:cubicBezTo>
                  <a:pt x="258" y="346"/>
                  <a:pt x="277" y="342"/>
                  <a:pt x="294" y="334"/>
                </a:cubicBezTo>
                <a:cubicBezTo>
                  <a:pt x="316" y="324"/>
                  <a:pt x="336" y="309"/>
                  <a:pt x="350" y="289"/>
                </a:cubicBezTo>
                <a:cubicBezTo>
                  <a:pt x="358" y="278"/>
                  <a:pt x="364" y="266"/>
                  <a:pt x="369" y="253"/>
                </a:cubicBezTo>
                <a:lnTo>
                  <a:pt x="370" y="250"/>
                </a:lnTo>
                <a:lnTo>
                  <a:pt x="373" y="250"/>
                </a:lnTo>
                <a:cubicBezTo>
                  <a:pt x="374" y="250"/>
                  <a:pt x="375" y="251"/>
                  <a:pt x="375" y="251"/>
                </a:cubicBezTo>
                <a:lnTo>
                  <a:pt x="376" y="251"/>
                </a:lnTo>
                <a:cubicBezTo>
                  <a:pt x="387" y="251"/>
                  <a:pt x="396" y="238"/>
                  <a:pt x="396" y="222"/>
                </a:cubicBezTo>
                <a:cubicBezTo>
                  <a:pt x="396" y="209"/>
                  <a:pt x="390" y="198"/>
                  <a:pt x="381" y="194"/>
                </a:cubicBezTo>
                <a:cubicBezTo>
                  <a:pt x="380" y="203"/>
                  <a:pt x="378" y="208"/>
                  <a:pt x="377" y="210"/>
                </a:cubicBezTo>
                <a:cubicBezTo>
                  <a:pt x="377" y="211"/>
                  <a:pt x="376" y="211"/>
                  <a:pt x="376" y="212"/>
                </a:cubicBezTo>
                <a:lnTo>
                  <a:pt x="376" y="212"/>
                </a:lnTo>
                <a:cubicBezTo>
                  <a:pt x="375" y="213"/>
                  <a:pt x="374" y="213"/>
                  <a:pt x="373" y="213"/>
                </a:cubicBezTo>
                <a:lnTo>
                  <a:pt x="363" y="213"/>
                </a:lnTo>
                <a:lnTo>
                  <a:pt x="368" y="207"/>
                </a:lnTo>
                <a:cubicBezTo>
                  <a:pt x="368" y="204"/>
                  <a:pt x="365" y="193"/>
                  <a:pt x="357" y="182"/>
                </a:cubicBezTo>
                <a:cubicBezTo>
                  <a:pt x="354" y="184"/>
                  <a:pt x="350" y="186"/>
                  <a:pt x="345" y="188"/>
                </a:cubicBezTo>
                <a:cubicBezTo>
                  <a:pt x="339" y="189"/>
                  <a:pt x="313" y="192"/>
                  <a:pt x="297" y="169"/>
                </a:cubicBezTo>
                <a:cubicBezTo>
                  <a:pt x="291" y="160"/>
                  <a:pt x="287" y="140"/>
                  <a:pt x="286" y="136"/>
                </a:cubicBezTo>
                <a:cubicBezTo>
                  <a:pt x="273" y="161"/>
                  <a:pt x="252" y="172"/>
                  <a:pt x="227" y="168"/>
                </a:cubicBezTo>
                <a:cubicBezTo>
                  <a:pt x="214" y="165"/>
                  <a:pt x="201" y="164"/>
                  <a:pt x="190" y="164"/>
                </a:cubicBezTo>
                <a:cubicBezTo>
                  <a:pt x="127" y="164"/>
                  <a:pt x="105" y="200"/>
                  <a:pt x="103" y="208"/>
                </a:cubicBezTo>
                <a:lnTo>
                  <a:pt x="106" y="212"/>
                </a:lnTo>
                <a:lnTo>
                  <a:pt x="100" y="213"/>
                </a:lnTo>
                <a:cubicBezTo>
                  <a:pt x="99" y="213"/>
                  <a:pt x="97" y="213"/>
                  <a:pt x="95" y="211"/>
                </a:cubicBezTo>
                <a:lnTo>
                  <a:pt x="95" y="211"/>
                </a:lnTo>
                <a:cubicBezTo>
                  <a:pt x="95" y="211"/>
                  <a:pt x="95" y="211"/>
                  <a:pt x="95" y="211"/>
                </a:cubicBezTo>
                <a:cubicBezTo>
                  <a:pt x="94" y="209"/>
                  <a:pt x="92" y="206"/>
                  <a:pt x="90" y="199"/>
                </a:cubicBezTo>
                <a:cubicBezTo>
                  <a:pt x="85" y="205"/>
                  <a:pt x="82" y="213"/>
                  <a:pt x="82" y="222"/>
                </a:cubicBezTo>
                <a:cubicBezTo>
                  <a:pt x="82" y="238"/>
                  <a:pt x="92" y="251"/>
                  <a:pt x="103" y="251"/>
                </a:cubicBezTo>
                <a:lnTo>
                  <a:pt x="105" y="250"/>
                </a:lnTo>
                <a:lnTo>
                  <a:pt x="108" y="250"/>
                </a:lnTo>
                <a:lnTo>
                  <a:pt x="109" y="253"/>
                </a:lnTo>
                <a:cubicBezTo>
                  <a:pt x="114" y="266"/>
                  <a:pt x="120" y="278"/>
                  <a:pt x="128" y="289"/>
                </a:cubicBezTo>
                <a:cubicBezTo>
                  <a:pt x="141" y="308"/>
                  <a:pt x="160" y="323"/>
                  <a:pt x="180" y="333"/>
                </a:cubicBezTo>
                <a:close/>
              </a:path>
            </a:pathLst>
          </a:custGeom>
          <a:gradFill flip="none" rotWithShape="1">
            <a:gsLst>
              <a:gs pos="2000">
                <a:schemeClr val="accent4"/>
              </a:gs>
              <a:gs pos="34000">
                <a:schemeClr val="accent2"/>
              </a:gs>
              <a:gs pos="100000">
                <a:schemeClr val="accent2">
                  <a:lumMod val="20000"/>
                  <a:lumOff val="80000"/>
                </a:schemeClr>
              </a:gs>
              <a:gs pos="73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2126B538-04B6-4B4F-ABEE-E23991563C49}"/>
              </a:ext>
            </a:extLst>
          </p:cNvPr>
          <p:cNvSpPr/>
          <p:nvPr/>
        </p:nvSpPr>
        <p:spPr>
          <a:xfrm>
            <a:off x="8388792" y="2238216"/>
            <a:ext cx="2575146" cy="3634740"/>
          </a:xfrm>
          <a:prstGeom prst="roundRect">
            <a:avLst>
              <a:gd name="adj" fmla="val 6596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2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>
            <a:noAutofit/>
          </a:bodyPr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DDD66C50-C0B3-4127-8407-D441E3999D1D}"/>
              </a:ext>
            </a:extLst>
          </p:cNvPr>
          <p:cNvSpPr/>
          <p:nvPr/>
        </p:nvSpPr>
        <p:spPr>
          <a:xfrm>
            <a:off x="8388792" y="2125980"/>
            <a:ext cx="2575146" cy="3634740"/>
          </a:xfrm>
          <a:prstGeom prst="roundRect">
            <a:avLst>
              <a:gd name="adj" fmla="val 6596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BF23E65-3F6C-48B1-B4D4-33646ECB7B74}"/>
              </a:ext>
            </a:extLst>
          </p:cNvPr>
          <p:cNvSpPr txBox="1"/>
          <p:nvPr/>
        </p:nvSpPr>
        <p:spPr>
          <a:xfrm>
            <a:off x="8595360" y="3924539"/>
            <a:ext cx="2162010" cy="17478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2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请在此输入相关说明，输入文字时可以直接复制，粘贴时请选择右键只保留文本。请在此输入相关说明，输入文字时可以直接复制，粘贴时请选择右键只保留文本。</a:t>
            </a:r>
          </a:p>
          <a:p>
            <a:pPr algn="just"/>
            <a:endParaRPr lang="zh-CN" altLang="en-US" sz="12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056BD8A-E331-44AB-A9BD-EB6BF151F9DF}"/>
              </a:ext>
            </a:extLst>
          </p:cNvPr>
          <p:cNvSpPr txBox="1"/>
          <p:nvPr/>
        </p:nvSpPr>
        <p:spPr>
          <a:xfrm>
            <a:off x="8449313" y="3456660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23" name="news-reporters_21851">
            <a:extLst>
              <a:ext uri="{FF2B5EF4-FFF2-40B4-BE49-F238E27FC236}">
                <a16:creationId xmlns:a16="http://schemas.microsoft.com/office/drawing/2014/main" id="{549E170F-1D16-4B50-B8BE-DA4E5475AB34}"/>
              </a:ext>
            </a:extLst>
          </p:cNvPr>
          <p:cNvSpPr>
            <a:spLocks/>
          </p:cNvSpPr>
          <p:nvPr/>
        </p:nvSpPr>
        <p:spPr bwMode="auto">
          <a:xfrm>
            <a:off x="9266409" y="2594158"/>
            <a:ext cx="819912" cy="705326"/>
          </a:xfrm>
          <a:custGeom>
            <a:avLst/>
            <a:gdLst>
              <a:gd name="T0" fmla="*/ 10575 w 11292"/>
              <a:gd name="T1" fmla="*/ 1504 h 10505"/>
              <a:gd name="T2" fmla="*/ 9215 w 11292"/>
              <a:gd name="T3" fmla="*/ 266 h 10505"/>
              <a:gd name="T4" fmla="*/ 6598 w 11292"/>
              <a:gd name="T5" fmla="*/ 775 h 10505"/>
              <a:gd name="T6" fmla="*/ 5521 w 11292"/>
              <a:gd name="T7" fmla="*/ 1418 h 10505"/>
              <a:gd name="T8" fmla="*/ 2322 w 11292"/>
              <a:gd name="T9" fmla="*/ 189 h 10505"/>
              <a:gd name="T10" fmla="*/ 572 w 11292"/>
              <a:gd name="T11" fmla="*/ 1466 h 10505"/>
              <a:gd name="T12" fmla="*/ 241 w 11292"/>
              <a:gd name="T13" fmla="*/ 3959 h 10505"/>
              <a:gd name="T14" fmla="*/ 1500 w 11292"/>
              <a:gd name="T15" fmla="*/ 5863 h 10505"/>
              <a:gd name="T16" fmla="*/ 1571 w 11292"/>
              <a:gd name="T17" fmla="*/ 5921 h 10505"/>
              <a:gd name="T18" fmla="*/ 1761 w 11292"/>
              <a:gd name="T19" fmla="*/ 6896 h 10505"/>
              <a:gd name="T20" fmla="*/ 2209 w 11292"/>
              <a:gd name="T21" fmla="*/ 8108 h 10505"/>
              <a:gd name="T22" fmla="*/ 2272 w 11292"/>
              <a:gd name="T23" fmla="*/ 8196 h 10505"/>
              <a:gd name="T24" fmla="*/ 1931 w 11292"/>
              <a:gd name="T25" fmla="*/ 9110 h 10505"/>
              <a:gd name="T26" fmla="*/ 3326 w 11292"/>
              <a:gd name="T27" fmla="*/ 10505 h 10505"/>
              <a:gd name="T28" fmla="*/ 4721 w 11292"/>
              <a:gd name="T29" fmla="*/ 9110 h 10505"/>
              <a:gd name="T30" fmla="*/ 3325 w 11292"/>
              <a:gd name="T31" fmla="*/ 7713 h 10505"/>
              <a:gd name="T32" fmla="*/ 2823 w 11292"/>
              <a:gd name="T33" fmla="*/ 7806 h 10505"/>
              <a:gd name="T34" fmla="*/ 2416 w 11292"/>
              <a:gd name="T35" fmla="*/ 6700 h 10505"/>
              <a:gd name="T36" fmla="*/ 2338 w 11292"/>
              <a:gd name="T37" fmla="*/ 6391 h 10505"/>
              <a:gd name="T38" fmla="*/ 4267 w 11292"/>
              <a:gd name="T39" fmla="*/ 6254 h 10505"/>
              <a:gd name="T40" fmla="*/ 4738 w 11292"/>
              <a:gd name="T41" fmla="*/ 5370 h 10505"/>
              <a:gd name="T42" fmla="*/ 4557 w 11292"/>
              <a:gd name="T43" fmla="*/ 4430 h 10505"/>
              <a:gd name="T44" fmla="*/ 3844 w 11292"/>
              <a:gd name="T45" fmla="*/ 3789 h 10505"/>
              <a:gd name="T46" fmla="*/ 2734 w 11292"/>
              <a:gd name="T47" fmla="*/ 3767 h 10505"/>
              <a:gd name="T48" fmla="*/ 1726 w 11292"/>
              <a:gd name="T49" fmla="*/ 4650 h 10505"/>
              <a:gd name="T50" fmla="*/ 1608 w 11292"/>
              <a:gd name="T51" fmla="*/ 5024 h 10505"/>
              <a:gd name="T52" fmla="*/ 899 w 11292"/>
              <a:gd name="T53" fmla="*/ 3775 h 10505"/>
              <a:gd name="T54" fmla="*/ 1162 w 11292"/>
              <a:gd name="T55" fmla="*/ 1815 h 10505"/>
              <a:gd name="T56" fmla="*/ 2418 w 11292"/>
              <a:gd name="T57" fmla="*/ 867 h 10505"/>
              <a:gd name="T58" fmla="*/ 5268 w 11292"/>
              <a:gd name="T59" fmla="*/ 2105 h 10505"/>
              <a:gd name="T60" fmla="*/ 5711 w 11292"/>
              <a:gd name="T61" fmla="*/ 2126 h 10505"/>
              <a:gd name="T62" fmla="*/ 6906 w 11292"/>
              <a:gd name="T63" fmla="*/ 1387 h 10505"/>
              <a:gd name="T64" fmla="*/ 9045 w 11292"/>
              <a:gd name="T65" fmla="*/ 930 h 10505"/>
              <a:gd name="T66" fmla="*/ 9947 w 11292"/>
              <a:gd name="T67" fmla="*/ 1777 h 10505"/>
              <a:gd name="T68" fmla="*/ 10032 w 11292"/>
              <a:gd name="T69" fmla="*/ 4070 h 10505"/>
              <a:gd name="T70" fmla="*/ 8756 w 11292"/>
              <a:gd name="T71" fmla="*/ 5934 h 10505"/>
              <a:gd name="T72" fmla="*/ 6353 w 11292"/>
              <a:gd name="T73" fmla="*/ 7645 h 10505"/>
              <a:gd name="T74" fmla="*/ 6194 w 11292"/>
              <a:gd name="T75" fmla="*/ 8101 h 10505"/>
              <a:gd name="T76" fmla="*/ 6651 w 11292"/>
              <a:gd name="T77" fmla="*/ 8260 h 10505"/>
              <a:gd name="T78" fmla="*/ 9222 w 11292"/>
              <a:gd name="T79" fmla="*/ 6432 h 10505"/>
              <a:gd name="T80" fmla="*/ 10575 w 11292"/>
              <a:gd name="T81" fmla="*/ 1504 h 10505"/>
              <a:gd name="T82" fmla="*/ 2352 w 11292"/>
              <a:gd name="T83" fmla="*/ 4920 h 10505"/>
              <a:gd name="T84" fmla="*/ 2935 w 11292"/>
              <a:gd name="T85" fmla="*/ 4419 h 10505"/>
              <a:gd name="T86" fmla="*/ 3958 w 11292"/>
              <a:gd name="T87" fmla="*/ 4759 h 10505"/>
              <a:gd name="T88" fmla="*/ 3821 w 11292"/>
              <a:gd name="T89" fmla="*/ 5735 h 10505"/>
              <a:gd name="T90" fmla="*/ 3019 w 11292"/>
              <a:gd name="T91" fmla="*/ 5895 h 10505"/>
              <a:gd name="T92" fmla="*/ 2237 w 11292"/>
              <a:gd name="T93" fmla="*/ 5560 h 10505"/>
              <a:gd name="T94" fmla="*/ 2352 w 11292"/>
              <a:gd name="T95" fmla="*/ 4920 h 10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292" h="10505">
                <a:moveTo>
                  <a:pt x="10575" y="1504"/>
                </a:moveTo>
                <a:cubicBezTo>
                  <a:pt x="10288" y="841"/>
                  <a:pt x="9831" y="425"/>
                  <a:pt x="9215" y="266"/>
                </a:cubicBezTo>
                <a:cubicBezTo>
                  <a:pt x="8508" y="85"/>
                  <a:pt x="7628" y="256"/>
                  <a:pt x="6598" y="775"/>
                </a:cubicBezTo>
                <a:cubicBezTo>
                  <a:pt x="6136" y="1008"/>
                  <a:pt x="5751" y="1259"/>
                  <a:pt x="5521" y="1418"/>
                </a:cubicBezTo>
                <a:cubicBezTo>
                  <a:pt x="5003" y="990"/>
                  <a:pt x="3641" y="0"/>
                  <a:pt x="2322" y="189"/>
                </a:cubicBezTo>
                <a:cubicBezTo>
                  <a:pt x="1600" y="291"/>
                  <a:pt x="1011" y="721"/>
                  <a:pt x="572" y="1466"/>
                </a:cubicBezTo>
                <a:cubicBezTo>
                  <a:pt x="115" y="2244"/>
                  <a:pt x="0" y="3105"/>
                  <a:pt x="241" y="3959"/>
                </a:cubicBezTo>
                <a:cubicBezTo>
                  <a:pt x="445" y="4678"/>
                  <a:pt x="891" y="5354"/>
                  <a:pt x="1500" y="5863"/>
                </a:cubicBezTo>
                <a:cubicBezTo>
                  <a:pt x="1523" y="5883"/>
                  <a:pt x="1547" y="5901"/>
                  <a:pt x="1571" y="5921"/>
                </a:cubicBezTo>
                <a:cubicBezTo>
                  <a:pt x="1600" y="6220"/>
                  <a:pt x="1662" y="6545"/>
                  <a:pt x="1761" y="6896"/>
                </a:cubicBezTo>
                <a:cubicBezTo>
                  <a:pt x="1949" y="7568"/>
                  <a:pt x="2199" y="8085"/>
                  <a:pt x="2209" y="8108"/>
                </a:cubicBezTo>
                <a:cubicBezTo>
                  <a:pt x="2226" y="8141"/>
                  <a:pt x="2247" y="8170"/>
                  <a:pt x="2272" y="8196"/>
                </a:cubicBezTo>
                <a:cubicBezTo>
                  <a:pt x="2059" y="8441"/>
                  <a:pt x="1931" y="8760"/>
                  <a:pt x="1931" y="9110"/>
                </a:cubicBezTo>
                <a:cubicBezTo>
                  <a:pt x="1931" y="9880"/>
                  <a:pt x="2556" y="10505"/>
                  <a:pt x="3326" y="10505"/>
                </a:cubicBezTo>
                <a:cubicBezTo>
                  <a:pt x="4096" y="10505"/>
                  <a:pt x="4721" y="9880"/>
                  <a:pt x="4721" y="9110"/>
                </a:cubicBezTo>
                <a:cubicBezTo>
                  <a:pt x="4721" y="8340"/>
                  <a:pt x="4095" y="7713"/>
                  <a:pt x="3325" y="7713"/>
                </a:cubicBezTo>
                <a:cubicBezTo>
                  <a:pt x="3148" y="7713"/>
                  <a:pt x="2978" y="7746"/>
                  <a:pt x="2823" y="7806"/>
                </a:cubicBezTo>
                <a:cubicBezTo>
                  <a:pt x="2808" y="7774"/>
                  <a:pt x="2582" y="7296"/>
                  <a:pt x="2416" y="6700"/>
                </a:cubicBezTo>
                <a:cubicBezTo>
                  <a:pt x="2386" y="6594"/>
                  <a:pt x="2361" y="6491"/>
                  <a:pt x="2338" y="6391"/>
                </a:cubicBezTo>
                <a:cubicBezTo>
                  <a:pt x="3064" y="6710"/>
                  <a:pt x="3778" y="6674"/>
                  <a:pt x="4267" y="6254"/>
                </a:cubicBezTo>
                <a:cubicBezTo>
                  <a:pt x="4527" y="6030"/>
                  <a:pt x="4694" y="5716"/>
                  <a:pt x="4738" y="5370"/>
                </a:cubicBezTo>
                <a:cubicBezTo>
                  <a:pt x="4780" y="5050"/>
                  <a:pt x="4715" y="4716"/>
                  <a:pt x="4557" y="4430"/>
                </a:cubicBezTo>
                <a:cubicBezTo>
                  <a:pt x="4393" y="4134"/>
                  <a:pt x="4147" y="3912"/>
                  <a:pt x="3844" y="3789"/>
                </a:cubicBezTo>
                <a:cubicBezTo>
                  <a:pt x="3513" y="3654"/>
                  <a:pt x="3129" y="3646"/>
                  <a:pt x="2734" y="3767"/>
                </a:cubicBezTo>
                <a:cubicBezTo>
                  <a:pt x="2256" y="3915"/>
                  <a:pt x="1917" y="4211"/>
                  <a:pt x="1726" y="4650"/>
                </a:cubicBezTo>
                <a:cubicBezTo>
                  <a:pt x="1676" y="4766"/>
                  <a:pt x="1636" y="4890"/>
                  <a:pt x="1608" y="5024"/>
                </a:cubicBezTo>
                <a:cubicBezTo>
                  <a:pt x="1273" y="4657"/>
                  <a:pt x="1027" y="4225"/>
                  <a:pt x="899" y="3775"/>
                </a:cubicBezTo>
                <a:cubicBezTo>
                  <a:pt x="709" y="3105"/>
                  <a:pt x="801" y="2427"/>
                  <a:pt x="1162" y="1815"/>
                </a:cubicBezTo>
                <a:cubicBezTo>
                  <a:pt x="1494" y="1251"/>
                  <a:pt x="1904" y="941"/>
                  <a:pt x="2418" y="867"/>
                </a:cubicBezTo>
                <a:cubicBezTo>
                  <a:pt x="3731" y="679"/>
                  <a:pt x="5253" y="2091"/>
                  <a:pt x="5268" y="2105"/>
                </a:cubicBezTo>
                <a:cubicBezTo>
                  <a:pt x="5391" y="2220"/>
                  <a:pt x="5578" y="2229"/>
                  <a:pt x="5711" y="2126"/>
                </a:cubicBezTo>
                <a:cubicBezTo>
                  <a:pt x="5716" y="2122"/>
                  <a:pt x="6224" y="1731"/>
                  <a:pt x="6906" y="1387"/>
                </a:cubicBezTo>
                <a:cubicBezTo>
                  <a:pt x="7772" y="951"/>
                  <a:pt x="8511" y="792"/>
                  <a:pt x="9045" y="930"/>
                </a:cubicBezTo>
                <a:cubicBezTo>
                  <a:pt x="9451" y="1035"/>
                  <a:pt x="9746" y="1311"/>
                  <a:pt x="9947" y="1777"/>
                </a:cubicBezTo>
                <a:cubicBezTo>
                  <a:pt x="10277" y="2539"/>
                  <a:pt x="10306" y="3310"/>
                  <a:pt x="10032" y="4070"/>
                </a:cubicBezTo>
                <a:cubicBezTo>
                  <a:pt x="9807" y="4697"/>
                  <a:pt x="9377" y="5324"/>
                  <a:pt x="8756" y="5934"/>
                </a:cubicBezTo>
                <a:cubicBezTo>
                  <a:pt x="7670" y="7000"/>
                  <a:pt x="6366" y="7639"/>
                  <a:pt x="6353" y="7645"/>
                </a:cubicBezTo>
                <a:cubicBezTo>
                  <a:pt x="6183" y="7728"/>
                  <a:pt x="6113" y="7931"/>
                  <a:pt x="6194" y="8101"/>
                </a:cubicBezTo>
                <a:cubicBezTo>
                  <a:pt x="6277" y="8271"/>
                  <a:pt x="6481" y="8342"/>
                  <a:pt x="6651" y="8260"/>
                </a:cubicBezTo>
                <a:cubicBezTo>
                  <a:pt x="6707" y="8232"/>
                  <a:pt x="8056" y="7573"/>
                  <a:pt x="9222" y="6432"/>
                </a:cubicBezTo>
                <a:cubicBezTo>
                  <a:pt x="10825" y="4865"/>
                  <a:pt x="11292" y="3161"/>
                  <a:pt x="10575" y="1504"/>
                </a:cubicBezTo>
                <a:close/>
                <a:moveTo>
                  <a:pt x="2352" y="4920"/>
                </a:moveTo>
                <a:cubicBezTo>
                  <a:pt x="2461" y="4670"/>
                  <a:pt x="2652" y="4506"/>
                  <a:pt x="2935" y="4419"/>
                </a:cubicBezTo>
                <a:cubicBezTo>
                  <a:pt x="3580" y="4220"/>
                  <a:pt x="3866" y="4590"/>
                  <a:pt x="3958" y="4759"/>
                </a:cubicBezTo>
                <a:cubicBezTo>
                  <a:pt x="4118" y="5048"/>
                  <a:pt x="4122" y="5476"/>
                  <a:pt x="3821" y="5735"/>
                </a:cubicBezTo>
                <a:cubicBezTo>
                  <a:pt x="3573" y="5947"/>
                  <a:pt x="3250" y="5939"/>
                  <a:pt x="3019" y="5895"/>
                </a:cubicBezTo>
                <a:cubicBezTo>
                  <a:pt x="2767" y="5846"/>
                  <a:pt x="2498" y="5730"/>
                  <a:pt x="2237" y="5560"/>
                </a:cubicBezTo>
                <a:cubicBezTo>
                  <a:pt x="2238" y="5307"/>
                  <a:pt x="2276" y="5093"/>
                  <a:pt x="2352" y="4920"/>
                </a:cubicBezTo>
                <a:close/>
              </a:path>
            </a:pathLst>
          </a:custGeom>
          <a:gradFill flip="none" rotWithShape="1">
            <a:gsLst>
              <a:gs pos="2000">
                <a:schemeClr val="accent4"/>
              </a:gs>
              <a:gs pos="34000">
                <a:schemeClr val="accent2"/>
              </a:gs>
              <a:gs pos="100000">
                <a:schemeClr val="accent2">
                  <a:lumMod val="20000"/>
                  <a:lumOff val="80000"/>
                </a:schemeClr>
              </a:gs>
              <a:gs pos="73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文本框 11">
            <a:extLst>
              <a:ext uri="{FF2B5EF4-FFF2-40B4-BE49-F238E27FC236}">
                <a16:creationId xmlns:a16="http://schemas.microsoft.com/office/drawing/2014/main" id="{165A13A1-A081-4C2A-AB00-AC18EF90E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学生开学须知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73D786A7-84FE-4768-A14C-A27F92A6A779}"/>
              </a:ext>
            </a:extLst>
          </p:cNvPr>
          <p:cNvSpPr txBox="1"/>
          <p:nvPr/>
        </p:nvSpPr>
        <p:spPr>
          <a:xfrm>
            <a:off x="667191" y="615712"/>
            <a:ext cx="3894648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NOTICE FOR TERM OPENING</a:t>
            </a:r>
            <a:endParaRPr lang="zh-CN" altLang="en-US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alpha val="9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27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881E7C14-BD66-4AAC-9CBC-18EC3DF10EE2}"/>
              </a:ext>
            </a:extLst>
          </p:cNvPr>
          <p:cNvSpPr/>
          <p:nvPr/>
        </p:nvSpPr>
        <p:spPr>
          <a:xfrm>
            <a:off x="1216660" y="2001520"/>
            <a:ext cx="5958840" cy="1087120"/>
          </a:xfrm>
          <a:custGeom>
            <a:avLst/>
            <a:gdLst>
              <a:gd name="connsiteX0" fmla="*/ 533400 w 5958840"/>
              <a:gd name="connsiteY0" fmla="*/ 0 h 1087120"/>
              <a:gd name="connsiteX1" fmla="*/ 543560 w 5958840"/>
              <a:gd name="connsiteY1" fmla="*/ 0 h 1087120"/>
              <a:gd name="connsiteX2" fmla="*/ 5958840 w 5958840"/>
              <a:gd name="connsiteY2" fmla="*/ 0 h 1087120"/>
              <a:gd name="connsiteX3" fmla="*/ 5958840 w 5958840"/>
              <a:gd name="connsiteY3" fmla="*/ 1087120 h 1087120"/>
              <a:gd name="connsiteX4" fmla="*/ 543560 w 5958840"/>
              <a:gd name="connsiteY4" fmla="*/ 1087120 h 1087120"/>
              <a:gd name="connsiteX5" fmla="*/ 533400 w 5958840"/>
              <a:gd name="connsiteY5" fmla="*/ 1087120 h 1087120"/>
              <a:gd name="connsiteX6" fmla="*/ 533400 w 5958840"/>
              <a:gd name="connsiteY6" fmla="*/ 1086096 h 1087120"/>
              <a:gd name="connsiteX7" fmla="*/ 434014 w 5958840"/>
              <a:gd name="connsiteY7" fmla="*/ 1076077 h 1087120"/>
              <a:gd name="connsiteX8" fmla="*/ 0 w 5958840"/>
              <a:gd name="connsiteY8" fmla="*/ 543560 h 1087120"/>
              <a:gd name="connsiteX9" fmla="*/ 434014 w 5958840"/>
              <a:gd name="connsiteY9" fmla="*/ 11043 h 1087120"/>
              <a:gd name="connsiteX10" fmla="*/ 533400 w 5958840"/>
              <a:gd name="connsiteY10" fmla="*/ 1024 h 108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8840" h="1087120">
                <a:moveTo>
                  <a:pt x="533400" y="0"/>
                </a:moveTo>
                <a:lnTo>
                  <a:pt x="543560" y="0"/>
                </a:lnTo>
                <a:lnTo>
                  <a:pt x="5958840" y="0"/>
                </a:lnTo>
                <a:lnTo>
                  <a:pt x="5958840" y="1087120"/>
                </a:lnTo>
                <a:lnTo>
                  <a:pt x="543560" y="1087120"/>
                </a:lnTo>
                <a:lnTo>
                  <a:pt x="533400" y="1087120"/>
                </a:lnTo>
                <a:lnTo>
                  <a:pt x="533400" y="1086096"/>
                </a:lnTo>
                <a:lnTo>
                  <a:pt x="434014" y="1076077"/>
                </a:lnTo>
                <a:cubicBezTo>
                  <a:pt x="186323" y="1025392"/>
                  <a:pt x="0" y="806235"/>
                  <a:pt x="0" y="543560"/>
                </a:cubicBezTo>
                <a:cubicBezTo>
                  <a:pt x="0" y="280885"/>
                  <a:pt x="186323" y="61728"/>
                  <a:pt x="434014" y="11043"/>
                </a:cubicBezTo>
                <a:lnTo>
                  <a:pt x="533400" y="102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785495DB-4957-4134-86A7-5950413E856E}"/>
              </a:ext>
            </a:extLst>
          </p:cNvPr>
          <p:cNvSpPr/>
          <p:nvPr/>
        </p:nvSpPr>
        <p:spPr>
          <a:xfrm>
            <a:off x="1362075" y="2146935"/>
            <a:ext cx="796290" cy="79629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  <a:effectLst/>
        </p:spPr>
        <p:txBody>
          <a:bodyPr>
            <a:noAutofit/>
          </a:bodyPr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85E92165-4770-45A0-AA64-CC2786DC7B96}"/>
              </a:ext>
            </a:extLst>
          </p:cNvPr>
          <p:cNvSpPr txBox="1"/>
          <p:nvPr/>
        </p:nvSpPr>
        <p:spPr>
          <a:xfrm>
            <a:off x="2332409" y="2445269"/>
            <a:ext cx="4075216" cy="5491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2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02A5BA36-9651-4058-829A-ACB980F58FD5}"/>
              </a:ext>
            </a:extLst>
          </p:cNvPr>
          <p:cNvSpPr txBox="1"/>
          <p:nvPr/>
        </p:nvSpPr>
        <p:spPr>
          <a:xfrm>
            <a:off x="2332408" y="210553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37" name="文本框 11">
            <a:extLst>
              <a:ext uri="{FF2B5EF4-FFF2-40B4-BE49-F238E27FC236}">
                <a16:creationId xmlns:a16="http://schemas.microsoft.com/office/drawing/2014/main" id="{2D997BB7-ECA6-4D0B-9355-A389D8AE8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779" y="2266030"/>
            <a:ext cx="694882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3200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3200" kern="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83641750-6CDD-4CF8-BF28-F57A22168418}"/>
              </a:ext>
            </a:extLst>
          </p:cNvPr>
          <p:cNvSpPr/>
          <p:nvPr/>
        </p:nvSpPr>
        <p:spPr>
          <a:xfrm>
            <a:off x="1216660" y="3308452"/>
            <a:ext cx="5958840" cy="1087120"/>
          </a:xfrm>
          <a:custGeom>
            <a:avLst/>
            <a:gdLst>
              <a:gd name="connsiteX0" fmla="*/ 533400 w 5958840"/>
              <a:gd name="connsiteY0" fmla="*/ 0 h 1087120"/>
              <a:gd name="connsiteX1" fmla="*/ 543560 w 5958840"/>
              <a:gd name="connsiteY1" fmla="*/ 0 h 1087120"/>
              <a:gd name="connsiteX2" fmla="*/ 5958840 w 5958840"/>
              <a:gd name="connsiteY2" fmla="*/ 0 h 1087120"/>
              <a:gd name="connsiteX3" fmla="*/ 5958840 w 5958840"/>
              <a:gd name="connsiteY3" fmla="*/ 1087120 h 1087120"/>
              <a:gd name="connsiteX4" fmla="*/ 543560 w 5958840"/>
              <a:gd name="connsiteY4" fmla="*/ 1087120 h 1087120"/>
              <a:gd name="connsiteX5" fmla="*/ 533400 w 5958840"/>
              <a:gd name="connsiteY5" fmla="*/ 1087120 h 1087120"/>
              <a:gd name="connsiteX6" fmla="*/ 533400 w 5958840"/>
              <a:gd name="connsiteY6" fmla="*/ 1086096 h 1087120"/>
              <a:gd name="connsiteX7" fmla="*/ 434014 w 5958840"/>
              <a:gd name="connsiteY7" fmla="*/ 1076077 h 1087120"/>
              <a:gd name="connsiteX8" fmla="*/ 0 w 5958840"/>
              <a:gd name="connsiteY8" fmla="*/ 543560 h 1087120"/>
              <a:gd name="connsiteX9" fmla="*/ 434014 w 5958840"/>
              <a:gd name="connsiteY9" fmla="*/ 11043 h 1087120"/>
              <a:gd name="connsiteX10" fmla="*/ 533400 w 5958840"/>
              <a:gd name="connsiteY10" fmla="*/ 1024 h 108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8840" h="1087120">
                <a:moveTo>
                  <a:pt x="533400" y="0"/>
                </a:moveTo>
                <a:lnTo>
                  <a:pt x="543560" y="0"/>
                </a:lnTo>
                <a:lnTo>
                  <a:pt x="5958840" y="0"/>
                </a:lnTo>
                <a:lnTo>
                  <a:pt x="5958840" y="1087120"/>
                </a:lnTo>
                <a:lnTo>
                  <a:pt x="543560" y="1087120"/>
                </a:lnTo>
                <a:lnTo>
                  <a:pt x="533400" y="1087120"/>
                </a:lnTo>
                <a:lnTo>
                  <a:pt x="533400" y="1086096"/>
                </a:lnTo>
                <a:lnTo>
                  <a:pt x="434014" y="1076077"/>
                </a:lnTo>
                <a:cubicBezTo>
                  <a:pt x="186323" y="1025392"/>
                  <a:pt x="0" y="806235"/>
                  <a:pt x="0" y="543560"/>
                </a:cubicBezTo>
                <a:cubicBezTo>
                  <a:pt x="0" y="280885"/>
                  <a:pt x="186323" y="61728"/>
                  <a:pt x="434014" y="11043"/>
                </a:cubicBezTo>
                <a:lnTo>
                  <a:pt x="533400" y="102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BACF2DE1-BBBE-4055-97C0-593EA5235C89}"/>
              </a:ext>
            </a:extLst>
          </p:cNvPr>
          <p:cNvSpPr/>
          <p:nvPr/>
        </p:nvSpPr>
        <p:spPr>
          <a:xfrm>
            <a:off x="1362075" y="3453867"/>
            <a:ext cx="796290" cy="79629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  <a:effectLst/>
        </p:spPr>
        <p:txBody>
          <a:bodyPr>
            <a:noAutofit/>
          </a:bodyPr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D0C28E80-F282-4409-9CE5-09B898BD0109}"/>
              </a:ext>
            </a:extLst>
          </p:cNvPr>
          <p:cNvSpPr txBox="1"/>
          <p:nvPr/>
        </p:nvSpPr>
        <p:spPr>
          <a:xfrm>
            <a:off x="2332409" y="3752201"/>
            <a:ext cx="4075216" cy="5491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2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38C61932-CB37-4111-ACF1-DC59EFAA5936}"/>
              </a:ext>
            </a:extLst>
          </p:cNvPr>
          <p:cNvSpPr txBox="1"/>
          <p:nvPr/>
        </p:nvSpPr>
        <p:spPr>
          <a:xfrm>
            <a:off x="2332408" y="3412466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52" name="文本框 11">
            <a:extLst>
              <a:ext uri="{FF2B5EF4-FFF2-40B4-BE49-F238E27FC236}">
                <a16:creationId xmlns:a16="http://schemas.microsoft.com/office/drawing/2014/main" id="{96F5B82D-7176-4AE3-B9C9-8AC897739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779" y="3572962"/>
            <a:ext cx="694882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3200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3200" kern="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2BDB2C1A-CBD0-4FB2-8829-ABEE303DD1BB}"/>
              </a:ext>
            </a:extLst>
          </p:cNvPr>
          <p:cNvSpPr/>
          <p:nvPr/>
        </p:nvSpPr>
        <p:spPr>
          <a:xfrm>
            <a:off x="1216660" y="4615384"/>
            <a:ext cx="5958840" cy="1087120"/>
          </a:xfrm>
          <a:custGeom>
            <a:avLst/>
            <a:gdLst>
              <a:gd name="connsiteX0" fmla="*/ 533400 w 5958840"/>
              <a:gd name="connsiteY0" fmla="*/ 0 h 1087120"/>
              <a:gd name="connsiteX1" fmla="*/ 543560 w 5958840"/>
              <a:gd name="connsiteY1" fmla="*/ 0 h 1087120"/>
              <a:gd name="connsiteX2" fmla="*/ 5958840 w 5958840"/>
              <a:gd name="connsiteY2" fmla="*/ 0 h 1087120"/>
              <a:gd name="connsiteX3" fmla="*/ 5958840 w 5958840"/>
              <a:gd name="connsiteY3" fmla="*/ 1087120 h 1087120"/>
              <a:gd name="connsiteX4" fmla="*/ 543560 w 5958840"/>
              <a:gd name="connsiteY4" fmla="*/ 1087120 h 1087120"/>
              <a:gd name="connsiteX5" fmla="*/ 533400 w 5958840"/>
              <a:gd name="connsiteY5" fmla="*/ 1087120 h 1087120"/>
              <a:gd name="connsiteX6" fmla="*/ 533400 w 5958840"/>
              <a:gd name="connsiteY6" fmla="*/ 1086096 h 1087120"/>
              <a:gd name="connsiteX7" fmla="*/ 434014 w 5958840"/>
              <a:gd name="connsiteY7" fmla="*/ 1076077 h 1087120"/>
              <a:gd name="connsiteX8" fmla="*/ 0 w 5958840"/>
              <a:gd name="connsiteY8" fmla="*/ 543560 h 1087120"/>
              <a:gd name="connsiteX9" fmla="*/ 434014 w 5958840"/>
              <a:gd name="connsiteY9" fmla="*/ 11043 h 1087120"/>
              <a:gd name="connsiteX10" fmla="*/ 533400 w 5958840"/>
              <a:gd name="connsiteY10" fmla="*/ 1024 h 108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8840" h="1087120">
                <a:moveTo>
                  <a:pt x="533400" y="0"/>
                </a:moveTo>
                <a:lnTo>
                  <a:pt x="543560" y="0"/>
                </a:lnTo>
                <a:lnTo>
                  <a:pt x="5958840" y="0"/>
                </a:lnTo>
                <a:lnTo>
                  <a:pt x="5958840" y="1087120"/>
                </a:lnTo>
                <a:lnTo>
                  <a:pt x="543560" y="1087120"/>
                </a:lnTo>
                <a:lnTo>
                  <a:pt x="533400" y="1087120"/>
                </a:lnTo>
                <a:lnTo>
                  <a:pt x="533400" y="1086096"/>
                </a:lnTo>
                <a:lnTo>
                  <a:pt x="434014" y="1076077"/>
                </a:lnTo>
                <a:cubicBezTo>
                  <a:pt x="186323" y="1025392"/>
                  <a:pt x="0" y="806235"/>
                  <a:pt x="0" y="543560"/>
                </a:cubicBezTo>
                <a:cubicBezTo>
                  <a:pt x="0" y="280885"/>
                  <a:pt x="186323" y="61728"/>
                  <a:pt x="434014" y="11043"/>
                </a:cubicBezTo>
                <a:lnTo>
                  <a:pt x="533400" y="102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8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anchor="ctr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53BAFD78-0C03-404C-ADE1-DB2F936D2C53}"/>
              </a:ext>
            </a:extLst>
          </p:cNvPr>
          <p:cNvSpPr/>
          <p:nvPr/>
        </p:nvSpPr>
        <p:spPr>
          <a:xfrm>
            <a:off x="1362075" y="4760799"/>
            <a:ext cx="796290" cy="79629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  <a:effectLst/>
        </p:spPr>
        <p:txBody>
          <a:bodyPr>
            <a:noAutofit/>
          </a:bodyPr>
          <a:lstStyle/>
          <a:p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C21845F1-AA85-40BE-81E3-1F45C2371260}"/>
              </a:ext>
            </a:extLst>
          </p:cNvPr>
          <p:cNvSpPr txBox="1"/>
          <p:nvPr/>
        </p:nvSpPr>
        <p:spPr>
          <a:xfrm>
            <a:off x="2332409" y="5059133"/>
            <a:ext cx="4075216" cy="5491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2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E7D6806C-0BF9-4EE9-9C16-08FE3E51F774}"/>
              </a:ext>
            </a:extLst>
          </p:cNvPr>
          <p:cNvSpPr txBox="1"/>
          <p:nvPr/>
        </p:nvSpPr>
        <p:spPr>
          <a:xfrm>
            <a:off x="2332408" y="4719398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57" name="文本框 11">
            <a:extLst>
              <a:ext uri="{FF2B5EF4-FFF2-40B4-BE49-F238E27FC236}">
                <a16:creationId xmlns:a16="http://schemas.microsoft.com/office/drawing/2014/main" id="{D5D0ABD5-A07C-4B09-A8BA-862F60434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779" y="4879894"/>
            <a:ext cx="694882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3200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3200" kern="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5033FC1B-C3A4-4626-BB31-D3AC300FB206}"/>
              </a:ext>
            </a:extLst>
          </p:cNvPr>
          <p:cNvSpPr/>
          <p:nvPr/>
        </p:nvSpPr>
        <p:spPr>
          <a:xfrm>
            <a:off x="7081520" y="1747520"/>
            <a:ext cx="3893820" cy="4180840"/>
          </a:xfrm>
          <a:prstGeom prst="roundRect">
            <a:avLst>
              <a:gd name="adj" fmla="val 3882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31800" dist="177800" dir="8100000" sx="96000" sy="96000" algn="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0B9994C0-7A06-4307-B6E6-5A735EE71292}"/>
              </a:ext>
            </a:extLst>
          </p:cNvPr>
          <p:cNvSpPr/>
          <p:nvPr/>
        </p:nvSpPr>
        <p:spPr>
          <a:xfrm flipH="1">
            <a:off x="7306998" y="5297040"/>
            <a:ext cx="3533078" cy="333739"/>
          </a:xfrm>
          <a:custGeom>
            <a:avLst/>
            <a:gdLst>
              <a:gd name="connsiteX0" fmla="*/ 5223517 w 5223516"/>
              <a:gd name="connsiteY0" fmla="*/ 297831 h 595661"/>
              <a:gd name="connsiteX1" fmla="*/ 2611758 w 5223516"/>
              <a:gd name="connsiteY1" fmla="*/ 595662 h 595661"/>
              <a:gd name="connsiteX2" fmla="*/ 0 w 5223516"/>
              <a:gd name="connsiteY2" fmla="*/ 297831 h 595661"/>
              <a:gd name="connsiteX3" fmla="*/ 2611758 w 5223516"/>
              <a:gd name="connsiteY3" fmla="*/ 0 h 595661"/>
              <a:gd name="connsiteX4" fmla="*/ 5223517 w 5223516"/>
              <a:gd name="connsiteY4" fmla="*/ 297831 h 59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3516" h="595661">
                <a:moveTo>
                  <a:pt x="5223517" y="297831"/>
                </a:moveTo>
                <a:cubicBezTo>
                  <a:pt x="5223517" y="462318"/>
                  <a:pt x="4054193" y="595662"/>
                  <a:pt x="2611758" y="595662"/>
                </a:cubicBezTo>
                <a:cubicBezTo>
                  <a:pt x="1169324" y="595662"/>
                  <a:pt x="0" y="462318"/>
                  <a:pt x="0" y="297831"/>
                </a:cubicBezTo>
                <a:cubicBezTo>
                  <a:pt x="0" y="133343"/>
                  <a:pt x="1169324" y="0"/>
                  <a:pt x="2611758" y="0"/>
                </a:cubicBezTo>
                <a:cubicBezTo>
                  <a:pt x="4054193" y="0"/>
                  <a:pt x="5223517" y="133343"/>
                  <a:pt x="5223517" y="297831"/>
                </a:cubicBezTo>
                <a:close/>
              </a:path>
            </a:pathLst>
          </a:custGeom>
          <a:solidFill>
            <a:srgbClr val="E6E6E6">
              <a:alpha val="30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A252C9EC-7710-4E16-B28E-98C2D2439349}"/>
              </a:ext>
            </a:extLst>
          </p:cNvPr>
          <p:cNvSpPr/>
          <p:nvPr/>
        </p:nvSpPr>
        <p:spPr>
          <a:xfrm flipH="1">
            <a:off x="8421631" y="3878474"/>
            <a:ext cx="1895307" cy="1568158"/>
          </a:xfrm>
          <a:custGeom>
            <a:avLst/>
            <a:gdLst>
              <a:gd name="connsiteX0" fmla="*/ 474685 w 2258964"/>
              <a:gd name="connsiteY0" fmla="*/ 0 h 1833346"/>
              <a:gd name="connsiteX1" fmla="*/ 35983 w 2258964"/>
              <a:gd name="connsiteY1" fmla="*/ 617208 h 1833346"/>
              <a:gd name="connsiteX2" fmla="*/ 895079 w 2258964"/>
              <a:gd name="connsiteY2" fmla="*/ 1831403 h 1833346"/>
              <a:gd name="connsiteX3" fmla="*/ 2196011 w 2258964"/>
              <a:gd name="connsiteY3" fmla="*/ 916696 h 1833346"/>
              <a:gd name="connsiteX4" fmla="*/ 474685 w 2258964"/>
              <a:gd name="connsiteY4" fmla="*/ 0 h 183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964" h="1833346">
                <a:moveTo>
                  <a:pt x="474685" y="0"/>
                </a:moveTo>
                <a:cubicBezTo>
                  <a:pt x="474685" y="0"/>
                  <a:pt x="86615" y="186787"/>
                  <a:pt x="35983" y="617208"/>
                </a:cubicBezTo>
                <a:cubicBezTo>
                  <a:pt x="-14649" y="1047629"/>
                  <a:pt x="-157639" y="1878804"/>
                  <a:pt x="895079" y="1831403"/>
                </a:cubicBezTo>
                <a:cubicBezTo>
                  <a:pt x="1947798" y="1784002"/>
                  <a:pt x="2444224" y="1724999"/>
                  <a:pt x="2196011" y="916696"/>
                </a:cubicBezTo>
                <a:cubicBezTo>
                  <a:pt x="1947798" y="108393"/>
                  <a:pt x="474685" y="0"/>
                  <a:pt x="474685" y="0"/>
                </a:cubicBezTo>
                <a:close/>
              </a:path>
            </a:pathLst>
          </a:custGeom>
          <a:solidFill>
            <a:schemeClr val="accent4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8D1A0116-B5E7-4B79-A089-5154A2CFF964}"/>
              </a:ext>
            </a:extLst>
          </p:cNvPr>
          <p:cNvSpPr/>
          <p:nvPr/>
        </p:nvSpPr>
        <p:spPr>
          <a:xfrm flipH="1">
            <a:off x="8437062" y="4028885"/>
            <a:ext cx="1519036" cy="1146254"/>
          </a:xfrm>
          <a:custGeom>
            <a:avLst/>
            <a:gdLst>
              <a:gd name="connsiteX0" fmla="*/ 4862 w 1810496"/>
              <a:gd name="connsiteY0" fmla="*/ 47733 h 1340095"/>
              <a:gd name="connsiteX1" fmla="*/ 144884 w 1810496"/>
              <a:gd name="connsiteY1" fmla="*/ 363960 h 1340095"/>
              <a:gd name="connsiteX2" fmla="*/ 678088 w 1810496"/>
              <a:gd name="connsiteY2" fmla="*/ 964926 h 1340095"/>
              <a:gd name="connsiteX3" fmla="*/ 760551 w 1810496"/>
              <a:gd name="connsiteY3" fmla="*/ 1167623 h 1340095"/>
              <a:gd name="connsiteX4" fmla="*/ 813162 w 1810496"/>
              <a:gd name="connsiteY4" fmla="*/ 1265408 h 1340095"/>
              <a:gd name="connsiteX5" fmla="*/ 1706397 w 1810496"/>
              <a:gd name="connsiteY5" fmla="*/ 1111935 h 1340095"/>
              <a:gd name="connsiteX6" fmla="*/ 1617833 w 1810496"/>
              <a:gd name="connsiteY6" fmla="*/ 664443 h 1340095"/>
              <a:gd name="connsiteX7" fmla="*/ 396395 w 1810496"/>
              <a:gd name="connsiteY7" fmla="*/ 0 h 13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0496" h="1340095">
                <a:moveTo>
                  <a:pt x="4862" y="47733"/>
                </a:moveTo>
                <a:cubicBezTo>
                  <a:pt x="-17405" y="172023"/>
                  <a:pt x="38100" y="297377"/>
                  <a:pt x="144884" y="363960"/>
                </a:cubicBezTo>
                <a:cubicBezTo>
                  <a:pt x="287709" y="458596"/>
                  <a:pt x="507720" y="794879"/>
                  <a:pt x="678088" y="964926"/>
                </a:cubicBezTo>
                <a:cubicBezTo>
                  <a:pt x="731808" y="1018446"/>
                  <a:pt x="761573" y="1091611"/>
                  <a:pt x="760551" y="1167623"/>
                </a:cubicBezTo>
                <a:cubicBezTo>
                  <a:pt x="760551" y="1198284"/>
                  <a:pt x="772920" y="1232261"/>
                  <a:pt x="813162" y="1265408"/>
                </a:cubicBezTo>
                <a:cubicBezTo>
                  <a:pt x="931578" y="1362696"/>
                  <a:pt x="1428498" y="1411257"/>
                  <a:pt x="1706397" y="1111935"/>
                </a:cubicBezTo>
                <a:cubicBezTo>
                  <a:pt x="1984297" y="812612"/>
                  <a:pt x="1617833" y="664443"/>
                  <a:pt x="1617833" y="664443"/>
                </a:cubicBezTo>
                <a:lnTo>
                  <a:pt x="396395" y="0"/>
                </a:lnTo>
                <a:close/>
              </a:path>
            </a:pathLst>
          </a:custGeom>
          <a:solidFill>
            <a:srgbClr val="000000">
              <a:alpha val="9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F24D7C33-DB60-4C17-816F-623E9D175CC8}"/>
              </a:ext>
            </a:extLst>
          </p:cNvPr>
          <p:cNvSpPr/>
          <p:nvPr/>
        </p:nvSpPr>
        <p:spPr>
          <a:xfrm flipH="1">
            <a:off x="7562801" y="5323052"/>
            <a:ext cx="252783" cy="140857"/>
          </a:xfrm>
          <a:custGeom>
            <a:avLst/>
            <a:gdLst>
              <a:gd name="connsiteX0" fmla="*/ 153638 w 301285"/>
              <a:gd name="connsiteY0" fmla="*/ 0 h 164678"/>
              <a:gd name="connsiteX1" fmla="*/ 244511 w 301285"/>
              <a:gd name="connsiteY1" fmla="*/ 80549 h 164678"/>
              <a:gd name="connsiteX2" fmla="*/ 202785 w 301285"/>
              <a:gd name="connsiteY2" fmla="*/ 163417 h 164678"/>
              <a:gd name="connsiteX3" fmla="*/ 3225 w 301285"/>
              <a:gd name="connsiteY3" fmla="*/ 94305 h 164678"/>
              <a:gd name="connsiteX4" fmla="*/ 14441 w 301285"/>
              <a:gd name="connsiteY4" fmla="*/ 4143 h 16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285" h="164678">
                <a:moveTo>
                  <a:pt x="153638" y="0"/>
                </a:moveTo>
                <a:cubicBezTo>
                  <a:pt x="153638" y="0"/>
                  <a:pt x="179531" y="66295"/>
                  <a:pt x="244511" y="80549"/>
                </a:cubicBezTo>
                <a:cubicBezTo>
                  <a:pt x="309492" y="94802"/>
                  <a:pt x="344786" y="175682"/>
                  <a:pt x="202785" y="163417"/>
                </a:cubicBezTo>
                <a:cubicBezTo>
                  <a:pt x="60785" y="151153"/>
                  <a:pt x="-17225" y="172699"/>
                  <a:pt x="3225" y="94305"/>
                </a:cubicBezTo>
                <a:cubicBezTo>
                  <a:pt x="23676" y="15911"/>
                  <a:pt x="14441" y="4143"/>
                  <a:pt x="14441" y="4143"/>
                </a:cubicBezTo>
                <a:close/>
              </a:path>
            </a:pathLst>
          </a:custGeom>
          <a:solidFill>
            <a:srgbClr val="F4A28C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3D7C8E51-DB9B-4DA4-9E28-40C1937BB989}"/>
              </a:ext>
            </a:extLst>
          </p:cNvPr>
          <p:cNvSpPr/>
          <p:nvPr/>
        </p:nvSpPr>
        <p:spPr>
          <a:xfrm flipH="1">
            <a:off x="8432500" y="5217862"/>
            <a:ext cx="218687" cy="229294"/>
          </a:xfrm>
          <a:custGeom>
            <a:avLst/>
            <a:gdLst>
              <a:gd name="connsiteX0" fmla="*/ 195969 w 260647"/>
              <a:gd name="connsiteY0" fmla="*/ 67787 h 268069"/>
              <a:gd name="connsiteX1" fmla="*/ 233407 w 260647"/>
              <a:gd name="connsiteY1" fmla="*/ 183803 h 268069"/>
              <a:gd name="connsiteX2" fmla="*/ 155893 w 260647"/>
              <a:gd name="connsiteY2" fmla="*/ 233525 h 268069"/>
              <a:gd name="connsiteX3" fmla="*/ 19169 w 260647"/>
              <a:gd name="connsiteY3" fmla="*/ 71930 h 268069"/>
              <a:gd name="connsiteX4" fmla="*/ 74419 w 260647"/>
              <a:gd name="connsiteY4" fmla="*/ 0 h 26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47" h="268069">
                <a:moveTo>
                  <a:pt x="195969" y="67787"/>
                </a:moveTo>
                <a:cubicBezTo>
                  <a:pt x="195969" y="67787"/>
                  <a:pt x="185084" y="137562"/>
                  <a:pt x="233407" y="183803"/>
                </a:cubicBezTo>
                <a:cubicBezTo>
                  <a:pt x="281731" y="230044"/>
                  <a:pt x="271505" y="316394"/>
                  <a:pt x="155893" y="233525"/>
                </a:cubicBezTo>
                <a:cubicBezTo>
                  <a:pt x="40280" y="150656"/>
                  <a:pt x="-38060" y="128944"/>
                  <a:pt x="19169" y="71930"/>
                </a:cubicBezTo>
                <a:cubicBezTo>
                  <a:pt x="76398" y="14917"/>
                  <a:pt x="74419" y="0"/>
                  <a:pt x="74419" y="0"/>
                </a:cubicBezTo>
                <a:close/>
              </a:path>
            </a:pathLst>
          </a:custGeom>
          <a:solidFill>
            <a:srgbClr val="F4A28C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任意多边形: 形状 63">
            <a:extLst>
              <a:ext uri="{FF2B5EF4-FFF2-40B4-BE49-F238E27FC236}">
                <a16:creationId xmlns:a16="http://schemas.microsoft.com/office/drawing/2014/main" id="{9B72356E-8EA0-4433-BC54-B486F0B73B58}"/>
              </a:ext>
            </a:extLst>
          </p:cNvPr>
          <p:cNvSpPr/>
          <p:nvPr/>
        </p:nvSpPr>
        <p:spPr>
          <a:xfrm flipH="1">
            <a:off x="7661169" y="4427384"/>
            <a:ext cx="1151746" cy="927705"/>
          </a:xfrm>
          <a:custGeom>
            <a:avLst/>
            <a:gdLst>
              <a:gd name="connsiteX0" fmla="*/ 512753 w 1372734"/>
              <a:gd name="connsiteY0" fmla="*/ 0 h 1084588"/>
              <a:gd name="connsiteX1" fmla="*/ 1372674 w 1372734"/>
              <a:gd name="connsiteY1" fmla="*/ 1049618 h 1084588"/>
              <a:gd name="connsiteX2" fmla="*/ 1167837 w 1372734"/>
              <a:gd name="connsiteY2" fmla="*/ 1084588 h 1084588"/>
              <a:gd name="connsiteX3" fmla="*/ 0 w 1372734"/>
              <a:gd name="connsiteY3" fmla="*/ 509147 h 1084588"/>
              <a:gd name="connsiteX4" fmla="*/ 58878 w 1372734"/>
              <a:gd name="connsiteY4" fmla="*/ 76239 h 108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2734" h="1084588">
                <a:moveTo>
                  <a:pt x="512753" y="0"/>
                </a:moveTo>
                <a:cubicBezTo>
                  <a:pt x="512753" y="0"/>
                  <a:pt x="1381085" y="8950"/>
                  <a:pt x="1372674" y="1049618"/>
                </a:cubicBezTo>
                <a:lnTo>
                  <a:pt x="1167837" y="1084588"/>
                </a:lnTo>
                <a:cubicBezTo>
                  <a:pt x="1167837" y="1084588"/>
                  <a:pt x="1128419" y="-14419"/>
                  <a:pt x="0" y="509147"/>
                </a:cubicBezTo>
                <a:lnTo>
                  <a:pt x="58878" y="76239"/>
                </a:lnTo>
                <a:close/>
              </a:path>
            </a:pathLst>
          </a:custGeom>
          <a:solidFill>
            <a:srgbClr val="24285B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A2F6DF2F-FD34-4BB2-B3B5-35C4B6E7FFB1}"/>
              </a:ext>
            </a:extLst>
          </p:cNvPr>
          <p:cNvSpPr/>
          <p:nvPr/>
        </p:nvSpPr>
        <p:spPr>
          <a:xfrm flipH="1">
            <a:off x="7661169" y="4427384"/>
            <a:ext cx="1151746" cy="927705"/>
          </a:xfrm>
          <a:custGeom>
            <a:avLst/>
            <a:gdLst>
              <a:gd name="connsiteX0" fmla="*/ 512753 w 1372734"/>
              <a:gd name="connsiteY0" fmla="*/ 0 h 1084588"/>
              <a:gd name="connsiteX1" fmla="*/ 1372674 w 1372734"/>
              <a:gd name="connsiteY1" fmla="*/ 1049618 h 1084588"/>
              <a:gd name="connsiteX2" fmla="*/ 1167837 w 1372734"/>
              <a:gd name="connsiteY2" fmla="*/ 1084588 h 1084588"/>
              <a:gd name="connsiteX3" fmla="*/ 0 w 1372734"/>
              <a:gd name="connsiteY3" fmla="*/ 509147 h 1084588"/>
              <a:gd name="connsiteX4" fmla="*/ 58878 w 1372734"/>
              <a:gd name="connsiteY4" fmla="*/ 76239 h 108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2734" h="1084588">
                <a:moveTo>
                  <a:pt x="512753" y="0"/>
                </a:moveTo>
                <a:cubicBezTo>
                  <a:pt x="512753" y="0"/>
                  <a:pt x="1381085" y="8950"/>
                  <a:pt x="1372674" y="1049618"/>
                </a:cubicBezTo>
                <a:lnTo>
                  <a:pt x="1167837" y="1084588"/>
                </a:lnTo>
                <a:cubicBezTo>
                  <a:pt x="1167837" y="1084588"/>
                  <a:pt x="1128419" y="-14419"/>
                  <a:pt x="0" y="509147"/>
                </a:cubicBezTo>
                <a:lnTo>
                  <a:pt x="58878" y="76239"/>
                </a:lnTo>
                <a:close/>
              </a:path>
            </a:pathLst>
          </a:custGeom>
          <a:solidFill>
            <a:srgbClr val="000000">
              <a:alpha val="9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id="{B4DA20C6-EC5D-4532-B1CF-1CCB9B114463}"/>
              </a:ext>
            </a:extLst>
          </p:cNvPr>
          <p:cNvSpPr/>
          <p:nvPr/>
        </p:nvSpPr>
        <p:spPr>
          <a:xfrm flipH="1">
            <a:off x="8262321" y="3575665"/>
            <a:ext cx="63237" cy="49617"/>
          </a:xfrm>
          <a:custGeom>
            <a:avLst/>
            <a:gdLst>
              <a:gd name="connsiteX0" fmla="*/ 0 w 75370"/>
              <a:gd name="connsiteY0" fmla="*/ 37788 h 58008"/>
              <a:gd name="connsiteX1" fmla="*/ 75371 w 75370"/>
              <a:gd name="connsiteY1" fmla="*/ 58008 h 58008"/>
              <a:gd name="connsiteX2" fmla="*/ 21770 w 75370"/>
              <a:gd name="connsiteY2" fmla="*/ 0 h 58008"/>
              <a:gd name="connsiteX3" fmla="*/ 0 w 75370"/>
              <a:gd name="connsiteY3" fmla="*/ 37788 h 5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70" h="58008">
                <a:moveTo>
                  <a:pt x="0" y="37788"/>
                </a:moveTo>
                <a:lnTo>
                  <a:pt x="75371" y="58008"/>
                </a:lnTo>
                <a:lnTo>
                  <a:pt x="21770" y="0"/>
                </a:lnTo>
                <a:lnTo>
                  <a:pt x="0" y="37788"/>
                </a:lnTo>
                <a:close/>
              </a:path>
            </a:pathLst>
          </a:custGeom>
          <a:solidFill>
            <a:srgbClr val="FFD200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2AF29FE2-24CE-4E84-A1B3-3AC91E5F62F3}"/>
              </a:ext>
            </a:extLst>
          </p:cNvPr>
          <p:cNvSpPr/>
          <p:nvPr/>
        </p:nvSpPr>
        <p:spPr>
          <a:xfrm flipH="1">
            <a:off x="8383239" y="3404249"/>
            <a:ext cx="936129" cy="919765"/>
          </a:xfrm>
          <a:custGeom>
            <a:avLst/>
            <a:gdLst>
              <a:gd name="connsiteX0" fmla="*/ 0 w 1115746"/>
              <a:gd name="connsiteY0" fmla="*/ 753305 h 1075305"/>
              <a:gd name="connsiteX1" fmla="*/ 516381 w 1115746"/>
              <a:gd name="connsiteY1" fmla="*/ 1067378 h 1075305"/>
              <a:gd name="connsiteX2" fmla="*/ 1021878 w 1115746"/>
              <a:gd name="connsiteY2" fmla="*/ 228082 h 1075305"/>
              <a:gd name="connsiteX3" fmla="*/ 1096589 w 1115746"/>
              <a:gd name="connsiteY3" fmla="*/ 27870 h 1075305"/>
              <a:gd name="connsiteX4" fmla="*/ 912532 w 1115746"/>
              <a:gd name="connsiteY4" fmla="*/ 150682 h 1075305"/>
              <a:gd name="connsiteX5" fmla="*/ 413138 w 1115746"/>
              <a:gd name="connsiteY5" fmla="*/ 590384 h 107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5746" h="1075305">
                <a:moveTo>
                  <a:pt x="0" y="753305"/>
                </a:moveTo>
                <a:cubicBezTo>
                  <a:pt x="0" y="753305"/>
                  <a:pt x="150082" y="1134502"/>
                  <a:pt x="516381" y="1067378"/>
                </a:cubicBezTo>
                <a:cubicBezTo>
                  <a:pt x="882681" y="1000254"/>
                  <a:pt x="1021878" y="228082"/>
                  <a:pt x="1021878" y="228082"/>
                </a:cubicBezTo>
                <a:cubicBezTo>
                  <a:pt x="1021878" y="228082"/>
                  <a:pt x="1166682" y="133445"/>
                  <a:pt x="1096589" y="27870"/>
                </a:cubicBezTo>
                <a:cubicBezTo>
                  <a:pt x="1026496" y="-77705"/>
                  <a:pt x="912532" y="150682"/>
                  <a:pt x="912532" y="150682"/>
                </a:cubicBezTo>
                <a:cubicBezTo>
                  <a:pt x="912532" y="150682"/>
                  <a:pt x="754699" y="801369"/>
                  <a:pt x="413138" y="590384"/>
                </a:cubicBezTo>
                <a:close/>
              </a:path>
            </a:pathLst>
          </a:custGeom>
          <a:solidFill>
            <a:srgbClr val="F4A28C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任意多边形: 形状 67">
            <a:extLst>
              <a:ext uri="{FF2B5EF4-FFF2-40B4-BE49-F238E27FC236}">
                <a16:creationId xmlns:a16="http://schemas.microsoft.com/office/drawing/2014/main" id="{7A7C0017-05EA-477A-9450-AF9B792C9644}"/>
              </a:ext>
            </a:extLst>
          </p:cNvPr>
          <p:cNvSpPr/>
          <p:nvPr/>
        </p:nvSpPr>
        <p:spPr>
          <a:xfrm flipH="1">
            <a:off x="8383239" y="3404249"/>
            <a:ext cx="936129" cy="919765"/>
          </a:xfrm>
          <a:custGeom>
            <a:avLst/>
            <a:gdLst>
              <a:gd name="connsiteX0" fmla="*/ 0 w 1115746"/>
              <a:gd name="connsiteY0" fmla="*/ 753305 h 1075305"/>
              <a:gd name="connsiteX1" fmla="*/ 516381 w 1115746"/>
              <a:gd name="connsiteY1" fmla="*/ 1067378 h 1075305"/>
              <a:gd name="connsiteX2" fmla="*/ 1021878 w 1115746"/>
              <a:gd name="connsiteY2" fmla="*/ 228082 h 1075305"/>
              <a:gd name="connsiteX3" fmla="*/ 1096589 w 1115746"/>
              <a:gd name="connsiteY3" fmla="*/ 27870 h 1075305"/>
              <a:gd name="connsiteX4" fmla="*/ 912532 w 1115746"/>
              <a:gd name="connsiteY4" fmla="*/ 150682 h 1075305"/>
              <a:gd name="connsiteX5" fmla="*/ 413138 w 1115746"/>
              <a:gd name="connsiteY5" fmla="*/ 590384 h 107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5746" h="1075305">
                <a:moveTo>
                  <a:pt x="0" y="753305"/>
                </a:moveTo>
                <a:cubicBezTo>
                  <a:pt x="0" y="753305"/>
                  <a:pt x="150082" y="1134502"/>
                  <a:pt x="516381" y="1067378"/>
                </a:cubicBezTo>
                <a:cubicBezTo>
                  <a:pt x="882681" y="1000254"/>
                  <a:pt x="1021878" y="228082"/>
                  <a:pt x="1021878" y="228082"/>
                </a:cubicBezTo>
                <a:cubicBezTo>
                  <a:pt x="1021878" y="228082"/>
                  <a:pt x="1166682" y="133445"/>
                  <a:pt x="1096589" y="27870"/>
                </a:cubicBezTo>
                <a:cubicBezTo>
                  <a:pt x="1026496" y="-77705"/>
                  <a:pt x="912532" y="150682"/>
                  <a:pt x="912532" y="150682"/>
                </a:cubicBezTo>
                <a:cubicBezTo>
                  <a:pt x="912532" y="150682"/>
                  <a:pt x="754699" y="801369"/>
                  <a:pt x="413138" y="590384"/>
                </a:cubicBezTo>
                <a:close/>
              </a:path>
            </a:pathLst>
          </a:custGeom>
          <a:solidFill>
            <a:srgbClr val="000000">
              <a:alpha val="9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id="{A9BFAE88-7811-42F2-BA95-9D92C0CC9486}"/>
              </a:ext>
            </a:extLst>
          </p:cNvPr>
          <p:cNvSpPr/>
          <p:nvPr/>
        </p:nvSpPr>
        <p:spPr>
          <a:xfrm flipH="1">
            <a:off x="8718128" y="3384773"/>
            <a:ext cx="951106" cy="1466629"/>
          </a:xfrm>
          <a:custGeom>
            <a:avLst/>
            <a:gdLst>
              <a:gd name="connsiteX0" fmla="*/ 421615 w 1133597"/>
              <a:gd name="connsiteY0" fmla="*/ 1748 h 1714648"/>
              <a:gd name="connsiteX1" fmla="*/ 500779 w 1133597"/>
              <a:gd name="connsiteY1" fmla="*/ 18322 h 1714648"/>
              <a:gd name="connsiteX2" fmla="*/ 998854 w 1133597"/>
              <a:gd name="connsiteY2" fmla="*/ 686411 h 1714648"/>
              <a:gd name="connsiteX3" fmla="*/ 1133598 w 1133597"/>
              <a:gd name="connsiteY3" fmla="*/ 1338092 h 1714648"/>
              <a:gd name="connsiteX4" fmla="*/ 601548 w 1133597"/>
              <a:gd name="connsiteY4" fmla="*/ 1714648 h 1714648"/>
              <a:gd name="connsiteX5" fmla="*/ 10621 w 1133597"/>
              <a:gd name="connsiteY5" fmla="*/ 413441 h 1714648"/>
              <a:gd name="connsiteX6" fmla="*/ 421615 w 1133597"/>
              <a:gd name="connsiteY6" fmla="*/ 1748 h 171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3597" h="1714648">
                <a:moveTo>
                  <a:pt x="421615" y="1748"/>
                </a:moveTo>
                <a:lnTo>
                  <a:pt x="500779" y="18322"/>
                </a:lnTo>
                <a:cubicBezTo>
                  <a:pt x="500779" y="18322"/>
                  <a:pt x="1112652" y="352118"/>
                  <a:pt x="998854" y="686411"/>
                </a:cubicBezTo>
                <a:cubicBezTo>
                  <a:pt x="885055" y="1020704"/>
                  <a:pt x="1133598" y="1338092"/>
                  <a:pt x="1133598" y="1338092"/>
                </a:cubicBezTo>
                <a:lnTo>
                  <a:pt x="601548" y="1714648"/>
                </a:lnTo>
                <a:cubicBezTo>
                  <a:pt x="601548" y="1714648"/>
                  <a:pt x="-93447" y="1368091"/>
                  <a:pt x="10621" y="413441"/>
                </a:cubicBezTo>
                <a:cubicBezTo>
                  <a:pt x="10621" y="413441"/>
                  <a:pt x="58944" y="-31234"/>
                  <a:pt x="421615" y="1748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0" name="任意多边形: 形状 69">
            <a:extLst>
              <a:ext uri="{FF2B5EF4-FFF2-40B4-BE49-F238E27FC236}">
                <a16:creationId xmlns:a16="http://schemas.microsoft.com/office/drawing/2014/main" id="{E130A92D-7518-412C-A12C-6EB2D3223D8C}"/>
              </a:ext>
            </a:extLst>
          </p:cNvPr>
          <p:cNvSpPr/>
          <p:nvPr/>
        </p:nvSpPr>
        <p:spPr>
          <a:xfrm rot="20059200" flipH="1">
            <a:off x="8303912" y="3486612"/>
            <a:ext cx="93403" cy="816987"/>
          </a:xfrm>
          <a:custGeom>
            <a:avLst/>
            <a:gdLst>
              <a:gd name="connsiteX0" fmla="*/ 0 w 111324"/>
              <a:gd name="connsiteY0" fmla="*/ 0 h 955146"/>
              <a:gd name="connsiteX1" fmla="*/ 111325 w 111324"/>
              <a:gd name="connsiteY1" fmla="*/ 0 h 955146"/>
              <a:gd name="connsiteX2" fmla="*/ 111325 w 111324"/>
              <a:gd name="connsiteY2" fmla="*/ 955147 h 955146"/>
              <a:gd name="connsiteX3" fmla="*/ 0 w 111324"/>
              <a:gd name="connsiteY3" fmla="*/ 955147 h 95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324" h="955146">
                <a:moveTo>
                  <a:pt x="0" y="0"/>
                </a:moveTo>
                <a:lnTo>
                  <a:pt x="111325" y="0"/>
                </a:lnTo>
                <a:lnTo>
                  <a:pt x="111325" y="955147"/>
                </a:lnTo>
                <a:lnTo>
                  <a:pt x="0" y="955147"/>
                </a:lnTo>
                <a:close/>
              </a:path>
            </a:pathLst>
          </a:custGeom>
          <a:solidFill>
            <a:srgbClr val="E6E6E6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id="{B1A6CA78-C302-4DDE-ACFD-B020B2FF2412}"/>
              </a:ext>
            </a:extLst>
          </p:cNvPr>
          <p:cNvSpPr/>
          <p:nvPr/>
        </p:nvSpPr>
        <p:spPr>
          <a:xfrm flipH="1">
            <a:off x="10415468" y="5566089"/>
            <a:ext cx="225828" cy="190311"/>
          </a:xfrm>
          <a:custGeom>
            <a:avLst/>
            <a:gdLst>
              <a:gd name="connsiteX0" fmla="*/ 205662 w 269158"/>
              <a:gd name="connsiteY0" fmla="*/ 208573 h 222494"/>
              <a:gd name="connsiteX1" fmla="*/ 0 w 269158"/>
              <a:gd name="connsiteY1" fmla="*/ 4218 h 222494"/>
              <a:gd name="connsiteX2" fmla="*/ 269158 w 269158"/>
              <a:gd name="connsiteY2" fmla="*/ 222495 h 22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158" h="222494">
                <a:moveTo>
                  <a:pt x="205662" y="208573"/>
                </a:moveTo>
                <a:cubicBezTo>
                  <a:pt x="205662" y="208573"/>
                  <a:pt x="36779" y="162166"/>
                  <a:pt x="0" y="4218"/>
                </a:cubicBezTo>
                <a:cubicBezTo>
                  <a:pt x="0" y="4218"/>
                  <a:pt x="261736" y="-48984"/>
                  <a:pt x="269158" y="222495"/>
                </a:cubicBezTo>
                <a:close/>
              </a:path>
            </a:pathLst>
          </a:custGeom>
          <a:solidFill>
            <a:schemeClr val="accent1">
              <a:alpha val="58000"/>
            </a:scheme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2" name="任意多边形: 形状 71">
            <a:extLst>
              <a:ext uri="{FF2B5EF4-FFF2-40B4-BE49-F238E27FC236}">
                <a16:creationId xmlns:a16="http://schemas.microsoft.com/office/drawing/2014/main" id="{27049F2C-F789-421F-8CFA-3F1E6D7D1F74}"/>
              </a:ext>
            </a:extLst>
          </p:cNvPr>
          <p:cNvSpPr/>
          <p:nvPr/>
        </p:nvSpPr>
        <p:spPr>
          <a:xfrm flipH="1">
            <a:off x="10351783" y="5419994"/>
            <a:ext cx="147722" cy="310747"/>
          </a:xfrm>
          <a:custGeom>
            <a:avLst/>
            <a:gdLst>
              <a:gd name="connsiteX0" fmla="*/ 56952 w 176066"/>
              <a:gd name="connsiteY0" fmla="*/ 362800 h 363297"/>
              <a:gd name="connsiteX1" fmla="*/ 42768 w 176066"/>
              <a:gd name="connsiteY1" fmla="*/ 0 h 363297"/>
              <a:gd name="connsiteX2" fmla="*/ 153433 w 176066"/>
              <a:gd name="connsiteY2" fmla="*/ 363297 h 36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066" h="363297">
                <a:moveTo>
                  <a:pt x="56952" y="362800"/>
                </a:moveTo>
                <a:cubicBezTo>
                  <a:pt x="56952" y="362800"/>
                  <a:pt x="-61134" y="175351"/>
                  <a:pt x="42768" y="0"/>
                </a:cubicBezTo>
                <a:cubicBezTo>
                  <a:pt x="42768" y="0"/>
                  <a:pt x="241833" y="126955"/>
                  <a:pt x="153433" y="363297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任意多边形: 形状 72">
            <a:extLst>
              <a:ext uri="{FF2B5EF4-FFF2-40B4-BE49-F238E27FC236}">
                <a16:creationId xmlns:a16="http://schemas.microsoft.com/office/drawing/2014/main" id="{09268C03-3A04-4D19-82C1-8A08051D00BD}"/>
              </a:ext>
            </a:extLst>
          </p:cNvPr>
          <p:cNvSpPr/>
          <p:nvPr/>
        </p:nvSpPr>
        <p:spPr>
          <a:xfrm flipH="1">
            <a:off x="10212925" y="5528868"/>
            <a:ext cx="213336" cy="201872"/>
          </a:xfrm>
          <a:custGeom>
            <a:avLst/>
            <a:gdLst>
              <a:gd name="connsiteX0" fmla="*/ 0 w 254269"/>
              <a:gd name="connsiteY0" fmla="*/ 235514 h 236010"/>
              <a:gd name="connsiteX1" fmla="*/ 250851 w 254269"/>
              <a:gd name="connsiteY1" fmla="*/ 0 h 236010"/>
              <a:gd name="connsiteX2" fmla="*/ 128807 w 254269"/>
              <a:gd name="connsiteY2" fmla="*/ 236011 h 23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269" h="236010">
                <a:moveTo>
                  <a:pt x="0" y="235514"/>
                </a:moveTo>
                <a:cubicBezTo>
                  <a:pt x="0" y="235514"/>
                  <a:pt x="62342" y="37457"/>
                  <a:pt x="250851" y="0"/>
                </a:cubicBezTo>
                <a:cubicBezTo>
                  <a:pt x="250851" y="0"/>
                  <a:pt x="286310" y="128613"/>
                  <a:pt x="128807" y="23601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任意多边形: 形状 73">
            <a:extLst>
              <a:ext uri="{FF2B5EF4-FFF2-40B4-BE49-F238E27FC236}">
                <a16:creationId xmlns:a16="http://schemas.microsoft.com/office/drawing/2014/main" id="{1DFEC2A2-E9DC-4A5A-96EF-5369A2F0A908}"/>
              </a:ext>
            </a:extLst>
          </p:cNvPr>
          <p:cNvSpPr/>
          <p:nvPr/>
        </p:nvSpPr>
        <p:spPr>
          <a:xfrm flipH="1">
            <a:off x="10292591" y="5726204"/>
            <a:ext cx="236483" cy="202156"/>
          </a:xfrm>
          <a:custGeom>
            <a:avLst/>
            <a:gdLst>
              <a:gd name="connsiteX0" fmla="*/ 0 w 281857"/>
              <a:gd name="connsiteY0" fmla="*/ 0 h 236342"/>
              <a:gd name="connsiteX1" fmla="*/ 34304 w 281857"/>
              <a:gd name="connsiteY1" fmla="*/ 235513 h 236342"/>
              <a:gd name="connsiteX2" fmla="*/ 250026 w 281857"/>
              <a:gd name="connsiteY2" fmla="*/ 236342 h 236342"/>
              <a:gd name="connsiteX3" fmla="*/ 281857 w 281857"/>
              <a:gd name="connsiteY3" fmla="*/ 1160 h 236342"/>
              <a:gd name="connsiteX4" fmla="*/ 0 w 281857"/>
              <a:gd name="connsiteY4" fmla="*/ 0 h 23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857" h="236342">
                <a:moveTo>
                  <a:pt x="0" y="0"/>
                </a:moveTo>
                <a:lnTo>
                  <a:pt x="34304" y="235513"/>
                </a:lnTo>
                <a:lnTo>
                  <a:pt x="250026" y="236342"/>
                </a:lnTo>
                <a:lnTo>
                  <a:pt x="281857" y="1160"/>
                </a:lnTo>
                <a:lnTo>
                  <a:pt x="0" y="0"/>
                </a:lnTo>
                <a:close/>
              </a:path>
            </a:pathLst>
          </a:custGeom>
          <a:solidFill>
            <a:srgbClr val="24285B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6" name="任意多边形: 形状 75">
            <a:extLst>
              <a:ext uri="{FF2B5EF4-FFF2-40B4-BE49-F238E27FC236}">
                <a16:creationId xmlns:a16="http://schemas.microsoft.com/office/drawing/2014/main" id="{93892319-2D24-4315-B16B-EF5D66B54D2A}"/>
              </a:ext>
            </a:extLst>
          </p:cNvPr>
          <p:cNvSpPr/>
          <p:nvPr/>
        </p:nvSpPr>
        <p:spPr>
          <a:xfrm flipH="1">
            <a:off x="7423844" y="2505467"/>
            <a:ext cx="907048" cy="650697"/>
          </a:xfrm>
          <a:custGeom>
            <a:avLst/>
            <a:gdLst>
              <a:gd name="connsiteX0" fmla="*/ 0 w 1081085"/>
              <a:gd name="connsiteY0" fmla="*/ 0 h 760736"/>
              <a:gd name="connsiteX1" fmla="*/ 1081085 w 1081085"/>
              <a:gd name="connsiteY1" fmla="*/ 0 h 760736"/>
              <a:gd name="connsiteX2" fmla="*/ 1081085 w 1081085"/>
              <a:gd name="connsiteY2" fmla="*/ 760737 h 760736"/>
              <a:gd name="connsiteX3" fmla="*/ 0 w 1081085"/>
              <a:gd name="connsiteY3" fmla="*/ 760737 h 76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1085" h="760736">
                <a:moveTo>
                  <a:pt x="0" y="0"/>
                </a:moveTo>
                <a:lnTo>
                  <a:pt x="1081085" y="0"/>
                </a:lnTo>
                <a:lnTo>
                  <a:pt x="1081085" y="760737"/>
                </a:lnTo>
                <a:lnTo>
                  <a:pt x="0" y="760737"/>
                </a:lnTo>
                <a:close/>
              </a:path>
            </a:pathLst>
          </a:custGeom>
          <a:solidFill>
            <a:srgbClr val="E6E6E6">
              <a:alpha val="43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71D95EF-948A-4DA2-A277-765787F98A57}"/>
              </a:ext>
            </a:extLst>
          </p:cNvPr>
          <p:cNvGrpSpPr/>
          <p:nvPr/>
        </p:nvGrpSpPr>
        <p:grpSpPr>
          <a:xfrm>
            <a:off x="9670456" y="2079449"/>
            <a:ext cx="1004326" cy="720446"/>
            <a:chOff x="9670456" y="2079449"/>
            <a:chExt cx="1004326" cy="720446"/>
          </a:xfrm>
        </p:grpSpPr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CB6263FA-F650-430D-9E3F-2A9E87AD9A2A}"/>
                </a:ext>
              </a:extLst>
            </p:cNvPr>
            <p:cNvSpPr/>
            <p:nvPr/>
          </p:nvSpPr>
          <p:spPr>
            <a:xfrm flipH="1">
              <a:off x="9670456" y="2079449"/>
              <a:ext cx="1004326" cy="720446"/>
            </a:xfrm>
            <a:custGeom>
              <a:avLst/>
              <a:gdLst>
                <a:gd name="connsiteX0" fmla="*/ 0 w 1197028"/>
                <a:gd name="connsiteY0" fmla="*/ 0 h 842279"/>
                <a:gd name="connsiteX1" fmla="*/ 1197029 w 1197028"/>
                <a:gd name="connsiteY1" fmla="*/ 0 h 842279"/>
                <a:gd name="connsiteX2" fmla="*/ 1197029 w 1197028"/>
                <a:gd name="connsiteY2" fmla="*/ 842280 h 842279"/>
                <a:gd name="connsiteX3" fmla="*/ 0 w 1197028"/>
                <a:gd name="connsiteY3" fmla="*/ 842280 h 84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7028" h="842279">
                  <a:moveTo>
                    <a:pt x="0" y="0"/>
                  </a:moveTo>
                  <a:lnTo>
                    <a:pt x="1197029" y="0"/>
                  </a:lnTo>
                  <a:lnTo>
                    <a:pt x="1197029" y="842280"/>
                  </a:lnTo>
                  <a:lnTo>
                    <a:pt x="0" y="842280"/>
                  </a:lnTo>
                  <a:close/>
                </a:path>
              </a:pathLst>
            </a:custGeom>
            <a:solidFill>
              <a:srgbClr val="E6E6E6">
                <a:alpha val="66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3FE3063B-3B57-4C80-847C-0B43251F08C0}"/>
                </a:ext>
              </a:extLst>
            </p:cNvPr>
            <p:cNvSpPr/>
            <p:nvPr/>
          </p:nvSpPr>
          <p:spPr>
            <a:xfrm flipH="1">
              <a:off x="10292591" y="2174148"/>
              <a:ext cx="234407" cy="240148"/>
            </a:xfrm>
            <a:custGeom>
              <a:avLst/>
              <a:gdLst>
                <a:gd name="connsiteX0" fmla="*/ 279384 w 279383"/>
                <a:gd name="connsiteY0" fmla="*/ 140380 h 280759"/>
                <a:gd name="connsiteX1" fmla="*/ 139692 w 279383"/>
                <a:gd name="connsiteY1" fmla="*/ 280760 h 280759"/>
                <a:gd name="connsiteX2" fmla="*/ 0 w 279383"/>
                <a:gd name="connsiteY2" fmla="*/ 140380 h 280759"/>
                <a:gd name="connsiteX3" fmla="*/ 139692 w 279383"/>
                <a:gd name="connsiteY3" fmla="*/ 0 h 280759"/>
                <a:gd name="connsiteX4" fmla="*/ 279384 w 279383"/>
                <a:gd name="connsiteY4" fmla="*/ 140380 h 28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383" h="280759">
                  <a:moveTo>
                    <a:pt x="279384" y="140380"/>
                  </a:moveTo>
                  <a:cubicBezTo>
                    <a:pt x="279384" y="217910"/>
                    <a:pt x="216842" y="280760"/>
                    <a:pt x="139692" y="280760"/>
                  </a:cubicBezTo>
                  <a:cubicBezTo>
                    <a:pt x="62542" y="280760"/>
                    <a:pt x="0" y="217910"/>
                    <a:pt x="0" y="140380"/>
                  </a:cubicBezTo>
                  <a:cubicBezTo>
                    <a:pt x="0" y="62850"/>
                    <a:pt x="62542" y="0"/>
                    <a:pt x="139692" y="0"/>
                  </a:cubicBezTo>
                  <a:cubicBezTo>
                    <a:pt x="216842" y="0"/>
                    <a:pt x="279384" y="62850"/>
                    <a:pt x="279384" y="140380"/>
                  </a:cubicBezTo>
                  <a:close/>
                </a:path>
              </a:pathLst>
            </a:custGeom>
            <a:solidFill>
              <a:srgbClr val="E6E6E6"/>
            </a:solidFill>
            <a:ln w="1647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41E99CB2-32EF-417D-A001-5931DEBBF644}"/>
                </a:ext>
              </a:extLst>
            </p:cNvPr>
            <p:cNvSpPr/>
            <p:nvPr/>
          </p:nvSpPr>
          <p:spPr>
            <a:xfrm flipH="1">
              <a:off x="9819070" y="2192294"/>
              <a:ext cx="330025" cy="469665"/>
            </a:xfrm>
            <a:custGeom>
              <a:avLst/>
              <a:gdLst>
                <a:gd name="connsiteX0" fmla="*/ 0 w 393347"/>
                <a:gd name="connsiteY0" fmla="*/ 0 h 549089"/>
                <a:gd name="connsiteX1" fmla="*/ 393347 w 393347"/>
                <a:gd name="connsiteY1" fmla="*/ 0 h 549089"/>
                <a:gd name="connsiteX2" fmla="*/ 393347 w 393347"/>
                <a:gd name="connsiteY2" fmla="*/ 549089 h 549089"/>
                <a:gd name="connsiteX3" fmla="*/ 0 w 393347"/>
                <a:gd name="connsiteY3" fmla="*/ 549089 h 54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347" h="549089">
                  <a:moveTo>
                    <a:pt x="0" y="0"/>
                  </a:moveTo>
                  <a:lnTo>
                    <a:pt x="393347" y="0"/>
                  </a:lnTo>
                  <a:lnTo>
                    <a:pt x="393347" y="549089"/>
                  </a:lnTo>
                  <a:lnTo>
                    <a:pt x="0" y="549089"/>
                  </a:lnTo>
                  <a:close/>
                </a:path>
              </a:pathLst>
            </a:custGeom>
            <a:solidFill>
              <a:srgbClr val="C1C1C1">
                <a:alpha val="45000"/>
              </a:srgbClr>
            </a:solidFill>
            <a:ln w="1647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241DF93D-2C0B-420B-9E8D-2F45ED5CAE27}"/>
                </a:ext>
              </a:extLst>
            </p:cNvPr>
            <p:cNvSpPr/>
            <p:nvPr/>
          </p:nvSpPr>
          <p:spPr>
            <a:xfrm flipH="1">
              <a:off x="10280138" y="2504459"/>
              <a:ext cx="226658" cy="157499"/>
            </a:xfrm>
            <a:custGeom>
              <a:avLst/>
              <a:gdLst>
                <a:gd name="connsiteX0" fmla="*/ 0 w 270147"/>
                <a:gd name="connsiteY0" fmla="*/ 0 h 184134"/>
                <a:gd name="connsiteX1" fmla="*/ 270148 w 270147"/>
                <a:gd name="connsiteY1" fmla="*/ 0 h 184134"/>
                <a:gd name="connsiteX2" fmla="*/ 270148 w 270147"/>
                <a:gd name="connsiteY2" fmla="*/ 184135 h 184134"/>
                <a:gd name="connsiteX3" fmla="*/ 0 w 270147"/>
                <a:gd name="connsiteY3" fmla="*/ 184135 h 1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147" h="184134">
                  <a:moveTo>
                    <a:pt x="0" y="0"/>
                  </a:moveTo>
                  <a:lnTo>
                    <a:pt x="270148" y="0"/>
                  </a:lnTo>
                  <a:lnTo>
                    <a:pt x="270148" y="184135"/>
                  </a:lnTo>
                  <a:lnTo>
                    <a:pt x="0" y="184135"/>
                  </a:lnTo>
                  <a:close/>
                </a:path>
              </a:pathLst>
            </a:custGeom>
            <a:solidFill>
              <a:srgbClr val="C1C1C1"/>
            </a:solidFill>
            <a:ln w="1647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0" name="任意多边形: 形状 79">
            <a:extLst>
              <a:ext uri="{FF2B5EF4-FFF2-40B4-BE49-F238E27FC236}">
                <a16:creationId xmlns:a16="http://schemas.microsoft.com/office/drawing/2014/main" id="{CA05B488-88D2-4B1D-BE6A-9C07B68FD7BF}"/>
              </a:ext>
            </a:extLst>
          </p:cNvPr>
          <p:cNvSpPr/>
          <p:nvPr/>
        </p:nvSpPr>
        <p:spPr>
          <a:xfrm flipH="1">
            <a:off x="9249073" y="3027604"/>
            <a:ext cx="183208" cy="372840"/>
          </a:xfrm>
          <a:custGeom>
            <a:avLst/>
            <a:gdLst>
              <a:gd name="connsiteX0" fmla="*/ 110170 w 218361"/>
              <a:gd name="connsiteY0" fmla="*/ 0 h 435890"/>
              <a:gd name="connsiteX1" fmla="*/ 0 w 218361"/>
              <a:gd name="connsiteY1" fmla="*/ 390312 h 435890"/>
              <a:gd name="connsiteX2" fmla="*/ 218361 w 218361"/>
              <a:gd name="connsiteY2" fmla="*/ 435890 h 435890"/>
              <a:gd name="connsiteX3" fmla="*/ 210940 w 218361"/>
              <a:gd name="connsiteY3" fmla="*/ 133585 h 435890"/>
              <a:gd name="connsiteX4" fmla="*/ 110170 w 218361"/>
              <a:gd name="connsiteY4" fmla="*/ 0 h 43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361" h="435890">
                <a:moveTo>
                  <a:pt x="110170" y="0"/>
                </a:moveTo>
                <a:lnTo>
                  <a:pt x="0" y="390312"/>
                </a:lnTo>
                <a:lnTo>
                  <a:pt x="218361" y="435890"/>
                </a:lnTo>
                <a:lnTo>
                  <a:pt x="210940" y="133585"/>
                </a:lnTo>
                <a:lnTo>
                  <a:pt x="110170" y="0"/>
                </a:lnTo>
                <a:close/>
              </a:path>
            </a:pathLst>
          </a:custGeom>
          <a:solidFill>
            <a:srgbClr val="F4A28C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1" name="任意多边形: 形状 80">
            <a:extLst>
              <a:ext uri="{FF2B5EF4-FFF2-40B4-BE49-F238E27FC236}">
                <a16:creationId xmlns:a16="http://schemas.microsoft.com/office/drawing/2014/main" id="{82EB9B6F-E396-4A66-A9C9-10AC44359C22}"/>
              </a:ext>
            </a:extLst>
          </p:cNvPr>
          <p:cNvSpPr/>
          <p:nvPr/>
        </p:nvSpPr>
        <p:spPr>
          <a:xfrm flipH="1">
            <a:off x="9251564" y="3154341"/>
            <a:ext cx="55436" cy="133825"/>
          </a:xfrm>
          <a:custGeom>
            <a:avLst/>
            <a:gdLst>
              <a:gd name="connsiteX0" fmla="*/ 66073 w 66073"/>
              <a:gd name="connsiteY0" fmla="*/ 51544 h 156456"/>
              <a:gd name="connsiteX1" fmla="*/ 103 w 66073"/>
              <a:gd name="connsiteY1" fmla="*/ 0 h 156456"/>
              <a:gd name="connsiteX2" fmla="*/ 66073 w 66073"/>
              <a:gd name="connsiteY2" fmla="*/ 156457 h 15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73" h="156456">
                <a:moveTo>
                  <a:pt x="66073" y="51544"/>
                </a:moveTo>
                <a:cubicBezTo>
                  <a:pt x="39573" y="41157"/>
                  <a:pt x="16652" y="23248"/>
                  <a:pt x="103" y="0"/>
                </a:cubicBezTo>
                <a:cubicBezTo>
                  <a:pt x="103" y="0"/>
                  <a:pt x="-5505" y="74085"/>
                  <a:pt x="66073" y="156457"/>
                </a:cubicBezTo>
                <a:close/>
              </a:path>
            </a:pathLst>
          </a:custGeom>
          <a:solidFill>
            <a:srgbClr val="CE8172">
              <a:alpha val="31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任意多边形: 形状 81">
            <a:extLst>
              <a:ext uri="{FF2B5EF4-FFF2-40B4-BE49-F238E27FC236}">
                <a16:creationId xmlns:a16="http://schemas.microsoft.com/office/drawing/2014/main" id="{B065D89E-83C0-4853-AC15-55290B01BB71}"/>
              </a:ext>
            </a:extLst>
          </p:cNvPr>
          <p:cNvSpPr/>
          <p:nvPr/>
        </p:nvSpPr>
        <p:spPr>
          <a:xfrm flipH="1">
            <a:off x="9149489" y="2934458"/>
            <a:ext cx="196001" cy="306414"/>
          </a:xfrm>
          <a:custGeom>
            <a:avLst/>
            <a:gdLst>
              <a:gd name="connsiteX0" fmla="*/ 232839 w 233608"/>
              <a:gd name="connsiteY0" fmla="*/ 121163 h 358231"/>
              <a:gd name="connsiteX1" fmla="*/ 187320 w 233608"/>
              <a:gd name="connsiteY1" fmla="*/ 321540 h 358231"/>
              <a:gd name="connsiteX2" fmla="*/ 105828 w 233608"/>
              <a:gd name="connsiteY2" fmla="*/ 352814 h 358231"/>
              <a:gd name="connsiteX3" fmla="*/ 104857 w 233608"/>
              <a:gd name="connsiteY3" fmla="*/ 352367 h 358231"/>
              <a:gd name="connsiteX4" fmla="*/ 17611 w 233608"/>
              <a:gd name="connsiteY4" fmla="*/ 231876 h 358231"/>
              <a:gd name="connsiteX5" fmla="*/ 129 w 233608"/>
              <a:gd name="connsiteY5" fmla="*/ 119008 h 358231"/>
              <a:gd name="connsiteX6" fmla="*/ 68738 w 233608"/>
              <a:gd name="connsiteY6" fmla="*/ 10616 h 358231"/>
              <a:gd name="connsiteX7" fmla="*/ 232839 w 233608"/>
              <a:gd name="connsiteY7" fmla="*/ 121163 h 35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608" h="358231">
                <a:moveTo>
                  <a:pt x="232839" y="121163"/>
                </a:moveTo>
                <a:cubicBezTo>
                  <a:pt x="232839" y="121163"/>
                  <a:pt x="221954" y="244472"/>
                  <a:pt x="187320" y="321540"/>
                </a:cubicBezTo>
                <a:cubicBezTo>
                  <a:pt x="173410" y="352790"/>
                  <a:pt x="136925" y="366792"/>
                  <a:pt x="105828" y="352814"/>
                </a:cubicBezTo>
                <a:cubicBezTo>
                  <a:pt x="105503" y="352668"/>
                  <a:pt x="105179" y="352519"/>
                  <a:pt x="104857" y="352367"/>
                </a:cubicBezTo>
                <a:cubicBezTo>
                  <a:pt x="66429" y="334302"/>
                  <a:pt x="19756" y="298668"/>
                  <a:pt x="17611" y="231876"/>
                </a:cubicBezTo>
                <a:lnTo>
                  <a:pt x="129" y="119008"/>
                </a:lnTo>
                <a:cubicBezTo>
                  <a:pt x="-2129" y="71928"/>
                  <a:pt x="25349" y="28517"/>
                  <a:pt x="68738" y="10616"/>
                </a:cubicBezTo>
                <a:cubicBezTo>
                  <a:pt x="146253" y="-28001"/>
                  <a:pt x="243229" y="45587"/>
                  <a:pt x="232839" y="121163"/>
                </a:cubicBezTo>
                <a:close/>
              </a:path>
            </a:pathLst>
          </a:custGeom>
          <a:solidFill>
            <a:srgbClr val="F4A28C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3" name="任意多边形: 形状 82">
            <a:extLst>
              <a:ext uri="{FF2B5EF4-FFF2-40B4-BE49-F238E27FC236}">
                <a16:creationId xmlns:a16="http://schemas.microsoft.com/office/drawing/2014/main" id="{4EA6E72D-489C-48FD-8B4A-1DE0FF330A00}"/>
              </a:ext>
            </a:extLst>
          </p:cNvPr>
          <p:cNvSpPr/>
          <p:nvPr/>
        </p:nvSpPr>
        <p:spPr>
          <a:xfrm flipH="1">
            <a:off x="9273170" y="3064399"/>
            <a:ext cx="50448" cy="68536"/>
          </a:xfrm>
          <a:custGeom>
            <a:avLst/>
            <a:gdLst>
              <a:gd name="connsiteX0" fmla="*/ 59490 w 60127"/>
              <a:gd name="connsiteY0" fmla="*/ 49797 h 80126"/>
              <a:gd name="connsiteX1" fmla="*/ 31123 w 60127"/>
              <a:gd name="connsiteY1" fmla="*/ 76 h 80126"/>
              <a:gd name="connsiteX2" fmla="*/ 31123 w 60127"/>
              <a:gd name="connsiteY2" fmla="*/ 80127 h 8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127" h="80126">
                <a:moveTo>
                  <a:pt x="59490" y="49797"/>
                </a:moveTo>
                <a:cubicBezTo>
                  <a:pt x="59490" y="49797"/>
                  <a:pt x="66911" y="2727"/>
                  <a:pt x="31123" y="76"/>
                </a:cubicBezTo>
                <a:cubicBezTo>
                  <a:pt x="-4666" y="-2576"/>
                  <a:pt x="-15716" y="65376"/>
                  <a:pt x="31123" y="80127"/>
                </a:cubicBezTo>
                <a:close/>
              </a:path>
            </a:pathLst>
          </a:custGeom>
          <a:solidFill>
            <a:srgbClr val="F4A28C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4" name="任意多边形: 形状 83">
            <a:extLst>
              <a:ext uri="{FF2B5EF4-FFF2-40B4-BE49-F238E27FC236}">
                <a16:creationId xmlns:a16="http://schemas.microsoft.com/office/drawing/2014/main" id="{189D0E51-F448-4F20-9629-2A6DA85502D8}"/>
              </a:ext>
            </a:extLst>
          </p:cNvPr>
          <p:cNvSpPr/>
          <p:nvPr/>
        </p:nvSpPr>
        <p:spPr>
          <a:xfrm flipH="1">
            <a:off x="9136176" y="3103448"/>
            <a:ext cx="56578" cy="69747"/>
          </a:xfrm>
          <a:custGeom>
            <a:avLst/>
            <a:gdLst>
              <a:gd name="connsiteX0" fmla="*/ 39912 w 67434"/>
              <a:gd name="connsiteY0" fmla="*/ 0 h 81542"/>
              <a:gd name="connsiteX1" fmla="*/ 65475 w 67434"/>
              <a:gd name="connsiteY1" fmla="*/ 53036 h 81542"/>
              <a:gd name="connsiteX2" fmla="*/ 56216 w 67434"/>
              <a:gd name="connsiteY2" fmla="*/ 79579 h 81542"/>
              <a:gd name="connsiteX3" fmla="*/ 47828 w 67434"/>
              <a:gd name="connsiteY3" fmla="*/ 81543 h 81542"/>
              <a:gd name="connsiteX4" fmla="*/ 0 w 67434"/>
              <a:gd name="connsiteY4" fmla="*/ 81543 h 8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34" h="81542">
                <a:moveTo>
                  <a:pt x="39912" y="0"/>
                </a:moveTo>
                <a:lnTo>
                  <a:pt x="65475" y="53036"/>
                </a:lnTo>
                <a:cubicBezTo>
                  <a:pt x="70212" y="62935"/>
                  <a:pt x="66067" y="74819"/>
                  <a:pt x="56216" y="79579"/>
                </a:cubicBezTo>
                <a:cubicBezTo>
                  <a:pt x="53597" y="80845"/>
                  <a:pt x="50734" y="81515"/>
                  <a:pt x="47828" y="81543"/>
                </a:cubicBezTo>
                <a:lnTo>
                  <a:pt x="0" y="81543"/>
                </a:lnTo>
                <a:close/>
              </a:path>
            </a:pathLst>
          </a:custGeom>
          <a:solidFill>
            <a:srgbClr val="F4A28C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5" name="任意多边形: 形状 84">
            <a:extLst>
              <a:ext uri="{FF2B5EF4-FFF2-40B4-BE49-F238E27FC236}">
                <a16:creationId xmlns:a16="http://schemas.microsoft.com/office/drawing/2014/main" id="{92A506F4-DB49-4A4B-A872-69645C984EED}"/>
              </a:ext>
            </a:extLst>
          </p:cNvPr>
          <p:cNvSpPr/>
          <p:nvPr/>
        </p:nvSpPr>
        <p:spPr>
          <a:xfrm rot="19800000" flipH="1">
            <a:off x="8291868" y="3479654"/>
            <a:ext cx="365033" cy="37284"/>
          </a:xfrm>
          <a:custGeom>
            <a:avLst/>
            <a:gdLst>
              <a:gd name="connsiteX0" fmla="*/ 0 w 435073"/>
              <a:gd name="connsiteY0" fmla="*/ 0 h 43589"/>
              <a:gd name="connsiteX1" fmla="*/ 435073 w 435073"/>
              <a:gd name="connsiteY1" fmla="*/ 0 h 43589"/>
              <a:gd name="connsiteX2" fmla="*/ 435073 w 435073"/>
              <a:gd name="connsiteY2" fmla="*/ 43589 h 43589"/>
              <a:gd name="connsiteX3" fmla="*/ 0 w 435073"/>
              <a:gd name="connsiteY3" fmla="*/ 43589 h 4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073" h="43589">
                <a:moveTo>
                  <a:pt x="0" y="0"/>
                </a:moveTo>
                <a:lnTo>
                  <a:pt x="435073" y="0"/>
                </a:lnTo>
                <a:lnTo>
                  <a:pt x="435073" y="43589"/>
                </a:lnTo>
                <a:lnTo>
                  <a:pt x="0" y="43589"/>
                </a:lnTo>
                <a:close/>
              </a:path>
            </a:pathLst>
          </a:custGeom>
          <a:solidFill>
            <a:srgbClr val="24285B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6" name="任意多边形: 形状 85">
            <a:extLst>
              <a:ext uri="{FF2B5EF4-FFF2-40B4-BE49-F238E27FC236}">
                <a16:creationId xmlns:a16="http://schemas.microsoft.com/office/drawing/2014/main" id="{056628FF-246F-4D39-89E1-9004283BD614}"/>
              </a:ext>
            </a:extLst>
          </p:cNvPr>
          <p:cNvSpPr/>
          <p:nvPr/>
        </p:nvSpPr>
        <p:spPr>
          <a:xfrm flipH="1">
            <a:off x="9062128" y="3826724"/>
            <a:ext cx="600153" cy="1024677"/>
          </a:xfrm>
          <a:custGeom>
            <a:avLst/>
            <a:gdLst>
              <a:gd name="connsiteX0" fmla="*/ 715306 w 715306"/>
              <a:gd name="connsiteY0" fmla="*/ 990622 h 1197959"/>
              <a:gd name="connsiteX1" fmla="*/ 593262 w 715306"/>
              <a:gd name="connsiteY1" fmla="*/ 1197960 h 1197959"/>
              <a:gd name="connsiteX2" fmla="*/ 23939 w 715306"/>
              <a:gd name="connsiteY2" fmla="*/ 399435 h 1197959"/>
              <a:gd name="connsiteX3" fmla="*/ 315527 w 715306"/>
              <a:gd name="connsiteY3" fmla="*/ 43596 h 119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5306" h="1197959">
                <a:moveTo>
                  <a:pt x="715306" y="990622"/>
                </a:moveTo>
                <a:lnTo>
                  <a:pt x="593262" y="1197960"/>
                </a:lnTo>
                <a:cubicBezTo>
                  <a:pt x="593262" y="1197960"/>
                  <a:pt x="150767" y="982501"/>
                  <a:pt x="23939" y="399435"/>
                </a:cubicBezTo>
                <a:cubicBezTo>
                  <a:pt x="-102888" y="-183631"/>
                  <a:pt x="315527" y="43596"/>
                  <a:pt x="315527" y="43596"/>
                </a:cubicBezTo>
                <a:close/>
              </a:path>
            </a:pathLst>
          </a:custGeom>
          <a:solidFill>
            <a:srgbClr val="000000">
              <a:alpha val="18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7" name="任意多边形: 形状 86">
            <a:extLst>
              <a:ext uri="{FF2B5EF4-FFF2-40B4-BE49-F238E27FC236}">
                <a16:creationId xmlns:a16="http://schemas.microsoft.com/office/drawing/2014/main" id="{7EF4232B-C344-425E-B5D9-E5DCDB3B6871}"/>
              </a:ext>
            </a:extLst>
          </p:cNvPr>
          <p:cNvSpPr/>
          <p:nvPr/>
        </p:nvSpPr>
        <p:spPr>
          <a:xfrm flipH="1">
            <a:off x="8119466" y="4135626"/>
            <a:ext cx="1045060" cy="1159355"/>
          </a:xfrm>
          <a:custGeom>
            <a:avLst/>
            <a:gdLst>
              <a:gd name="connsiteX0" fmla="*/ 0 w 1245578"/>
              <a:gd name="connsiteY0" fmla="*/ 836819 h 1355412"/>
              <a:gd name="connsiteX1" fmla="*/ 1016270 w 1245578"/>
              <a:gd name="connsiteY1" fmla="*/ 9 h 1355412"/>
              <a:gd name="connsiteX2" fmla="*/ 834852 w 1245578"/>
              <a:gd name="connsiteY2" fmla="*/ 1355413 h 1355412"/>
              <a:gd name="connsiteX3" fmla="*/ 634963 w 1245578"/>
              <a:gd name="connsiteY3" fmla="*/ 1273704 h 1355412"/>
              <a:gd name="connsiteX4" fmla="*/ 856293 w 1245578"/>
              <a:gd name="connsiteY4" fmla="*/ 506835 h 1355412"/>
              <a:gd name="connsiteX5" fmla="*/ 0 w 1245578"/>
              <a:gd name="connsiteY5" fmla="*/ 836819 h 135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5578" h="1355412">
                <a:moveTo>
                  <a:pt x="0" y="836819"/>
                </a:moveTo>
                <a:cubicBezTo>
                  <a:pt x="0" y="836819"/>
                  <a:pt x="410005" y="-3140"/>
                  <a:pt x="1016270" y="9"/>
                </a:cubicBezTo>
                <a:cubicBezTo>
                  <a:pt x="1622536" y="3158"/>
                  <a:pt x="834852" y="1355413"/>
                  <a:pt x="834852" y="1355413"/>
                </a:cubicBezTo>
                <a:lnTo>
                  <a:pt x="634963" y="1273704"/>
                </a:lnTo>
                <a:cubicBezTo>
                  <a:pt x="634963" y="1273704"/>
                  <a:pt x="931828" y="693622"/>
                  <a:pt x="856293" y="506835"/>
                </a:cubicBezTo>
                <a:cubicBezTo>
                  <a:pt x="780757" y="320048"/>
                  <a:pt x="665309" y="1608494"/>
                  <a:pt x="0" y="836819"/>
                </a:cubicBezTo>
                <a:close/>
              </a:path>
            </a:pathLst>
          </a:custGeom>
          <a:solidFill>
            <a:srgbClr val="24285B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8" name="任意多边形: 形状 87">
            <a:extLst>
              <a:ext uri="{FF2B5EF4-FFF2-40B4-BE49-F238E27FC236}">
                <a16:creationId xmlns:a16="http://schemas.microsoft.com/office/drawing/2014/main" id="{ABA288ED-5ED3-465B-9C08-6D3CEA99E362}"/>
              </a:ext>
            </a:extLst>
          </p:cNvPr>
          <p:cNvSpPr/>
          <p:nvPr/>
        </p:nvSpPr>
        <p:spPr>
          <a:xfrm flipH="1">
            <a:off x="8303325" y="3406962"/>
            <a:ext cx="1319757" cy="1289609"/>
          </a:xfrm>
          <a:custGeom>
            <a:avLst/>
            <a:gdLst>
              <a:gd name="connsiteX0" fmla="*/ 195743 w 1572981"/>
              <a:gd name="connsiteY0" fmla="*/ 22876 h 1507693"/>
              <a:gd name="connsiteX1" fmla="*/ 470838 w 1572981"/>
              <a:gd name="connsiteY1" fmla="*/ 118838 h 1507693"/>
              <a:gd name="connsiteX2" fmla="*/ 866659 w 1572981"/>
              <a:gd name="connsiteY2" fmla="*/ 1162987 h 1507693"/>
              <a:gd name="connsiteX3" fmla="*/ 1433672 w 1572981"/>
              <a:gd name="connsiteY3" fmla="*/ 811788 h 1507693"/>
              <a:gd name="connsiteX4" fmla="*/ 1516135 w 1572981"/>
              <a:gd name="connsiteY4" fmla="*/ 618538 h 1507693"/>
              <a:gd name="connsiteX5" fmla="*/ 1516135 w 1572981"/>
              <a:gd name="connsiteY5" fmla="*/ 867145 h 1507693"/>
              <a:gd name="connsiteX6" fmla="*/ 823449 w 1572981"/>
              <a:gd name="connsiteY6" fmla="*/ 1507555 h 1507693"/>
              <a:gd name="connsiteX7" fmla="*/ 195743 w 1572981"/>
              <a:gd name="connsiteY7" fmla="*/ 22876 h 150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2981" h="1507693">
                <a:moveTo>
                  <a:pt x="195743" y="22876"/>
                </a:moveTo>
                <a:cubicBezTo>
                  <a:pt x="195743" y="22876"/>
                  <a:pt x="378150" y="-70103"/>
                  <a:pt x="470838" y="118838"/>
                </a:cubicBezTo>
                <a:cubicBezTo>
                  <a:pt x="563526" y="307779"/>
                  <a:pt x="490464" y="1120392"/>
                  <a:pt x="866659" y="1162987"/>
                </a:cubicBezTo>
                <a:cubicBezTo>
                  <a:pt x="1242854" y="1205581"/>
                  <a:pt x="1433672" y="811788"/>
                  <a:pt x="1433672" y="811788"/>
                </a:cubicBezTo>
                <a:cubicBezTo>
                  <a:pt x="1433672" y="811788"/>
                  <a:pt x="1464679" y="646050"/>
                  <a:pt x="1516135" y="618538"/>
                </a:cubicBezTo>
                <a:cubicBezTo>
                  <a:pt x="1567592" y="591025"/>
                  <a:pt x="1612947" y="765216"/>
                  <a:pt x="1516135" y="867145"/>
                </a:cubicBezTo>
                <a:cubicBezTo>
                  <a:pt x="1516135" y="867145"/>
                  <a:pt x="1350220" y="1493468"/>
                  <a:pt x="823449" y="1507555"/>
                </a:cubicBezTo>
                <a:cubicBezTo>
                  <a:pt x="296677" y="1521643"/>
                  <a:pt x="-323607" y="451806"/>
                  <a:pt x="195743" y="22876"/>
                </a:cubicBezTo>
                <a:close/>
              </a:path>
            </a:pathLst>
          </a:custGeom>
          <a:solidFill>
            <a:srgbClr val="F4A28C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9" name="任意多边形: 形状 88">
            <a:extLst>
              <a:ext uri="{FF2B5EF4-FFF2-40B4-BE49-F238E27FC236}">
                <a16:creationId xmlns:a16="http://schemas.microsoft.com/office/drawing/2014/main" id="{21F6AAB8-224C-4A07-BB65-93D925014D9B}"/>
              </a:ext>
            </a:extLst>
          </p:cNvPr>
          <p:cNvSpPr/>
          <p:nvPr/>
        </p:nvSpPr>
        <p:spPr>
          <a:xfrm flipH="1">
            <a:off x="9112366" y="2821336"/>
            <a:ext cx="969312" cy="1359365"/>
          </a:xfrm>
          <a:custGeom>
            <a:avLst/>
            <a:gdLst>
              <a:gd name="connsiteX0" fmla="*/ 1111105 w 1155296"/>
              <a:gd name="connsiteY0" fmla="*/ 92649 h 1589245"/>
              <a:gd name="connsiteX1" fmla="*/ 1075811 w 1155296"/>
              <a:gd name="connsiteY1" fmla="*/ 264022 h 1589245"/>
              <a:gd name="connsiteX2" fmla="*/ 903464 w 1155296"/>
              <a:gd name="connsiteY2" fmla="*/ 479481 h 1589245"/>
              <a:gd name="connsiteX3" fmla="*/ 773998 w 1155296"/>
              <a:gd name="connsiteY3" fmla="*/ 881561 h 1589245"/>
              <a:gd name="connsiteX4" fmla="*/ 707203 w 1155296"/>
              <a:gd name="connsiteY4" fmla="*/ 1340655 h 1589245"/>
              <a:gd name="connsiteX5" fmla="*/ 256627 w 1155296"/>
              <a:gd name="connsiteY5" fmla="*/ 1536225 h 1589245"/>
              <a:gd name="connsiteX6" fmla="*/ 130294 w 1155296"/>
              <a:gd name="connsiteY6" fmla="*/ 862833 h 1589245"/>
              <a:gd name="connsiteX7" fmla="*/ 691040 w 1155296"/>
              <a:gd name="connsiteY7" fmla="*/ 284076 h 1589245"/>
              <a:gd name="connsiteX8" fmla="*/ 1111105 w 1155296"/>
              <a:gd name="connsiteY8" fmla="*/ 92649 h 158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5296" h="1589245">
                <a:moveTo>
                  <a:pt x="1111105" y="92649"/>
                </a:moveTo>
                <a:cubicBezTo>
                  <a:pt x="1111105" y="92649"/>
                  <a:pt x="1231006" y="234355"/>
                  <a:pt x="1075811" y="264022"/>
                </a:cubicBezTo>
                <a:cubicBezTo>
                  <a:pt x="920616" y="293689"/>
                  <a:pt x="888621" y="321699"/>
                  <a:pt x="903464" y="479481"/>
                </a:cubicBezTo>
                <a:cubicBezTo>
                  <a:pt x="918307" y="637263"/>
                  <a:pt x="979825" y="782615"/>
                  <a:pt x="773998" y="881561"/>
                </a:cubicBezTo>
                <a:cubicBezTo>
                  <a:pt x="568171" y="980506"/>
                  <a:pt x="745136" y="1146741"/>
                  <a:pt x="707203" y="1340655"/>
                </a:cubicBezTo>
                <a:cubicBezTo>
                  <a:pt x="669270" y="1534568"/>
                  <a:pt x="488347" y="1668484"/>
                  <a:pt x="256627" y="1536225"/>
                </a:cubicBezTo>
                <a:cubicBezTo>
                  <a:pt x="24907" y="1403966"/>
                  <a:pt x="-118084" y="1065530"/>
                  <a:pt x="130294" y="862833"/>
                </a:cubicBezTo>
                <a:cubicBezTo>
                  <a:pt x="378672" y="660135"/>
                  <a:pt x="691040" y="610911"/>
                  <a:pt x="691040" y="284076"/>
                </a:cubicBezTo>
                <a:cubicBezTo>
                  <a:pt x="691040" y="-42759"/>
                  <a:pt x="950633" y="-59664"/>
                  <a:pt x="1111105" y="92649"/>
                </a:cubicBezTo>
                <a:close/>
              </a:path>
            </a:pathLst>
          </a:custGeom>
          <a:solidFill>
            <a:srgbClr val="24285B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0" name="任意多边形: 形状 89">
            <a:extLst>
              <a:ext uri="{FF2B5EF4-FFF2-40B4-BE49-F238E27FC236}">
                <a16:creationId xmlns:a16="http://schemas.microsoft.com/office/drawing/2014/main" id="{73072551-2D55-4D5D-BB76-4BBF5B60E59D}"/>
              </a:ext>
            </a:extLst>
          </p:cNvPr>
          <p:cNvSpPr/>
          <p:nvPr/>
        </p:nvSpPr>
        <p:spPr>
          <a:xfrm flipH="1">
            <a:off x="7902345" y="2694864"/>
            <a:ext cx="280624" cy="287497"/>
          </a:xfrm>
          <a:custGeom>
            <a:avLst/>
            <a:gdLst>
              <a:gd name="connsiteX0" fmla="*/ 334468 w 334468"/>
              <a:gd name="connsiteY0" fmla="*/ 168058 h 336116"/>
              <a:gd name="connsiteX1" fmla="*/ 167234 w 334468"/>
              <a:gd name="connsiteY1" fmla="*/ 336116 h 336116"/>
              <a:gd name="connsiteX2" fmla="*/ -1 w 334468"/>
              <a:gd name="connsiteY2" fmla="*/ 168058 h 336116"/>
              <a:gd name="connsiteX3" fmla="*/ 167234 w 334468"/>
              <a:gd name="connsiteY3" fmla="*/ 0 h 336116"/>
              <a:gd name="connsiteX4" fmla="*/ 334468 w 334468"/>
              <a:gd name="connsiteY4" fmla="*/ 168058 h 33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468" h="336116">
                <a:moveTo>
                  <a:pt x="334468" y="168058"/>
                </a:moveTo>
                <a:cubicBezTo>
                  <a:pt x="334468" y="260874"/>
                  <a:pt x="259595" y="336116"/>
                  <a:pt x="167234" y="336116"/>
                </a:cubicBezTo>
                <a:cubicBezTo>
                  <a:pt x="74873" y="336116"/>
                  <a:pt x="-1" y="260874"/>
                  <a:pt x="-1" y="168058"/>
                </a:cubicBezTo>
                <a:cubicBezTo>
                  <a:pt x="-1" y="75242"/>
                  <a:pt x="74873" y="0"/>
                  <a:pt x="167234" y="0"/>
                </a:cubicBezTo>
                <a:cubicBezTo>
                  <a:pt x="259595" y="0"/>
                  <a:pt x="334468" y="75242"/>
                  <a:pt x="334468" y="168058"/>
                </a:cubicBezTo>
                <a:close/>
              </a:path>
            </a:pathLst>
          </a:custGeom>
          <a:solidFill>
            <a:srgbClr val="C1C1C1">
              <a:alpha val="43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1" name="任意多边形: 形状 90">
            <a:extLst>
              <a:ext uri="{FF2B5EF4-FFF2-40B4-BE49-F238E27FC236}">
                <a16:creationId xmlns:a16="http://schemas.microsoft.com/office/drawing/2014/main" id="{E1CFF60C-DB3E-4CCB-9381-A55FB41B05EE}"/>
              </a:ext>
            </a:extLst>
          </p:cNvPr>
          <p:cNvSpPr/>
          <p:nvPr/>
        </p:nvSpPr>
        <p:spPr>
          <a:xfrm flipH="1">
            <a:off x="7815584" y="2618311"/>
            <a:ext cx="243955" cy="249930"/>
          </a:xfrm>
          <a:custGeom>
            <a:avLst/>
            <a:gdLst>
              <a:gd name="connsiteX0" fmla="*/ 0 w 290763"/>
              <a:gd name="connsiteY0" fmla="*/ 0 h 292195"/>
              <a:gd name="connsiteX1" fmla="*/ 290764 w 290763"/>
              <a:gd name="connsiteY1" fmla="*/ 0 h 292195"/>
              <a:gd name="connsiteX2" fmla="*/ 290764 w 290763"/>
              <a:gd name="connsiteY2" fmla="*/ 292196 h 292195"/>
              <a:gd name="connsiteX3" fmla="*/ 0 w 290763"/>
              <a:gd name="connsiteY3" fmla="*/ 292196 h 29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763" h="292195">
                <a:moveTo>
                  <a:pt x="0" y="0"/>
                </a:moveTo>
                <a:lnTo>
                  <a:pt x="290764" y="0"/>
                </a:lnTo>
                <a:lnTo>
                  <a:pt x="290764" y="292196"/>
                </a:lnTo>
                <a:lnTo>
                  <a:pt x="0" y="292196"/>
                </a:lnTo>
                <a:close/>
              </a:path>
            </a:pathLst>
          </a:custGeom>
          <a:solidFill>
            <a:srgbClr val="C1C1C1">
              <a:alpha val="43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2" name="任意多边形: 形状 91">
            <a:extLst>
              <a:ext uri="{FF2B5EF4-FFF2-40B4-BE49-F238E27FC236}">
                <a16:creationId xmlns:a16="http://schemas.microsoft.com/office/drawing/2014/main" id="{183CF2C0-DDA0-4C24-A0AA-F0160C79AA19}"/>
              </a:ext>
            </a:extLst>
          </p:cNvPr>
          <p:cNvSpPr/>
          <p:nvPr/>
        </p:nvSpPr>
        <p:spPr>
          <a:xfrm flipH="1">
            <a:off x="7553917" y="2618311"/>
            <a:ext cx="181962" cy="414234"/>
          </a:xfrm>
          <a:custGeom>
            <a:avLst/>
            <a:gdLst>
              <a:gd name="connsiteX0" fmla="*/ 0 w 216876"/>
              <a:gd name="connsiteY0" fmla="*/ 0 h 484285"/>
              <a:gd name="connsiteX1" fmla="*/ 216877 w 216876"/>
              <a:gd name="connsiteY1" fmla="*/ 0 h 484285"/>
              <a:gd name="connsiteX2" fmla="*/ 216877 w 216876"/>
              <a:gd name="connsiteY2" fmla="*/ 484286 h 484285"/>
              <a:gd name="connsiteX3" fmla="*/ 0 w 216876"/>
              <a:gd name="connsiteY3" fmla="*/ 484286 h 48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76" h="484285">
                <a:moveTo>
                  <a:pt x="0" y="0"/>
                </a:moveTo>
                <a:lnTo>
                  <a:pt x="216877" y="0"/>
                </a:lnTo>
                <a:lnTo>
                  <a:pt x="216877" y="484286"/>
                </a:lnTo>
                <a:lnTo>
                  <a:pt x="0" y="484286"/>
                </a:lnTo>
                <a:close/>
              </a:path>
            </a:pathLst>
          </a:custGeom>
          <a:solidFill>
            <a:srgbClr val="C1C1C1">
              <a:alpha val="43000"/>
            </a:srgb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3" name="任意多边形: 形状 92">
            <a:extLst>
              <a:ext uri="{FF2B5EF4-FFF2-40B4-BE49-F238E27FC236}">
                <a16:creationId xmlns:a16="http://schemas.microsoft.com/office/drawing/2014/main" id="{99672A42-4C8D-472C-B239-62DA1985E337}"/>
              </a:ext>
            </a:extLst>
          </p:cNvPr>
          <p:cNvSpPr/>
          <p:nvPr/>
        </p:nvSpPr>
        <p:spPr>
          <a:xfrm rot="20347800" flipH="1">
            <a:off x="8326802" y="4111485"/>
            <a:ext cx="137959" cy="79813"/>
          </a:xfrm>
          <a:custGeom>
            <a:avLst/>
            <a:gdLst>
              <a:gd name="connsiteX0" fmla="*/ 0 w 164430"/>
              <a:gd name="connsiteY0" fmla="*/ 0 h 93310"/>
              <a:gd name="connsiteX1" fmla="*/ 164431 w 164430"/>
              <a:gd name="connsiteY1" fmla="*/ 0 h 93310"/>
              <a:gd name="connsiteX2" fmla="*/ 164431 w 164430"/>
              <a:gd name="connsiteY2" fmla="*/ 93311 h 93310"/>
              <a:gd name="connsiteX3" fmla="*/ 0 w 164430"/>
              <a:gd name="connsiteY3" fmla="*/ 93311 h 9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30" h="93310">
                <a:moveTo>
                  <a:pt x="0" y="0"/>
                </a:moveTo>
                <a:lnTo>
                  <a:pt x="164431" y="0"/>
                </a:lnTo>
                <a:lnTo>
                  <a:pt x="164431" y="93311"/>
                </a:lnTo>
                <a:lnTo>
                  <a:pt x="0" y="93311"/>
                </a:lnTo>
                <a:close/>
              </a:path>
            </a:pathLst>
          </a:custGeom>
          <a:solidFill>
            <a:srgbClr val="68E1FD"/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4" name="任意多边形: 形状 93">
            <a:extLst>
              <a:ext uri="{FF2B5EF4-FFF2-40B4-BE49-F238E27FC236}">
                <a16:creationId xmlns:a16="http://schemas.microsoft.com/office/drawing/2014/main" id="{7DA09893-8120-4DE9-8FEE-65FD28104173}"/>
              </a:ext>
            </a:extLst>
          </p:cNvPr>
          <p:cNvSpPr/>
          <p:nvPr/>
        </p:nvSpPr>
        <p:spPr>
          <a:xfrm rot="20347800" flipH="1">
            <a:off x="8326802" y="4111485"/>
            <a:ext cx="137959" cy="79813"/>
          </a:xfrm>
          <a:custGeom>
            <a:avLst/>
            <a:gdLst>
              <a:gd name="connsiteX0" fmla="*/ 0 w 164430"/>
              <a:gd name="connsiteY0" fmla="*/ 0 h 93310"/>
              <a:gd name="connsiteX1" fmla="*/ 164431 w 164430"/>
              <a:gd name="connsiteY1" fmla="*/ 0 h 93310"/>
              <a:gd name="connsiteX2" fmla="*/ 164431 w 164430"/>
              <a:gd name="connsiteY2" fmla="*/ 93311 h 93310"/>
              <a:gd name="connsiteX3" fmla="*/ 0 w 164430"/>
              <a:gd name="connsiteY3" fmla="*/ 93311 h 9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30" h="93310">
                <a:moveTo>
                  <a:pt x="0" y="0"/>
                </a:moveTo>
                <a:lnTo>
                  <a:pt x="164431" y="0"/>
                </a:lnTo>
                <a:lnTo>
                  <a:pt x="164431" y="93311"/>
                </a:lnTo>
                <a:lnTo>
                  <a:pt x="0" y="93311"/>
                </a:lnTo>
                <a:close/>
              </a:path>
            </a:pathLst>
          </a:custGeom>
          <a:solidFill>
            <a:schemeClr val="accent1">
              <a:alpha val="44000"/>
            </a:schemeClr>
          </a:solidFill>
          <a:ln w="16478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文本框 11">
            <a:extLst>
              <a:ext uri="{FF2B5EF4-FFF2-40B4-BE49-F238E27FC236}">
                <a16:creationId xmlns:a16="http://schemas.microsoft.com/office/drawing/2014/main" id="{1F545715-C356-4205-97A3-B30A0F89F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学生开学须知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7C80394F-355E-4E8C-BF10-A0A81ECCBE1D}"/>
              </a:ext>
            </a:extLst>
          </p:cNvPr>
          <p:cNvSpPr txBox="1"/>
          <p:nvPr/>
        </p:nvSpPr>
        <p:spPr>
          <a:xfrm>
            <a:off x="667191" y="615712"/>
            <a:ext cx="3894648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NOTICE FOR TERM OPENING</a:t>
            </a:r>
            <a:endParaRPr lang="zh-CN" altLang="en-US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alpha val="9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任意多边形: 形状 95">
            <a:extLst>
              <a:ext uri="{FF2B5EF4-FFF2-40B4-BE49-F238E27FC236}">
                <a16:creationId xmlns:a16="http://schemas.microsoft.com/office/drawing/2014/main" id="{7AA2E012-6A6E-4558-996B-2752E239C851}"/>
              </a:ext>
            </a:extLst>
          </p:cNvPr>
          <p:cNvSpPr/>
          <p:nvPr/>
        </p:nvSpPr>
        <p:spPr>
          <a:xfrm rot="10800000">
            <a:off x="4547677" y="2242992"/>
            <a:ext cx="3248704" cy="2982479"/>
          </a:xfrm>
          <a:custGeom>
            <a:avLst/>
            <a:gdLst>
              <a:gd name="connsiteX0" fmla="*/ 0 w 3355290"/>
              <a:gd name="connsiteY0" fmla="*/ 0 h 2448465"/>
              <a:gd name="connsiteX1" fmla="*/ 3355290 w 3355290"/>
              <a:gd name="connsiteY1" fmla="*/ 0 h 2448465"/>
              <a:gd name="connsiteX2" fmla="*/ 3355290 w 3355290"/>
              <a:gd name="connsiteY2" fmla="*/ 2448466 h 2448465"/>
              <a:gd name="connsiteX3" fmla="*/ 0 w 3355290"/>
              <a:gd name="connsiteY3" fmla="*/ 2448466 h 244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5290" h="2448465">
                <a:moveTo>
                  <a:pt x="0" y="0"/>
                </a:moveTo>
                <a:lnTo>
                  <a:pt x="3355290" y="0"/>
                </a:lnTo>
                <a:lnTo>
                  <a:pt x="3355290" y="2448466"/>
                </a:lnTo>
                <a:lnTo>
                  <a:pt x="0" y="2448466"/>
                </a:lnTo>
                <a:close/>
              </a:path>
            </a:pathLst>
          </a:custGeom>
          <a:solidFill>
            <a:srgbClr val="E6E6E6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9" name="任意多边形: 形状 98">
            <a:extLst>
              <a:ext uri="{FF2B5EF4-FFF2-40B4-BE49-F238E27FC236}">
                <a16:creationId xmlns:a16="http://schemas.microsoft.com/office/drawing/2014/main" id="{8814FA1A-652F-40F5-9274-02FC350B28EC}"/>
              </a:ext>
            </a:extLst>
          </p:cNvPr>
          <p:cNvSpPr/>
          <p:nvPr/>
        </p:nvSpPr>
        <p:spPr>
          <a:xfrm>
            <a:off x="3486780" y="5533619"/>
            <a:ext cx="1695752" cy="292160"/>
          </a:xfrm>
          <a:custGeom>
            <a:avLst/>
            <a:gdLst>
              <a:gd name="connsiteX0" fmla="*/ 1751388 w 1751387"/>
              <a:gd name="connsiteY0" fmla="*/ 150134 h 300268"/>
              <a:gd name="connsiteX1" fmla="*/ 875694 w 1751387"/>
              <a:gd name="connsiteY1" fmla="*/ 300269 h 300268"/>
              <a:gd name="connsiteX2" fmla="*/ 0 w 1751387"/>
              <a:gd name="connsiteY2" fmla="*/ 150134 h 300268"/>
              <a:gd name="connsiteX3" fmla="*/ 875694 w 1751387"/>
              <a:gd name="connsiteY3" fmla="*/ 0 h 300268"/>
              <a:gd name="connsiteX4" fmla="*/ 1751388 w 1751387"/>
              <a:gd name="connsiteY4" fmla="*/ 150134 h 30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1387" h="300268">
                <a:moveTo>
                  <a:pt x="1751388" y="150134"/>
                </a:moveTo>
                <a:cubicBezTo>
                  <a:pt x="1751388" y="233051"/>
                  <a:pt x="1359326" y="300269"/>
                  <a:pt x="875694" y="300269"/>
                </a:cubicBezTo>
                <a:cubicBezTo>
                  <a:pt x="392061" y="300269"/>
                  <a:pt x="0" y="233051"/>
                  <a:pt x="0" y="150134"/>
                </a:cubicBezTo>
                <a:cubicBezTo>
                  <a:pt x="0" y="67217"/>
                  <a:pt x="392061" y="0"/>
                  <a:pt x="875694" y="0"/>
                </a:cubicBezTo>
                <a:cubicBezTo>
                  <a:pt x="1359326" y="0"/>
                  <a:pt x="1751388" y="67217"/>
                  <a:pt x="1751388" y="150134"/>
                </a:cubicBezTo>
                <a:close/>
              </a:path>
            </a:pathLst>
          </a:custGeom>
          <a:solidFill>
            <a:srgbClr val="E6E6E6">
              <a:alpha val="45000"/>
            </a:srgbClr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72D2BC0D-090E-4E46-A107-00F3C6D7F4B8}"/>
              </a:ext>
            </a:extLst>
          </p:cNvPr>
          <p:cNvGrpSpPr/>
          <p:nvPr/>
        </p:nvGrpSpPr>
        <p:grpSpPr>
          <a:xfrm>
            <a:off x="6551427" y="3445909"/>
            <a:ext cx="1909953" cy="2427047"/>
            <a:chOff x="6551427" y="3445909"/>
            <a:chExt cx="1909953" cy="2427047"/>
          </a:xfrm>
        </p:grpSpPr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537D3811-D052-4751-B17B-6EF67BB99413}"/>
                </a:ext>
              </a:extLst>
            </p:cNvPr>
            <p:cNvSpPr/>
            <p:nvPr/>
          </p:nvSpPr>
          <p:spPr>
            <a:xfrm>
              <a:off x="6551427" y="3479763"/>
              <a:ext cx="1214207" cy="1745540"/>
            </a:xfrm>
            <a:custGeom>
              <a:avLst/>
              <a:gdLst>
                <a:gd name="connsiteX0" fmla="*/ 1197448 w 1254043"/>
                <a:gd name="connsiteY0" fmla="*/ 1457 h 1793981"/>
                <a:gd name="connsiteX1" fmla="*/ 1103705 w 1254043"/>
                <a:gd name="connsiteY1" fmla="*/ 87623 h 1793981"/>
                <a:gd name="connsiteX2" fmla="*/ 1142142 w 1254043"/>
                <a:gd name="connsiteY2" fmla="*/ 243001 h 1793981"/>
                <a:gd name="connsiteX3" fmla="*/ 1073790 w 1254043"/>
                <a:gd name="connsiteY3" fmla="*/ 437878 h 1793981"/>
                <a:gd name="connsiteX4" fmla="*/ 858650 w 1254043"/>
                <a:gd name="connsiteY4" fmla="*/ 437878 h 1793981"/>
                <a:gd name="connsiteX5" fmla="*/ 575506 w 1254043"/>
                <a:gd name="connsiteY5" fmla="*/ 975146 h 1793981"/>
                <a:gd name="connsiteX6" fmla="*/ 341581 w 1254043"/>
                <a:gd name="connsiteY6" fmla="*/ 364996 h 1793981"/>
                <a:gd name="connsiteX7" fmla="*/ 0 w 1254043"/>
                <a:gd name="connsiteY7" fmla="*/ 359927 h 1793981"/>
                <a:gd name="connsiteX8" fmla="*/ 0 w 1254043"/>
                <a:gd name="connsiteY8" fmla="*/ 739021 h 1793981"/>
                <a:gd name="connsiteX9" fmla="*/ 265752 w 1254043"/>
                <a:gd name="connsiteY9" fmla="*/ 733603 h 1793981"/>
                <a:gd name="connsiteX10" fmla="*/ 673598 w 1254043"/>
                <a:gd name="connsiteY10" fmla="*/ 1303204 h 1793981"/>
                <a:gd name="connsiteX11" fmla="*/ 774164 w 1254043"/>
                <a:gd name="connsiteY11" fmla="*/ 1477752 h 1793981"/>
                <a:gd name="connsiteX12" fmla="*/ 772211 w 1254043"/>
                <a:gd name="connsiteY12" fmla="*/ 1484449 h 1793981"/>
                <a:gd name="connsiteX13" fmla="*/ 671858 w 1254043"/>
                <a:gd name="connsiteY13" fmla="*/ 1793981 h 1793981"/>
                <a:gd name="connsiteX14" fmla="*/ 1249451 w 1254043"/>
                <a:gd name="connsiteY14" fmla="*/ 1793981 h 1793981"/>
                <a:gd name="connsiteX15" fmla="*/ 1249451 w 1254043"/>
                <a:gd name="connsiteY15" fmla="*/ 1385700 h 1793981"/>
                <a:gd name="connsiteX16" fmla="*/ 1197448 w 1254043"/>
                <a:gd name="connsiteY16" fmla="*/ 1457 h 179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4043" h="1793981">
                  <a:moveTo>
                    <a:pt x="1197448" y="1457"/>
                  </a:moveTo>
                  <a:cubicBezTo>
                    <a:pt x="1197448" y="1457"/>
                    <a:pt x="1127880" y="-18293"/>
                    <a:pt x="1103705" y="87623"/>
                  </a:cubicBezTo>
                  <a:cubicBezTo>
                    <a:pt x="1079530" y="193538"/>
                    <a:pt x="1090835" y="216434"/>
                    <a:pt x="1142142" y="243001"/>
                  </a:cubicBezTo>
                  <a:cubicBezTo>
                    <a:pt x="1193448" y="269567"/>
                    <a:pt x="1167186" y="441549"/>
                    <a:pt x="1073790" y="437878"/>
                  </a:cubicBezTo>
                  <a:cubicBezTo>
                    <a:pt x="980394" y="434208"/>
                    <a:pt x="904391" y="358354"/>
                    <a:pt x="858650" y="437878"/>
                  </a:cubicBezTo>
                  <a:cubicBezTo>
                    <a:pt x="812908" y="517402"/>
                    <a:pt x="766645" y="1102035"/>
                    <a:pt x="575506" y="975146"/>
                  </a:cubicBezTo>
                  <a:cubicBezTo>
                    <a:pt x="384366" y="848257"/>
                    <a:pt x="341581" y="364996"/>
                    <a:pt x="341581" y="364996"/>
                  </a:cubicBezTo>
                  <a:lnTo>
                    <a:pt x="0" y="359927"/>
                  </a:lnTo>
                  <a:lnTo>
                    <a:pt x="0" y="739021"/>
                  </a:lnTo>
                  <a:lnTo>
                    <a:pt x="265752" y="733603"/>
                  </a:lnTo>
                  <a:cubicBezTo>
                    <a:pt x="265752" y="733603"/>
                    <a:pt x="300536" y="1199211"/>
                    <a:pt x="673598" y="1303204"/>
                  </a:cubicBezTo>
                  <a:cubicBezTo>
                    <a:pt x="749332" y="1323497"/>
                    <a:pt x="794357" y="1401644"/>
                    <a:pt x="774164" y="1477752"/>
                  </a:cubicBezTo>
                  <a:cubicBezTo>
                    <a:pt x="773567" y="1480000"/>
                    <a:pt x="772916" y="1482233"/>
                    <a:pt x="772211" y="1484449"/>
                  </a:cubicBezTo>
                  <a:lnTo>
                    <a:pt x="671858" y="1793981"/>
                  </a:lnTo>
                  <a:lnTo>
                    <a:pt x="1249451" y="1793981"/>
                  </a:lnTo>
                  <a:lnTo>
                    <a:pt x="1249451" y="1385700"/>
                  </a:lnTo>
                  <a:cubicBezTo>
                    <a:pt x="1249451" y="1385700"/>
                    <a:pt x="1276931" y="118384"/>
                    <a:pt x="1197448" y="1457"/>
                  </a:cubicBezTo>
                  <a:close/>
                </a:path>
              </a:pathLst>
            </a:custGeom>
            <a:solidFill>
              <a:srgbClr val="000000">
                <a:alpha val="5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AF7AAEC8-B1F0-408E-B01B-859C813A1D79}"/>
                </a:ext>
              </a:extLst>
            </p:cNvPr>
            <p:cNvSpPr/>
            <p:nvPr/>
          </p:nvSpPr>
          <p:spPr>
            <a:xfrm>
              <a:off x="6765627" y="5533619"/>
              <a:ext cx="1695753" cy="339337"/>
            </a:xfrm>
            <a:custGeom>
              <a:avLst/>
              <a:gdLst>
                <a:gd name="connsiteX0" fmla="*/ 2005661 w 2005660"/>
                <a:gd name="connsiteY0" fmla="*/ 150134 h 300268"/>
                <a:gd name="connsiteX1" fmla="*/ 1002830 w 2005660"/>
                <a:gd name="connsiteY1" fmla="*/ 300269 h 300268"/>
                <a:gd name="connsiteX2" fmla="*/ 0 w 2005660"/>
                <a:gd name="connsiteY2" fmla="*/ 150134 h 300268"/>
                <a:gd name="connsiteX3" fmla="*/ 1002830 w 2005660"/>
                <a:gd name="connsiteY3" fmla="*/ 0 h 300268"/>
                <a:gd name="connsiteX4" fmla="*/ 2005661 w 2005660"/>
                <a:gd name="connsiteY4" fmla="*/ 150134 h 30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660" h="300268">
                  <a:moveTo>
                    <a:pt x="2005661" y="150134"/>
                  </a:moveTo>
                  <a:cubicBezTo>
                    <a:pt x="2005661" y="233051"/>
                    <a:pt x="1556679" y="300269"/>
                    <a:pt x="1002830" y="300269"/>
                  </a:cubicBezTo>
                  <a:cubicBezTo>
                    <a:pt x="448983" y="300269"/>
                    <a:pt x="0" y="233051"/>
                    <a:pt x="0" y="150134"/>
                  </a:cubicBezTo>
                  <a:cubicBezTo>
                    <a:pt x="0" y="67217"/>
                    <a:pt x="448982" y="0"/>
                    <a:pt x="1002830" y="0"/>
                  </a:cubicBezTo>
                  <a:cubicBezTo>
                    <a:pt x="1556678" y="0"/>
                    <a:pt x="2005661" y="67217"/>
                    <a:pt x="2005661" y="150134"/>
                  </a:cubicBezTo>
                  <a:close/>
                </a:path>
              </a:pathLst>
            </a:custGeom>
            <a:solidFill>
              <a:srgbClr val="E6E6E6">
                <a:alpha val="45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E7D84451-D816-4EEC-A003-8BECC318392C}"/>
                </a:ext>
              </a:extLst>
            </p:cNvPr>
            <p:cNvSpPr/>
            <p:nvPr/>
          </p:nvSpPr>
          <p:spPr>
            <a:xfrm>
              <a:off x="6837088" y="3833405"/>
              <a:ext cx="857414" cy="782462"/>
            </a:xfrm>
            <a:custGeom>
              <a:avLst/>
              <a:gdLst>
                <a:gd name="connsiteX0" fmla="*/ 885546 w 885545"/>
                <a:gd name="connsiteY0" fmla="*/ 1715 h 804176"/>
                <a:gd name="connsiteX1" fmla="*/ 624664 w 885545"/>
                <a:gd name="connsiteY1" fmla="*/ 154995 h 804176"/>
                <a:gd name="connsiteX2" fmla="*/ 400305 w 885545"/>
                <a:gd name="connsiteY2" fmla="*/ 640529 h 804176"/>
                <a:gd name="connsiteX3" fmla="*/ 129336 w 885545"/>
                <a:gd name="connsiteY3" fmla="*/ 340435 h 804176"/>
                <a:gd name="connsiteX4" fmla="*/ 45158 w 885545"/>
                <a:gd name="connsiteY4" fmla="*/ 228577 h 804176"/>
                <a:gd name="connsiteX5" fmla="*/ 45158 w 885545"/>
                <a:gd name="connsiteY5" fmla="*/ 371720 h 804176"/>
                <a:gd name="connsiteX6" fmla="*/ 442742 w 885545"/>
                <a:gd name="connsiteY6" fmla="*/ 803771 h 804176"/>
                <a:gd name="connsiteX7" fmla="*/ 885546 w 885545"/>
                <a:gd name="connsiteY7" fmla="*/ 1715 h 80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5545" h="804176">
                  <a:moveTo>
                    <a:pt x="885546" y="1715"/>
                  </a:moveTo>
                  <a:cubicBezTo>
                    <a:pt x="885546" y="1715"/>
                    <a:pt x="668318" y="-27473"/>
                    <a:pt x="624664" y="154995"/>
                  </a:cubicBezTo>
                  <a:cubicBezTo>
                    <a:pt x="581009" y="337464"/>
                    <a:pt x="574922" y="590018"/>
                    <a:pt x="400305" y="640529"/>
                  </a:cubicBezTo>
                  <a:cubicBezTo>
                    <a:pt x="225688" y="691040"/>
                    <a:pt x="129336" y="340435"/>
                    <a:pt x="129336" y="340435"/>
                  </a:cubicBezTo>
                  <a:cubicBezTo>
                    <a:pt x="129336" y="340435"/>
                    <a:pt x="88812" y="242035"/>
                    <a:pt x="45158" y="228577"/>
                  </a:cubicBezTo>
                  <a:cubicBezTo>
                    <a:pt x="1504" y="215119"/>
                    <a:pt x="-29629" y="312295"/>
                    <a:pt x="45158" y="371720"/>
                  </a:cubicBezTo>
                  <a:cubicBezTo>
                    <a:pt x="45158" y="371720"/>
                    <a:pt x="108291" y="819501"/>
                    <a:pt x="442742" y="803771"/>
                  </a:cubicBezTo>
                  <a:cubicBezTo>
                    <a:pt x="777192" y="788041"/>
                    <a:pt x="885546" y="326452"/>
                    <a:pt x="885546" y="1715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7461F21F-1A0C-40C0-9401-7187ACA42F24}"/>
                </a:ext>
              </a:extLst>
            </p:cNvPr>
            <p:cNvSpPr/>
            <p:nvPr/>
          </p:nvSpPr>
          <p:spPr>
            <a:xfrm>
              <a:off x="6837088" y="3833405"/>
              <a:ext cx="857414" cy="782462"/>
            </a:xfrm>
            <a:custGeom>
              <a:avLst/>
              <a:gdLst>
                <a:gd name="connsiteX0" fmla="*/ 885546 w 885545"/>
                <a:gd name="connsiteY0" fmla="*/ 1715 h 804176"/>
                <a:gd name="connsiteX1" fmla="*/ 624664 w 885545"/>
                <a:gd name="connsiteY1" fmla="*/ 154995 h 804176"/>
                <a:gd name="connsiteX2" fmla="*/ 400305 w 885545"/>
                <a:gd name="connsiteY2" fmla="*/ 640529 h 804176"/>
                <a:gd name="connsiteX3" fmla="*/ 129336 w 885545"/>
                <a:gd name="connsiteY3" fmla="*/ 340435 h 804176"/>
                <a:gd name="connsiteX4" fmla="*/ 45158 w 885545"/>
                <a:gd name="connsiteY4" fmla="*/ 228577 h 804176"/>
                <a:gd name="connsiteX5" fmla="*/ 45158 w 885545"/>
                <a:gd name="connsiteY5" fmla="*/ 371720 h 804176"/>
                <a:gd name="connsiteX6" fmla="*/ 442742 w 885545"/>
                <a:gd name="connsiteY6" fmla="*/ 803771 h 804176"/>
                <a:gd name="connsiteX7" fmla="*/ 885546 w 885545"/>
                <a:gd name="connsiteY7" fmla="*/ 1715 h 80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5545" h="804176">
                  <a:moveTo>
                    <a:pt x="885546" y="1715"/>
                  </a:moveTo>
                  <a:cubicBezTo>
                    <a:pt x="885546" y="1715"/>
                    <a:pt x="668318" y="-27473"/>
                    <a:pt x="624664" y="154995"/>
                  </a:cubicBezTo>
                  <a:cubicBezTo>
                    <a:pt x="581009" y="337464"/>
                    <a:pt x="574922" y="590018"/>
                    <a:pt x="400305" y="640529"/>
                  </a:cubicBezTo>
                  <a:cubicBezTo>
                    <a:pt x="225688" y="691040"/>
                    <a:pt x="129336" y="340435"/>
                    <a:pt x="129336" y="340435"/>
                  </a:cubicBezTo>
                  <a:cubicBezTo>
                    <a:pt x="129336" y="340435"/>
                    <a:pt x="88812" y="242035"/>
                    <a:pt x="45158" y="228577"/>
                  </a:cubicBezTo>
                  <a:cubicBezTo>
                    <a:pt x="1504" y="215119"/>
                    <a:pt x="-29629" y="312295"/>
                    <a:pt x="45158" y="371720"/>
                  </a:cubicBezTo>
                  <a:cubicBezTo>
                    <a:pt x="45158" y="371720"/>
                    <a:pt x="108291" y="819501"/>
                    <a:pt x="442742" y="803771"/>
                  </a:cubicBezTo>
                  <a:cubicBezTo>
                    <a:pt x="777192" y="788041"/>
                    <a:pt x="885546" y="326452"/>
                    <a:pt x="885546" y="1715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627339B4-0470-4F6C-BFB6-8B9D09C562E0}"/>
                </a:ext>
              </a:extLst>
            </p:cNvPr>
            <p:cNvSpPr/>
            <p:nvPr/>
          </p:nvSpPr>
          <p:spPr>
            <a:xfrm>
              <a:off x="7349626" y="3830213"/>
              <a:ext cx="344876" cy="508233"/>
            </a:xfrm>
            <a:custGeom>
              <a:avLst/>
              <a:gdLst>
                <a:gd name="connsiteX0" fmla="*/ 356191 w 356191"/>
                <a:gd name="connsiteY0" fmla="*/ 4994 h 522337"/>
                <a:gd name="connsiteX1" fmla="*/ 90265 w 356191"/>
                <a:gd name="connsiteY1" fmla="*/ 148138 h 522337"/>
                <a:gd name="connsiteX2" fmla="*/ 0 w 356191"/>
                <a:gd name="connsiteY2" fmla="*/ 464311 h 522337"/>
                <a:gd name="connsiteX3" fmla="*/ 178095 w 356191"/>
                <a:gd name="connsiteY3" fmla="*/ 522338 h 52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191" h="522337">
                  <a:moveTo>
                    <a:pt x="356191" y="4994"/>
                  </a:moveTo>
                  <a:cubicBezTo>
                    <a:pt x="356191" y="4994"/>
                    <a:pt x="122963" y="-41322"/>
                    <a:pt x="90265" y="148138"/>
                  </a:cubicBezTo>
                  <a:cubicBezTo>
                    <a:pt x="72471" y="256688"/>
                    <a:pt x="42180" y="362791"/>
                    <a:pt x="0" y="464311"/>
                  </a:cubicBezTo>
                  <a:lnTo>
                    <a:pt x="178095" y="5223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93ECB417-1F94-4855-BA45-8A851A0A2331}"/>
                </a:ext>
              </a:extLst>
            </p:cNvPr>
            <p:cNvSpPr/>
            <p:nvPr/>
          </p:nvSpPr>
          <p:spPr>
            <a:xfrm>
              <a:off x="7671380" y="3502620"/>
              <a:ext cx="155142" cy="180228"/>
            </a:xfrm>
            <a:custGeom>
              <a:avLst/>
              <a:gdLst>
                <a:gd name="connsiteX0" fmla="*/ 35012 w 160232"/>
                <a:gd name="connsiteY0" fmla="*/ 33895 h 185230"/>
                <a:gd name="connsiteX1" fmla="*/ 228 w 160232"/>
                <a:gd name="connsiteY1" fmla="*/ 145403 h 185230"/>
                <a:gd name="connsiteX2" fmla="*/ 30840 w 160232"/>
                <a:gd name="connsiteY2" fmla="*/ 184100 h 185230"/>
                <a:gd name="connsiteX3" fmla="*/ 31882 w 160232"/>
                <a:gd name="connsiteY3" fmla="*/ 184204 h 185230"/>
                <a:gd name="connsiteX4" fmla="*/ 109103 w 160232"/>
                <a:gd name="connsiteY4" fmla="*/ 150297 h 185230"/>
                <a:gd name="connsiteX5" fmla="*/ 149975 w 160232"/>
                <a:gd name="connsiteY5" fmla="*/ 99961 h 185230"/>
                <a:gd name="connsiteX6" fmla="*/ 147192 w 160232"/>
                <a:gd name="connsiteY6" fmla="*/ 26903 h 185230"/>
                <a:gd name="connsiteX7" fmla="*/ 35012 w 160232"/>
                <a:gd name="connsiteY7" fmla="*/ 33895 h 18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232" h="185230">
                  <a:moveTo>
                    <a:pt x="35012" y="33895"/>
                  </a:moveTo>
                  <a:cubicBezTo>
                    <a:pt x="18537" y="69345"/>
                    <a:pt x="6839" y="106845"/>
                    <a:pt x="228" y="145403"/>
                  </a:cubicBezTo>
                  <a:cubicBezTo>
                    <a:pt x="-1952" y="164584"/>
                    <a:pt x="11753" y="181909"/>
                    <a:pt x="30840" y="184100"/>
                  </a:cubicBezTo>
                  <a:cubicBezTo>
                    <a:pt x="31186" y="184140"/>
                    <a:pt x="31534" y="184174"/>
                    <a:pt x="31882" y="184204"/>
                  </a:cubicBezTo>
                  <a:cubicBezTo>
                    <a:pt x="62020" y="189163"/>
                    <a:pt x="92249" y="175890"/>
                    <a:pt x="109103" y="150297"/>
                  </a:cubicBezTo>
                  <a:lnTo>
                    <a:pt x="149975" y="99961"/>
                  </a:lnTo>
                  <a:cubicBezTo>
                    <a:pt x="164612" y="77494"/>
                    <a:pt x="163495" y="48179"/>
                    <a:pt x="147192" y="26903"/>
                  </a:cubicBezTo>
                  <a:cubicBezTo>
                    <a:pt x="119712" y="-13645"/>
                    <a:pt x="51187" y="-5955"/>
                    <a:pt x="35012" y="33895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268AC926-A473-4B9D-A6C1-D70FDFE124EC}"/>
                </a:ext>
              </a:extLst>
            </p:cNvPr>
            <p:cNvSpPr/>
            <p:nvPr/>
          </p:nvSpPr>
          <p:spPr>
            <a:xfrm>
              <a:off x="7694502" y="3611106"/>
              <a:ext cx="122760" cy="223967"/>
            </a:xfrm>
            <a:custGeom>
              <a:avLst/>
              <a:gdLst>
                <a:gd name="connsiteX0" fmla="*/ 110266 w 126788"/>
                <a:gd name="connsiteY0" fmla="*/ 0 h 230182"/>
                <a:gd name="connsiteX1" fmla="*/ 126789 w 126788"/>
                <a:gd name="connsiteY1" fmla="*/ 230183 h 230182"/>
                <a:gd name="connsiteX2" fmla="*/ 0 w 126788"/>
                <a:gd name="connsiteY2" fmla="*/ 230183 h 230182"/>
                <a:gd name="connsiteX3" fmla="*/ 37915 w 126788"/>
                <a:gd name="connsiteY3" fmla="*/ 66940 h 230182"/>
                <a:gd name="connsiteX4" fmla="*/ 110266 w 126788"/>
                <a:gd name="connsiteY4" fmla="*/ 0 h 2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788" h="230182">
                  <a:moveTo>
                    <a:pt x="110266" y="0"/>
                  </a:moveTo>
                  <a:lnTo>
                    <a:pt x="126789" y="230183"/>
                  </a:lnTo>
                  <a:lnTo>
                    <a:pt x="0" y="230183"/>
                  </a:lnTo>
                  <a:lnTo>
                    <a:pt x="37915" y="66940"/>
                  </a:lnTo>
                  <a:lnTo>
                    <a:pt x="110266" y="0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C4DD7914-0896-434D-8783-F99891036DFA}"/>
                </a:ext>
              </a:extLst>
            </p:cNvPr>
            <p:cNvSpPr/>
            <p:nvPr/>
          </p:nvSpPr>
          <p:spPr>
            <a:xfrm>
              <a:off x="7657188" y="3575563"/>
              <a:ext cx="31756" cy="50337"/>
            </a:xfrm>
            <a:custGeom>
              <a:avLst/>
              <a:gdLst>
                <a:gd name="connsiteX0" fmla="*/ 32799 w 32798"/>
                <a:gd name="connsiteY0" fmla="*/ 0 h 51734"/>
                <a:gd name="connsiteX1" fmla="*/ 5145 w 32798"/>
                <a:gd name="connsiteY1" fmla="*/ 18526 h 51734"/>
                <a:gd name="connsiteX2" fmla="*/ 1828 w 32798"/>
                <a:gd name="connsiteY2" fmla="*/ 34243 h 51734"/>
                <a:gd name="connsiteX3" fmla="*/ 5145 w 32798"/>
                <a:gd name="connsiteY3" fmla="*/ 37577 h 51734"/>
                <a:gd name="connsiteX4" fmla="*/ 28451 w 32798"/>
                <a:gd name="connsiteY4" fmla="*/ 51734 h 5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98" h="51734">
                  <a:moveTo>
                    <a:pt x="32799" y="0"/>
                  </a:moveTo>
                  <a:lnTo>
                    <a:pt x="5145" y="18526"/>
                  </a:lnTo>
                  <a:cubicBezTo>
                    <a:pt x="-89" y="21946"/>
                    <a:pt x="-1575" y="28982"/>
                    <a:pt x="1828" y="34243"/>
                  </a:cubicBezTo>
                  <a:cubicBezTo>
                    <a:pt x="2690" y="35575"/>
                    <a:pt x="3820" y="36711"/>
                    <a:pt x="5145" y="37577"/>
                  </a:cubicBezTo>
                  <a:lnTo>
                    <a:pt x="28451" y="51734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CF3E3AC9-3384-4895-8388-0B31F5863319}"/>
                </a:ext>
              </a:extLst>
            </p:cNvPr>
            <p:cNvSpPr/>
            <p:nvPr/>
          </p:nvSpPr>
          <p:spPr>
            <a:xfrm>
              <a:off x="7719593" y="3660763"/>
              <a:ext cx="50896" cy="64792"/>
            </a:xfrm>
            <a:custGeom>
              <a:avLst/>
              <a:gdLst>
                <a:gd name="connsiteX0" fmla="*/ 10957 w 52566"/>
                <a:gd name="connsiteY0" fmla="*/ 19750 h 66590"/>
                <a:gd name="connsiteX1" fmla="*/ 52176 w 52566"/>
                <a:gd name="connsiteY1" fmla="*/ 0 h 66590"/>
                <a:gd name="connsiteX2" fmla="*/ 0 w 52566"/>
                <a:gd name="connsiteY2" fmla="*/ 66590 h 6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566" h="66590">
                  <a:moveTo>
                    <a:pt x="10957" y="19750"/>
                  </a:moveTo>
                  <a:cubicBezTo>
                    <a:pt x="26226" y="17049"/>
                    <a:pt x="40476" y="10221"/>
                    <a:pt x="52176" y="0"/>
                  </a:cubicBezTo>
                  <a:cubicBezTo>
                    <a:pt x="52176" y="0"/>
                    <a:pt x="60525" y="49812"/>
                    <a:pt x="0" y="66590"/>
                  </a:cubicBezTo>
                  <a:close/>
                </a:path>
              </a:pathLst>
            </a:custGeom>
            <a:solidFill>
              <a:srgbClr val="CE8172">
                <a:alpha val="31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EE22E89F-3770-4C1B-A913-D51E85E09755}"/>
                </a:ext>
              </a:extLst>
            </p:cNvPr>
            <p:cNvSpPr/>
            <p:nvPr/>
          </p:nvSpPr>
          <p:spPr>
            <a:xfrm>
              <a:off x="7761187" y="3590654"/>
              <a:ext cx="35289" cy="40881"/>
            </a:xfrm>
            <a:custGeom>
              <a:avLst/>
              <a:gdLst>
                <a:gd name="connsiteX0" fmla="*/ 0 w 36447"/>
                <a:gd name="connsiteY0" fmla="*/ 18222 h 42016"/>
                <a:gd name="connsiteX1" fmla="*/ 28175 w 36447"/>
                <a:gd name="connsiteY1" fmla="*/ 1968 h 42016"/>
                <a:gd name="connsiteX2" fmla="*/ 5392 w 36447"/>
                <a:gd name="connsiteY2" fmla="*/ 41293 h 4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447" h="42016">
                  <a:moveTo>
                    <a:pt x="0" y="18222"/>
                  </a:moveTo>
                  <a:cubicBezTo>
                    <a:pt x="0" y="18222"/>
                    <a:pt x="9914" y="-7121"/>
                    <a:pt x="28175" y="1968"/>
                  </a:cubicBezTo>
                  <a:cubicBezTo>
                    <a:pt x="46437" y="11056"/>
                    <a:pt x="32523" y="47585"/>
                    <a:pt x="5392" y="41293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ABFAF76E-967F-4122-9F3D-08648C5BBC35}"/>
                </a:ext>
              </a:extLst>
            </p:cNvPr>
            <p:cNvSpPr/>
            <p:nvPr/>
          </p:nvSpPr>
          <p:spPr>
            <a:xfrm>
              <a:off x="7368655" y="5110173"/>
              <a:ext cx="262530" cy="476844"/>
            </a:xfrm>
            <a:custGeom>
              <a:avLst/>
              <a:gdLst>
                <a:gd name="connsiteX0" fmla="*/ 107310 w 271143"/>
                <a:gd name="connsiteY0" fmla="*/ 0 h 490077"/>
                <a:gd name="connsiteX1" fmla="*/ 0 w 271143"/>
                <a:gd name="connsiteY1" fmla="*/ 490078 h 490077"/>
                <a:gd name="connsiteX2" fmla="*/ 62438 w 271143"/>
                <a:gd name="connsiteY2" fmla="*/ 490078 h 490077"/>
                <a:gd name="connsiteX3" fmla="*/ 271143 w 271143"/>
                <a:gd name="connsiteY3" fmla="*/ 0 h 490077"/>
                <a:gd name="connsiteX4" fmla="*/ 107310 w 271143"/>
                <a:gd name="connsiteY4" fmla="*/ 0 h 490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143" h="490077">
                  <a:moveTo>
                    <a:pt x="107310" y="0"/>
                  </a:moveTo>
                  <a:lnTo>
                    <a:pt x="0" y="490078"/>
                  </a:lnTo>
                  <a:lnTo>
                    <a:pt x="62438" y="490078"/>
                  </a:lnTo>
                  <a:lnTo>
                    <a:pt x="271143" y="0"/>
                  </a:lnTo>
                  <a:lnTo>
                    <a:pt x="107310" y="0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8FE836D2-A86D-4EDB-B741-763B5DC3E202}"/>
                </a:ext>
              </a:extLst>
            </p:cNvPr>
            <p:cNvSpPr/>
            <p:nvPr/>
          </p:nvSpPr>
          <p:spPr>
            <a:xfrm>
              <a:off x="7810528" y="5048442"/>
              <a:ext cx="171595" cy="538576"/>
            </a:xfrm>
            <a:custGeom>
              <a:avLst/>
              <a:gdLst>
                <a:gd name="connsiteX0" fmla="*/ 0 w 177225"/>
                <a:gd name="connsiteY0" fmla="*/ 4020 h 553522"/>
                <a:gd name="connsiteX1" fmla="*/ 114441 w 177225"/>
                <a:gd name="connsiteY1" fmla="*/ 553522 h 553522"/>
                <a:gd name="connsiteX2" fmla="*/ 177226 w 177225"/>
                <a:gd name="connsiteY2" fmla="*/ 553522 h 553522"/>
                <a:gd name="connsiteX3" fmla="*/ 167660 w 177225"/>
                <a:gd name="connsiteY3" fmla="*/ 0 h 553522"/>
                <a:gd name="connsiteX4" fmla="*/ 0 w 177225"/>
                <a:gd name="connsiteY4" fmla="*/ 4020 h 55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225" h="553522">
                  <a:moveTo>
                    <a:pt x="0" y="4020"/>
                  </a:moveTo>
                  <a:lnTo>
                    <a:pt x="114441" y="553522"/>
                  </a:lnTo>
                  <a:lnTo>
                    <a:pt x="177226" y="553522"/>
                  </a:lnTo>
                  <a:lnTo>
                    <a:pt x="167660" y="0"/>
                  </a:lnTo>
                  <a:lnTo>
                    <a:pt x="0" y="4020"/>
                  </a:ln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BA3BC26C-31FF-4982-A430-F3F533BB57A6}"/>
                </a:ext>
              </a:extLst>
            </p:cNvPr>
            <p:cNvSpPr/>
            <p:nvPr/>
          </p:nvSpPr>
          <p:spPr>
            <a:xfrm>
              <a:off x="7260055" y="5587017"/>
              <a:ext cx="198148" cy="93987"/>
            </a:xfrm>
            <a:custGeom>
              <a:avLst/>
              <a:gdLst>
                <a:gd name="connsiteX0" fmla="*/ 112163 w 204649"/>
                <a:gd name="connsiteY0" fmla="*/ 0 h 96595"/>
                <a:gd name="connsiteX1" fmla="*/ 33203 w 204649"/>
                <a:gd name="connsiteY1" fmla="*/ 41947 h 96595"/>
                <a:gd name="connsiteX2" fmla="*/ 53726 w 204649"/>
                <a:gd name="connsiteY2" fmla="*/ 96128 h 96595"/>
                <a:gd name="connsiteX3" fmla="*/ 119468 w 204649"/>
                <a:gd name="connsiteY3" fmla="*/ 84767 h 96595"/>
                <a:gd name="connsiteX4" fmla="*/ 179471 w 204649"/>
                <a:gd name="connsiteY4" fmla="*/ 86865 h 96595"/>
                <a:gd name="connsiteX5" fmla="*/ 199820 w 204649"/>
                <a:gd name="connsiteY5" fmla="*/ 78825 h 96595"/>
                <a:gd name="connsiteX6" fmla="*/ 170427 w 204649"/>
                <a:gd name="connsiteY6" fmla="*/ 0 h 9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649" h="96595">
                  <a:moveTo>
                    <a:pt x="112163" y="0"/>
                  </a:moveTo>
                  <a:cubicBezTo>
                    <a:pt x="112163" y="0"/>
                    <a:pt x="77379" y="44044"/>
                    <a:pt x="33203" y="41947"/>
                  </a:cubicBezTo>
                  <a:cubicBezTo>
                    <a:pt x="-10973" y="39849"/>
                    <a:pt x="-17582" y="102595"/>
                    <a:pt x="53726" y="96128"/>
                  </a:cubicBezTo>
                  <a:cubicBezTo>
                    <a:pt x="75927" y="94266"/>
                    <a:pt x="97924" y="90465"/>
                    <a:pt x="119468" y="84767"/>
                  </a:cubicBezTo>
                  <a:cubicBezTo>
                    <a:pt x="139312" y="80220"/>
                    <a:pt x="159991" y="80943"/>
                    <a:pt x="179471" y="86865"/>
                  </a:cubicBezTo>
                  <a:cubicBezTo>
                    <a:pt x="187264" y="88782"/>
                    <a:pt x="195414" y="85562"/>
                    <a:pt x="199820" y="78825"/>
                  </a:cubicBezTo>
                  <a:cubicBezTo>
                    <a:pt x="219995" y="54880"/>
                    <a:pt x="170427" y="0"/>
                    <a:pt x="170427" y="0"/>
                  </a:cubicBez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CA43E34F-7917-4950-B34B-74A541559B71}"/>
                </a:ext>
              </a:extLst>
            </p:cNvPr>
            <p:cNvSpPr/>
            <p:nvPr/>
          </p:nvSpPr>
          <p:spPr>
            <a:xfrm>
              <a:off x="7888139" y="5587017"/>
              <a:ext cx="198055" cy="93987"/>
            </a:xfrm>
            <a:custGeom>
              <a:avLst/>
              <a:gdLst>
                <a:gd name="connsiteX0" fmla="*/ 92372 w 204553"/>
                <a:gd name="connsiteY0" fmla="*/ 0 h 96595"/>
                <a:gd name="connsiteX1" fmla="*/ 171333 w 204553"/>
                <a:gd name="connsiteY1" fmla="*/ 41947 h 96595"/>
                <a:gd name="connsiteX2" fmla="*/ 150984 w 204553"/>
                <a:gd name="connsiteY2" fmla="*/ 96128 h 96595"/>
                <a:gd name="connsiteX3" fmla="*/ 85241 w 204553"/>
                <a:gd name="connsiteY3" fmla="*/ 84767 h 96595"/>
                <a:gd name="connsiteX4" fmla="*/ 25065 w 204553"/>
                <a:gd name="connsiteY4" fmla="*/ 86865 h 96595"/>
                <a:gd name="connsiteX5" fmla="*/ 4890 w 204553"/>
                <a:gd name="connsiteY5" fmla="*/ 78825 h 96595"/>
                <a:gd name="connsiteX6" fmla="*/ 34283 w 204553"/>
                <a:gd name="connsiteY6" fmla="*/ 0 h 9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553" h="96595">
                  <a:moveTo>
                    <a:pt x="92372" y="0"/>
                  </a:moveTo>
                  <a:cubicBezTo>
                    <a:pt x="92372" y="0"/>
                    <a:pt x="127157" y="44044"/>
                    <a:pt x="171333" y="41947"/>
                  </a:cubicBezTo>
                  <a:cubicBezTo>
                    <a:pt x="215508" y="39849"/>
                    <a:pt x="222117" y="102595"/>
                    <a:pt x="150984" y="96128"/>
                  </a:cubicBezTo>
                  <a:cubicBezTo>
                    <a:pt x="128781" y="94282"/>
                    <a:pt x="106783" y="90481"/>
                    <a:pt x="85241" y="84767"/>
                  </a:cubicBezTo>
                  <a:cubicBezTo>
                    <a:pt x="65340" y="80221"/>
                    <a:pt x="44605" y="80944"/>
                    <a:pt x="25065" y="86865"/>
                  </a:cubicBezTo>
                  <a:cubicBezTo>
                    <a:pt x="17320" y="88811"/>
                    <a:pt x="9203" y="85576"/>
                    <a:pt x="4890" y="78825"/>
                  </a:cubicBezTo>
                  <a:cubicBezTo>
                    <a:pt x="-15459" y="54880"/>
                    <a:pt x="34283" y="0"/>
                    <a:pt x="34283" y="0"/>
                  </a:cubicBezTo>
                  <a:close/>
                </a:path>
              </a:pathLst>
            </a:custGeom>
            <a:solidFill>
              <a:schemeClr val="accent1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734CECBD-C06F-4C71-BA27-4402D77C6DA1}"/>
                </a:ext>
              </a:extLst>
            </p:cNvPr>
            <p:cNvSpPr/>
            <p:nvPr/>
          </p:nvSpPr>
          <p:spPr>
            <a:xfrm>
              <a:off x="7382780" y="3835073"/>
              <a:ext cx="792446" cy="940764"/>
            </a:xfrm>
            <a:custGeom>
              <a:avLst/>
              <a:gdLst>
                <a:gd name="connsiteX0" fmla="*/ 321949 w 818445"/>
                <a:gd name="connsiteY0" fmla="*/ 0 h 966872"/>
                <a:gd name="connsiteX1" fmla="*/ 448738 w 818445"/>
                <a:gd name="connsiteY1" fmla="*/ 0 h 966872"/>
                <a:gd name="connsiteX2" fmla="*/ 472391 w 818445"/>
                <a:gd name="connsiteY2" fmla="*/ 0 h 966872"/>
                <a:gd name="connsiteX3" fmla="*/ 762840 w 818445"/>
                <a:gd name="connsiteY3" fmla="*/ 553522 h 966872"/>
                <a:gd name="connsiteX4" fmla="*/ 577092 w 818445"/>
                <a:gd name="connsiteY4" fmla="*/ 966872 h 966872"/>
                <a:gd name="connsiteX5" fmla="*/ 84025 w 818445"/>
                <a:gd name="connsiteY5" fmla="*/ 941704 h 966872"/>
                <a:gd name="connsiteX6" fmla="*/ 29935 w 818445"/>
                <a:gd name="connsiteY6" fmla="*/ 436596 h 966872"/>
                <a:gd name="connsiteX7" fmla="*/ 321949 w 818445"/>
                <a:gd name="connsiteY7" fmla="*/ 0 h 96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8445" h="966872">
                  <a:moveTo>
                    <a:pt x="321949" y="0"/>
                  </a:moveTo>
                  <a:lnTo>
                    <a:pt x="448738" y="0"/>
                  </a:lnTo>
                  <a:cubicBezTo>
                    <a:pt x="448738" y="0"/>
                    <a:pt x="457434" y="0"/>
                    <a:pt x="472391" y="0"/>
                  </a:cubicBezTo>
                  <a:cubicBezTo>
                    <a:pt x="749100" y="8914"/>
                    <a:pt x="909803" y="317747"/>
                    <a:pt x="762840" y="553522"/>
                  </a:cubicBezTo>
                  <a:cubicBezTo>
                    <a:pt x="681097" y="684606"/>
                    <a:pt x="583527" y="861306"/>
                    <a:pt x="577092" y="966872"/>
                  </a:cubicBezTo>
                  <a:lnTo>
                    <a:pt x="84025" y="941704"/>
                  </a:lnTo>
                  <a:cubicBezTo>
                    <a:pt x="84025" y="941704"/>
                    <a:pt x="121244" y="620287"/>
                    <a:pt x="29935" y="436596"/>
                  </a:cubicBezTo>
                  <a:cubicBezTo>
                    <a:pt x="29935" y="436771"/>
                    <a:pt x="-138073" y="147513"/>
                    <a:pt x="321949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2B3E70D5-2748-4200-8EF5-D4A415AC7589}"/>
                </a:ext>
              </a:extLst>
            </p:cNvPr>
            <p:cNvSpPr/>
            <p:nvPr/>
          </p:nvSpPr>
          <p:spPr>
            <a:xfrm>
              <a:off x="7469693" y="3998840"/>
              <a:ext cx="565337" cy="701492"/>
            </a:xfrm>
            <a:custGeom>
              <a:avLst/>
              <a:gdLst>
                <a:gd name="connsiteX0" fmla="*/ 452370 w 583885"/>
                <a:gd name="connsiteY0" fmla="*/ 0 h 720959"/>
                <a:gd name="connsiteX1" fmla="*/ 376540 w 583885"/>
                <a:gd name="connsiteY1" fmla="*/ 356547 h 720959"/>
                <a:gd name="connsiteX2" fmla="*/ 16001 w 583885"/>
                <a:gd name="connsiteY2" fmla="*/ 314950 h 720959"/>
                <a:gd name="connsiteX3" fmla="*/ 0 w 583885"/>
                <a:gd name="connsiteY3" fmla="*/ 693519 h 720959"/>
                <a:gd name="connsiteX4" fmla="*/ 503502 w 583885"/>
                <a:gd name="connsiteY4" fmla="*/ 720960 h 720959"/>
                <a:gd name="connsiteX5" fmla="*/ 545417 w 583885"/>
                <a:gd name="connsiteY5" fmla="*/ 567504 h 720959"/>
                <a:gd name="connsiteX6" fmla="*/ 452370 w 583885"/>
                <a:gd name="connsiteY6" fmla="*/ 0 h 72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3885" h="720959">
                  <a:moveTo>
                    <a:pt x="452370" y="0"/>
                  </a:moveTo>
                  <a:cubicBezTo>
                    <a:pt x="452370" y="0"/>
                    <a:pt x="391149" y="127413"/>
                    <a:pt x="376540" y="356547"/>
                  </a:cubicBezTo>
                  <a:cubicBezTo>
                    <a:pt x="361930" y="585681"/>
                    <a:pt x="16001" y="314950"/>
                    <a:pt x="16001" y="314950"/>
                  </a:cubicBezTo>
                  <a:lnTo>
                    <a:pt x="0" y="693519"/>
                  </a:lnTo>
                  <a:lnTo>
                    <a:pt x="503502" y="720960"/>
                  </a:lnTo>
                  <a:lnTo>
                    <a:pt x="545417" y="567504"/>
                  </a:lnTo>
                  <a:cubicBezTo>
                    <a:pt x="545417" y="567504"/>
                    <a:pt x="677424" y="329282"/>
                    <a:pt x="45237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DD0BBF21-479F-40A2-99AA-91DDB0CF353E}"/>
                </a:ext>
              </a:extLst>
            </p:cNvPr>
            <p:cNvSpPr/>
            <p:nvPr/>
          </p:nvSpPr>
          <p:spPr>
            <a:xfrm rot="10399200">
              <a:off x="7431110" y="4115604"/>
              <a:ext cx="320458" cy="499972"/>
            </a:xfrm>
            <a:custGeom>
              <a:avLst/>
              <a:gdLst>
                <a:gd name="connsiteX0" fmla="*/ 0 w 330972"/>
                <a:gd name="connsiteY0" fmla="*/ 0 h 513847"/>
                <a:gd name="connsiteX1" fmla="*/ 330972 w 330972"/>
                <a:gd name="connsiteY1" fmla="*/ 0 h 513847"/>
                <a:gd name="connsiteX2" fmla="*/ 330972 w 330972"/>
                <a:gd name="connsiteY2" fmla="*/ 513847 h 513847"/>
                <a:gd name="connsiteX3" fmla="*/ 0 w 330972"/>
                <a:gd name="connsiteY3" fmla="*/ 513847 h 513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972" h="513847">
                  <a:moveTo>
                    <a:pt x="0" y="0"/>
                  </a:moveTo>
                  <a:lnTo>
                    <a:pt x="330972" y="0"/>
                  </a:lnTo>
                  <a:lnTo>
                    <a:pt x="330972" y="513847"/>
                  </a:lnTo>
                  <a:lnTo>
                    <a:pt x="0" y="513847"/>
                  </a:lnTo>
                  <a:close/>
                </a:path>
              </a:pathLst>
            </a:custGeom>
            <a:solidFill>
              <a:srgbClr val="FFD200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1A0D77E5-F563-4A19-A02C-8D1A16B90613}"/>
                </a:ext>
              </a:extLst>
            </p:cNvPr>
            <p:cNvSpPr/>
            <p:nvPr/>
          </p:nvSpPr>
          <p:spPr>
            <a:xfrm rot="10399200">
              <a:off x="7489277" y="4085758"/>
              <a:ext cx="149199" cy="73295"/>
            </a:xfrm>
            <a:custGeom>
              <a:avLst/>
              <a:gdLst>
                <a:gd name="connsiteX0" fmla="*/ 0 w 154094"/>
                <a:gd name="connsiteY0" fmla="*/ 0 h 75329"/>
                <a:gd name="connsiteX1" fmla="*/ 154094 w 154094"/>
                <a:gd name="connsiteY1" fmla="*/ 0 h 75329"/>
                <a:gd name="connsiteX2" fmla="*/ 154094 w 154094"/>
                <a:gd name="connsiteY2" fmla="*/ 75329 h 75329"/>
                <a:gd name="connsiteX3" fmla="*/ 0 w 154094"/>
                <a:gd name="connsiteY3" fmla="*/ 75329 h 7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094" h="75329">
                  <a:moveTo>
                    <a:pt x="0" y="0"/>
                  </a:moveTo>
                  <a:lnTo>
                    <a:pt x="154094" y="0"/>
                  </a:lnTo>
                  <a:lnTo>
                    <a:pt x="154094" y="75329"/>
                  </a:lnTo>
                  <a:lnTo>
                    <a:pt x="0" y="75329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CF374066-71E9-4CBB-90DB-196D058CE191}"/>
                </a:ext>
              </a:extLst>
            </p:cNvPr>
            <p:cNvSpPr/>
            <p:nvPr/>
          </p:nvSpPr>
          <p:spPr>
            <a:xfrm>
              <a:off x="7382801" y="4673632"/>
              <a:ext cx="704738" cy="524631"/>
            </a:xfrm>
            <a:custGeom>
              <a:avLst/>
              <a:gdLst>
                <a:gd name="connsiteX0" fmla="*/ 89743 w 727860"/>
                <a:gd name="connsiteY0" fmla="*/ 0 h 539190"/>
                <a:gd name="connsiteX1" fmla="*/ 593246 w 727860"/>
                <a:gd name="connsiteY1" fmla="*/ 26741 h 539190"/>
                <a:gd name="connsiteX2" fmla="*/ 727861 w 727860"/>
                <a:gd name="connsiteY2" fmla="*/ 539190 h 539190"/>
                <a:gd name="connsiteX3" fmla="*/ 0 w 727860"/>
                <a:gd name="connsiteY3" fmla="*/ 513148 h 539190"/>
                <a:gd name="connsiteX4" fmla="*/ 89743 w 727860"/>
                <a:gd name="connsiteY4" fmla="*/ 0 h 539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860" h="539190">
                  <a:moveTo>
                    <a:pt x="89743" y="0"/>
                  </a:moveTo>
                  <a:lnTo>
                    <a:pt x="593246" y="26741"/>
                  </a:lnTo>
                  <a:lnTo>
                    <a:pt x="727861" y="539190"/>
                  </a:lnTo>
                  <a:lnTo>
                    <a:pt x="0" y="513148"/>
                  </a:lnTo>
                  <a:lnTo>
                    <a:pt x="89743" y="0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4266608F-D162-4CD4-A847-A2AA52574DE3}"/>
                </a:ext>
              </a:extLst>
            </p:cNvPr>
            <p:cNvSpPr/>
            <p:nvPr/>
          </p:nvSpPr>
          <p:spPr>
            <a:xfrm>
              <a:off x="7422710" y="4305965"/>
              <a:ext cx="356326" cy="327362"/>
            </a:xfrm>
            <a:custGeom>
              <a:avLst/>
              <a:gdLst>
                <a:gd name="connsiteX0" fmla="*/ 0 w 368017"/>
                <a:gd name="connsiteY0" fmla="*/ 0 h 336447"/>
                <a:gd name="connsiteX1" fmla="*/ 349582 w 368017"/>
                <a:gd name="connsiteY1" fmla="*/ 140172 h 336447"/>
                <a:gd name="connsiteX2" fmla="*/ 368018 w 368017"/>
                <a:gd name="connsiteY2" fmla="*/ 297647 h 336447"/>
                <a:gd name="connsiteX3" fmla="*/ 39306 w 368017"/>
                <a:gd name="connsiteY3" fmla="*/ 336448 h 336447"/>
                <a:gd name="connsiteX4" fmla="*/ 0 w 368017"/>
                <a:gd name="connsiteY4" fmla="*/ 0 h 336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017" h="336447">
                  <a:moveTo>
                    <a:pt x="0" y="0"/>
                  </a:moveTo>
                  <a:lnTo>
                    <a:pt x="349582" y="140172"/>
                  </a:lnTo>
                  <a:lnTo>
                    <a:pt x="368018" y="297647"/>
                  </a:lnTo>
                  <a:lnTo>
                    <a:pt x="39306" y="3364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44123C7E-6B5E-4288-A755-CB3E422BCE44}"/>
                </a:ext>
              </a:extLst>
            </p:cNvPr>
            <p:cNvSpPr/>
            <p:nvPr/>
          </p:nvSpPr>
          <p:spPr>
            <a:xfrm>
              <a:off x="7532505" y="3913819"/>
              <a:ext cx="666492" cy="751150"/>
            </a:xfrm>
            <a:custGeom>
              <a:avLst/>
              <a:gdLst>
                <a:gd name="connsiteX0" fmla="*/ 391671 w 688359"/>
                <a:gd name="connsiteY0" fmla="*/ 111849 h 771996"/>
                <a:gd name="connsiteX1" fmla="*/ 494915 w 688359"/>
                <a:gd name="connsiteY1" fmla="*/ 75 h 771996"/>
                <a:gd name="connsiteX2" fmla="*/ 581767 w 688359"/>
                <a:gd name="connsiteY2" fmla="*/ 39316 h 771996"/>
                <a:gd name="connsiteX3" fmla="*/ 688206 w 688359"/>
                <a:gd name="connsiteY3" fmla="*/ 347100 h 771996"/>
                <a:gd name="connsiteX4" fmla="*/ 0 w 688359"/>
                <a:gd name="connsiteY4" fmla="*/ 616957 h 771996"/>
                <a:gd name="connsiteX5" fmla="*/ 34784 w 688359"/>
                <a:gd name="connsiteY5" fmla="*/ 521878 h 771996"/>
                <a:gd name="connsiteX6" fmla="*/ 439847 w 688359"/>
                <a:gd name="connsiteY6" fmla="*/ 615210 h 771996"/>
                <a:gd name="connsiteX7" fmla="*/ 391671 w 688359"/>
                <a:gd name="connsiteY7" fmla="*/ 111849 h 77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8359" h="771996">
                  <a:moveTo>
                    <a:pt x="391671" y="111849"/>
                  </a:moveTo>
                  <a:cubicBezTo>
                    <a:pt x="389466" y="52332"/>
                    <a:pt x="435691" y="2290"/>
                    <a:pt x="494915" y="75"/>
                  </a:cubicBezTo>
                  <a:cubicBezTo>
                    <a:pt x="528372" y="-1177"/>
                    <a:pt x="560493" y="13336"/>
                    <a:pt x="581767" y="39316"/>
                  </a:cubicBezTo>
                  <a:cubicBezTo>
                    <a:pt x="653256" y="125520"/>
                    <a:pt x="691090" y="234921"/>
                    <a:pt x="688206" y="347100"/>
                  </a:cubicBezTo>
                  <a:cubicBezTo>
                    <a:pt x="684032" y="647019"/>
                    <a:pt x="643857" y="971757"/>
                    <a:pt x="0" y="616957"/>
                  </a:cubicBezTo>
                  <a:lnTo>
                    <a:pt x="34784" y="521878"/>
                  </a:lnTo>
                  <a:cubicBezTo>
                    <a:pt x="34784" y="521878"/>
                    <a:pt x="320537" y="659953"/>
                    <a:pt x="439847" y="615210"/>
                  </a:cubicBezTo>
                  <a:cubicBezTo>
                    <a:pt x="527503" y="582002"/>
                    <a:pt x="400714" y="317912"/>
                    <a:pt x="391671" y="111849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65B3B743-2500-455F-A9ED-14919DC28173}"/>
                </a:ext>
              </a:extLst>
            </p:cNvPr>
            <p:cNvSpPr/>
            <p:nvPr/>
          </p:nvSpPr>
          <p:spPr>
            <a:xfrm>
              <a:off x="7404203" y="4399290"/>
              <a:ext cx="161813" cy="114724"/>
            </a:xfrm>
            <a:custGeom>
              <a:avLst/>
              <a:gdLst>
                <a:gd name="connsiteX0" fmla="*/ 167122 w 167122"/>
                <a:gd name="connsiteY0" fmla="*/ 22760 h 117908"/>
                <a:gd name="connsiteX1" fmla="*/ 14072 w 167122"/>
                <a:gd name="connsiteY1" fmla="*/ 22760 h 117908"/>
                <a:gd name="connsiteX2" fmla="*/ 132512 w 167122"/>
                <a:gd name="connsiteY2" fmla="*/ 117839 h 11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122" h="117908">
                  <a:moveTo>
                    <a:pt x="167122" y="22760"/>
                  </a:moveTo>
                  <a:cubicBezTo>
                    <a:pt x="167122" y="22760"/>
                    <a:pt x="59812" y="-28450"/>
                    <a:pt x="14072" y="22760"/>
                  </a:cubicBezTo>
                  <a:cubicBezTo>
                    <a:pt x="-31670" y="73970"/>
                    <a:pt x="41029" y="119937"/>
                    <a:pt x="132512" y="117839"/>
                  </a:cubicBezTo>
                  <a:close/>
                </a:path>
              </a:pathLst>
            </a:custGeom>
            <a:solidFill>
              <a:srgbClr val="F4A28C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F8E4686A-AE82-40F5-8911-98F83CD143D0}"/>
                </a:ext>
              </a:extLst>
            </p:cNvPr>
            <p:cNvSpPr/>
            <p:nvPr/>
          </p:nvSpPr>
          <p:spPr>
            <a:xfrm>
              <a:off x="7673116" y="3468507"/>
              <a:ext cx="182873" cy="192765"/>
            </a:xfrm>
            <a:custGeom>
              <a:avLst/>
              <a:gdLst>
                <a:gd name="connsiteX0" fmla="*/ 22088 w 188873"/>
                <a:gd name="connsiteY0" fmla="*/ 35047 h 198115"/>
                <a:gd name="connsiteX1" fmla="*/ 0 w 188873"/>
                <a:gd name="connsiteY1" fmla="*/ 90452 h 198115"/>
                <a:gd name="connsiteX2" fmla="*/ 90961 w 188873"/>
                <a:gd name="connsiteY2" fmla="*/ 125408 h 198115"/>
                <a:gd name="connsiteX3" fmla="*/ 64003 w 188873"/>
                <a:gd name="connsiteY3" fmla="*/ 198115 h 198115"/>
                <a:gd name="connsiteX4" fmla="*/ 103136 w 188873"/>
                <a:gd name="connsiteY4" fmla="*/ 179065 h 198115"/>
                <a:gd name="connsiteX5" fmla="*/ 133572 w 188873"/>
                <a:gd name="connsiteY5" fmla="*/ 177142 h 198115"/>
                <a:gd name="connsiteX6" fmla="*/ 134615 w 188873"/>
                <a:gd name="connsiteY6" fmla="*/ 178191 h 198115"/>
                <a:gd name="connsiteX7" fmla="*/ 187661 w 188873"/>
                <a:gd name="connsiteY7" fmla="*/ 83985 h 198115"/>
                <a:gd name="connsiteX8" fmla="*/ 137746 w 188873"/>
                <a:gd name="connsiteY8" fmla="*/ 21415 h 198115"/>
                <a:gd name="connsiteX9" fmla="*/ 22088 w 188873"/>
                <a:gd name="connsiteY9" fmla="*/ 35047 h 19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873" h="198115">
                  <a:moveTo>
                    <a:pt x="22088" y="35047"/>
                  </a:moveTo>
                  <a:lnTo>
                    <a:pt x="0" y="90452"/>
                  </a:lnTo>
                  <a:lnTo>
                    <a:pt x="90961" y="125408"/>
                  </a:lnTo>
                  <a:cubicBezTo>
                    <a:pt x="90961" y="125408"/>
                    <a:pt x="96178" y="186930"/>
                    <a:pt x="64003" y="198115"/>
                  </a:cubicBezTo>
                  <a:cubicBezTo>
                    <a:pt x="79073" y="197341"/>
                    <a:pt x="93190" y="190468"/>
                    <a:pt x="103136" y="179065"/>
                  </a:cubicBezTo>
                  <a:cubicBezTo>
                    <a:pt x="111101" y="170271"/>
                    <a:pt x="124574" y="169420"/>
                    <a:pt x="133572" y="177142"/>
                  </a:cubicBezTo>
                  <a:lnTo>
                    <a:pt x="134615" y="178191"/>
                  </a:lnTo>
                  <a:cubicBezTo>
                    <a:pt x="160727" y="152400"/>
                    <a:pt x="179107" y="119759"/>
                    <a:pt x="187661" y="83985"/>
                  </a:cubicBezTo>
                  <a:cubicBezTo>
                    <a:pt x="198097" y="29804"/>
                    <a:pt x="137746" y="21415"/>
                    <a:pt x="137746" y="21415"/>
                  </a:cubicBezTo>
                  <a:cubicBezTo>
                    <a:pt x="137746" y="21415"/>
                    <a:pt x="57916" y="-34864"/>
                    <a:pt x="22088" y="35047"/>
                  </a:cubicBez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1EA3A796-50EC-4D5D-822D-840B70545076}"/>
                </a:ext>
              </a:extLst>
            </p:cNvPr>
            <p:cNvSpPr/>
            <p:nvPr/>
          </p:nvSpPr>
          <p:spPr>
            <a:xfrm>
              <a:off x="7806486" y="3445909"/>
              <a:ext cx="169070" cy="247504"/>
            </a:xfrm>
            <a:custGeom>
              <a:avLst/>
              <a:gdLst>
                <a:gd name="connsiteX0" fmla="*/ 0 w 174617"/>
                <a:gd name="connsiteY0" fmla="*/ 44815 h 254373"/>
                <a:gd name="connsiteX1" fmla="*/ 97744 w 174617"/>
                <a:gd name="connsiteY1" fmla="*/ 945 h 254373"/>
                <a:gd name="connsiteX2" fmla="*/ 174617 w 174617"/>
                <a:gd name="connsiteY2" fmla="*/ 254374 h 254373"/>
                <a:gd name="connsiteX3" fmla="*/ 29219 w 174617"/>
                <a:gd name="connsiteY3" fmla="*/ 97073 h 2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617" h="254373">
                  <a:moveTo>
                    <a:pt x="0" y="44815"/>
                  </a:moveTo>
                  <a:cubicBezTo>
                    <a:pt x="0" y="44815"/>
                    <a:pt x="4174" y="-7619"/>
                    <a:pt x="97744" y="945"/>
                  </a:cubicBezTo>
                  <a:cubicBezTo>
                    <a:pt x="191313" y="9510"/>
                    <a:pt x="97744" y="136049"/>
                    <a:pt x="174617" y="254374"/>
                  </a:cubicBezTo>
                  <a:cubicBezTo>
                    <a:pt x="174617" y="254374"/>
                    <a:pt x="33219" y="224312"/>
                    <a:pt x="29219" y="97073"/>
                  </a:cubicBez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A21A3EF3-2F9F-420F-B443-68AE5453927E}"/>
                </a:ext>
              </a:extLst>
            </p:cNvPr>
            <p:cNvSpPr/>
            <p:nvPr/>
          </p:nvSpPr>
          <p:spPr>
            <a:xfrm>
              <a:off x="7800930" y="3481036"/>
              <a:ext cx="66853" cy="105239"/>
            </a:xfrm>
            <a:custGeom>
              <a:avLst/>
              <a:gdLst>
                <a:gd name="connsiteX0" fmla="*/ 0 w 69046"/>
                <a:gd name="connsiteY0" fmla="*/ 5042 h 108160"/>
                <a:gd name="connsiteX1" fmla="*/ 45220 w 69046"/>
                <a:gd name="connsiteY1" fmla="*/ 8887 h 108160"/>
                <a:gd name="connsiteX2" fmla="*/ 41567 w 69046"/>
                <a:gd name="connsiteY2" fmla="*/ 108161 h 108160"/>
                <a:gd name="connsiteX3" fmla="*/ 0 w 69046"/>
                <a:gd name="connsiteY3" fmla="*/ 5042 h 10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46" h="108160">
                  <a:moveTo>
                    <a:pt x="0" y="5042"/>
                  </a:moveTo>
                  <a:cubicBezTo>
                    <a:pt x="14482" y="-2881"/>
                    <a:pt x="32268" y="-1368"/>
                    <a:pt x="45220" y="8887"/>
                  </a:cubicBezTo>
                  <a:cubicBezTo>
                    <a:pt x="71656" y="26365"/>
                    <a:pt x="83308" y="87013"/>
                    <a:pt x="41567" y="108161"/>
                  </a:cubicBezTo>
                  <a:cubicBezTo>
                    <a:pt x="41567" y="108161"/>
                    <a:pt x="76177" y="24967"/>
                    <a:pt x="0" y="5042"/>
                  </a:cubicBezTo>
                  <a:close/>
                </a:path>
              </a:pathLst>
            </a:custGeom>
            <a:solidFill>
              <a:srgbClr val="FFD200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1CAABA09-2DFC-42F3-A839-EFD840AA7E6A}"/>
                </a:ext>
              </a:extLst>
            </p:cNvPr>
            <p:cNvSpPr/>
            <p:nvPr/>
          </p:nvSpPr>
          <p:spPr>
            <a:xfrm>
              <a:off x="7904486" y="3892592"/>
              <a:ext cx="313661" cy="445854"/>
            </a:xfrm>
            <a:custGeom>
              <a:avLst/>
              <a:gdLst>
                <a:gd name="connsiteX0" fmla="*/ 48357 w 323952"/>
                <a:gd name="connsiteY0" fmla="*/ 458228 h 458227"/>
                <a:gd name="connsiteX1" fmla="*/ 322631 w 323952"/>
                <a:gd name="connsiteY1" fmla="*/ 458228 h 458227"/>
                <a:gd name="connsiteX2" fmla="*/ 125752 w 323952"/>
                <a:gd name="connsiteY2" fmla="*/ 3805 h 458227"/>
                <a:gd name="connsiteX3" fmla="*/ 48357 w 323952"/>
                <a:gd name="connsiteY3" fmla="*/ 458228 h 458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952" h="458227">
                  <a:moveTo>
                    <a:pt x="48357" y="458228"/>
                  </a:moveTo>
                  <a:lnTo>
                    <a:pt x="322631" y="458228"/>
                  </a:lnTo>
                  <a:cubicBezTo>
                    <a:pt x="322631" y="458228"/>
                    <a:pt x="352719" y="56238"/>
                    <a:pt x="125752" y="3805"/>
                  </a:cubicBezTo>
                  <a:cubicBezTo>
                    <a:pt x="-101216" y="-48629"/>
                    <a:pt x="48357" y="458228"/>
                    <a:pt x="48357" y="45822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296440DE-98F1-4F6F-A801-2BAA9E1727FB}"/>
                </a:ext>
              </a:extLst>
            </p:cNvPr>
            <p:cNvSpPr/>
            <p:nvPr/>
          </p:nvSpPr>
          <p:spPr>
            <a:xfrm rot="10800000">
              <a:off x="6682945" y="3800891"/>
              <a:ext cx="398257" cy="335526"/>
            </a:xfrm>
            <a:custGeom>
              <a:avLst/>
              <a:gdLst>
                <a:gd name="connsiteX0" fmla="*/ 0 w 411323"/>
                <a:gd name="connsiteY0" fmla="*/ 0 h 344837"/>
                <a:gd name="connsiteX1" fmla="*/ 411324 w 411323"/>
                <a:gd name="connsiteY1" fmla="*/ 0 h 344837"/>
                <a:gd name="connsiteX2" fmla="*/ 411324 w 411323"/>
                <a:gd name="connsiteY2" fmla="*/ 344837 h 344837"/>
                <a:gd name="connsiteX3" fmla="*/ 0 w 411323"/>
                <a:gd name="connsiteY3" fmla="*/ 344837 h 34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323" h="344837">
                  <a:moveTo>
                    <a:pt x="0" y="0"/>
                  </a:moveTo>
                  <a:lnTo>
                    <a:pt x="411324" y="0"/>
                  </a:lnTo>
                  <a:lnTo>
                    <a:pt x="411324" y="344837"/>
                  </a:lnTo>
                  <a:lnTo>
                    <a:pt x="0" y="344837"/>
                  </a:lnTo>
                  <a:close/>
                </a:path>
              </a:pathLst>
            </a:custGeom>
            <a:solidFill>
              <a:srgbClr val="24285B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E241E5E4-C710-40E2-BA41-82462F839B4B}"/>
                </a:ext>
              </a:extLst>
            </p:cNvPr>
            <p:cNvSpPr/>
            <p:nvPr/>
          </p:nvSpPr>
          <p:spPr>
            <a:xfrm>
              <a:off x="6717130" y="3913300"/>
              <a:ext cx="322647" cy="171078"/>
            </a:xfrm>
            <a:custGeom>
              <a:avLst/>
              <a:gdLst>
                <a:gd name="connsiteX0" fmla="*/ 333233 w 333233"/>
                <a:gd name="connsiteY0" fmla="*/ 175827 h 175826"/>
                <a:gd name="connsiteX1" fmla="*/ 235142 w 333233"/>
                <a:gd name="connsiteY1" fmla="*/ 0 h 175826"/>
                <a:gd name="connsiteX2" fmla="*/ 166443 w 333233"/>
                <a:gd name="connsiteY2" fmla="*/ 130210 h 175826"/>
                <a:gd name="connsiteX3" fmla="*/ 83308 w 333233"/>
                <a:gd name="connsiteY3" fmla="*/ 19750 h 175826"/>
                <a:gd name="connsiteX4" fmla="*/ 0 w 333233"/>
                <a:gd name="connsiteY4" fmla="*/ 175827 h 175826"/>
                <a:gd name="connsiteX5" fmla="*/ 333233 w 333233"/>
                <a:gd name="connsiteY5" fmla="*/ 175827 h 17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233" h="175826">
                  <a:moveTo>
                    <a:pt x="333233" y="175827"/>
                  </a:moveTo>
                  <a:lnTo>
                    <a:pt x="235142" y="0"/>
                  </a:lnTo>
                  <a:lnTo>
                    <a:pt x="166443" y="130210"/>
                  </a:lnTo>
                  <a:lnTo>
                    <a:pt x="83308" y="19750"/>
                  </a:lnTo>
                  <a:lnTo>
                    <a:pt x="0" y="175827"/>
                  </a:lnTo>
                  <a:lnTo>
                    <a:pt x="333233" y="175827"/>
                  </a:lnTo>
                  <a:close/>
                </a:path>
              </a:pathLst>
            </a:custGeom>
            <a:solidFill>
              <a:srgbClr val="FFFFFF">
                <a:alpha val="62000"/>
              </a:srgbClr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CA6A0E7D-AA8F-4522-A859-6D07CD4CFF50}"/>
                </a:ext>
              </a:extLst>
            </p:cNvPr>
            <p:cNvSpPr/>
            <p:nvPr/>
          </p:nvSpPr>
          <p:spPr>
            <a:xfrm>
              <a:off x="6831976" y="3862112"/>
              <a:ext cx="63317" cy="63942"/>
            </a:xfrm>
            <a:custGeom>
              <a:avLst/>
              <a:gdLst>
                <a:gd name="connsiteX0" fmla="*/ 65394 w 65394"/>
                <a:gd name="connsiteY0" fmla="*/ 32858 h 65716"/>
                <a:gd name="connsiteX1" fmla="*/ 32697 w 65394"/>
                <a:gd name="connsiteY1" fmla="*/ 65717 h 65716"/>
                <a:gd name="connsiteX2" fmla="*/ 0 w 65394"/>
                <a:gd name="connsiteY2" fmla="*/ 32858 h 65716"/>
                <a:gd name="connsiteX3" fmla="*/ 32697 w 65394"/>
                <a:gd name="connsiteY3" fmla="*/ 0 h 65716"/>
                <a:gd name="connsiteX4" fmla="*/ 65394 w 65394"/>
                <a:gd name="connsiteY4" fmla="*/ 32858 h 65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94" h="65716">
                  <a:moveTo>
                    <a:pt x="65394" y="32858"/>
                  </a:moveTo>
                  <a:cubicBezTo>
                    <a:pt x="65394" y="51005"/>
                    <a:pt x="50755" y="65717"/>
                    <a:pt x="32697" y="65717"/>
                  </a:cubicBezTo>
                  <a:cubicBezTo>
                    <a:pt x="14639" y="65717"/>
                    <a:pt x="0" y="51005"/>
                    <a:pt x="0" y="32858"/>
                  </a:cubicBezTo>
                  <a:cubicBezTo>
                    <a:pt x="0" y="14711"/>
                    <a:pt x="14639" y="0"/>
                    <a:pt x="32697" y="0"/>
                  </a:cubicBezTo>
                  <a:cubicBezTo>
                    <a:pt x="50755" y="0"/>
                    <a:pt x="65394" y="14711"/>
                    <a:pt x="65394" y="32858"/>
                  </a:cubicBezTo>
                  <a:close/>
                </a:path>
              </a:pathLst>
            </a:custGeom>
            <a:solidFill>
              <a:srgbClr val="FFFFFF"/>
            </a:solidFill>
            <a:ln w="1738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9" name="任意多边形: 形状 128">
            <a:extLst>
              <a:ext uri="{FF2B5EF4-FFF2-40B4-BE49-F238E27FC236}">
                <a16:creationId xmlns:a16="http://schemas.microsoft.com/office/drawing/2014/main" id="{C1933018-581E-44BB-8B4B-83F6B0909489}"/>
              </a:ext>
            </a:extLst>
          </p:cNvPr>
          <p:cNvSpPr/>
          <p:nvPr/>
        </p:nvSpPr>
        <p:spPr>
          <a:xfrm>
            <a:off x="4507431" y="3739537"/>
            <a:ext cx="1162348" cy="1485936"/>
          </a:xfrm>
          <a:custGeom>
            <a:avLst/>
            <a:gdLst>
              <a:gd name="connsiteX0" fmla="*/ 289927 w 1200483"/>
              <a:gd name="connsiteY0" fmla="*/ 261256 h 1527173"/>
              <a:gd name="connsiteX1" fmla="*/ 71830 w 1200483"/>
              <a:gd name="connsiteY1" fmla="*/ 267198 h 1527173"/>
              <a:gd name="connsiteX2" fmla="*/ 0 w 1200483"/>
              <a:gd name="connsiteY2" fmla="*/ 1527173 h 1527173"/>
              <a:gd name="connsiteX3" fmla="*/ 313058 w 1200483"/>
              <a:gd name="connsiteY3" fmla="*/ 1527173 h 1527173"/>
              <a:gd name="connsiteX4" fmla="*/ 545765 w 1200483"/>
              <a:gd name="connsiteY4" fmla="*/ 974875 h 1527173"/>
              <a:gd name="connsiteX5" fmla="*/ 1145968 w 1200483"/>
              <a:gd name="connsiteY5" fmla="*/ 25305 h 1527173"/>
              <a:gd name="connsiteX6" fmla="*/ 819691 w 1200483"/>
              <a:gd name="connsiteY6" fmla="*/ 452288 h 1527173"/>
              <a:gd name="connsiteX7" fmla="*/ 497589 w 1200483"/>
              <a:gd name="connsiteY7" fmla="*/ 490739 h 1527173"/>
              <a:gd name="connsiteX8" fmla="*/ 519677 w 1200483"/>
              <a:gd name="connsiteY8" fmla="*/ 479204 h 152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483" h="1527173">
                <a:moveTo>
                  <a:pt x="289927" y="261256"/>
                </a:moveTo>
                <a:lnTo>
                  <a:pt x="71830" y="267198"/>
                </a:lnTo>
                <a:lnTo>
                  <a:pt x="0" y="1527173"/>
                </a:lnTo>
                <a:lnTo>
                  <a:pt x="313058" y="1527173"/>
                </a:lnTo>
                <a:cubicBezTo>
                  <a:pt x="330451" y="1467224"/>
                  <a:pt x="375670" y="1155420"/>
                  <a:pt x="545765" y="974875"/>
                </a:cubicBezTo>
                <a:cubicBezTo>
                  <a:pt x="713077" y="797125"/>
                  <a:pt x="1396240" y="336410"/>
                  <a:pt x="1145968" y="25305"/>
                </a:cubicBezTo>
                <a:cubicBezTo>
                  <a:pt x="1024223" y="-126227"/>
                  <a:pt x="819691" y="452288"/>
                  <a:pt x="819691" y="452288"/>
                </a:cubicBezTo>
                <a:lnTo>
                  <a:pt x="497589" y="490739"/>
                </a:lnTo>
                <a:lnTo>
                  <a:pt x="519677" y="479204"/>
                </a:lnTo>
                <a:close/>
              </a:path>
            </a:pathLst>
          </a:custGeom>
          <a:solidFill>
            <a:srgbClr val="000000">
              <a:alpha val="5000"/>
            </a:srgbClr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0" name="任意多边形: 形状 129">
            <a:extLst>
              <a:ext uri="{FF2B5EF4-FFF2-40B4-BE49-F238E27FC236}">
                <a16:creationId xmlns:a16="http://schemas.microsoft.com/office/drawing/2014/main" id="{C6A759C5-4CD0-4A5C-8215-3B1D92326E73}"/>
              </a:ext>
            </a:extLst>
          </p:cNvPr>
          <p:cNvSpPr/>
          <p:nvPr/>
        </p:nvSpPr>
        <p:spPr>
          <a:xfrm>
            <a:off x="4244901" y="3663314"/>
            <a:ext cx="112825" cy="183493"/>
          </a:xfrm>
          <a:custGeom>
            <a:avLst/>
            <a:gdLst>
              <a:gd name="connsiteX0" fmla="*/ 80352 w 116527"/>
              <a:gd name="connsiteY0" fmla="*/ 24993 h 188585"/>
              <a:gd name="connsiteX1" fmla="*/ 116527 w 116527"/>
              <a:gd name="connsiteY1" fmla="*/ 133880 h 188585"/>
              <a:gd name="connsiteX2" fmla="*/ 30784 w 116527"/>
              <a:gd name="connsiteY2" fmla="*/ 188586 h 188585"/>
              <a:gd name="connsiteX3" fmla="*/ 0 w 116527"/>
              <a:gd name="connsiteY3" fmla="*/ 0 h 188585"/>
              <a:gd name="connsiteX4" fmla="*/ 80352 w 116527"/>
              <a:gd name="connsiteY4" fmla="*/ 24993 h 18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527" h="188585">
                <a:moveTo>
                  <a:pt x="80352" y="24993"/>
                </a:moveTo>
                <a:lnTo>
                  <a:pt x="116527" y="133880"/>
                </a:lnTo>
                <a:lnTo>
                  <a:pt x="30784" y="188586"/>
                </a:lnTo>
                <a:lnTo>
                  <a:pt x="0" y="0"/>
                </a:lnTo>
                <a:lnTo>
                  <a:pt x="80352" y="24993"/>
                </a:lnTo>
                <a:close/>
              </a:path>
            </a:pathLst>
          </a:custGeom>
          <a:solidFill>
            <a:srgbClr val="F4A28C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1" name="任意多边形: 形状 130">
            <a:extLst>
              <a:ext uri="{FF2B5EF4-FFF2-40B4-BE49-F238E27FC236}">
                <a16:creationId xmlns:a16="http://schemas.microsoft.com/office/drawing/2014/main" id="{591A89CA-B940-4313-A1A5-8525635D2451}"/>
              </a:ext>
            </a:extLst>
          </p:cNvPr>
          <p:cNvSpPr/>
          <p:nvPr/>
        </p:nvSpPr>
        <p:spPr>
          <a:xfrm>
            <a:off x="4209567" y="3520887"/>
            <a:ext cx="166528" cy="168397"/>
          </a:xfrm>
          <a:custGeom>
            <a:avLst/>
            <a:gdLst>
              <a:gd name="connsiteX0" fmla="*/ 7100 w 171992"/>
              <a:gd name="connsiteY0" fmla="*/ 41162 h 173070"/>
              <a:gd name="connsiteX1" fmla="*/ 95394 w 171992"/>
              <a:gd name="connsiteY1" fmla="*/ 5422 h 173070"/>
              <a:gd name="connsiteX2" fmla="*/ 119106 w 171992"/>
              <a:gd name="connsiteY2" fmla="*/ 22461 h 173070"/>
              <a:gd name="connsiteX3" fmla="*/ 149716 w 171992"/>
              <a:gd name="connsiteY3" fmla="*/ 157564 h 173070"/>
              <a:gd name="connsiteX4" fmla="*/ 3796 w 171992"/>
              <a:gd name="connsiteY4" fmla="*/ 112646 h 173070"/>
              <a:gd name="connsiteX5" fmla="*/ 7101 w 171992"/>
              <a:gd name="connsiteY5" fmla="*/ 41162 h 17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992" h="173070">
                <a:moveTo>
                  <a:pt x="7100" y="41162"/>
                </a:moveTo>
                <a:cubicBezTo>
                  <a:pt x="21661" y="6791"/>
                  <a:pt x="61192" y="-9210"/>
                  <a:pt x="95394" y="5422"/>
                </a:cubicBezTo>
                <a:cubicBezTo>
                  <a:pt x="104442" y="9293"/>
                  <a:pt x="112535" y="15109"/>
                  <a:pt x="119106" y="22461"/>
                </a:cubicBezTo>
                <a:cubicBezTo>
                  <a:pt x="155455" y="61611"/>
                  <a:pt x="199458" y="123832"/>
                  <a:pt x="149716" y="157564"/>
                </a:cubicBezTo>
                <a:cubicBezTo>
                  <a:pt x="73712" y="209998"/>
                  <a:pt x="3796" y="112646"/>
                  <a:pt x="3796" y="112646"/>
                </a:cubicBezTo>
                <a:cubicBezTo>
                  <a:pt x="-2217" y="89020"/>
                  <a:pt x="-1066" y="64127"/>
                  <a:pt x="7101" y="41162"/>
                </a:cubicBezTo>
                <a:close/>
              </a:path>
            </a:pathLst>
          </a:custGeom>
          <a:solidFill>
            <a:srgbClr val="F4A28C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2" name="任意多边形: 形状 131">
            <a:extLst>
              <a:ext uri="{FF2B5EF4-FFF2-40B4-BE49-F238E27FC236}">
                <a16:creationId xmlns:a16="http://schemas.microsoft.com/office/drawing/2014/main" id="{1CD9EF20-0490-4CDF-A9D8-EC599ECD9FBD}"/>
              </a:ext>
            </a:extLst>
          </p:cNvPr>
          <p:cNvSpPr/>
          <p:nvPr/>
        </p:nvSpPr>
        <p:spPr>
          <a:xfrm>
            <a:off x="4241525" y="3620451"/>
            <a:ext cx="39138" cy="39173"/>
          </a:xfrm>
          <a:custGeom>
            <a:avLst/>
            <a:gdLst>
              <a:gd name="connsiteX0" fmla="*/ 29749 w 40422"/>
              <a:gd name="connsiteY0" fmla="*/ 5600 h 40260"/>
              <a:gd name="connsiteX1" fmla="*/ 1399 w 40422"/>
              <a:gd name="connsiteY1" fmla="*/ 12592 h 40260"/>
              <a:gd name="connsiteX2" fmla="*/ 37227 w 40422"/>
              <a:gd name="connsiteY2" fmla="*/ 35313 h 40260"/>
              <a:gd name="connsiteX3" fmla="*/ 29749 w 40422"/>
              <a:gd name="connsiteY3" fmla="*/ 5600 h 4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2" h="40260">
                <a:moveTo>
                  <a:pt x="29749" y="5600"/>
                </a:moveTo>
                <a:cubicBezTo>
                  <a:pt x="29749" y="5600"/>
                  <a:pt x="10096" y="-10829"/>
                  <a:pt x="1399" y="12592"/>
                </a:cubicBezTo>
                <a:cubicBezTo>
                  <a:pt x="-7297" y="36012"/>
                  <a:pt x="26966" y="47547"/>
                  <a:pt x="37227" y="35313"/>
                </a:cubicBezTo>
                <a:cubicBezTo>
                  <a:pt x="47489" y="23078"/>
                  <a:pt x="29749" y="5600"/>
                  <a:pt x="29749" y="5600"/>
                </a:cubicBezTo>
                <a:close/>
              </a:path>
            </a:pathLst>
          </a:custGeom>
          <a:solidFill>
            <a:srgbClr val="F4A28C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3" name="任意多边形: 形状 132">
            <a:extLst>
              <a:ext uri="{FF2B5EF4-FFF2-40B4-BE49-F238E27FC236}">
                <a16:creationId xmlns:a16="http://schemas.microsoft.com/office/drawing/2014/main" id="{AED6EF1A-0C69-4997-B157-54CFDFA5522C}"/>
              </a:ext>
            </a:extLst>
          </p:cNvPr>
          <p:cNvSpPr/>
          <p:nvPr/>
        </p:nvSpPr>
        <p:spPr>
          <a:xfrm>
            <a:off x="3716701" y="3901056"/>
            <a:ext cx="528200" cy="976136"/>
          </a:xfrm>
          <a:custGeom>
            <a:avLst/>
            <a:gdLst>
              <a:gd name="connsiteX0" fmla="*/ 399610 w 545530"/>
              <a:gd name="connsiteY0" fmla="*/ 0 h 1003225"/>
              <a:gd name="connsiteX1" fmla="*/ 809 w 545530"/>
              <a:gd name="connsiteY1" fmla="*/ 716590 h 1003225"/>
              <a:gd name="connsiteX2" fmla="*/ 132467 w 545530"/>
              <a:gd name="connsiteY2" fmla="*/ 903078 h 1003225"/>
              <a:gd name="connsiteX3" fmla="*/ 545530 w 545530"/>
              <a:gd name="connsiteY3" fmla="*/ 1003226 h 100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530" h="1003225">
                <a:moveTo>
                  <a:pt x="399610" y="0"/>
                </a:moveTo>
                <a:cubicBezTo>
                  <a:pt x="399610" y="0"/>
                  <a:pt x="47245" y="213579"/>
                  <a:pt x="809" y="716590"/>
                </a:cubicBezTo>
                <a:cubicBezTo>
                  <a:pt x="-7468" y="802981"/>
                  <a:pt x="48593" y="882388"/>
                  <a:pt x="132467" y="903078"/>
                </a:cubicBezTo>
                <a:lnTo>
                  <a:pt x="545530" y="10032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任意多边形: 形状 134">
            <a:extLst>
              <a:ext uri="{FF2B5EF4-FFF2-40B4-BE49-F238E27FC236}">
                <a16:creationId xmlns:a16="http://schemas.microsoft.com/office/drawing/2014/main" id="{4CBA423B-7B9E-48DE-9434-1B3BF34CFB71}"/>
              </a:ext>
            </a:extLst>
          </p:cNvPr>
          <p:cNvSpPr/>
          <p:nvPr/>
        </p:nvSpPr>
        <p:spPr>
          <a:xfrm rot="20119200">
            <a:off x="3775035" y="4598589"/>
            <a:ext cx="576926" cy="380931"/>
          </a:xfrm>
          <a:custGeom>
            <a:avLst/>
            <a:gdLst>
              <a:gd name="connsiteX0" fmla="*/ 0 w 595854"/>
              <a:gd name="connsiteY0" fmla="*/ 0 h 391502"/>
              <a:gd name="connsiteX1" fmla="*/ 595855 w 595854"/>
              <a:gd name="connsiteY1" fmla="*/ 0 h 391502"/>
              <a:gd name="connsiteX2" fmla="*/ 595855 w 595854"/>
              <a:gd name="connsiteY2" fmla="*/ 391503 h 391502"/>
              <a:gd name="connsiteX3" fmla="*/ 0 w 595854"/>
              <a:gd name="connsiteY3" fmla="*/ 391503 h 39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854" h="391502">
                <a:moveTo>
                  <a:pt x="0" y="0"/>
                </a:moveTo>
                <a:lnTo>
                  <a:pt x="595855" y="0"/>
                </a:lnTo>
                <a:lnTo>
                  <a:pt x="595855" y="391503"/>
                </a:lnTo>
                <a:lnTo>
                  <a:pt x="0" y="391503"/>
                </a:lnTo>
                <a:close/>
              </a:path>
            </a:pathLst>
          </a:custGeom>
          <a:solidFill>
            <a:srgbClr val="FFD200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6" name="任意多边形: 形状 135">
            <a:extLst>
              <a:ext uri="{FF2B5EF4-FFF2-40B4-BE49-F238E27FC236}">
                <a16:creationId xmlns:a16="http://schemas.microsoft.com/office/drawing/2014/main" id="{255B6177-4ADD-45E0-AA55-5A7B519C7CC8}"/>
              </a:ext>
            </a:extLst>
          </p:cNvPr>
          <p:cNvSpPr/>
          <p:nvPr/>
        </p:nvSpPr>
        <p:spPr>
          <a:xfrm>
            <a:off x="4169297" y="3416253"/>
            <a:ext cx="173730" cy="288709"/>
          </a:xfrm>
          <a:custGeom>
            <a:avLst/>
            <a:gdLst>
              <a:gd name="connsiteX0" fmla="*/ 115130 w 179430"/>
              <a:gd name="connsiteY0" fmla="*/ 187327 h 296721"/>
              <a:gd name="connsiteX1" fmla="*/ 85042 w 179430"/>
              <a:gd name="connsiteY1" fmla="*/ 296388 h 296721"/>
              <a:gd name="connsiteX2" fmla="*/ 18082 w 179430"/>
              <a:gd name="connsiteY2" fmla="*/ 187327 h 296721"/>
              <a:gd name="connsiteX3" fmla="*/ 54954 w 179430"/>
              <a:gd name="connsiteY3" fmla="*/ 55020 h 296721"/>
              <a:gd name="connsiteX4" fmla="*/ 105739 w 179430"/>
              <a:gd name="connsiteY4" fmla="*/ 13423 h 296721"/>
              <a:gd name="connsiteX5" fmla="*/ 159183 w 179430"/>
              <a:gd name="connsiteY5" fmla="*/ 9074 h 296721"/>
              <a:gd name="connsiteX6" fmla="*/ 169220 w 179430"/>
              <a:gd name="connsiteY6" fmla="*/ 22511 h 296721"/>
              <a:gd name="connsiteX7" fmla="*/ 115130 w 179430"/>
              <a:gd name="connsiteY7" fmla="*/ 187327 h 29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430" h="296721">
                <a:moveTo>
                  <a:pt x="115130" y="187327"/>
                </a:moveTo>
                <a:cubicBezTo>
                  <a:pt x="115130" y="187327"/>
                  <a:pt x="155480" y="303729"/>
                  <a:pt x="85042" y="296388"/>
                </a:cubicBezTo>
                <a:cubicBezTo>
                  <a:pt x="14604" y="289048"/>
                  <a:pt x="53040" y="239061"/>
                  <a:pt x="18082" y="187327"/>
                </a:cubicBezTo>
                <a:cubicBezTo>
                  <a:pt x="-16876" y="135593"/>
                  <a:pt x="690" y="99938"/>
                  <a:pt x="54954" y="55020"/>
                </a:cubicBezTo>
                <a:cubicBezTo>
                  <a:pt x="79477" y="34221"/>
                  <a:pt x="95825" y="24434"/>
                  <a:pt x="105739" y="13423"/>
                </a:cubicBezTo>
                <a:cubicBezTo>
                  <a:pt x="119302" y="-2609"/>
                  <a:pt x="143230" y="-4556"/>
                  <a:pt x="159183" y="9074"/>
                </a:cubicBezTo>
                <a:cubicBezTo>
                  <a:pt x="163482" y="12747"/>
                  <a:pt x="166911" y="17337"/>
                  <a:pt x="169220" y="22511"/>
                </a:cubicBezTo>
                <a:cubicBezTo>
                  <a:pt x="187482" y="67254"/>
                  <a:pt x="187656" y="127028"/>
                  <a:pt x="115130" y="187327"/>
                </a:cubicBezTo>
                <a:close/>
              </a:path>
            </a:pathLst>
          </a:custGeom>
          <a:solidFill>
            <a:srgbClr val="24285B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7" name="任意多边形: 形状 136">
            <a:extLst>
              <a:ext uri="{FF2B5EF4-FFF2-40B4-BE49-F238E27FC236}">
                <a16:creationId xmlns:a16="http://schemas.microsoft.com/office/drawing/2014/main" id="{30FC1899-2D21-4841-A526-D79354D481FF}"/>
              </a:ext>
            </a:extLst>
          </p:cNvPr>
          <p:cNvSpPr/>
          <p:nvPr/>
        </p:nvSpPr>
        <p:spPr>
          <a:xfrm>
            <a:off x="3982663" y="3779249"/>
            <a:ext cx="757075" cy="1040124"/>
          </a:xfrm>
          <a:custGeom>
            <a:avLst/>
            <a:gdLst>
              <a:gd name="connsiteX0" fmla="*/ 43353 w 781914"/>
              <a:gd name="connsiteY0" fmla="*/ 230055 h 1068989"/>
              <a:gd name="connsiteX1" fmla="*/ 221100 w 781914"/>
              <a:gd name="connsiteY1" fmla="*/ 73978 h 1068989"/>
              <a:gd name="connsiteX2" fmla="*/ 742864 w 781914"/>
              <a:gd name="connsiteY2" fmla="*/ 73978 h 1068989"/>
              <a:gd name="connsiteX3" fmla="*/ 680426 w 781914"/>
              <a:gd name="connsiteY3" fmla="*/ 1028965 h 1068989"/>
              <a:gd name="connsiteX4" fmla="*/ 173794 w 781914"/>
              <a:gd name="connsiteY4" fmla="*/ 1068989 h 1068989"/>
              <a:gd name="connsiteX5" fmla="*/ 43353 w 781914"/>
              <a:gd name="connsiteY5" fmla="*/ 230055 h 106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914" h="1068989">
                <a:moveTo>
                  <a:pt x="43353" y="230055"/>
                </a:moveTo>
                <a:cubicBezTo>
                  <a:pt x="77188" y="154522"/>
                  <a:pt x="142079" y="97543"/>
                  <a:pt x="221100" y="73978"/>
                </a:cubicBezTo>
                <a:cubicBezTo>
                  <a:pt x="371890" y="28536"/>
                  <a:pt x="657991" y="-66893"/>
                  <a:pt x="742864" y="73978"/>
                </a:cubicBezTo>
                <a:cubicBezTo>
                  <a:pt x="858522" y="267807"/>
                  <a:pt x="680426" y="1028965"/>
                  <a:pt x="680426" y="1028965"/>
                </a:cubicBezTo>
                <a:lnTo>
                  <a:pt x="173794" y="1068989"/>
                </a:lnTo>
                <a:cubicBezTo>
                  <a:pt x="173794" y="1068989"/>
                  <a:pt x="-104654" y="564056"/>
                  <a:pt x="43353" y="230055"/>
                </a:cubicBezTo>
                <a:close/>
              </a:path>
            </a:pathLst>
          </a:custGeom>
          <a:solidFill>
            <a:schemeClr val="accent1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8" name="任意多边形: 形状 137">
            <a:extLst>
              <a:ext uri="{FF2B5EF4-FFF2-40B4-BE49-F238E27FC236}">
                <a16:creationId xmlns:a16="http://schemas.microsoft.com/office/drawing/2014/main" id="{3104BDA1-2EDB-42C2-8B93-DF5D26E9F208}"/>
              </a:ext>
            </a:extLst>
          </p:cNvPr>
          <p:cNvSpPr/>
          <p:nvPr/>
        </p:nvSpPr>
        <p:spPr>
          <a:xfrm>
            <a:off x="4158345" y="4780769"/>
            <a:ext cx="482792" cy="851143"/>
          </a:xfrm>
          <a:custGeom>
            <a:avLst/>
            <a:gdLst>
              <a:gd name="connsiteX0" fmla="*/ 498632 w 498632"/>
              <a:gd name="connsiteY0" fmla="*/ 0 h 874764"/>
              <a:gd name="connsiteX1" fmla="*/ 432021 w 498632"/>
              <a:gd name="connsiteY1" fmla="*/ 874764 h 874764"/>
              <a:gd name="connsiteX2" fmla="*/ 326798 w 498632"/>
              <a:gd name="connsiteY2" fmla="*/ 874764 h 874764"/>
              <a:gd name="connsiteX3" fmla="*/ 232707 w 498632"/>
              <a:gd name="connsiteY3" fmla="*/ 195052 h 874764"/>
              <a:gd name="connsiteX4" fmla="*/ 0 w 498632"/>
              <a:gd name="connsiteY4" fmla="*/ 39500 h 874764"/>
              <a:gd name="connsiteX5" fmla="*/ 498632 w 498632"/>
              <a:gd name="connsiteY5" fmla="*/ 0 h 87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632" h="874764">
                <a:moveTo>
                  <a:pt x="498632" y="0"/>
                </a:moveTo>
                <a:lnTo>
                  <a:pt x="432021" y="874764"/>
                </a:lnTo>
                <a:lnTo>
                  <a:pt x="326798" y="874764"/>
                </a:lnTo>
                <a:lnTo>
                  <a:pt x="232707" y="195052"/>
                </a:lnTo>
                <a:lnTo>
                  <a:pt x="0" y="39500"/>
                </a:lnTo>
                <a:lnTo>
                  <a:pt x="498632" y="0"/>
                </a:lnTo>
                <a:close/>
              </a:path>
            </a:pathLst>
          </a:custGeom>
          <a:solidFill>
            <a:srgbClr val="24285B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9" name="任意多边形: 形状 138">
            <a:extLst>
              <a:ext uri="{FF2B5EF4-FFF2-40B4-BE49-F238E27FC236}">
                <a16:creationId xmlns:a16="http://schemas.microsoft.com/office/drawing/2014/main" id="{03433BBD-C9AC-4043-8962-2DC9C78A1D2C}"/>
              </a:ext>
            </a:extLst>
          </p:cNvPr>
          <p:cNvSpPr/>
          <p:nvPr/>
        </p:nvSpPr>
        <p:spPr>
          <a:xfrm>
            <a:off x="4017734" y="4819202"/>
            <a:ext cx="345212" cy="812710"/>
          </a:xfrm>
          <a:custGeom>
            <a:avLst/>
            <a:gdLst>
              <a:gd name="connsiteX0" fmla="*/ 145224 w 356538"/>
              <a:gd name="connsiteY0" fmla="*/ 0 h 835264"/>
              <a:gd name="connsiteX1" fmla="*/ 0 w 356538"/>
              <a:gd name="connsiteY1" fmla="*/ 835264 h 835264"/>
              <a:gd name="connsiteX2" fmla="*/ 112875 w 356538"/>
              <a:gd name="connsiteY2" fmla="*/ 835264 h 835264"/>
              <a:gd name="connsiteX3" fmla="*/ 356539 w 356538"/>
              <a:gd name="connsiteY3" fmla="*/ 141395 h 835264"/>
              <a:gd name="connsiteX4" fmla="*/ 145224 w 356538"/>
              <a:gd name="connsiteY4" fmla="*/ 0 h 83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538" h="835264">
                <a:moveTo>
                  <a:pt x="145224" y="0"/>
                </a:moveTo>
                <a:lnTo>
                  <a:pt x="0" y="835264"/>
                </a:lnTo>
                <a:lnTo>
                  <a:pt x="112875" y="835264"/>
                </a:lnTo>
                <a:lnTo>
                  <a:pt x="356539" y="141395"/>
                </a:lnTo>
                <a:lnTo>
                  <a:pt x="145224" y="0"/>
                </a:lnTo>
                <a:close/>
              </a:path>
            </a:pathLst>
          </a:custGeom>
          <a:solidFill>
            <a:srgbClr val="24285B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0" name="任意多边形: 形状 139">
            <a:extLst>
              <a:ext uri="{FF2B5EF4-FFF2-40B4-BE49-F238E27FC236}">
                <a16:creationId xmlns:a16="http://schemas.microsoft.com/office/drawing/2014/main" id="{6008D6E6-305A-43BF-BE46-09BC9FE71F83}"/>
              </a:ext>
            </a:extLst>
          </p:cNvPr>
          <p:cNvSpPr/>
          <p:nvPr/>
        </p:nvSpPr>
        <p:spPr>
          <a:xfrm>
            <a:off x="3985334" y="3837964"/>
            <a:ext cx="686620" cy="981408"/>
          </a:xfrm>
          <a:custGeom>
            <a:avLst/>
            <a:gdLst>
              <a:gd name="connsiteX0" fmla="*/ 262169 w 709147"/>
              <a:gd name="connsiteY0" fmla="*/ 0 h 1008644"/>
              <a:gd name="connsiteX1" fmla="*/ 709147 w 709147"/>
              <a:gd name="connsiteY1" fmla="*/ 817262 h 1008644"/>
              <a:gd name="connsiteX2" fmla="*/ 677320 w 709147"/>
              <a:gd name="connsiteY2" fmla="*/ 968970 h 1008644"/>
              <a:gd name="connsiteX3" fmla="*/ 171035 w 709147"/>
              <a:gd name="connsiteY3" fmla="*/ 1008644 h 1008644"/>
              <a:gd name="connsiteX4" fmla="*/ 244 w 709147"/>
              <a:gd name="connsiteY4" fmla="*/ 331729 h 1008644"/>
              <a:gd name="connsiteX5" fmla="*/ 141468 w 709147"/>
              <a:gd name="connsiteY5" fmla="*/ 49812 h 1008644"/>
              <a:gd name="connsiteX6" fmla="*/ 262169 w 709147"/>
              <a:gd name="connsiteY6" fmla="*/ 0 h 100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9147" h="1008644">
                <a:moveTo>
                  <a:pt x="262169" y="0"/>
                </a:moveTo>
                <a:cubicBezTo>
                  <a:pt x="262169" y="0"/>
                  <a:pt x="25289" y="766577"/>
                  <a:pt x="709147" y="817262"/>
                </a:cubicBezTo>
                <a:lnTo>
                  <a:pt x="677320" y="968970"/>
                </a:lnTo>
                <a:lnTo>
                  <a:pt x="171035" y="1008644"/>
                </a:lnTo>
                <a:cubicBezTo>
                  <a:pt x="54695" y="802494"/>
                  <a:pt x="-4298" y="568680"/>
                  <a:pt x="244" y="331729"/>
                </a:cubicBezTo>
                <a:cubicBezTo>
                  <a:pt x="244" y="331729"/>
                  <a:pt x="4592" y="136327"/>
                  <a:pt x="141468" y="49812"/>
                </a:cubicBezTo>
                <a:cubicBezTo>
                  <a:pt x="177728" y="24789"/>
                  <a:pt x="218874" y="7808"/>
                  <a:pt x="262169" y="0"/>
                </a:cubicBezTo>
                <a:close/>
              </a:path>
            </a:pathLst>
          </a:custGeom>
          <a:solidFill>
            <a:srgbClr val="000000">
              <a:alpha val="8000"/>
            </a:srgbClr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1" name="任意多边形: 形状 140">
            <a:extLst>
              <a:ext uri="{FF2B5EF4-FFF2-40B4-BE49-F238E27FC236}">
                <a16:creationId xmlns:a16="http://schemas.microsoft.com/office/drawing/2014/main" id="{3892770A-758B-4EDF-A787-3E81E38568E7}"/>
              </a:ext>
            </a:extLst>
          </p:cNvPr>
          <p:cNvSpPr/>
          <p:nvPr/>
        </p:nvSpPr>
        <p:spPr>
          <a:xfrm>
            <a:off x="3964291" y="5631913"/>
            <a:ext cx="143365" cy="78227"/>
          </a:xfrm>
          <a:custGeom>
            <a:avLst/>
            <a:gdLst>
              <a:gd name="connsiteX0" fmla="*/ 75718 w 148069"/>
              <a:gd name="connsiteY0" fmla="*/ 0 h 80398"/>
              <a:gd name="connsiteX1" fmla="*/ 6150 w 148069"/>
              <a:gd name="connsiteY1" fmla="*/ 52433 h 80398"/>
              <a:gd name="connsiteX2" fmla="*/ 3129 w 148069"/>
              <a:gd name="connsiteY2" fmla="*/ 74221 h 80398"/>
              <a:gd name="connsiteX3" fmla="*/ 15194 w 148069"/>
              <a:gd name="connsiteY3" fmla="*/ 80398 h 80398"/>
              <a:gd name="connsiteX4" fmla="*/ 132591 w 148069"/>
              <a:gd name="connsiteY4" fmla="*/ 80398 h 80398"/>
              <a:gd name="connsiteX5" fmla="*/ 148069 w 148069"/>
              <a:gd name="connsiteY5" fmla="*/ 65017 h 80398"/>
              <a:gd name="connsiteX6" fmla="*/ 148069 w 148069"/>
              <a:gd name="connsiteY6" fmla="*/ 699 h 8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069" h="80398">
                <a:moveTo>
                  <a:pt x="75718" y="0"/>
                </a:moveTo>
                <a:lnTo>
                  <a:pt x="6150" y="52433"/>
                </a:lnTo>
                <a:cubicBezTo>
                  <a:pt x="-672" y="57612"/>
                  <a:pt x="-2024" y="67366"/>
                  <a:pt x="3129" y="74221"/>
                </a:cubicBezTo>
                <a:cubicBezTo>
                  <a:pt x="5994" y="78032"/>
                  <a:pt x="10442" y="80310"/>
                  <a:pt x="15194" y="80398"/>
                </a:cubicBezTo>
                <a:lnTo>
                  <a:pt x="132591" y="80398"/>
                </a:lnTo>
                <a:cubicBezTo>
                  <a:pt x="141072" y="80399"/>
                  <a:pt x="147974" y="73540"/>
                  <a:pt x="148069" y="65017"/>
                </a:cubicBezTo>
                <a:lnTo>
                  <a:pt x="148069" y="699"/>
                </a:lnTo>
                <a:close/>
              </a:path>
            </a:pathLst>
          </a:custGeom>
          <a:solidFill>
            <a:schemeClr val="accent1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2" name="任意多边形: 形状 141">
            <a:extLst>
              <a:ext uri="{FF2B5EF4-FFF2-40B4-BE49-F238E27FC236}">
                <a16:creationId xmlns:a16="http://schemas.microsoft.com/office/drawing/2014/main" id="{980C2F99-5E0B-4E1B-AA23-5B65029447B0}"/>
              </a:ext>
            </a:extLst>
          </p:cNvPr>
          <p:cNvSpPr/>
          <p:nvPr/>
        </p:nvSpPr>
        <p:spPr>
          <a:xfrm>
            <a:off x="4504232" y="5631913"/>
            <a:ext cx="139323" cy="78228"/>
          </a:xfrm>
          <a:custGeom>
            <a:avLst/>
            <a:gdLst>
              <a:gd name="connsiteX0" fmla="*/ 71829 w 143894"/>
              <a:gd name="connsiteY0" fmla="*/ 0 h 80399"/>
              <a:gd name="connsiteX1" fmla="*/ 137746 w 143894"/>
              <a:gd name="connsiteY1" fmla="*/ 52433 h 80399"/>
              <a:gd name="connsiteX2" fmla="*/ 140765 w 143894"/>
              <a:gd name="connsiteY2" fmla="*/ 74222 h 80399"/>
              <a:gd name="connsiteX3" fmla="*/ 128180 w 143894"/>
              <a:gd name="connsiteY3" fmla="*/ 80398 h 80399"/>
              <a:gd name="connsiteX4" fmla="*/ 44524 w 143894"/>
              <a:gd name="connsiteY4" fmla="*/ 80398 h 80399"/>
              <a:gd name="connsiteX5" fmla="*/ 0 w 143894"/>
              <a:gd name="connsiteY5" fmla="*/ 35655 h 80399"/>
              <a:gd name="connsiteX6" fmla="*/ 0 w 143894"/>
              <a:gd name="connsiteY6" fmla="*/ 699 h 8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894" h="80399">
                <a:moveTo>
                  <a:pt x="71829" y="0"/>
                </a:moveTo>
                <a:lnTo>
                  <a:pt x="137746" y="52433"/>
                </a:lnTo>
                <a:cubicBezTo>
                  <a:pt x="144567" y="57612"/>
                  <a:pt x="145918" y="67367"/>
                  <a:pt x="140765" y="74222"/>
                </a:cubicBezTo>
                <a:cubicBezTo>
                  <a:pt x="137789" y="78179"/>
                  <a:pt x="133115" y="80473"/>
                  <a:pt x="128180" y="80398"/>
                </a:cubicBezTo>
                <a:lnTo>
                  <a:pt x="44524" y="80398"/>
                </a:lnTo>
                <a:cubicBezTo>
                  <a:pt x="19934" y="80398"/>
                  <a:pt x="0" y="60366"/>
                  <a:pt x="0" y="35655"/>
                </a:cubicBezTo>
                <a:lnTo>
                  <a:pt x="0" y="699"/>
                </a:lnTo>
                <a:close/>
              </a:path>
            </a:pathLst>
          </a:custGeom>
          <a:solidFill>
            <a:schemeClr val="accent1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任意多边形: 形状 142">
            <a:extLst>
              <a:ext uri="{FF2B5EF4-FFF2-40B4-BE49-F238E27FC236}">
                <a16:creationId xmlns:a16="http://schemas.microsoft.com/office/drawing/2014/main" id="{CDDB78CD-A412-4D28-BF92-B330876EFBEC}"/>
              </a:ext>
            </a:extLst>
          </p:cNvPr>
          <p:cNvSpPr/>
          <p:nvPr/>
        </p:nvSpPr>
        <p:spPr>
          <a:xfrm>
            <a:off x="4443206" y="3753274"/>
            <a:ext cx="1133205" cy="577284"/>
          </a:xfrm>
          <a:custGeom>
            <a:avLst/>
            <a:gdLst>
              <a:gd name="connsiteX0" fmla="*/ 1170385 w 1170384"/>
              <a:gd name="connsiteY0" fmla="*/ 22197 h 593305"/>
              <a:gd name="connsiteX1" fmla="*/ 1095251 w 1170384"/>
              <a:gd name="connsiteY1" fmla="*/ 0 h 593305"/>
              <a:gd name="connsiteX2" fmla="*/ 761495 w 1170384"/>
              <a:gd name="connsiteY2" fmla="*/ 291705 h 593305"/>
              <a:gd name="connsiteX3" fmla="*/ 761495 w 1170384"/>
              <a:gd name="connsiteY3" fmla="*/ 291705 h 593305"/>
              <a:gd name="connsiteX4" fmla="*/ 579922 w 1170384"/>
              <a:gd name="connsiteY4" fmla="*/ 326660 h 593305"/>
              <a:gd name="connsiteX5" fmla="*/ 361650 w 1170384"/>
              <a:gd name="connsiteY5" fmla="*/ 151882 h 593305"/>
              <a:gd name="connsiteX6" fmla="*/ 38678 w 1170384"/>
              <a:gd name="connsiteY6" fmla="*/ 27265 h 593305"/>
              <a:gd name="connsiteX7" fmla="*/ 188946 w 1170384"/>
              <a:gd name="connsiteY7" fmla="*/ 439217 h 593305"/>
              <a:gd name="connsiteX8" fmla="*/ 675926 w 1170384"/>
              <a:gd name="connsiteY8" fmla="*/ 587079 h 593305"/>
              <a:gd name="connsiteX9" fmla="*/ 720102 w 1170384"/>
              <a:gd name="connsiteY9" fmla="*/ 584108 h 593305"/>
              <a:gd name="connsiteX10" fmla="*/ 761321 w 1170384"/>
              <a:gd name="connsiteY10" fmla="*/ 574845 h 593305"/>
              <a:gd name="connsiteX11" fmla="*/ 808454 w 1170384"/>
              <a:gd name="connsiteY11" fmla="*/ 551250 h 593305"/>
              <a:gd name="connsiteX12" fmla="*/ 808454 w 1170384"/>
              <a:gd name="connsiteY12" fmla="*/ 551250 h 593305"/>
              <a:gd name="connsiteX13" fmla="*/ 1170385 w 1170384"/>
              <a:gd name="connsiteY13" fmla="*/ 22197 h 59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0384" h="593305">
                <a:moveTo>
                  <a:pt x="1170385" y="22197"/>
                </a:moveTo>
                <a:lnTo>
                  <a:pt x="1095251" y="0"/>
                </a:lnTo>
                <a:lnTo>
                  <a:pt x="761495" y="291705"/>
                </a:lnTo>
                <a:lnTo>
                  <a:pt x="761495" y="291705"/>
                </a:lnTo>
                <a:cubicBezTo>
                  <a:pt x="711562" y="335182"/>
                  <a:pt x="642309" y="348514"/>
                  <a:pt x="579922" y="326660"/>
                </a:cubicBezTo>
                <a:cubicBezTo>
                  <a:pt x="489175" y="295640"/>
                  <a:pt x="412003" y="233845"/>
                  <a:pt x="361650" y="151882"/>
                </a:cubicBezTo>
                <a:cubicBezTo>
                  <a:pt x="241993" y="-43170"/>
                  <a:pt x="38678" y="27265"/>
                  <a:pt x="38678" y="27265"/>
                </a:cubicBezTo>
                <a:cubicBezTo>
                  <a:pt x="38678" y="27265"/>
                  <a:pt x="-114546" y="178973"/>
                  <a:pt x="188946" y="439217"/>
                </a:cubicBezTo>
                <a:cubicBezTo>
                  <a:pt x="370172" y="594595"/>
                  <a:pt x="555746" y="604383"/>
                  <a:pt x="675926" y="587079"/>
                </a:cubicBezTo>
                <a:cubicBezTo>
                  <a:pt x="690589" y="585301"/>
                  <a:pt x="705335" y="584309"/>
                  <a:pt x="720102" y="584108"/>
                </a:cubicBezTo>
                <a:cubicBezTo>
                  <a:pt x="734295" y="583621"/>
                  <a:pt x="748274" y="580480"/>
                  <a:pt x="761321" y="574845"/>
                </a:cubicBezTo>
                <a:cubicBezTo>
                  <a:pt x="777471" y="567898"/>
                  <a:pt x="793208" y="560020"/>
                  <a:pt x="808454" y="551250"/>
                </a:cubicBezTo>
                <a:lnTo>
                  <a:pt x="808454" y="551250"/>
                </a:lnTo>
                <a:cubicBezTo>
                  <a:pt x="931590" y="479766"/>
                  <a:pt x="1064293" y="328408"/>
                  <a:pt x="1170385" y="2219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任意多边形: 形状 144">
            <a:extLst>
              <a:ext uri="{FF2B5EF4-FFF2-40B4-BE49-F238E27FC236}">
                <a16:creationId xmlns:a16="http://schemas.microsoft.com/office/drawing/2014/main" id="{63CBEE1E-1D43-4979-9A9C-4E6D99636868}"/>
              </a:ext>
            </a:extLst>
          </p:cNvPr>
          <p:cNvSpPr/>
          <p:nvPr/>
        </p:nvSpPr>
        <p:spPr>
          <a:xfrm>
            <a:off x="5503665" y="3625229"/>
            <a:ext cx="113087" cy="149303"/>
          </a:xfrm>
          <a:custGeom>
            <a:avLst/>
            <a:gdLst>
              <a:gd name="connsiteX0" fmla="*/ 0 w 116797"/>
              <a:gd name="connsiteY0" fmla="*/ 131599 h 153446"/>
              <a:gd name="connsiteX1" fmla="*/ 75830 w 116797"/>
              <a:gd name="connsiteY1" fmla="*/ 690 h 153446"/>
              <a:gd name="connsiteX2" fmla="*/ 75830 w 116797"/>
              <a:gd name="connsiteY2" fmla="*/ 66057 h 153446"/>
              <a:gd name="connsiteX3" fmla="*/ 75830 w 116797"/>
              <a:gd name="connsiteY3" fmla="*/ 153446 h 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97" h="153446">
                <a:moveTo>
                  <a:pt x="0" y="131599"/>
                </a:moveTo>
                <a:cubicBezTo>
                  <a:pt x="0" y="131599"/>
                  <a:pt x="42263" y="9255"/>
                  <a:pt x="75830" y="690"/>
                </a:cubicBezTo>
                <a:cubicBezTo>
                  <a:pt x="109396" y="-7874"/>
                  <a:pt x="75830" y="66057"/>
                  <a:pt x="75830" y="66057"/>
                </a:cubicBezTo>
                <a:cubicBezTo>
                  <a:pt x="75830" y="66057"/>
                  <a:pt x="168008" y="111500"/>
                  <a:pt x="75830" y="153446"/>
                </a:cubicBezTo>
                <a:close/>
              </a:path>
            </a:pathLst>
          </a:custGeom>
          <a:solidFill>
            <a:srgbClr val="F4A28C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6" name="任意多边形: 形状 145">
            <a:extLst>
              <a:ext uri="{FF2B5EF4-FFF2-40B4-BE49-F238E27FC236}">
                <a16:creationId xmlns:a16="http://schemas.microsoft.com/office/drawing/2014/main" id="{23A63AE3-4CDC-472D-A53B-FCE481F56895}"/>
              </a:ext>
            </a:extLst>
          </p:cNvPr>
          <p:cNvSpPr/>
          <p:nvPr/>
        </p:nvSpPr>
        <p:spPr>
          <a:xfrm>
            <a:off x="5690632" y="4066863"/>
            <a:ext cx="217520" cy="553201"/>
          </a:xfrm>
          <a:custGeom>
            <a:avLst/>
            <a:gdLst>
              <a:gd name="connsiteX0" fmla="*/ 173351 w 224657"/>
              <a:gd name="connsiteY0" fmla="*/ 0 h 568553"/>
              <a:gd name="connsiteX1" fmla="*/ 102043 w 224657"/>
              <a:gd name="connsiteY1" fmla="*/ 89836 h 568553"/>
              <a:gd name="connsiteX2" fmla="*/ 2212 w 224657"/>
              <a:gd name="connsiteY2" fmla="*/ 428731 h 568553"/>
              <a:gd name="connsiteX3" fmla="*/ 15952 w 224657"/>
              <a:gd name="connsiteY3" fmla="*/ 568553 h 568553"/>
              <a:gd name="connsiteX4" fmla="*/ 224658 w 224657"/>
              <a:gd name="connsiteY4" fmla="*/ 378045 h 56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57" h="568553">
                <a:moveTo>
                  <a:pt x="173351" y="0"/>
                </a:moveTo>
                <a:lnTo>
                  <a:pt x="102043" y="89836"/>
                </a:lnTo>
                <a:cubicBezTo>
                  <a:pt x="26206" y="185471"/>
                  <a:pt x="-9600" y="307021"/>
                  <a:pt x="2212" y="428731"/>
                </a:cubicBezTo>
                <a:lnTo>
                  <a:pt x="15952" y="568553"/>
                </a:lnTo>
                <a:lnTo>
                  <a:pt x="224658" y="378045"/>
                </a:lnTo>
                <a:close/>
              </a:path>
            </a:pathLst>
          </a:custGeom>
          <a:solidFill>
            <a:srgbClr val="878787">
              <a:alpha val="55000"/>
            </a:srgbClr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7" name="任意多边形: 形状 146">
            <a:extLst>
              <a:ext uri="{FF2B5EF4-FFF2-40B4-BE49-F238E27FC236}">
                <a16:creationId xmlns:a16="http://schemas.microsoft.com/office/drawing/2014/main" id="{B2C6450C-F193-43AB-B9FF-7D7C6135C2DC}"/>
              </a:ext>
            </a:extLst>
          </p:cNvPr>
          <p:cNvSpPr/>
          <p:nvPr/>
        </p:nvSpPr>
        <p:spPr>
          <a:xfrm>
            <a:off x="6293781" y="4066863"/>
            <a:ext cx="217376" cy="553201"/>
          </a:xfrm>
          <a:custGeom>
            <a:avLst/>
            <a:gdLst>
              <a:gd name="connsiteX0" fmla="*/ 51133 w 224508"/>
              <a:gd name="connsiteY0" fmla="*/ 0 h 568553"/>
              <a:gd name="connsiteX1" fmla="*/ 122441 w 224508"/>
              <a:gd name="connsiteY1" fmla="*/ 89836 h 568553"/>
              <a:gd name="connsiteX2" fmla="*/ 222272 w 224508"/>
              <a:gd name="connsiteY2" fmla="*/ 428731 h 568553"/>
              <a:gd name="connsiteX3" fmla="*/ 208706 w 224508"/>
              <a:gd name="connsiteY3" fmla="*/ 568553 h 568553"/>
              <a:gd name="connsiteX4" fmla="*/ 0 w 224508"/>
              <a:gd name="connsiteY4" fmla="*/ 378045 h 56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508" h="568553">
                <a:moveTo>
                  <a:pt x="51133" y="0"/>
                </a:moveTo>
                <a:lnTo>
                  <a:pt x="122441" y="89836"/>
                </a:lnTo>
                <a:cubicBezTo>
                  <a:pt x="198344" y="185436"/>
                  <a:pt x="234158" y="307014"/>
                  <a:pt x="222272" y="428731"/>
                </a:cubicBezTo>
                <a:lnTo>
                  <a:pt x="208706" y="568553"/>
                </a:lnTo>
                <a:lnTo>
                  <a:pt x="0" y="378045"/>
                </a:lnTo>
                <a:close/>
              </a:path>
            </a:pathLst>
          </a:custGeom>
          <a:solidFill>
            <a:srgbClr val="878787">
              <a:alpha val="55000"/>
            </a:srgbClr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8" name="任意多边形: 形状 147">
            <a:extLst>
              <a:ext uri="{FF2B5EF4-FFF2-40B4-BE49-F238E27FC236}">
                <a16:creationId xmlns:a16="http://schemas.microsoft.com/office/drawing/2014/main" id="{586698DE-CECF-4A6B-A1C6-99EBD8FCE81D}"/>
              </a:ext>
            </a:extLst>
          </p:cNvPr>
          <p:cNvSpPr/>
          <p:nvPr/>
        </p:nvSpPr>
        <p:spPr>
          <a:xfrm>
            <a:off x="5182709" y="4456297"/>
            <a:ext cx="1835206" cy="769175"/>
          </a:xfrm>
          <a:custGeom>
            <a:avLst/>
            <a:gdLst>
              <a:gd name="connsiteX0" fmla="*/ 853249 w 1895417"/>
              <a:gd name="connsiteY0" fmla="*/ 7516 h 790521"/>
              <a:gd name="connsiteX1" fmla="*/ 811334 w 1895417"/>
              <a:gd name="connsiteY1" fmla="*/ 424361 h 790521"/>
              <a:gd name="connsiteX2" fmla="*/ 513581 w 1895417"/>
              <a:gd name="connsiteY2" fmla="*/ 386434 h 790521"/>
              <a:gd name="connsiteX3" fmla="*/ 304006 w 1895417"/>
              <a:gd name="connsiteY3" fmla="*/ 571874 h 790521"/>
              <a:gd name="connsiteX4" fmla="*/ 16688 w 1895417"/>
              <a:gd name="connsiteY4" fmla="*/ 790521 h 790521"/>
              <a:gd name="connsiteX5" fmla="*/ 1857297 w 1895417"/>
              <a:gd name="connsiteY5" fmla="*/ 790521 h 790521"/>
              <a:gd name="connsiteX6" fmla="*/ 1846862 w 1895417"/>
              <a:gd name="connsiteY6" fmla="*/ 592847 h 790521"/>
              <a:gd name="connsiteX7" fmla="*/ 1688594 w 1895417"/>
              <a:gd name="connsiteY7" fmla="*/ 557892 h 790521"/>
              <a:gd name="connsiteX8" fmla="*/ 1628447 w 1895417"/>
              <a:gd name="connsiteY8" fmla="*/ 514937 h 790521"/>
              <a:gd name="connsiteX9" fmla="*/ 1627721 w 1895417"/>
              <a:gd name="connsiteY9" fmla="*/ 505458 h 790521"/>
              <a:gd name="connsiteX10" fmla="*/ 1592937 w 1895417"/>
              <a:gd name="connsiteY10" fmla="*/ 398319 h 790521"/>
              <a:gd name="connsiteX11" fmla="*/ 1429277 w 1895417"/>
              <a:gd name="connsiteY11" fmla="*/ 433275 h 790521"/>
              <a:gd name="connsiteX12" fmla="*/ 1220571 w 1895417"/>
              <a:gd name="connsiteY12" fmla="*/ 480465 h 790521"/>
              <a:gd name="connsiteX13" fmla="*/ 1073608 w 1895417"/>
              <a:gd name="connsiteY13" fmla="*/ 398669 h 790521"/>
              <a:gd name="connsiteX14" fmla="*/ 1058825 w 1895417"/>
              <a:gd name="connsiteY14" fmla="*/ 0 h 79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95417" h="790521">
                <a:moveTo>
                  <a:pt x="853249" y="7516"/>
                </a:moveTo>
                <a:cubicBezTo>
                  <a:pt x="853249" y="7516"/>
                  <a:pt x="918296" y="392027"/>
                  <a:pt x="811334" y="424361"/>
                </a:cubicBezTo>
                <a:cubicBezTo>
                  <a:pt x="704373" y="456695"/>
                  <a:pt x="654805" y="283141"/>
                  <a:pt x="513581" y="386434"/>
                </a:cubicBezTo>
                <a:cubicBezTo>
                  <a:pt x="372357" y="489728"/>
                  <a:pt x="553409" y="603509"/>
                  <a:pt x="304006" y="571874"/>
                </a:cubicBezTo>
                <a:cubicBezTo>
                  <a:pt x="54603" y="540239"/>
                  <a:pt x="-42097" y="663807"/>
                  <a:pt x="16688" y="790521"/>
                </a:cubicBezTo>
                <a:lnTo>
                  <a:pt x="1857297" y="790521"/>
                </a:lnTo>
                <a:cubicBezTo>
                  <a:pt x="1857297" y="790521"/>
                  <a:pt x="1949649" y="672896"/>
                  <a:pt x="1846862" y="592847"/>
                </a:cubicBezTo>
                <a:cubicBezTo>
                  <a:pt x="1801651" y="558672"/>
                  <a:pt x="1743898" y="545916"/>
                  <a:pt x="1688594" y="557892"/>
                </a:cubicBezTo>
                <a:cubicBezTo>
                  <a:pt x="1660181" y="562721"/>
                  <a:pt x="1633252" y="543490"/>
                  <a:pt x="1628447" y="514937"/>
                </a:cubicBezTo>
                <a:cubicBezTo>
                  <a:pt x="1627920" y="511806"/>
                  <a:pt x="1627677" y="508633"/>
                  <a:pt x="1627721" y="505458"/>
                </a:cubicBezTo>
                <a:cubicBezTo>
                  <a:pt x="1628765" y="467531"/>
                  <a:pt x="1622330" y="424536"/>
                  <a:pt x="1592937" y="398319"/>
                </a:cubicBezTo>
                <a:cubicBezTo>
                  <a:pt x="1558153" y="366335"/>
                  <a:pt x="1484236" y="399718"/>
                  <a:pt x="1429277" y="433275"/>
                </a:cubicBezTo>
                <a:cubicBezTo>
                  <a:pt x="1366880" y="471925"/>
                  <a:pt x="1293428" y="488533"/>
                  <a:pt x="1220571" y="480465"/>
                </a:cubicBezTo>
                <a:cubicBezTo>
                  <a:pt x="1156742" y="472775"/>
                  <a:pt x="1091348" y="451452"/>
                  <a:pt x="1073608" y="398669"/>
                </a:cubicBezTo>
                <a:cubicBezTo>
                  <a:pt x="1035867" y="286986"/>
                  <a:pt x="1058825" y="0"/>
                  <a:pt x="1058825" y="0"/>
                </a:cubicBezTo>
                <a:close/>
              </a:path>
            </a:pathLst>
          </a:custGeom>
          <a:solidFill>
            <a:srgbClr val="FFFFFF">
              <a:alpha val="55000"/>
            </a:srgbClr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9" name="任意多边形: 形状 148">
            <a:extLst>
              <a:ext uri="{FF2B5EF4-FFF2-40B4-BE49-F238E27FC236}">
                <a16:creationId xmlns:a16="http://schemas.microsoft.com/office/drawing/2014/main" id="{39C77927-C02E-45EA-A6BD-3C823A696820}"/>
              </a:ext>
            </a:extLst>
          </p:cNvPr>
          <p:cNvSpPr/>
          <p:nvPr/>
        </p:nvSpPr>
        <p:spPr>
          <a:xfrm>
            <a:off x="5804288" y="3290715"/>
            <a:ext cx="593839" cy="1143814"/>
          </a:xfrm>
          <a:custGeom>
            <a:avLst/>
            <a:gdLst>
              <a:gd name="connsiteX0" fmla="*/ 306586 w 613322"/>
              <a:gd name="connsiteY0" fmla="*/ 0 h 1175557"/>
              <a:gd name="connsiteX1" fmla="*/ 107447 w 613322"/>
              <a:gd name="connsiteY1" fmla="*/ 1175557 h 1175557"/>
              <a:gd name="connsiteX2" fmla="*/ 505900 w 613322"/>
              <a:gd name="connsiteY2" fmla="*/ 1175557 h 1175557"/>
              <a:gd name="connsiteX3" fmla="*/ 306586 w 613322"/>
              <a:gd name="connsiteY3" fmla="*/ 0 h 117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322" h="1175557">
                <a:moveTo>
                  <a:pt x="306586" y="0"/>
                </a:moveTo>
                <a:cubicBezTo>
                  <a:pt x="306586" y="0"/>
                  <a:pt x="-220395" y="290656"/>
                  <a:pt x="107447" y="1175557"/>
                </a:cubicBezTo>
                <a:lnTo>
                  <a:pt x="505900" y="1175557"/>
                </a:lnTo>
                <a:cubicBezTo>
                  <a:pt x="833742" y="290656"/>
                  <a:pt x="306586" y="0"/>
                  <a:pt x="306586" y="0"/>
                </a:cubicBezTo>
                <a:close/>
              </a:path>
            </a:pathLst>
          </a:custGeom>
          <a:solidFill>
            <a:srgbClr val="C1C1C1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0" name="任意多边形: 形状 149">
            <a:extLst>
              <a:ext uri="{FF2B5EF4-FFF2-40B4-BE49-F238E27FC236}">
                <a16:creationId xmlns:a16="http://schemas.microsoft.com/office/drawing/2014/main" id="{3513BE24-4960-4377-9B41-A61BEEDB0DF7}"/>
              </a:ext>
            </a:extLst>
          </p:cNvPr>
          <p:cNvSpPr/>
          <p:nvPr/>
        </p:nvSpPr>
        <p:spPr>
          <a:xfrm>
            <a:off x="5908321" y="4426708"/>
            <a:ext cx="385796" cy="73805"/>
          </a:xfrm>
          <a:custGeom>
            <a:avLst/>
            <a:gdLst>
              <a:gd name="connsiteX0" fmla="*/ 398454 w 398453"/>
              <a:gd name="connsiteY0" fmla="*/ 8040 h 75853"/>
              <a:gd name="connsiteX1" fmla="*/ 380714 w 398453"/>
              <a:gd name="connsiteY1" fmla="*/ 75854 h 75853"/>
              <a:gd name="connsiteX2" fmla="*/ 19131 w 398453"/>
              <a:gd name="connsiteY2" fmla="*/ 75854 h 75853"/>
              <a:gd name="connsiteX3" fmla="*/ 0 w 398453"/>
              <a:gd name="connsiteY3" fmla="*/ 0 h 75853"/>
              <a:gd name="connsiteX4" fmla="*/ 398454 w 398453"/>
              <a:gd name="connsiteY4" fmla="*/ 8040 h 7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53" h="75853">
                <a:moveTo>
                  <a:pt x="398454" y="8040"/>
                </a:moveTo>
                <a:lnTo>
                  <a:pt x="380714" y="75854"/>
                </a:lnTo>
                <a:lnTo>
                  <a:pt x="19131" y="75854"/>
                </a:lnTo>
                <a:lnTo>
                  <a:pt x="0" y="0"/>
                </a:lnTo>
                <a:lnTo>
                  <a:pt x="398454" y="8040"/>
                </a:lnTo>
                <a:close/>
              </a:path>
            </a:pathLst>
          </a:custGeom>
          <a:solidFill>
            <a:srgbClr val="878787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1" name="任意多边形: 形状 150">
            <a:extLst>
              <a:ext uri="{FF2B5EF4-FFF2-40B4-BE49-F238E27FC236}">
                <a16:creationId xmlns:a16="http://schemas.microsoft.com/office/drawing/2014/main" id="{B37BA390-8824-4248-876C-B5018F09320F}"/>
              </a:ext>
            </a:extLst>
          </p:cNvPr>
          <p:cNvSpPr/>
          <p:nvPr/>
        </p:nvSpPr>
        <p:spPr>
          <a:xfrm>
            <a:off x="5973827" y="3663484"/>
            <a:ext cx="262024" cy="264611"/>
          </a:xfrm>
          <a:custGeom>
            <a:avLst/>
            <a:gdLst>
              <a:gd name="connsiteX0" fmla="*/ 270622 w 270621"/>
              <a:gd name="connsiteY0" fmla="*/ 135977 h 271954"/>
              <a:gd name="connsiteX1" fmla="*/ 135311 w 270621"/>
              <a:gd name="connsiteY1" fmla="*/ 271955 h 271954"/>
              <a:gd name="connsiteX2" fmla="*/ 0 w 270621"/>
              <a:gd name="connsiteY2" fmla="*/ 135977 h 271954"/>
              <a:gd name="connsiteX3" fmla="*/ 135311 w 270621"/>
              <a:gd name="connsiteY3" fmla="*/ 0 h 271954"/>
              <a:gd name="connsiteX4" fmla="*/ 270622 w 270621"/>
              <a:gd name="connsiteY4" fmla="*/ 135977 h 27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21" h="271954">
                <a:moveTo>
                  <a:pt x="270622" y="135977"/>
                </a:moveTo>
                <a:cubicBezTo>
                  <a:pt x="270622" y="211075"/>
                  <a:pt x="210041" y="271955"/>
                  <a:pt x="135311" y="271955"/>
                </a:cubicBezTo>
                <a:cubicBezTo>
                  <a:pt x="60581" y="271955"/>
                  <a:pt x="0" y="211075"/>
                  <a:pt x="0" y="135977"/>
                </a:cubicBezTo>
                <a:cubicBezTo>
                  <a:pt x="0" y="60879"/>
                  <a:pt x="60581" y="0"/>
                  <a:pt x="135311" y="0"/>
                </a:cubicBezTo>
                <a:cubicBezTo>
                  <a:pt x="210041" y="0"/>
                  <a:pt x="270622" y="60879"/>
                  <a:pt x="270622" y="135977"/>
                </a:cubicBezTo>
                <a:close/>
              </a:path>
            </a:pathLst>
          </a:custGeom>
          <a:solidFill>
            <a:srgbClr val="E6E6E6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2" name="任意多边形: 形状 151">
            <a:extLst>
              <a:ext uri="{FF2B5EF4-FFF2-40B4-BE49-F238E27FC236}">
                <a16:creationId xmlns:a16="http://schemas.microsoft.com/office/drawing/2014/main" id="{E191C148-D6F7-4A41-9DD6-B45B91075CCA}"/>
              </a:ext>
            </a:extLst>
          </p:cNvPr>
          <p:cNvSpPr/>
          <p:nvPr/>
        </p:nvSpPr>
        <p:spPr>
          <a:xfrm>
            <a:off x="4698056" y="2467248"/>
            <a:ext cx="164018" cy="165636"/>
          </a:xfrm>
          <a:custGeom>
            <a:avLst/>
            <a:gdLst>
              <a:gd name="connsiteX0" fmla="*/ 169399 w 169399"/>
              <a:gd name="connsiteY0" fmla="*/ 85117 h 170233"/>
              <a:gd name="connsiteX1" fmla="*/ 84700 w 169399"/>
              <a:gd name="connsiteY1" fmla="*/ 170234 h 170233"/>
              <a:gd name="connsiteX2" fmla="*/ 0 w 169399"/>
              <a:gd name="connsiteY2" fmla="*/ 85117 h 170233"/>
              <a:gd name="connsiteX3" fmla="*/ 84700 w 169399"/>
              <a:gd name="connsiteY3" fmla="*/ 0 h 170233"/>
              <a:gd name="connsiteX4" fmla="*/ 169399 w 169399"/>
              <a:gd name="connsiteY4" fmla="*/ 85117 h 17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399" h="170233">
                <a:moveTo>
                  <a:pt x="169399" y="85117"/>
                </a:moveTo>
                <a:cubicBezTo>
                  <a:pt x="169399" y="132126"/>
                  <a:pt x="131478" y="170234"/>
                  <a:pt x="84700" y="170234"/>
                </a:cubicBezTo>
                <a:cubicBezTo>
                  <a:pt x="37921" y="170234"/>
                  <a:pt x="0" y="132126"/>
                  <a:pt x="0" y="85117"/>
                </a:cubicBezTo>
                <a:cubicBezTo>
                  <a:pt x="0" y="38108"/>
                  <a:pt x="37921" y="0"/>
                  <a:pt x="84700" y="0"/>
                </a:cubicBezTo>
                <a:cubicBezTo>
                  <a:pt x="131478" y="0"/>
                  <a:pt x="169399" y="38108"/>
                  <a:pt x="169399" y="85117"/>
                </a:cubicBezTo>
                <a:close/>
              </a:path>
            </a:pathLst>
          </a:custGeom>
          <a:solidFill>
            <a:srgbClr val="FFD200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3" name="任意多边形: 形状 152">
            <a:extLst>
              <a:ext uri="{FF2B5EF4-FFF2-40B4-BE49-F238E27FC236}">
                <a16:creationId xmlns:a16="http://schemas.microsoft.com/office/drawing/2014/main" id="{21584D33-B802-4D7C-AA8B-02C7E7724094}"/>
              </a:ext>
            </a:extLst>
          </p:cNvPr>
          <p:cNvSpPr/>
          <p:nvPr/>
        </p:nvSpPr>
        <p:spPr>
          <a:xfrm>
            <a:off x="4928759" y="2467248"/>
            <a:ext cx="164018" cy="165636"/>
          </a:xfrm>
          <a:custGeom>
            <a:avLst/>
            <a:gdLst>
              <a:gd name="connsiteX0" fmla="*/ 169399 w 169399"/>
              <a:gd name="connsiteY0" fmla="*/ 85117 h 170233"/>
              <a:gd name="connsiteX1" fmla="*/ 84700 w 169399"/>
              <a:gd name="connsiteY1" fmla="*/ 170234 h 170233"/>
              <a:gd name="connsiteX2" fmla="*/ 0 w 169399"/>
              <a:gd name="connsiteY2" fmla="*/ 85117 h 170233"/>
              <a:gd name="connsiteX3" fmla="*/ 84700 w 169399"/>
              <a:gd name="connsiteY3" fmla="*/ 0 h 170233"/>
              <a:gd name="connsiteX4" fmla="*/ 169399 w 169399"/>
              <a:gd name="connsiteY4" fmla="*/ 85117 h 17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399" h="170233">
                <a:moveTo>
                  <a:pt x="169399" y="85117"/>
                </a:moveTo>
                <a:cubicBezTo>
                  <a:pt x="169399" y="132126"/>
                  <a:pt x="131478" y="170234"/>
                  <a:pt x="84700" y="170234"/>
                </a:cubicBezTo>
                <a:cubicBezTo>
                  <a:pt x="37922" y="170234"/>
                  <a:pt x="0" y="132126"/>
                  <a:pt x="0" y="85117"/>
                </a:cubicBezTo>
                <a:cubicBezTo>
                  <a:pt x="0" y="38108"/>
                  <a:pt x="37921" y="0"/>
                  <a:pt x="84700" y="0"/>
                </a:cubicBezTo>
                <a:cubicBezTo>
                  <a:pt x="131478" y="0"/>
                  <a:pt x="169399" y="38108"/>
                  <a:pt x="169399" y="85117"/>
                </a:cubicBezTo>
                <a:close/>
              </a:path>
            </a:pathLst>
          </a:custGeom>
          <a:solidFill>
            <a:schemeClr val="accent1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4" name="任意多边形: 形状 153">
            <a:extLst>
              <a:ext uri="{FF2B5EF4-FFF2-40B4-BE49-F238E27FC236}">
                <a16:creationId xmlns:a16="http://schemas.microsoft.com/office/drawing/2014/main" id="{00B33FD6-1CB4-4A0A-B3F0-95269488A8BC}"/>
              </a:ext>
            </a:extLst>
          </p:cNvPr>
          <p:cNvSpPr/>
          <p:nvPr/>
        </p:nvSpPr>
        <p:spPr>
          <a:xfrm>
            <a:off x="5149863" y="2467248"/>
            <a:ext cx="164018" cy="165636"/>
          </a:xfrm>
          <a:custGeom>
            <a:avLst/>
            <a:gdLst>
              <a:gd name="connsiteX0" fmla="*/ 169399 w 169399"/>
              <a:gd name="connsiteY0" fmla="*/ 85117 h 170233"/>
              <a:gd name="connsiteX1" fmla="*/ 84700 w 169399"/>
              <a:gd name="connsiteY1" fmla="*/ 170234 h 170233"/>
              <a:gd name="connsiteX2" fmla="*/ 0 w 169399"/>
              <a:gd name="connsiteY2" fmla="*/ 85117 h 170233"/>
              <a:gd name="connsiteX3" fmla="*/ 84700 w 169399"/>
              <a:gd name="connsiteY3" fmla="*/ 0 h 170233"/>
              <a:gd name="connsiteX4" fmla="*/ 169399 w 169399"/>
              <a:gd name="connsiteY4" fmla="*/ 85117 h 17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399" h="170233">
                <a:moveTo>
                  <a:pt x="169399" y="85117"/>
                </a:moveTo>
                <a:cubicBezTo>
                  <a:pt x="169399" y="132126"/>
                  <a:pt x="131478" y="170234"/>
                  <a:pt x="84700" y="170234"/>
                </a:cubicBezTo>
                <a:cubicBezTo>
                  <a:pt x="37921" y="170234"/>
                  <a:pt x="0" y="132126"/>
                  <a:pt x="0" y="85117"/>
                </a:cubicBezTo>
                <a:cubicBezTo>
                  <a:pt x="0" y="38108"/>
                  <a:pt x="37921" y="0"/>
                  <a:pt x="84700" y="0"/>
                </a:cubicBezTo>
                <a:cubicBezTo>
                  <a:pt x="131478" y="0"/>
                  <a:pt x="169399" y="38108"/>
                  <a:pt x="169399" y="85117"/>
                </a:cubicBezTo>
                <a:close/>
              </a:path>
            </a:pathLst>
          </a:custGeom>
          <a:solidFill>
            <a:srgbClr val="24285B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5" name="任意多边形: 形状 154">
            <a:extLst>
              <a:ext uri="{FF2B5EF4-FFF2-40B4-BE49-F238E27FC236}">
                <a16:creationId xmlns:a16="http://schemas.microsoft.com/office/drawing/2014/main" id="{BDFBD63F-224C-491A-B60C-647AC7E0D2B1}"/>
              </a:ext>
            </a:extLst>
          </p:cNvPr>
          <p:cNvSpPr/>
          <p:nvPr/>
        </p:nvSpPr>
        <p:spPr>
          <a:xfrm>
            <a:off x="6461335" y="2376581"/>
            <a:ext cx="1104680" cy="773597"/>
          </a:xfrm>
          <a:custGeom>
            <a:avLst/>
            <a:gdLst>
              <a:gd name="connsiteX0" fmla="*/ 0 w 1140923"/>
              <a:gd name="connsiteY0" fmla="*/ 0 h 795065"/>
              <a:gd name="connsiteX1" fmla="*/ 1140924 w 1140923"/>
              <a:gd name="connsiteY1" fmla="*/ 0 h 795065"/>
              <a:gd name="connsiteX2" fmla="*/ 1140924 w 1140923"/>
              <a:gd name="connsiteY2" fmla="*/ 795065 h 795065"/>
              <a:gd name="connsiteX3" fmla="*/ 0 w 1140923"/>
              <a:gd name="connsiteY3" fmla="*/ 795065 h 79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923" h="795065">
                <a:moveTo>
                  <a:pt x="0" y="0"/>
                </a:moveTo>
                <a:lnTo>
                  <a:pt x="1140924" y="0"/>
                </a:lnTo>
                <a:lnTo>
                  <a:pt x="1140924" y="795065"/>
                </a:lnTo>
                <a:lnTo>
                  <a:pt x="0" y="795065"/>
                </a:lnTo>
                <a:close/>
              </a:path>
            </a:pathLst>
          </a:custGeom>
          <a:solidFill>
            <a:srgbClr val="F4F4F4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6" name="任意多边形: 形状 155">
            <a:extLst>
              <a:ext uri="{FF2B5EF4-FFF2-40B4-BE49-F238E27FC236}">
                <a16:creationId xmlns:a16="http://schemas.microsoft.com/office/drawing/2014/main" id="{728BE9A7-6CE7-4BE5-A9C2-02EAA78AFF05}"/>
              </a:ext>
            </a:extLst>
          </p:cNvPr>
          <p:cNvSpPr/>
          <p:nvPr/>
        </p:nvSpPr>
        <p:spPr>
          <a:xfrm>
            <a:off x="6722686" y="2822815"/>
            <a:ext cx="124276" cy="160535"/>
          </a:xfrm>
          <a:custGeom>
            <a:avLst/>
            <a:gdLst>
              <a:gd name="connsiteX0" fmla="*/ 0 w 128353"/>
              <a:gd name="connsiteY0" fmla="*/ 0 h 164990"/>
              <a:gd name="connsiteX1" fmla="*/ 128354 w 128353"/>
              <a:gd name="connsiteY1" fmla="*/ 0 h 164990"/>
              <a:gd name="connsiteX2" fmla="*/ 128354 w 128353"/>
              <a:gd name="connsiteY2" fmla="*/ 164991 h 164990"/>
              <a:gd name="connsiteX3" fmla="*/ 0 w 128353"/>
              <a:gd name="connsiteY3" fmla="*/ 164991 h 16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353" h="164990">
                <a:moveTo>
                  <a:pt x="0" y="0"/>
                </a:moveTo>
                <a:lnTo>
                  <a:pt x="128354" y="0"/>
                </a:lnTo>
                <a:lnTo>
                  <a:pt x="128354" y="164991"/>
                </a:lnTo>
                <a:lnTo>
                  <a:pt x="0" y="164991"/>
                </a:lnTo>
                <a:close/>
              </a:path>
            </a:pathLst>
          </a:custGeom>
          <a:solidFill>
            <a:srgbClr val="C1C1C1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7" name="任意多边形: 形状 156">
            <a:extLst>
              <a:ext uri="{FF2B5EF4-FFF2-40B4-BE49-F238E27FC236}">
                <a16:creationId xmlns:a16="http://schemas.microsoft.com/office/drawing/2014/main" id="{2D537CB9-A5C5-46AE-BEB4-21AE84B3C644}"/>
              </a:ext>
            </a:extLst>
          </p:cNvPr>
          <p:cNvSpPr/>
          <p:nvPr/>
        </p:nvSpPr>
        <p:spPr>
          <a:xfrm>
            <a:off x="6954905" y="2699352"/>
            <a:ext cx="124276" cy="283998"/>
          </a:xfrm>
          <a:custGeom>
            <a:avLst/>
            <a:gdLst>
              <a:gd name="connsiteX0" fmla="*/ 0 w 128353"/>
              <a:gd name="connsiteY0" fmla="*/ 0 h 291879"/>
              <a:gd name="connsiteX1" fmla="*/ 128354 w 128353"/>
              <a:gd name="connsiteY1" fmla="*/ 0 h 291879"/>
              <a:gd name="connsiteX2" fmla="*/ 128354 w 128353"/>
              <a:gd name="connsiteY2" fmla="*/ 291879 h 291879"/>
              <a:gd name="connsiteX3" fmla="*/ 0 w 128353"/>
              <a:gd name="connsiteY3" fmla="*/ 291879 h 29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353" h="291879">
                <a:moveTo>
                  <a:pt x="0" y="0"/>
                </a:moveTo>
                <a:lnTo>
                  <a:pt x="128354" y="0"/>
                </a:lnTo>
                <a:lnTo>
                  <a:pt x="128354" y="291879"/>
                </a:lnTo>
                <a:lnTo>
                  <a:pt x="0" y="291879"/>
                </a:lnTo>
                <a:close/>
              </a:path>
            </a:pathLst>
          </a:custGeom>
          <a:solidFill>
            <a:srgbClr val="C1C1C1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8" name="任意多边形: 形状 157">
            <a:extLst>
              <a:ext uri="{FF2B5EF4-FFF2-40B4-BE49-F238E27FC236}">
                <a16:creationId xmlns:a16="http://schemas.microsoft.com/office/drawing/2014/main" id="{0A1F6017-70F4-4BE8-86ED-569511CBEF19}"/>
              </a:ext>
            </a:extLst>
          </p:cNvPr>
          <p:cNvSpPr/>
          <p:nvPr/>
        </p:nvSpPr>
        <p:spPr>
          <a:xfrm>
            <a:off x="7182745" y="2573338"/>
            <a:ext cx="124276" cy="410011"/>
          </a:xfrm>
          <a:custGeom>
            <a:avLst/>
            <a:gdLst>
              <a:gd name="connsiteX0" fmla="*/ 0 w 128353"/>
              <a:gd name="connsiteY0" fmla="*/ 0 h 421389"/>
              <a:gd name="connsiteX1" fmla="*/ 128354 w 128353"/>
              <a:gd name="connsiteY1" fmla="*/ 0 h 421389"/>
              <a:gd name="connsiteX2" fmla="*/ 128354 w 128353"/>
              <a:gd name="connsiteY2" fmla="*/ 421390 h 421389"/>
              <a:gd name="connsiteX3" fmla="*/ 0 w 128353"/>
              <a:gd name="connsiteY3" fmla="*/ 421390 h 42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353" h="421389">
                <a:moveTo>
                  <a:pt x="0" y="0"/>
                </a:moveTo>
                <a:lnTo>
                  <a:pt x="128354" y="0"/>
                </a:lnTo>
                <a:lnTo>
                  <a:pt x="128354" y="421390"/>
                </a:lnTo>
                <a:lnTo>
                  <a:pt x="0" y="421390"/>
                </a:lnTo>
                <a:close/>
              </a:path>
            </a:pathLst>
          </a:custGeom>
          <a:solidFill>
            <a:srgbClr val="C1C1C1"/>
          </a:solidFill>
          <a:ln w="1738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9" name="文本框 158">
            <a:extLst>
              <a:ext uri="{FF2B5EF4-FFF2-40B4-BE49-F238E27FC236}">
                <a16:creationId xmlns:a16="http://schemas.microsoft.com/office/drawing/2014/main" id="{014BBA3D-5938-4D29-8A71-5F6B42A02BC7}"/>
              </a:ext>
            </a:extLst>
          </p:cNvPr>
          <p:cNvSpPr txBox="1"/>
          <p:nvPr/>
        </p:nvSpPr>
        <p:spPr>
          <a:xfrm>
            <a:off x="938703" y="2433854"/>
            <a:ext cx="2597794" cy="1184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160" name="文本框 159">
            <a:extLst>
              <a:ext uri="{FF2B5EF4-FFF2-40B4-BE49-F238E27FC236}">
                <a16:creationId xmlns:a16="http://schemas.microsoft.com/office/drawing/2014/main" id="{966BBC9F-E3B2-41DA-B8DE-4719B1DCB2A2}"/>
              </a:ext>
            </a:extLst>
          </p:cNvPr>
          <p:cNvSpPr txBox="1"/>
          <p:nvPr/>
        </p:nvSpPr>
        <p:spPr>
          <a:xfrm>
            <a:off x="938703" y="203374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163" name="文本框 162">
            <a:extLst>
              <a:ext uri="{FF2B5EF4-FFF2-40B4-BE49-F238E27FC236}">
                <a16:creationId xmlns:a16="http://schemas.microsoft.com/office/drawing/2014/main" id="{F240376F-9E45-4DFD-A01A-383B0FB50D67}"/>
              </a:ext>
            </a:extLst>
          </p:cNvPr>
          <p:cNvSpPr txBox="1"/>
          <p:nvPr/>
        </p:nvSpPr>
        <p:spPr>
          <a:xfrm>
            <a:off x="938703" y="4484488"/>
            <a:ext cx="2597794" cy="1185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164" name="文本框 163">
            <a:extLst>
              <a:ext uri="{FF2B5EF4-FFF2-40B4-BE49-F238E27FC236}">
                <a16:creationId xmlns:a16="http://schemas.microsoft.com/office/drawing/2014/main" id="{57584ED2-B2EA-402E-9F08-6DFE118E3EC2}"/>
              </a:ext>
            </a:extLst>
          </p:cNvPr>
          <p:cNvSpPr txBox="1"/>
          <p:nvPr/>
        </p:nvSpPr>
        <p:spPr>
          <a:xfrm>
            <a:off x="938703" y="4084378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165" name="文本框 164">
            <a:extLst>
              <a:ext uri="{FF2B5EF4-FFF2-40B4-BE49-F238E27FC236}">
                <a16:creationId xmlns:a16="http://schemas.microsoft.com/office/drawing/2014/main" id="{E00C632B-0F1D-4CDD-A3C8-9469D398FA8F}"/>
              </a:ext>
            </a:extLst>
          </p:cNvPr>
          <p:cNvSpPr txBox="1"/>
          <p:nvPr/>
        </p:nvSpPr>
        <p:spPr>
          <a:xfrm>
            <a:off x="8655504" y="2433854"/>
            <a:ext cx="2597794" cy="1185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166" name="文本框 165">
            <a:extLst>
              <a:ext uri="{FF2B5EF4-FFF2-40B4-BE49-F238E27FC236}">
                <a16:creationId xmlns:a16="http://schemas.microsoft.com/office/drawing/2014/main" id="{EFA06830-DC3E-4EE6-9B8F-74C4FFC17618}"/>
              </a:ext>
            </a:extLst>
          </p:cNvPr>
          <p:cNvSpPr txBox="1"/>
          <p:nvPr/>
        </p:nvSpPr>
        <p:spPr>
          <a:xfrm>
            <a:off x="8655504" y="203374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167" name="文本框 166">
            <a:extLst>
              <a:ext uri="{FF2B5EF4-FFF2-40B4-BE49-F238E27FC236}">
                <a16:creationId xmlns:a16="http://schemas.microsoft.com/office/drawing/2014/main" id="{FA07086B-9A90-4938-9892-A213FC884B88}"/>
              </a:ext>
            </a:extLst>
          </p:cNvPr>
          <p:cNvSpPr txBox="1"/>
          <p:nvPr/>
        </p:nvSpPr>
        <p:spPr>
          <a:xfrm>
            <a:off x="8655504" y="4484488"/>
            <a:ext cx="2597794" cy="1185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168" name="文本框 167">
            <a:extLst>
              <a:ext uri="{FF2B5EF4-FFF2-40B4-BE49-F238E27FC236}">
                <a16:creationId xmlns:a16="http://schemas.microsoft.com/office/drawing/2014/main" id="{D2000AA8-936D-40D7-B131-86228E302C84}"/>
              </a:ext>
            </a:extLst>
          </p:cNvPr>
          <p:cNvSpPr txBox="1"/>
          <p:nvPr/>
        </p:nvSpPr>
        <p:spPr>
          <a:xfrm>
            <a:off x="8655504" y="4084378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73" name="文本框 11">
            <a:extLst>
              <a:ext uri="{FF2B5EF4-FFF2-40B4-BE49-F238E27FC236}">
                <a16:creationId xmlns:a16="http://schemas.microsoft.com/office/drawing/2014/main" id="{5E041221-06CC-4AD7-85C3-2F423DE8A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学生开学须知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405734C0-4306-4271-8E61-1FBB51A4623A}"/>
              </a:ext>
            </a:extLst>
          </p:cNvPr>
          <p:cNvSpPr txBox="1"/>
          <p:nvPr/>
        </p:nvSpPr>
        <p:spPr>
          <a:xfrm>
            <a:off x="667191" y="615712"/>
            <a:ext cx="3894648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NOTICE FOR TERM OPENING</a:t>
            </a:r>
            <a:endParaRPr lang="zh-CN" altLang="en-US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alpha val="9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689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639CC8A8-CAC4-4547-B8F6-5A40AC1BA65A}"/>
              </a:ext>
            </a:extLst>
          </p:cNvPr>
          <p:cNvGrpSpPr/>
          <p:nvPr/>
        </p:nvGrpSpPr>
        <p:grpSpPr>
          <a:xfrm>
            <a:off x="5881117" y="1737360"/>
            <a:ext cx="5320156" cy="4315679"/>
            <a:chOff x="5881117" y="1737360"/>
            <a:chExt cx="5320156" cy="4315679"/>
          </a:xfrm>
        </p:grpSpPr>
        <p:sp>
          <p:nvSpPr>
            <p:cNvPr id="227" name="任意多边形: 形状 226">
              <a:extLst>
                <a:ext uri="{FF2B5EF4-FFF2-40B4-BE49-F238E27FC236}">
                  <a16:creationId xmlns:a16="http://schemas.microsoft.com/office/drawing/2014/main" id="{85094E34-3237-4B61-889C-21ED4008213F}"/>
                </a:ext>
              </a:extLst>
            </p:cNvPr>
            <p:cNvSpPr/>
            <p:nvPr/>
          </p:nvSpPr>
          <p:spPr>
            <a:xfrm>
              <a:off x="6189755" y="5690858"/>
              <a:ext cx="4905192" cy="362181"/>
            </a:xfrm>
            <a:custGeom>
              <a:avLst/>
              <a:gdLst>
                <a:gd name="connsiteX0" fmla="*/ 5213897 w 5213897"/>
                <a:gd name="connsiteY0" fmla="*/ 192488 h 384975"/>
                <a:gd name="connsiteX1" fmla="*/ 2606949 w 5213897"/>
                <a:gd name="connsiteY1" fmla="*/ 384976 h 384975"/>
                <a:gd name="connsiteX2" fmla="*/ 0 w 5213897"/>
                <a:gd name="connsiteY2" fmla="*/ 192488 h 384975"/>
                <a:gd name="connsiteX3" fmla="*/ 2606949 w 5213897"/>
                <a:gd name="connsiteY3" fmla="*/ 0 h 384975"/>
                <a:gd name="connsiteX4" fmla="*/ 5213897 w 5213897"/>
                <a:gd name="connsiteY4" fmla="*/ 192488 h 38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13897" h="384975">
                  <a:moveTo>
                    <a:pt x="5213897" y="192488"/>
                  </a:moveTo>
                  <a:cubicBezTo>
                    <a:pt x="5213897" y="298796"/>
                    <a:pt x="4046726" y="384976"/>
                    <a:pt x="2606949" y="384976"/>
                  </a:cubicBezTo>
                  <a:cubicBezTo>
                    <a:pt x="1167171" y="384976"/>
                    <a:pt x="0" y="298796"/>
                    <a:pt x="0" y="192488"/>
                  </a:cubicBezTo>
                  <a:cubicBezTo>
                    <a:pt x="0" y="86180"/>
                    <a:pt x="1167171" y="0"/>
                    <a:pt x="2606949" y="0"/>
                  </a:cubicBezTo>
                  <a:cubicBezTo>
                    <a:pt x="4046727" y="0"/>
                    <a:pt x="5213897" y="86180"/>
                    <a:pt x="5213897" y="192488"/>
                  </a:cubicBezTo>
                  <a:close/>
                </a:path>
              </a:pathLst>
            </a:custGeom>
            <a:solidFill>
              <a:srgbClr val="E6E6E6">
                <a:alpha val="45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8" name="任意多边形: 形状 227">
              <a:extLst>
                <a:ext uri="{FF2B5EF4-FFF2-40B4-BE49-F238E27FC236}">
                  <a16:creationId xmlns:a16="http://schemas.microsoft.com/office/drawing/2014/main" id="{4EB53BAC-C24F-4727-AB37-17C91757E741}"/>
                </a:ext>
              </a:extLst>
            </p:cNvPr>
            <p:cNvSpPr/>
            <p:nvPr/>
          </p:nvSpPr>
          <p:spPr>
            <a:xfrm rot="21591600">
              <a:off x="6670290" y="2572152"/>
              <a:ext cx="4038203" cy="2948752"/>
            </a:xfrm>
            <a:custGeom>
              <a:avLst/>
              <a:gdLst>
                <a:gd name="connsiteX0" fmla="*/ 0 w 4292344"/>
                <a:gd name="connsiteY0" fmla="*/ 0 h 3134329"/>
                <a:gd name="connsiteX1" fmla="*/ 4292345 w 4292344"/>
                <a:gd name="connsiteY1" fmla="*/ 0 h 3134329"/>
                <a:gd name="connsiteX2" fmla="*/ 4292345 w 4292344"/>
                <a:gd name="connsiteY2" fmla="*/ 3134329 h 3134329"/>
                <a:gd name="connsiteX3" fmla="*/ 0 w 4292344"/>
                <a:gd name="connsiteY3" fmla="*/ 3134329 h 313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92344" h="3134329">
                  <a:moveTo>
                    <a:pt x="0" y="0"/>
                  </a:moveTo>
                  <a:lnTo>
                    <a:pt x="4292345" y="0"/>
                  </a:lnTo>
                  <a:lnTo>
                    <a:pt x="4292345" y="3134329"/>
                  </a:lnTo>
                  <a:lnTo>
                    <a:pt x="0" y="3134329"/>
                  </a:lnTo>
                  <a:close/>
                </a:path>
              </a:pathLst>
            </a:custGeom>
            <a:solidFill>
              <a:srgbClr val="F2F2F2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9" name="任意多边形: 形状 228">
              <a:extLst>
                <a:ext uri="{FF2B5EF4-FFF2-40B4-BE49-F238E27FC236}">
                  <a16:creationId xmlns:a16="http://schemas.microsoft.com/office/drawing/2014/main" id="{230177FE-9C57-476F-8883-B7EF0E722B2D}"/>
                </a:ext>
              </a:extLst>
            </p:cNvPr>
            <p:cNvSpPr/>
            <p:nvPr/>
          </p:nvSpPr>
          <p:spPr>
            <a:xfrm>
              <a:off x="6666516" y="2572047"/>
              <a:ext cx="4039667" cy="580594"/>
            </a:xfrm>
            <a:custGeom>
              <a:avLst/>
              <a:gdLst>
                <a:gd name="connsiteX0" fmla="*/ 0 w 4293900"/>
                <a:gd name="connsiteY0" fmla="*/ 0 h 617133"/>
                <a:gd name="connsiteX1" fmla="*/ 4293901 w 4293900"/>
                <a:gd name="connsiteY1" fmla="*/ 0 h 617133"/>
                <a:gd name="connsiteX2" fmla="*/ 4293901 w 4293900"/>
                <a:gd name="connsiteY2" fmla="*/ 617134 h 617133"/>
                <a:gd name="connsiteX3" fmla="*/ 0 w 4293900"/>
                <a:gd name="connsiteY3" fmla="*/ 617134 h 61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93900" h="617133">
                  <a:moveTo>
                    <a:pt x="0" y="0"/>
                  </a:moveTo>
                  <a:lnTo>
                    <a:pt x="4293901" y="0"/>
                  </a:lnTo>
                  <a:lnTo>
                    <a:pt x="4293901" y="617134"/>
                  </a:lnTo>
                  <a:lnTo>
                    <a:pt x="0" y="617134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0" name="任意多边形: 形状 229">
              <a:extLst>
                <a:ext uri="{FF2B5EF4-FFF2-40B4-BE49-F238E27FC236}">
                  <a16:creationId xmlns:a16="http://schemas.microsoft.com/office/drawing/2014/main" id="{770B5B35-3DB3-472B-A7EC-E8BC0E2A72C4}"/>
                </a:ext>
              </a:extLst>
            </p:cNvPr>
            <p:cNvSpPr/>
            <p:nvPr/>
          </p:nvSpPr>
          <p:spPr>
            <a:xfrm>
              <a:off x="6955756" y="2797997"/>
              <a:ext cx="146358" cy="147079"/>
            </a:xfrm>
            <a:custGeom>
              <a:avLst/>
              <a:gdLst>
                <a:gd name="connsiteX0" fmla="*/ 155569 w 155569"/>
                <a:gd name="connsiteY0" fmla="*/ 78168 h 156335"/>
                <a:gd name="connsiteX1" fmla="*/ 77785 w 155569"/>
                <a:gd name="connsiteY1" fmla="*/ 156335 h 156335"/>
                <a:gd name="connsiteX2" fmla="*/ 0 w 155569"/>
                <a:gd name="connsiteY2" fmla="*/ 78168 h 156335"/>
                <a:gd name="connsiteX3" fmla="*/ 77785 w 155569"/>
                <a:gd name="connsiteY3" fmla="*/ 0 h 156335"/>
                <a:gd name="connsiteX4" fmla="*/ 155569 w 155569"/>
                <a:gd name="connsiteY4" fmla="*/ 78168 h 1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69" h="156335">
                  <a:moveTo>
                    <a:pt x="155569" y="78168"/>
                  </a:moveTo>
                  <a:cubicBezTo>
                    <a:pt x="155569" y="121339"/>
                    <a:pt x="120744" y="156335"/>
                    <a:pt x="77785" y="156335"/>
                  </a:cubicBezTo>
                  <a:cubicBezTo>
                    <a:pt x="34825" y="156335"/>
                    <a:pt x="0" y="121339"/>
                    <a:pt x="0" y="78168"/>
                  </a:cubicBezTo>
                  <a:cubicBezTo>
                    <a:pt x="0" y="34997"/>
                    <a:pt x="34825" y="0"/>
                    <a:pt x="77785" y="0"/>
                  </a:cubicBezTo>
                  <a:cubicBezTo>
                    <a:pt x="120744" y="0"/>
                    <a:pt x="155569" y="34997"/>
                    <a:pt x="155569" y="78168"/>
                  </a:cubicBezTo>
                  <a:close/>
                </a:path>
              </a:pathLst>
            </a:custGeom>
            <a:solidFill>
              <a:srgbClr val="24285B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1" name="任意多边形: 形状 230">
              <a:extLst>
                <a:ext uri="{FF2B5EF4-FFF2-40B4-BE49-F238E27FC236}">
                  <a16:creationId xmlns:a16="http://schemas.microsoft.com/office/drawing/2014/main" id="{40684052-0D74-4CD6-95FA-905DA916CC23}"/>
                </a:ext>
              </a:extLst>
            </p:cNvPr>
            <p:cNvSpPr/>
            <p:nvPr/>
          </p:nvSpPr>
          <p:spPr>
            <a:xfrm>
              <a:off x="7173464" y="2797444"/>
              <a:ext cx="146358" cy="147079"/>
            </a:xfrm>
            <a:custGeom>
              <a:avLst/>
              <a:gdLst>
                <a:gd name="connsiteX0" fmla="*/ 155569 w 155569"/>
                <a:gd name="connsiteY0" fmla="*/ 78168 h 156335"/>
                <a:gd name="connsiteX1" fmla="*/ 77785 w 155569"/>
                <a:gd name="connsiteY1" fmla="*/ 156335 h 156335"/>
                <a:gd name="connsiteX2" fmla="*/ 0 w 155569"/>
                <a:gd name="connsiteY2" fmla="*/ 78168 h 156335"/>
                <a:gd name="connsiteX3" fmla="*/ 77785 w 155569"/>
                <a:gd name="connsiteY3" fmla="*/ 0 h 156335"/>
                <a:gd name="connsiteX4" fmla="*/ 155569 w 155569"/>
                <a:gd name="connsiteY4" fmla="*/ 78168 h 1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69" h="156335">
                  <a:moveTo>
                    <a:pt x="155569" y="78168"/>
                  </a:moveTo>
                  <a:cubicBezTo>
                    <a:pt x="155569" y="121339"/>
                    <a:pt x="120744" y="156335"/>
                    <a:pt x="77785" y="156335"/>
                  </a:cubicBezTo>
                  <a:cubicBezTo>
                    <a:pt x="34825" y="156335"/>
                    <a:pt x="0" y="121339"/>
                    <a:pt x="0" y="78168"/>
                  </a:cubicBezTo>
                  <a:cubicBezTo>
                    <a:pt x="0" y="34997"/>
                    <a:pt x="34825" y="0"/>
                    <a:pt x="77785" y="0"/>
                  </a:cubicBezTo>
                  <a:cubicBezTo>
                    <a:pt x="120744" y="0"/>
                    <a:pt x="155569" y="34997"/>
                    <a:pt x="155569" y="78168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2" name="任意多边形: 形状 231">
              <a:extLst>
                <a:ext uri="{FF2B5EF4-FFF2-40B4-BE49-F238E27FC236}">
                  <a16:creationId xmlns:a16="http://schemas.microsoft.com/office/drawing/2014/main" id="{EE556487-8008-465B-9F86-F49DBCD79276}"/>
                </a:ext>
              </a:extLst>
            </p:cNvPr>
            <p:cNvSpPr/>
            <p:nvPr/>
          </p:nvSpPr>
          <p:spPr>
            <a:xfrm>
              <a:off x="7378549" y="2796893"/>
              <a:ext cx="146358" cy="147079"/>
            </a:xfrm>
            <a:custGeom>
              <a:avLst/>
              <a:gdLst>
                <a:gd name="connsiteX0" fmla="*/ 155569 w 155569"/>
                <a:gd name="connsiteY0" fmla="*/ 78168 h 156335"/>
                <a:gd name="connsiteX1" fmla="*/ 77784 w 155569"/>
                <a:gd name="connsiteY1" fmla="*/ 156335 h 156335"/>
                <a:gd name="connsiteX2" fmla="*/ 0 w 155569"/>
                <a:gd name="connsiteY2" fmla="*/ 78168 h 156335"/>
                <a:gd name="connsiteX3" fmla="*/ 77784 w 155569"/>
                <a:gd name="connsiteY3" fmla="*/ 0 h 156335"/>
                <a:gd name="connsiteX4" fmla="*/ 155569 w 155569"/>
                <a:gd name="connsiteY4" fmla="*/ 78168 h 15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69" h="156335">
                  <a:moveTo>
                    <a:pt x="155569" y="78168"/>
                  </a:moveTo>
                  <a:cubicBezTo>
                    <a:pt x="155569" y="121338"/>
                    <a:pt x="120744" y="156335"/>
                    <a:pt x="77784" y="156335"/>
                  </a:cubicBezTo>
                  <a:cubicBezTo>
                    <a:pt x="34825" y="156335"/>
                    <a:pt x="0" y="121338"/>
                    <a:pt x="0" y="78168"/>
                  </a:cubicBezTo>
                  <a:cubicBezTo>
                    <a:pt x="0" y="34997"/>
                    <a:pt x="34825" y="0"/>
                    <a:pt x="77784" y="0"/>
                  </a:cubicBezTo>
                  <a:cubicBezTo>
                    <a:pt x="120744" y="0"/>
                    <a:pt x="155569" y="34997"/>
                    <a:pt x="155569" y="78168"/>
                  </a:cubicBezTo>
                  <a:close/>
                </a:path>
              </a:pathLst>
            </a:custGeom>
            <a:solidFill>
              <a:srgbClr val="FFD200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3" name="任意多边形: 形状 232">
              <a:extLst>
                <a:ext uri="{FF2B5EF4-FFF2-40B4-BE49-F238E27FC236}">
                  <a16:creationId xmlns:a16="http://schemas.microsoft.com/office/drawing/2014/main" id="{1B3757FA-650F-429C-A8ED-C13673224EA2}"/>
                </a:ext>
              </a:extLst>
            </p:cNvPr>
            <p:cNvSpPr/>
            <p:nvPr/>
          </p:nvSpPr>
          <p:spPr>
            <a:xfrm>
              <a:off x="8512641" y="4551546"/>
              <a:ext cx="1731233" cy="108286"/>
            </a:xfrm>
            <a:custGeom>
              <a:avLst/>
              <a:gdLst>
                <a:gd name="connsiteX0" fmla="*/ 0 w 1840187"/>
                <a:gd name="connsiteY0" fmla="*/ 0 h 115101"/>
                <a:gd name="connsiteX1" fmla="*/ 1840187 w 1840187"/>
                <a:gd name="connsiteY1" fmla="*/ 0 h 115101"/>
                <a:gd name="connsiteX2" fmla="*/ 1840187 w 1840187"/>
                <a:gd name="connsiteY2" fmla="*/ 115102 h 115101"/>
                <a:gd name="connsiteX3" fmla="*/ 0 w 1840187"/>
                <a:gd name="connsiteY3" fmla="*/ 115102 h 11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0187" h="115101">
                  <a:moveTo>
                    <a:pt x="0" y="0"/>
                  </a:moveTo>
                  <a:lnTo>
                    <a:pt x="1840187" y="0"/>
                  </a:lnTo>
                  <a:lnTo>
                    <a:pt x="1840187" y="115102"/>
                  </a:lnTo>
                  <a:lnTo>
                    <a:pt x="0" y="11510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4" name="任意多边形: 形状 233">
              <a:extLst>
                <a:ext uri="{FF2B5EF4-FFF2-40B4-BE49-F238E27FC236}">
                  <a16:creationId xmlns:a16="http://schemas.microsoft.com/office/drawing/2014/main" id="{132216F6-6716-44A7-B907-9F8B1F304F5E}"/>
                </a:ext>
              </a:extLst>
            </p:cNvPr>
            <p:cNvSpPr/>
            <p:nvPr/>
          </p:nvSpPr>
          <p:spPr>
            <a:xfrm>
              <a:off x="8512641" y="4838351"/>
              <a:ext cx="1731233" cy="108286"/>
            </a:xfrm>
            <a:custGeom>
              <a:avLst/>
              <a:gdLst>
                <a:gd name="connsiteX0" fmla="*/ 0 w 1840187"/>
                <a:gd name="connsiteY0" fmla="*/ 0 h 115101"/>
                <a:gd name="connsiteX1" fmla="*/ 1840187 w 1840187"/>
                <a:gd name="connsiteY1" fmla="*/ 0 h 115101"/>
                <a:gd name="connsiteX2" fmla="*/ 1840187 w 1840187"/>
                <a:gd name="connsiteY2" fmla="*/ 115102 h 115101"/>
                <a:gd name="connsiteX3" fmla="*/ 0 w 1840187"/>
                <a:gd name="connsiteY3" fmla="*/ 115102 h 11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0187" h="115101">
                  <a:moveTo>
                    <a:pt x="0" y="0"/>
                  </a:moveTo>
                  <a:lnTo>
                    <a:pt x="1840187" y="0"/>
                  </a:lnTo>
                  <a:lnTo>
                    <a:pt x="1840187" y="115102"/>
                  </a:lnTo>
                  <a:lnTo>
                    <a:pt x="0" y="11510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5" name="任意多边形: 形状 234">
              <a:extLst>
                <a:ext uri="{FF2B5EF4-FFF2-40B4-BE49-F238E27FC236}">
                  <a16:creationId xmlns:a16="http://schemas.microsoft.com/office/drawing/2014/main" id="{50D404D8-9B85-4370-8CBC-1C085A915A5E}"/>
                </a:ext>
              </a:extLst>
            </p:cNvPr>
            <p:cNvSpPr/>
            <p:nvPr/>
          </p:nvSpPr>
          <p:spPr>
            <a:xfrm>
              <a:off x="8512641" y="5125155"/>
              <a:ext cx="1202881" cy="108286"/>
            </a:xfrm>
            <a:custGeom>
              <a:avLst/>
              <a:gdLst>
                <a:gd name="connsiteX0" fmla="*/ 0 w 1278583"/>
                <a:gd name="connsiteY0" fmla="*/ 0 h 115101"/>
                <a:gd name="connsiteX1" fmla="*/ 1278583 w 1278583"/>
                <a:gd name="connsiteY1" fmla="*/ 0 h 115101"/>
                <a:gd name="connsiteX2" fmla="*/ 1278583 w 1278583"/>
                <a:gd name="connsiteY2" fmla="*/ 115102 h 115101"/>
                <a:gd name="connsiteX3" fmla="*/ 0 w 1278583"/>
                <a:gd name="connsiteY3" fmla="*/ 115102 h 115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8583" h="115101">
                  <a:moveTo>
                    <a:pt x="0" y="0"/>
                  </a:moveTo>
                  <a:lnTo>
                    <a:pt x="1278583" y="0"/>
                  </a:lnTo>
                  <a:lnTo>
                    <a:pt x="1278583" y="115102"/>
                  </a:lnTo>
                  <a:lnTo>
                    <a:pt x="0" y="11510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6" name="任意多边形: 形状 235">
              <a:extLst>
                <a:ext uri="{FF2B5EF4-FFF2-40B4-BE49-F238E27FC236}">
                  <a16:creationId xmlns:a16="http://schemas.microsoft.com/office/drawing/2014/main" id="{D8395BE5-2A50-4072-B58F-84C589EC31E7}"/>
                </a:ext>
              </a:extLst>
            </p:cNvPr>
            <p:cNvSpPr/>
            <p:nvPr/>
          </p:nvSpPr>
          <p:spPr>
            <a:xfrm>
              <a:off x="8512641" y="3358000"/>
              <a:ext cx="1686411" cy="1014845"/>
            </a:xfrm>
            <a:custGeom>
              <a:avLst/>
              <a:gdLst>
                <a:gd name="connsiteX0" fmla="*/ 0 w 1792544"/>
                <a:gd name="connsiteY0" fmla="*/ 0 h 1078714"/>
                <a:gd name="connsiteX1" fmla="*/ 1792545 w 1792544"/>
                <a:gd name="connsiteY1" fmla="*/ 0 h 1078714"/>
                <a:gd name="connsiteX2" fmla="*/ 1792545 w 1792544"/>
                <a:gd name="connsiteY2" fmla="*/ 1078714 h 1078714"/>
                <a:gd name="connsiteX3" fmla="*/ 0 w 1792544"/>
                <a:gd name="connsiteY3" fmla="*/ 1078714 h 107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2544" h="1078714">
                  <a:moveTo>
                    <a:pt x="0" y="0"/>
                  </a:moveTo>
                  <a:lnTo>
                    <a:pt x="1792545" y="0"/>
                  </a:lnTo>
                  <a:lnTo>
                    <a:pt x="1792545" y="1078714"/>
                  </a:lnTo>
                  <a:lnTo>
                    <a:pt x="0" y="1078714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7" name="任意多边形: 形状 236">
              <a:extLst>
                <a:ext uri="{FF2B5EF4-FFF2-40B4-BE49-F238E27FC236}">
                  <a16:creationId xmlns:a16="http://schemas.microsoft.com/office/drawing/2014/main" id="{092D43E2-FDE9-4F36-9CFF-350FCEE603A8}"/>
                </a:ext>
              </a:extLst>
            </p:cNvPr>
            <p:cNvSpPr/>
            <p:nvPr/>
          </p:nvSpPr>
          <p:spPr>
            <a:xfrm>
              <a:off x="7031863" y="3348808"/>
              <a:ext cx="1286670" cy="364755"/>
            </a:xfrm>
            <a:custGeom>
              <a:avLst/>
              <a:gdLst>
                <a:gd name="connsiteX0" fmla="*/ 0 w 1367646"/>
                <a:gd name="connsiteY0" fmla="*/ 0 h 387711"/>
                <a:gd name="connsiteX1" fmla="*/ 1367647 w 1367646"/>
                <a:gd name="connsiteY1" fmla="*/ 0 h 387711"/>
                <a:gd name="connsiteX2" fmla="*/ 1367647 w 1367646"/>
                <a:gd name="connsiteY2" fmla="*/ 387712 h 387711"/>
                <a:gd name="connsiteX3" fmla="*/ 0 w 1367646"/>
                <a:gd name="connsiteY3" fmla="*/ 387712 h 3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7646" h="387711">
                  <a:moveTo>
                    <a:pt x="0" y="0"/>
                  </a:moveTo>
                  <a:lnTo>
                    <a:pt x="1367647" y="0"/>
                  </a:lnTo>
                  <a:lnTo>
                    <a:pt x="1367647" y="387712"/>
                  </a:lnTo>
                  <a:lnTo>
                    <a:pt x="0" y="38771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7B7CBAED-D63F-4D46-8BE8-CA79F8F7A916}"/>
                </a:ext>
              </a:extLst>
            </p:cNvPr>
            <p:cNvSpPr/>
            <p:nvPr/>
          </p:nvSpPr>
          <p:spPr>
            <a:xfrm>
              <a:off x="7031863" y="3865423"/>
              <a:ext cx="1286670" cy="364755"/>
            </a:xfrm>
            <a:custGeom>
              <a:avLst/>
              <a:gdLst>
                <a:gd name="connsiteX0" fmla="*/ 0 w 1367646"/>
                <a:gd name="connsiteY0" fmla="*/ 0 h 387711"/>
                <a:gd name="connsiteX1" fmla="*/ 1367647 w 1367646"/>
                <a:gd name="connsiteY1" fmla="*/ 0 h 387711"/>
                <a:gd name="connsiteX2" fmla="*/ 1367647 w 1367646"/>
                <a:gd name="connsiteY2" fmla="*/ 387712 h 387711"/>
                <a:gd name="connsiteX3" fmla="*/ 0 w 1367646"/>
                <a:gd name="connsiteY3" fmla="*/ 387712 h 3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7646" h="387711">
                  <a:moveTo>
                    <a:pt x="0" y="0"/>
                  </a:moveTo>
                  <a:lnTo>
                    <a:pt x="1367647" y="0"/>
                  </a:lnTo>
                  <a:lnTo>
                    <a:pt x="1367647" y="387712"/>
                  </a:lnTo>
                  <a:lnTo>
                    <a:pt x="0" y="38771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9" name="任意多边形: 形状 238">
              <a:extLst>
                <a:ext uri="{FF2B5EF4-FFF2-40B4-BE49-F238E27FC236}">
                  <a16:creationId xmlns:a16="http://schemas.microsoft.com/office/drawing/2014/main" id="{BBF85F2A-2B6F-4626-8D61-619C12405AD2}"/>
                </a:ext>
              </a:extLst>
            </p:cNvPr>
            <p:cNvSpPr/>
            <p:nvPr/>
          </p:nvSpPr>
          <p:spPr>
            <a:xfrm>
              <a:off x="7125349" y="3918187"/>
              <a:ext cx="261249" cy="262536"/>
            </a:xfrm>
            <a:custGeom>
              <a:avLst/>
              <a:gdLst>
                <a:gd name="connsiteX0" fmla="*/ 277691 w 277690"/>
                <a:gd name="connsiteY0" fmla="*/ 139529 h 279058"/>
                <a:gd name="connsiteX1" fmla="*/ 138845 w 277690"/>
                <a:gd name="connsiteY1" fmla="*/ 279059 h 279058"/>
                <a:gd name="connsiteX2" fmla="*/ 0 w 277690"/>
                <a:gd name="connsiteY2" fmla="*/ 139529 h 279058"/>
                <a:gd name="connsiteX3" fmla="*/ 138845 w 277690"/>
                <a:gd name="connsiteY3" fmla="*/ 0 h 279058"/>
                <a:gd name="connsiteX4" fmla="*/ 277691 w 277690"/>
                <a:gd name="connsiteY4" fmla="*/ 139529 h 27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690" h="279058">
                  <a:moveTo>
                    <a:pt x="277691" y="139529"/>
                  </a:moveTo>
                  <a:cubicBezTo>
                    <a:pt x="277691" y="216589"/>
                    <a:pt x="215528" y="279059"/>
                    <a:pt x="138845" y="279059"/>
                  </a:cubicBezTo>
                  <a:cubicBezTo>
                    <a:pt x="62163" y="279059"/>
                    <a:pt x="0" y="216589"/>
                    <a:pt x="0" y="139529"/>
                  </a:cubicBezTo>
                  <a:cubicBezTo>
                    <a:pt x="0" y="62469"/>
                    <a:pt x="62163" y="0"/>
                    <a:pt x="138845" y="0"/>
                  </a:cubicBezTo>
                  <a:cubicBezTo>
                    <a:pt x="215528" y="0"/>
                    <a:pt x="277691" y="62469"/>
                    <a:pt x="277691" y="139529"/>
                  </a:cubicBez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0" name="任意多边形: 形状 239">
              <a:extLst>
                <a:ext uri="{FF2B5EF4-FFF2-40B4-BE49-F238E27FC236}">
                  <a16:creationId xmlns:a16="http://schemas.microsoft.com/office/drawing/2014/main" id="{A1CCB99F-53A5-44A6-BC2B-EF44DFA623A8}"/>
                </a:ext>
              </a:extLst>
            </p:cNvPr>
            <p:cNvSpPr/>
            <p:nvPr/>
          </p:nvSpPr>
          <p:spPr>
            <a:xfrm>
              <a:off x="7485024" y="3967826"/>
              <a:ext cx="519022" cy="57728"/>
            </a:xfrm>
            <a:custGeom>
              <a:avLst/>
              <a:gdLst>
                <a:gd name="connsiteX0" fmla="*/ 0 w 551686"/>
                <a:gd name="connsiteY0" fmla="*/ 0 h 61361"/>
                <a:gd name="connsiteX1" fmla="*/ 551687 w 551686"/>
                <a:gd name="connsiteY1" fmla="*/ 0 h 61361"/>
                <a:gd name="connsiteX2" fmla="*/ 551687 w 551686"/>
                <a:gd name="connsiteY2" fmla="*/ 61362 h 61361"/>
                <a:gd name="connsiteX3" fmla="*/ 0 w 551686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86" h="61361">
                  <a:moveTo>
                    <a:pt x="0" y="0"/>
                  </a:moveTo>
                  <a:lnTo>
                    <a:pt x="551687" y="0"/>
                  </a:lnTo>
                  <a:lnTo>
                    <a:pt x="551687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1" name="任意多边形: 形状 240">
              <a:extLst>
                <a:ext uri="{FF2B5EF4-FFF2-40B4-BE49-F238E27FC236}">
                  <a16:creationId xmlns:a16="http://schemas.microsoft.com/office/drawing/2014/main" id="{825A674A-ABB4-423A-A4D6-EA9D69E2A577}"/>
                </a:ext>
              </a:extLst>
            </p:cNvPr>
            <p:cNvSpPr/>
            <p:nvPr/>
          </p:nvSpPr>
          <p:spPr>
            <a:xfrm>
              <a:off x="7485024" y="4083284"/>
              <a:ext cx="325281" cy="57728"/>
            </a:xfrm>
            <a:custGeom>
              <a:avLst/>
              <a:gdLst>
                <a:gd name="connsiteX0" fmla="*/ 0 w 345752"/>
                <a:gd name="connsiteY0" fmla="*/ 0 h 61361"/>
                <a:gd name="connsiteX1" fmla="*/ 345752 w 345752"/>
                <a:gd name="connsiteY1" fmla="*/ 0 h 61361"/>
                <a:gd name="connsiteX2" fmla="*/ 345752 w 345752"/>
                <a:gd name="connsiteY2" fmla="*/ 61362 h 61361"/>
                <a:gd name="connsiteX3" fmla="*/ 0 w 345752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752" h="61361">
                  <a:moveTo>
                    <a:pt x="0" y="0"/>
                  </a:moveTo>
                  <a:lnTo>
                    <a:pt x="345752" y="0"/>
                  </a:lnTo>
                  <a:lnTo>
                    <a:pt x="345752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2" name="任意多边形: 形状 241">
              <a:extLst>
                <a:ext uri="{FF2B5EF4-FFF2-40B4-BE49-F238E27FC236}">
                  <a16:creationId xmlns:a16="http://schemas.microsoft.com/office/drawing/2014/main" id="{C1333528-0156-46AF-944A-A7A9D3A62518}"/>
                </a:ext>
              </a:extLst>
            </p:cNvPr>
            <p:cNvSpPr/>
            <p:nvPr/>
          </p:nvSpPr>
          <p:spPr>
            <a:xfrm>
              <a:off x="7031863" y="4382222"/>
              <a:ext cx="1286670" cy="364755"/>
            </a:xfrm>
            <a:custGeom>
              <a:avLst/>
              <a:gdLst>
                <a:gd name="connsiteX0" fmla="*/ 0 w 1367646"/>
                <a:gd name="connsiteY0" fmla="*/ 0 h 387711"/>
                <a:gd name="connsiteX1" fmla="*/ 1367647 w 1367646"/>
                <a:gd name="connsiteY1" fmla="*/ 0 h 387711"/>
                <a:gd name="connsiteX2" fmla="*/ 1367647 w 1367646"/>
                <a:gd name="connsiteY2" fmla="*/ 387712 h 387711"/>
                <a:gd name="connsiteX3" fmla="*/ 0 w 1367646"/>
                <a:gd name="connsiteY3" fmla="*/ 387712 h 3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7646" h="387711">
                  <a:moveTo>
                    <a:pt x="0" y="0"/>
                  </a:moveTo>
                  <a:lnTo>
                    <a:pt x="1367647" y="0"/>
                  </a:lnTo>
                  <a:lnTo>
                    <a:pt x="1367647" y="387712"/>
                  </a:lnTo>
                  <a:lnTo>
                    <a:pt x="0" y="38771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3" name="任意多边形: 形状 242">
              <a:extLst>
                <a:ext uri="{FF2B5EF4-FFF2-40B4-BE49-F238E27FC236}">
                  <a16:creationId xmlns:a16="http://schemas.microsoft.com/office/drawing/2014/main" id="{0F47D5CC-949B-425C-A8F4-FEE738C16A72}"/>
                </a:ext>
              </a:extLst>
            </p:cNvPr>
            <p:cNvSpPr/>
            <p:nvPr/>
          </p:nvSpPr>
          <p:spPr>
            <a:xfrm>
              <a:off x="7125349" y="4434987"/>
              <a:ext cx="261249" cy="262536"/>
            </a:xfrm>
            <a:custGeom>
              <a:avLst/>
              <a:gdLst>
                <a:gd name="connsiteX0" fmla="*/ 277691 w 277690"/>
                <a:gd name="connsiteY0" fmla="*/ 139529 h 279058"/>
                <a:gd name="connsiteX1" fmla="*/ 138845 w 277690"/>
                <a:gd name="connsiteY1" fmla="*/ 279059 h 279058"/>
                <a:gd name="connsiteX2" fmla="*/ 0 w 277690"/>
                <a:gd name="connsiteY2" fmla="*/ 139529 h 279058"/>
                <a:gd name="connsiteX3" fmla="*/ 138845 w 277690"/>
                <a:gd name="connsiteY3" fmla="*/ 0 h 279058"/>
                <a:gd name="connsiteX4" fmla="*/ 277691 w 277690"/>
                <a:gd name="connsiteY4" fmla="*/ 139529 h 27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690" h="279058">
                  <a:moveTo>
                    <a:pt x="277691" y="139529"/>
                  </a:moveTo>
                  <a:cubicBezTo>
                    <a:pt x="277691" y="216589"/>
                    <a:pt x="215528" y="279059"/>
                    <a:pt x="138845" y="279059"/>
                  </a:cubicBezTo>
                  <a:cubicBezTo>
                    <a:pt x="62163" y="279059"/>
                    <a:pt x="0" y="216589"/>
                    <a:pt x="0" y="139529"/>
                  </a:cubicBezTo>
                  <a:cubicBezTo>
                    <a:pt x="0" y="62469"/>
                    <a:pt x="62163" y="0"/>
                    <a:pt x="138845" y="0"/>
                  </a:cubicBezTo>
                  <a:cubicBezTo>
                    <a:pt x="215528" y="0"/>
                    <a:pt x="277691" y="62469"/>
                    <a:pt x="277691" y="139529"/>
                  </a:cubicBez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4" name="任意多边形: 形状 243">
              <a:extLst>
                <a:ext uri="{FF2B5EF4-FFF2-40B4-BE49-F238E27FC236}">
                  <a16:creationId xmlns:a16="http://schemas.microsoft.com/office/drawing/2014/main" id="{BB3E915C-CE52-4238-AC1F-E511EB503497}"/>
                </a:ext>
              </a:extLst>
            </p:cNvPr>
            <p:cNvSpPr/>
            <p:nvPr/>
          </p:nvSpPr>
          <p:spPr>
            <a:xfrm>
              <a:off x="7485024" y="4484441"/>
              <a:ext cx="519022" cy="57728"/>
            </a:xfrm>
            <a:custGeom>
              <a:avLst/>
              <a:gdLst>
                <a:gd name="connsiteX0" fmla="*/ 0 w 551686"/>
                <a:gd name="connsiteY0" fmla="*/ 0 h 61361"/>
                <a:gd name="connsiteX1" fmla="*/ 551687 w 551686"/>
                <a:gd name="connsiteY1" fmla="*/ 0 h 61361"/>
                <a:gd name="connsiteX2" fmla="*/ 551687 w 551686"/>
                <a:gd name="connsiteY2" fmla="*/ 61362 h 61361"/>
                <a:gd name="connsiteX3" fmla="*/ 0 w 551686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86" h="61361">
                  <a:moveTo>
                    <a:pt x="0" y="0"/>
                  </a:moveTo>
                  <a:lnTo>
                    <a:pt x="551687" y="0"/>
                  </a:lnTo>
                  <a:lnTo>
                    <a:pt x="551687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5" name="任意多边形: 形状 244">
              <a:extLst>
                <a:ext uri="{FF2B5EF4-FFF2-40B4-BE49-F238E27FC236}">
                  <a16:creationId xmlns:a16="http://schemas.microsoft.com/office/drawing/2014/main" id="{D11A051D-6BA4-44FD-841B-334A3D8F65C2}"/>
                </a:ext>
              </a:extLst>
            </p:cNvPr>
            <p:cNvSpPr/>
            <p:nvPr/>
          </p:nvSpPr>
          <p:spPr>
            <a:xfrm>
              <a:off x="7485024" y="4600083"/>
              <a:ext cx="325281" cy="57728"/>
            </a:xfrm>
            <a:custGeom>
              <a:avLst/>
              <a:gdLst>
                <a:gd name="connsiteX0" fmla="*/ 0 w 345752"/>
                <a:gd name="connsiteY0" fmla="*/ 0 h 61361"/>
                <a:gd name="connsiteX1" fmla="*/ 345752 w 345752"/>
                <a:gd name="connsiteY1" fmla="*/ 0 h 61361"/>
                <a:gd name="connsiteX2" fmla="*/ 345752 w 345752"/>
                <a:gd name="connsiteY2" fmla="*/ 61362 h 61361"/>
                <a:gd name="connsiteX3" fmla="*/ 0 w 345752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752" h="61361">
                  <a:moveTo>
                    <a:pt x="0" y="0"/>
                  </a:moveTo>
                  <a:lnTo>
                    <a:pt x="345752" y="0"/>
                  </a:lnTo>
                  <a:lnTo>
                    <a:pt x="345752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6" name="任意多边形: 形状 245">
              <a:extLst>
                <a:ext uri="{FF2B5EF4-FFF2-40B4-BE49-F238E27FC236}">
                  <a16:creationId xmlns:a16="http://schemas.microsoft.com/office/drawing/2014/main" id="{49E2E7A4-978E-49C1-ADEF-EEB20AE44920}"/>
                </a:ext>
              </a:extLst>
            </p:cNvPr>
            <p:cNvSpPr/>
            <p:nvPr/>
          </p:nvSpPr>
          <p:spPr>
            <a:xfrm>
              <a:off x="7031863" y="4898837"/>
              <a:ext cx="1286670" cy="364755"/>
            </a:xfrm>
            <a:custGeom>
              <a:avLst/>
              <a:gdLst>
                <a:gd name="connsiteX0" fmla="*/ 0 w 1367646"/>
                <a:gd name="connsiteY0" fmla="*/ 0 h 387711"/>
                <a:gd name="connsiteX1" fmla="*/ 1367647 w 1367646"/>
                <a:gd name="connsiteY1" fmla="*/ 0 h 387711"/>
                <a:gd name="connsiteX2" fmla="*/ 1367647 w 1367646"/>
                <a:gd name="connsiteY2" fmla="*/ 387712 h 387711"/>
                <a:gd name="connsiteX3" fmla="*/ 0 w 1367646"/>
                <a:gd name="connsiteY3" fmla="*/ 387712 h 3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7646" h="387711">
                  <a:moveTo>
                    <a:pt x="0" y="0"/>
                  </a:moveTo>
                  <a:lnTo>
                    <a:pt x="1367647" y="0"/>
                  </a:lnTo>
                  <a:lnTo>
                    <a:pt x="1367647" y="387712"/>
                  </a:lnTo>
                  <a:lnTo>
                    <a:pt x="0" y="387712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7" name="任意多边形: 形状 246">
              <a:extLst>
                <a:ext uri="{FF2B5EF4-FFF2-40B4-BE49-F238E27FC236}">
                  <a16:creationId xmlns:a16="http://schemas.microsoft.com/office/drawing/2014/main" id="{F08AE51C-A74E-4CAF-A704-0D48773A57F1}"/>
                </a:ext>
              </a:extLst>
            </p:cNvPr>
            <p:cNvSpPr/>
            <p:nvPr/>
          </p:nvSpPr>
          <p:spPr>
            <a:xfrm>
              <a:off x="7125349" y="4951602"/>
              <a:ext cx="261249" cy="262536"/>
            </a:xfrm>
            <a:custGeom>
              <a:avLst/>
              <a:gdLst>
                <a:gd name="connsiteX0" fmla="*/ 277691 w 277690"/>
                <a:gd name="connsiteY0" fmla="*/ 139529 h 279058"/>
                <a:gd name="connsiteX1" fmla="*/ 138845 w 277690"/>
                <a:gd name="connsiteY1" fmla="*/ 279059 h 279058"/>
                <a:gd name="connsiteX2" fmla="*/ 0 w 277690"/>
                <a:gd name="connsiteY2" fmla="*/ 139529 h 279058"/>
                <a:gd name="connsiteX3" fmla="*/ 138845 w 277690"/>
                <a:gd name="connsiteY3" fmla="*/ 0 h 279058"/>
                <a:gd name="connsiteX4" fmla="*/ 277691 w 277690"/>
                <a:gd name="connsiteY4" fmla="*/ 139529 h 27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690" h="279058">
                  <a:moveTo>
                    <a:pt x="277691" y="139529"/>
                  </a:moveTo>
                  <a:cubicBezTo>
                    <a:pt x="277691" y="216589"/>
                    <a:pt x="215528" y="279059"/>
                    <a:pt x="138845" y="279059"/>
                  </a:cubicBezTo>
                  <a:cubicBezTo>
                    <a:pt x="62163" y="279059"/>
                    <a:pt x="0" y="216589"/>
                    <a:pt x="0" y="139529"/>
                  </a:cubicBezTo>
                  <a:cubicBezTo>
                    <a:pt x="0" y="62469"/>
                    <a:pt x="62163" y="0"/>
                    <a:pt x="138845" y="0"/>
                  </a:cubicBezTo>
                  <a:cubicBezTo>
                    <a:pt x="215528" y="0"/>
                    <a:pt x="277691" y="62469"/>
                    <a:pt x="277691" y="139529"/>
                  </a:cubicBez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8" name="任意多边形: 形状 247">
              <a:extLst>
                <a:ext uri="{FF2B5EF4-FFF2-40B4-BE49-F238E27FC236}">
                  <a16:creationId xmlns:a16="http://schemas.microsoft.com/office/drawing/2014/main" id="{CB99F2D5-829C-4602-A673-1C0DDED4FB6C}"/>
                </a:ext>
              </a:extLst>
            </p:cNvPr>
            <p:cNvSpPr/>
            <p:nvPr/>
          </p:nvSpPr>
          <p:spPr>
            <a:xfrm>
              <a:off x="7485024" y="5001241"/>
              <a:ext cx="519022" cy="57728"/>
            </a:xfrm>
            <a:custGeom>
              <a:avLst/>
              <a:gdLst>
                <a:gd name="connsiteX0" fmla="*/ 0 w 551686"/>
                <a:gd name="connsiteY0" fmla="*/ 0 h 61361"/>
                <a:gd name="connsiteX1" fmla="*/ 551687 w 551686"/>
                <a:gd name="connsiteY1" fmla="*/ 0 h 61361"/>
                <a:gd name="connsiteX2" fmla="*/ 551687 w 551686"/>
                <a:gd name="connsiteY2" fmla="*/ 61362 h 61361"/>
                <a:gd name="connsiteX3" fmla="*/ 0 w 551686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686" h="61361">
                  <a:moveTo>
                    <a:pt x="0" y="0"/>
                  </a:moveTo>
                  <a:lnTo>
                    <a:pt x="551687" y="0"/>
                  </a:lnTo>
                  <a:lnTo>
                    <a:pt x="551687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9" name="任意多边形: 形状 248">
              <a:extLst>
                <a:ext uri="{FF2B5EF4-FFF2-40B4-BE49-F238E27FC236}">
                  <a16:creationId xmlns:a16="http://schemas.microsoft.com/office/drawing/2014/main" id="{8A87C474-0295-4B6C-A7FA-AF5C7D402765}"/>
                </a:ext>
              </a:extLst>
            </p:cNvPr>
            <p:cNvSpPr/>
            <p:nvPr/>
          </p:nvSpPr>
          <p:spPr>
            <a:xfrm>
              <a:off x="7485024" y="5116698"/>
              <a:ext cx="325281" cy="57728"/>
            </a:xfrm>
            <a:custGeom>
              <a:avLst/>
              <a:gdLst>
                <a:gd name="connsiteX0" fmla="*/ 0 w 345752"/>
                <a:gd name="connsiteY0" fmla="*/ 0 h 61361"/>
                <a:gd name="connsiteX1" fmla="*/ 345752 w 345752"/>
                <a:gd name="connsiteY1" fmla="*/ 0 h 61361"/>
                <a:gd name="connsiteX2" fmla="*/ 345752 w 345752"/>
                <a:gd name="connsiteY2" fmla="*/ 61362 h 61361"/>
                <a:gd name="connsiteX3" fmla="*/ 0 w 345752"/>
                <a:gd name="connsiteY3" fmla="*/ 61362 h 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752" h="61361">
                  <a:moveTo>
                    <a:pt x="0" y="0"/>
                  </a:moveTo>
                  <a:lnTo>
                    <a:pt x="345752" y="0"/>
                  </a:lnTo>
                  <a:lnTo>
                    <a:pt x="345752" y="61362"/>
                  </a:lnTo>
                  <a:lnTo>
                    <a:pt x="0" y="61362"/>
                  </a:lnTo>
                  <a:close/>
                </a:path>
              </a:pathLst>
            </a:custGeom>
            <a:solidFill>
              <a:srgbClr val="666666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0" name="任意多边形: 形状 249">
              <a:extLst>
                <a:ext uri="{FF2B5EF4-FFF2-40B4-BE49-F238E27FC236}">
                  <a16:creationId xmlns:a16="http://schemas.microsoft.com/office/drawing/2014/main" id="{7ECF536B-08E1-4BF6-8579-61E7BCB7A66D}"/>
                </a:ext>
              </a:extLst>
            </p:cNvPr>
            <p:cNvSpPr/>
            <p:nvPr/>
          </p:nvSpPr>
          <p:spPr>
            <a:xfrm>
              <a:off x="6685271" y="2571311"/>
              <a:ext cx="2247052" cy="2953347"/>
            </a:xfrm>
            <a:custGeom>
              <a:avLst/>
              <a:gdLst>
                <a:gd name="connsiteX0" fmla="*/ 443077 w 2388468"/>
                <a:gd name="connsiteY0" fmla="*/ 3139215 h 3139214"/>
                <a:gd name="connsiteX1" fmla="*/ 344096 w 2388468"/>
                <a:gd name="connsiteY1" fmla="*/ 2156451 h 3139214"/>
                <a:gd name="connsiteX2" fmla="*/ 519112 w 2388468"/>
                <a:gd name="connsiteY2" fmla="*/ 1826388 h 3139214"/>
                <a:gd name="connsiteX3" fmla="*/ 966373 w 2388468"/>
                <a:gd name="connsiteY3" fmla="*/ 1214140 h 3139214"/>
                <a:gd name="connsiteX4" fmla="*/ 1038323 w 2388468"/>
                <a:gd name="connsiteY4" fmla="*/ 1328460 h 3139214"/>
                <a:gd name="connsiteX5" fmla="*/ 1787972 w 2388468"/>
                <a:gd name="connsiteY5" fmla="*/ 692175 h 3139214"/>
                <a:gd name="connsiteX6" fmla="*/ 1957348 w 2388468"/>
                <a:gd name="connsiteY6" fmla="*/ 580591 h 3139214"/>
                <a:gd name="connsiteX7" fmla="*/ 2388468 w 2388468"/>
                <a:gd name="connsiteY7" fmla="*/ 0 h 3139214"/>
                <a:gd name="connsiteX8" fmla="*/ 2180006 w 2388468"/>
                <a:gd name="connsiteY8" fmla="*/ 0 h 3139214"/>
                <a:gd name="connsiteX9" fmla="*/ 1944707 w 2388468"/>
                <a:gd name="connsiteY9" fmla="*/ 308762 h 3139214"/>
                <a:gd name="connsiteX10" fmla="*/ 1785249 w 2388468"/>
                <a:gd name="connsiteY10" fmla="*/ 240952 h 3139214"/>
                <a:gd name="connsiteX11" fmla="*/ 933703 w 2388468"/>
                <a:gd name="connsiteY11" fmla="*/ 885835 h 3139214"/>
                <a:gd name="connsiteX12" fmla="*/ 884893 w 2388468"/>
                <a:gd name="connsiteY12" fmla="*/ 1075392 h 3139214"/>
                <a:gd name="connsiteX13" fmla="*/ 74767 w 2388468"/>
                <a:gd name="connsiteY13" fmla="*/ 1746462 h 3139214"/>
                <a:gd name="connsiteX14" fmla="*/ 141857 w 2388468"/>
                <a:gd name="connsiteY14" fmla="*/ 3139019 h 313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88468" h="3139214">
                  <a:moveTo>
                    <a:pt x="443077" y="3139215"/>
                  </a:moveTo>
                  <a:cubicBezTo>
                    <a:pt x="449689" y="3139215"/>
                    <a:pt x="291397" y="2275266"/>
                    <a:pt x="344096" y="2156451"/>
                  </a:cubicBezTo>
                  <a:cubicBezTo>
                    <a:pt x="396795" y="2037636"/>
                    <a:pt x="522028" y="1921948"/>
                    <a:pt x="519112" y="1826388"/>
                  </a:cubicBezTo>
                  <a:cubicBezTo>
                    <a:pt x="516195" y="1730828"/>
                    <a:pt x="886060" y="1448643"/>
                    <a:pt x="966373" y="1214140"/>
                  </a:cubicBezTo>
                  <a:lnTo>
                    <a:pt x="1038323" y="1328460"/>
                  </a:lnTo>
                  <a:lnTo>
                    <a:pt x="1787972" y="692175"/>
                  </a:lnTo>
                  <a:cubicBezTo>
                    <a:pt x="1787972" y="692175"/>
                    <a:pt x="1915733" y="673806"/>
                    <a:pt x="1957348" y="580591"/>
                  </a:cubicBezTo>
                  <a:cubicBezTo>
                    <a:pt x="1998962" y="487376"/>
                    <a:pt x="2388468" y="0"/>
                    <a:pt x="2388468" y="0"/>
                  </a:cubicBezTo>
                  <a:lnTo>
                    <a:pt x="2180006" y="0"/>
                  </a:lnTo>
                  <a:lnTo>
                    <a:pt x="1944707" y="308762"/>
                  </a:lnTo>
                  <a:lnTo>
                    <a:pt x="1785249" y="240952"/>
                  </a:lnTo>
                  <a:lnTo>
                    <a:pt x="933703" y="885835"/>
                  </a:lnTo>
                  <a:lnTo>
                    <a:pt x="884893" y="1075392"/>
                  </a:lnTo>
                  <a:cubicBezTo>
                    <a:pt x="884893" y="1075392"/>
                    <a:pt x="275840" y="1514499"/>
                    <a:pt x="74767" y="1746462"/>
                  </a:cubicBezTo>
                  <a:cubicBezTo>
                    <a:pt x="-126306" y="1978424"/>
                    <a:pt x="141857" y="3139019"/>
                    <a:pt x="141857" y="3139019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1" name="任意多边形: 形状 250">
              <a:extLst>
                <a:ext uri="{FF2B5EF4-FFF2-40B4-BE49-F238E27FC236}">
                  <a16:creationId xmlns:a16="http://schemas.microsoft.com/office/drawing/2014/main" id="{CCEE746B-6F59-481A-9786-55644156144F}"/>
                </a:ext>
              </a:extLst>
            </p:cNvPr>
            <p:cNvSpPr/>
            <p:nvPr/>
          </p:nvSpPr>
          <p:spPr>
            <a:xfrm rot="19221600">
              <a:off x="7440068" y="2986466"/>
              <a:ext cx="1121286" cy="332031"/>
            </a:xfrm>
            <a:custGeom>
              <a:avLst/>
              <a:gdLst>
                <a:gd name="connsiteX0" fmla="*/ 0 w 1191853"/>
                <a:gd name="connsiteY0" fmla="*/ 0 h 352927"/>
                <a:gd name="connsiteX1" fmla="*/ 1191853 w 1191853"/>
                <a:gd name="connsiteY1" fmla="*/ 0 h 352927"/>
                <a:gd name="connsiteX2" fmla="*/ 1191853 w 1191853"/>
                <a:gd name="connsiteY2" fmla="*/ 352927 h 352927"/>
                <a:gd name="connsiteX3" fmla="*/ 0 w 1191853"/>
                <a:gd name="connsiteY3" fmla="*/ 352927 h 35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853" h="352927">
                  <a:moveTo>
                    <a:pt x="0" y="0"/>
                  </a:moveTo>
                  <a:lnTo>
                    <a:pt x="1191853" y="0"/>
                  </a:lnTo>
                  <a:lnTo>
                    <a:pt x="1191853" y="352927"/>
                  </a:lnTo>
                  <a:lnTo>
                    <a:pt x="0" y="352927"/>
                  </a:ln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2" name="任意多边形: 形状 251">
              <a:extLst>
                <a:ext uri="{FF2B5EF4-FFF2-40B4-BE49-F238E27FC236}">
                  <a16:creationId xmlns:a16="http://schemas.microsoft.com/office/drawing/2014/main" id="{13619B76-382D-4F1F-BC0F-9D07F37C6C74}"/>
                </a:ext>
              </a:extLst>
            </p:cNvPr>
            <p:cNvSpPr/>
            <p:nvPr/>
          </p:nvSpPr>
          <p:spPr>
            <a:xfrm>
              <a:off x="7608149" y="3262950"/>
              <a:ext cx="237831" cy="239003"/>
            </a:xfrm>
            <a:custGeom>
              <a:avLst/>
              <a:gdLst>
                <a:gd name="connsiteX0" fmla="*/ 252800 w 252799"/>
                <a:gd name="connsiteY0" fmla="*/ 127023 h 254045"/>
                <a:gd name="connsiteX1" fmla="*/ 126400 w 252799"/>
                <a:gd name="connsiteY1" fmla="*/ 254045 h 254045"/>
                <a:gd name="connsiteX2" fmla="*/ 0 w 252799"/>
                <a:gd name="connsiteY2" fmla="*/ 127023 h 254045"/>
                <a:gd name="connsiteX3" fmla="*/ 126400 w 252799"/>
                <a:gd name="connsiteY3" fmla="*/ 0 h 254045"/>
                <a:gd name="connsiteX4" fmla="*/ 252800 w 252799"/>
                <a:gd name="connsiteY4" fmla="*/ 127023 h 2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799" h="254045">
                  <a:moveTo>
                    <a:pt x="252800" y="127023"/>
                  </a:moveTo>
                  <a:cubicBezTo>
                    <a:pt x="252800" y="197175"/>
                    <a:pt x="196208" y="254045"/>
                    <a:pt x="126400" y="254045"/>
                  </a:cubicBezTo>
                  <a:cubicBezTo>
                    <a:pt x="56591" y="254045"/>
                    <a:pt x="0" y="197175"/>
                    <a:pt x="0" y="127023"/>
                  </a:cubicBezTo>
                  <a:cubicBezTo>
                    <a:pt x="0" y="56870"/>
                    <a:pt x="56591" y="0"/>
                    <a:pt x="126400" y="0"/>
                  </a:cubicBezTo>
                  <a:cubicBezTo>
                    <a:pt x="196208" y="0"/>
                    <a:pt x="252800" y="56870"/>
                    <a:pt x="252800" y="127023"/>
                  </a:cubicBezTo>
                  <a:close/>
                </a:path>
              </a:pathLst>
            </a:custGeom>
            <a:solidFill>
              <a:srgbClr val="FFD200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3" name="任意多边形: 形状 252">
              <a:extLst>
                <a:ext uri="{FF2B5EF4-FFF2-40B4-BE49-F238E27FC236}">
                  <a16:creationId xmlns:a16="http://schemas.microsoft.com/office/drawing/2014/main" id="{3D8D581E-963C-4463-845C-82D208F67852}"/>
                </a:ext>
              </a:extLst>
            </p:cNvPr>
            <p:cNvSpPr/>
            <p:nvPr/>
          </p:nvSpPr>
          <p:spPr>
            <a:xfrm>
              <a:off x="5955948" y="4872179"/>
              <a:ext cx="740206" cy="758376"/>
            </a:xfrm>
            <a:custGeom>
              <a:avLst/>
              <a:gdLst>
                <a:gd name="connsiteX0" fmla="*/ 532435 w 786790"/>
                <a:gd name="connsiteY0" fmla="*/ 0 h 806104"/>
                <a:gd name="connsiteX1" fmla="*/ 405452 w 786790"/>
                <a:gd name="connsiteY1" fmla="*/ 407449 h 806104"/>
                <a:gd name="connsiteX2" fmla="*/ 186683 w 786790"/>
                <a:gd name="connsiteY2" fmla="*/ 661494 h 806104"/>
                <a:gd name="connsiteX3" fmla="*/ 0 w 786790"/>
                <a:gd name="connsiteY3" fmla="*/ 750605 h 806104"/>
                <a:gd name="connsiteX4" fmla="*/ 7584 w 786790"/>
                <a:gd name="connsiteY4" fmla="*/ 806104 h 806104"/>
                <a:gd name="connsiteX5" fmla="*/ 286442 w 786790"/>
                <a:gd name="connsiteY5" fmla="*/ 745525 h 806104"/>
                <a:gd name="connsiteX6" fmla="*/ 589801 w 786790"/>
                <a:gd name="connsiteY6" fmla="*/ 487180 h 806104"/>
                <a:gd name="connsiteX7" fmla="*/ 786791 w 786790"/>
                <a:gd name="connsiteY7" fmla="*/ 79536 h 80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6790" h="806104">
                  <a:moveTo>
                    <a:pt x="532435" y="0"/>
                  </a:moveTo>
                  <a:lnTo>
                    <a:pt x="405452" y="407449"/>
                  </a:lnTo>
                  <a:cubicBezTo>
                    <a:pt x="370944" y="519067"/>
                    <a:pt x="291648" y="611149"/>
                    <a:pt x="186683" y="661494"/>
                  </a:cubicBezTo>
                  <a:lnTo>
                    <a:pt x="0" y="750605"/>
                  </a:lnTo>
                  <a:lnTo>
                    <a:pt x="7584" y="806104"/>
                  </a:lnTo>
                  <a:lnTo>
                    <a:pt x="286442" y="745525"/>
                  </a:lnTo>
                  <a:cubicBezTo>
                    <a:pt x="419288" y="706250"/>
                    <a:pt x="529456" y="612430"/>
                    <a:pt x="589801" y="487180"/>
                  </a:cubicBezTo>
                  <a:lnTo>
                    <a:pt x="786791" y="79536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4" name="任意多边形: 形状 253">
              <a:extLst>
                <a:ext uri="{FF2B5EF4-FFF2-40B4-BE49-F238E27FC236}">
                  <a16:creationId xmlns:a16="http://schemas.microsoft.com/office/drawing/2014/main" id="{74360795-D91B-4B43-AA31-E3A8100B4032}"/>
                </a:ext>
              </a:extLst>
            </p:cNvPr>
            <p:cNvSpPr/>
            <p:nvPr/>
          </p:nvSpPr>
          <p:spPr>
            <a:xfrm>
              <a:off x="6648954" y="4980282"/>
              <a:ext cx="259786" cy="840373"/>
            </a:xfrm>
            <a:custGeom>
              <a:avLst/>
              <a:gdLst>
                <a:gd name="connsiteX0" fmla="*/ 216630 w 276135"/>
                <a:gd name="connsiteY0" fmla="*/ 0 h 893261"/>
                <a:gd name="connsiteX1" fmla="*/ 276135 w 276135"/>
                <a:gd name="connsiteY1" fmla="*/ 873915 h 893261"/>
                <a:gd name="connsiteX2" fmla="*/ 220714 w 276135"/>
                <a:gd name="connsiteY2" fmla="*/ 893261 h 893261"/>
                <a:gd name="connsiteX3" fmla="*/ 0 w 276135"/>
                <a:gd name="connsiteY3" fmla="*/ 75823 h 893261"/>
                <a:gd name="connsiteX4" fmla="*/ 216630 w 276135"/>
                <a:gd name="connsiteY4" fmla="*/ 0 h 89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135" h="893261">
                  <a:moveTo>
                    <a:pt x="216630" y="0"/>
                  </a:moveTo>
                  <a:lnTo>
                    <a:pt x="276135" y="873915"/>
                  </a:lnTo>
                  <a:lnTo>
                    <a:pt x="220714" y="893261"/>
                  </a:lnTo>
                  <a:lnTo>
                    <a:pt x="0" y="75823"/>
                  </a:lnTo>
                  <a:lnTo>
                    <a:pt x="216630" y="0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5" name="任意多边形: 形状 254">
              <a:extLst>
                <a:ext uri="{FF2B5EF4-FFF2-40B4-BE49-F238E27FC236}">
                  <a16:creationId xmlns:a16="http://schemas.microsoft.com/office/drawing/2014/main" id="{18AB695D-8FFD-4A9B-A6B8-B2130B2682CA}"/>
                </a:ext>
              </a:extLst>
            </p:cNvPr>
            <p:cNvSpPr/>
            <p:nvPr/>
          </p:nvSpPr>
          <p:spPr>
            <a:xfrm>
              <a:off x="6819946" y="5794732"/>
              <a:ext cx="167286" cy="131994"/>
            </a:xfrm>
            <a:custGeom>
              <a:avLst/>
              <a:gdLst>
                <a:gd name="connsiteX0" fmla="*/ 105854 w 177814"/>
                <a:gd name="connsiteY0" fmla="*/ 23255 h 140301"/>
                <a:gd name="connsiteX1" fmla="*/ 157581 w 177814"/>
                <a:gd name="connsiteY1" fmla="*/ 91261 h 140301"/>
                <a:gd name="connsiteX2" fmla="*/ 118689 w 177814"/>
                <a:gd name="connsiteY2" fmla="*/ 129367 h 140301"/>
                <a:gd name="connsiteX3" fmla="*/ 67156 w 177814"/>
                <a:gd name="connsiteY3" fmla="*/ 93215 h 140301"/>
                <a:gd name="connsiteX4" fmla="*/ 14846 w 177814"/>
                <a:gd name="connsiteY4" fmla="*/ 70742 h 140301"/>
                <a:gd name="connsiteX5" fmla="*/ 650 w 177814"/>
                <a:gd name="connsiteY5" fmla="*/ 55499 h 140301"/>
                <a:gd name="connsiteX6" fmla="*/ 57433 w 177814"/>
                <a:gd name="connsiteY6" fmla="*/ 0 h 140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14" h="140301">
                  <a:moveTo>
                    <a:pt x="105854" y="23255"/>
                  </a:moveTo>
                  <a:cubicBezTo>
                    <a:pt x="105854" y="23255"/>
                    <a:pt x="118689" y="75041"/>
                    <a:pt x="157581" y="91261"/>
                  </a:cubicBezTo>
                  <a:cubicBezTo>
                    <a:pt x="196473" y="107481"/>
                    <a:pt x="177027" y="163761"/>
                    <a:pt x="118689" y="129367"/>
                  </a:cubicBezTo>
                  <a:cubicBezTo>
                    <a:pt x="100529" y="118796"/>
                    <a:pt x="83290" y="106702"/>
                    <a:pt x="67156" y="93215"/>
                  </a:cubicBezTo>
                  <a:cubicBezTo>
                    <a:pt x="51990" y="81230"/>
                    <a:pt x="33946" y="73479"/>
                    <a:pt x="14846" y="70742"/>
                  </a:cubicBezTo>
                  <a:cubicBezTo>
                    <a:pt x="7584" y="68839"/>
                    <a:pt x="2059" y="62907"/>
                    <a:pt x="650" y="55499"/>
                  </a:cubicBezTo>
                  <a:cubicBezTo>
                    <a:pt x="-7128" y="26968"/>
                    <a:pt x="57433" y="0"/>
                    <a:pt x="57433" y="0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6" name="任意多边形: 形状 255">
              <a:extLst>
                <a:ext uri="{FF2B5EF4-FFF2-40B4-BE49-F238E27FC236}">
                  <a16:creationId xmlns:a16="http://schemas.microsoft.com/office/drawing/2014/main" id="{957F034C-E819-4831-B299-B19E4995CAF7}"/>
                </a:ext>
              </a:extLst>
            </p:cNvPr>
            <p:cNvSpPr/>
            <p:nvPr/>
          </p:nvSpPr>
          <p:spPr>
            <a:xfrm>
              <a:off x="5881117" y="5550786"/>
              <a:ext cx="81966" cy="172131"/>
            </a:xfrm>
            <a:custGeom>
              <a:avLst/>
              <a:gdLst>
                <a:gd name="connsiteX0" fmla="*/ 87124 w 87124"/>
                <a:gd name="connsiteY0" fmla="*/ 84203 h 182964"/>
                <a:gd name="connsiteX1" fmla="*/ 48232 w 87124"/>
                <a:gd name="connsiteY1" fmla="*/ 153773 h 182964"/>
                <a:gd name="connsiteX2" fmla="*/ 589 w 87124"/>
                <a:gd name="connsiteY2" fmla="*/ 134231 h 182964"/>
                <a:gd name="connsiteX3" fmla="*/ 11479 w 87124"/>
                <a:gd name="connsiteY3" fmla="*/ 75605 h 182964"/>
                <a:gd name="connsiteX4" fmla="*/ 10506 w 87124"/>
                <a:gd name="connsiteY4" fmla="*/ 22060 h 182964"/>
                <a:gd name="connsiteX5" fmla="*/ 18090 w 87124"/>
                <a:gd name="connsiteY5" fmla="*/ 4081 h 182964"/>
                <a:gd name="connsiteX6" fmla="*/ 87124 w 87124"/>
                <a:gd name="connsiteY6" fmla="*/ 31440 h 18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124" h="182964">
                  <a:moveTo>
                    <a:pt x="87124" y="84203"/>
                  </a:moveTo>
                  <a:cubicBezTo>
                    <a:pt x="87124" y="84203"/>
                    <a:pt x="48232" y="114298"/>
                    <a:pt x="48232" y="153773"/>
                  </a:cubicBezTo>
                  <a:cubicBezTo>
                    <a:pt x="48232" y="193247"/>
                    <a:pt x="-6217" y="198133"/>
                    <a:pt x="589" y="134231"/>
                  </a:cubicBezTo>
                  <a:cubicBezTo>
                    <a:pt x="2649" y="114427"/>
                    <a:pt x="6290" y="94822"/>
                    <a:pt x="11479" y="75605"/>
                  </a:cubicBezTo>
                  <a:cubicBezTo>
                    <a:pt x="15925" y="57991"/>
                    <a:pt x="15589" y="39500"/>
                    <a:pt x="10506" y="22060"/>
                  </a:cubicBezTo>
                  <a:cubicBezTo>
                    <a:pt x="9016" y="15060"/>
                    <a:pt x="12048" y="7872"/>
                    <a:pt x="18090" y="4081"/>
                  </a:cubicBezTo>
                  <a:cubicBezTo>
                    <a:pt x="39287" y="-13506"/>
                    <a:pt x="87124" y="31440"/>
                    <a:pt x="87124" y="31440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7" name="任意多边形: 形状 256">
              <a:extLst>
                <a:ext uri="{FF2B5EF4-FFF2-40B4-BE49-F238E27FC236}">
                  <a16:creationId xmlns:a16="http://schemas.microsoft.com/office/drawing/2014/main" id="{F32DE65D-98E1-42B9-916C-D2D01A693504}"/>
                </a:ext>
              </a:extLst>
            </p:cNvPr>
            <p:cNvSpPr/>
            <p:nvPr/>
          </p:nvSpPr>
          <p:spPr>
            <a:xfrm>
              <a:off x="6484118" y="3766328"/>
              <a:ext cx="75008" cy="135312"/>
            </a:xfrm>
            <a:custGeom>
              <a:avLst/>
              <a:gdLst>
                <a:gd name="connsiteX0" fmla="*/ 58922 w 79729"/>
                <a:gd name="connsiteY0" fmla="*/ 23841 h 143828"/>
                <a:gd name="connsiteX1" fmla="*/ 79729 w 79729"/>
                <a:gd name="connsiteY1" fmla="*/ 107872 h 143828"/>
                <a:gd name="connsiteX2" fmla="*/ 11862 w 79729"/>
                <a:gd name="connsiteY2" fmla="*/ 143829 h 143828"/>
                <a:gd name="connsiteX3" fmla="*/ 0 w 79729"/>
                <a:gd name="connsiteY3" fmla="*/ 0 h 143828"/>
                <a:gd name="connsiteX4" fmla="*/ 58922 w 79729"/>
                <a:gd name="connsiteY4" fmla="*/ 23841 h 14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29" h="143828">
                  <a:moveTo>
                    <a:pt x="58922" y="23841"/>
                  </a:moveTo>
                  <a:lnTo>
                    <a:pt x="79729" y="107872"/>
                  </a:lnTo>
                  <a:lnTo>
                    <a:pt x="11862" y="143829"/>
                  </a:lnTo>
                  <a:lnTo>
                    <a:pt x="0" y="0"/>
                  </a:lnTo>
                  <a:lnTo>
                    <a:pt x="58922" y="23841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8" name="任意多边形: 形状 257">
              <a:extLst>
                <a:ext uri="{FF2B5EF4-FFF2-40B4-BE49-F238E27FC236}">
                  <a16:creationId xmlns:a16="http://schemas.microsoft.com/office/drawing/2014/main" id="{D3B82DA9-2A6C-4F3B-A947-68E654B3E57F}"/>
                </a:ext>
              </a:extLst>
            </p:cNvPr>
            <p:cNvSpPr/>
            <p:nvPr/>
          </p:nvSpPr>
          <p:spPr>
            <a:xfrm>
              <a:off x="6461343" y="3664654"/>
              <a:ext cx="120135" cy="124336"/>
            </a:xfrm>
            <a:custGeom>
              <a:avLst/>
              <a:gdLst>
                <a:gd name="connsiteX0" fmla="*/ 8262 w 127696"/>
                <a:gd name="connsiteY0" fmla="*/ 27169 h 132161"/>
                <a:gd name="connsiteX1" fmla="*/ 77168 w 127696"/>
                <a:gd name="connsiteY1" fmla="*/ 6005 h 132161"/>
                <a:gd name="connsiteX2" fmla="*/ 93436 w 127696"/>
                <a:gd name="connsiteY2" fmla="*/ 19743 h 132161"/>
                <a:gd name="connsiteX3" fmla="*/ 108410 w 127696"/>
                <a:gd name="connsiteY3" fmla="*/ 123315 h 132161"/>
                <a:gd name="connsiteX4" fmla="*/ 1262 w 127696"/>
                <a:gd name="connsiteY4" fmla="*/ 80714 h 132161"/>
                <a:gd name="connsiteX5" fmla="*/ 8262 w 127696"/>
                <a:gd name="connsiteY5" fmla="*/ 27169 h 132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696" h="132161">
                  <a:moveTo>
                    <a:pt x="8262" y="27169"/>
                  </a:moveTo>
                  <a:cubicBezTo>
                    <a:pt x="21474" y="2203"/>
                    <a:pt x="52325" y="-7272"/>
                    <a:pt x="77168" y="6005"/>
                  </a:cubicBezTo>
                  <a:cubicBezTo>
                    <a:pt x="83492" y="9385"/>
                    <a:pt x="89035" y="14066"/>
                    <a:pt x="93436" y="19743"/>
                  </a:cubicBezTo>
                  <a:cubicBezTo>
                    <a:pt x="118522" y="51401"/>
                    <a:pt x="147885" y="100842"/>
                    <a:pt x="108410" y="123315"/>
                  </a:cubicBezTo>
                  <a:cubicBezTo>
                    <a:pt x="47932" y="157709"/>
                    <a:pt x="1262" y="80714"/>
                    <a:pt x="1262" y="80714"/>
                  </a:cubicBezTo>
                  <a:cubicBezTo>
                    <a:pt x="-1761" y="62563"/>
                    <a:pt x="677" y="43919"/>
                    <a:pt x="8262" y="27169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9" name="任意多边形: 形状 258">
              <a:extLst>
                <a:ext uri="{FF2B5EF4-FFF2-40B4-BE49-F238E27FC236}">
                  <a16:creationId xmlns:a16="http://schemas.microsoft.com/office/drawing/2014/main" id="{1188FCA4-7E0A-4DC6-932D-63CAB923FB45}"/>
                </a:ext>
              </a:extLst>
            </p:cNvPr>
            <p:cNvSpPr/>
            <p:nvPr/>
          </p:nvSpPr>
          <p:spPr>
            <a:xfrm>
              <a:off x="5980340" y="4036770"/>
              <a:ext cx="569272" cy="546932"/>
            </a:xfrm>
            <a:custGeom>
              <a:avLst/>
              <a:gdLst>
                <a:gd name="connsiteX0" fmla="*/ 241068 w 605099"/>
                <a:gd name="connsiteY0" fmla="*/ 0 h 581353"/>
                <a:gd name="connsiteX1" fmla="*/ 7714 w 605099"/>
                <a:gd name="connsiteY1" fmla="*/ 526264 h 581353"/>
                <a:gd name="connsiteX2" fmla="*/ 605099 w 605099"/>
                <a:gd name="connsiteY2" fmla="*/ 257758 h 58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5099" h="581353">
                  <a:moveTo>
                    <a:pt x="241068" y="0"/>
                  </a:moveTo>
                  <a:cubicBezTo>
                    <a:pt x="241068" y="0"/>
                    <a:pt x="-50624" y="458649"/>
                    <a:pt x="7714" y="526264"/>
                  </a:cubicBezTo>
                  <a:cubicBezTo>
                    <a:pt x="193230" y="741225"/>
                    <a:pt x="605099" y="257758"/>
                    <a:pt x="605099" y="257758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0" name="任意多边形: 形状 259">
              <a:extLst>
                <a:ext uri="{FF2B5EF4-FFF2-40B4-BE49-F238E27FC236}">
                  <a16:creationId xmlns:a16="http://schemas.microsoft.com/office/drawing/2014/main" id="{6BA16E66-83CA-4B59-874A-A4AAC30C5DD7}"/>
                </a:ext>
              </a:extLst>
            </p:cNvPr>
            <p:cNvSpPr/>
            <p:nvPr/>
          </p:nvSpPr>
          <p:spPr>
            <a:xfrm>
              <a:off x="6174808" y="3880629"/>
              <a:ext cx="834734" cy="944117"/>
            </a:xfrm>
            <a:custGeom>
              <a:avLst/>
              <a:gdLst>
                <a:gd name="connsiteX0" fmla="*/ 694753 w 887267"/>
                <a:gd name="connsiteY0" fmla="*/ 97375 h 1003534"/>
                <a:gd name="connsiteX1" fmla="*/ 115258 w 887267"/>
                <a:gd name="connsiteY1" fmla="*/ 87018 h 1003534"/>
                <a:gd name="connsiteX2" fmla="*/ 6943 w 887267"/>
                <a:gd name="connsiteY2" fmla="*/ 330315 h 1003534"/>
                <a:gd name="connsiteX3" fmla="*/ 279189 w 887267"/>
                <a:gd name="connsiteY3" fmla="*/ 1003535 h 1003534"/>
                <a:gd name="connsiteX4" fmla="*/ 757758 w 887267"/>
                <a:gd name="connsiteY4" fmla="*/ 971290 h 1003534"/>
                <a:gd name="connsiteX5" fmla="*/ 757758 w 887267"/>
                <a:gd name="connsiteY5" fmla="*/ 670931 h 1003534"/>
                <a:gd name="connsiteX6" fmla="*/ 823097 w 887267"/>
                <a:gd name="connsiteY6" fmla="*/ 519676 h 1003534"/>
                <a:gd name="connsiteX7" fmla="*/ 877935 w 887267"/>
                <a:gd name="connsiteY7" fmla="*/ 331487 h 1003534"/>
                <a:gd name="connsiteX8" fmla="*/ 694753 w 887267"/>
                <a:gd name="connsiteY8" fmla="*/ 97375 h 100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267" h="1003534">
                  <a:moveTo>
                    <a:pt x="694753" y="97375"/>
                  </a:moveTo>
                  <a:cubicBezTo>
                    <a:pt x="523094" y="-28553"/>
                    <a:pt x="291264" y="-32697"/>
                    <a:pt x="115258" y="87018"/>
                  </a:cubicBezTo>
                  <a:cubicBezTo>
                    <a:pt x="38835" y="139195"/>
                    <a:pt x="-20865" y="217363"/>
                    <a:pt x="6943" y="330315"/>
                  </a:cubicBezTo>
                  <a:cubicBezTo>
                    <a:pt x="70143" y="595499"/>
                    <a:pt x="272383" y="770204"/>
                    <a:pt x="279189" y="1003535"/>
                  </a:cubicBezTo>
                  <a:lnTo>
                    <a:pt x="757758" y="971290"/>
                  </a:lnTo>
                  <a:lnTo>
                    <a:pt x="757758" y="670931"/>
                  </a:lnTo>
                  <a:cubicBezTo>
                    <a:pt x="757534" y="613549"/>
                    <a:pt x="781230" y="558695"/>
                    <a:pt x="823097" y="519676"/>
                  </a:cubicBezTo>
                  <a:cubicBezTo>
                    <a:pt x="864712" y="480592"/>
                    <a:pt x="906327" y="417863"/>
                    <a:pt x="877935" y="331487"/>
                  </a:cubicBezTo>
                  <a:cubicBezTo>
                    <a:pt x="852072" y="254493"/>
                    <a:pt x="786733" y="165186"/>
                    <a:pt x="694753" y="97375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1" name="任意多边形: 形状 260">
              <a:extLst>
                <a:ext uri="{FF2B5EF4-FFF2-40B4-BE49-F238E27FC236}">
                  <a16:creationId xmlns:a16="http://schemas.microsoft.com/office/drawing/2014/main" id="{5F2B66EA-60B6-4348-970D-909FEE0D6E87}"/>
                </a:ext>
              </a:extLst>
            </p:cNvPr>
            <p:cNvSpPr/>
            <p:nvPr/>
          </p:nvSpPr>
          <p:spPr>
            <a:xfrm>
              <a:off x="6482801" y="3735818"/>
              <a:ext cx="28395" cy="29034"/>
            </a:xfrm>
            <a:custGeom>
              <a:avLst/>
              <a:gdLst>
                <a:gd name="connsiteX0" fmla="*/ 23373 w 30182"/>
                <a:gd name="connsiteY0" fmla="*/ 5072 h 30861"/>
                <a:gd name="connsiteX1" fmla="*/ 1593 w 30182"/>
                <a:gd name="connsiteY1" fmla="*/ 8590 h 30861"/>
                <a:gd name="connsiteX2" fmla="*/ 27262 w 30182"/>
                <a:gd name="connsiteY2" fmla="*/ 28132 h 30861"/>
                <a:gd name="connsiteX3" fmla="*/ 23373 w 30182"/>
                <a:gd name="connsiteY3" fmla="*/ 5072 h 3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182" h="30861">
                  <a:moveTo>
                    <a:pt x="23373" y="5072"/>
                  </a:moveTo>
                  <a:cubicBezTo>
                    <a:pt x="23373" y="5072"/>
                    <a:pt x="9761" y="-8412"/>
                    <a:pt x="1593" y="8590"/>
                  </a:cubicBezTo>
                  <a:cubicBezTo>
                    <a:pt x="-6574" y="25591"/>
                    <a:pt x="18900" y="36144"/>
                    <a:pt x="27262" y="28132"/>
                  </a:cubicBezTo>
                  <a:cubicBezTo>
                    <a:pt x="35624" y="20119"/>
                    <a:pt x="23373" y="5072"/>
                    <a:pt x="23373" y="5072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2" name="任意多边形: 形状 261">
              <a:extLst>
                <a:ext uri="{FF2B5EF4-FFF2-40B4-BE49-F238E27FC236}">
                  <a16:creationId xmlns:a16="http://schemas.microsoft.com/office/drawing/2014/main" id="{1EAFEA3E-54D1-4E1B-AC0B-C3D966BBDEEB}"/>
                </a:ext>
              </a:extLst>
            </p:cNvPr>
            <p:cNvSpPr/>
            <p:nvPr/>
          </p:nvSpPr>
          <p:spPr>
            <a:xfrm>
              <a:off x="6520158" y="4089903"/>
              <a:ext cx="366993" cy="729144"/>
            </a:xfrm>
            <a:custGeom>
              <a:avLst/>
              <a:gdLst>
                <a:gd name="connsiteX0" fmla="*/ 90813 w 390089"/>
                <a:gd name="connsiteY0" fmla="*/ 0 h 775032"/>
                <a:gd name="connsiteX1" fmla="*/ 107343 w 390089"/>
                <a:gd name="connsiteY1" fmla="*/ 392206 h 775032"/>
                <a:gd name="connsiteX2" fmla="*/ 0 w 390089"/>
                <a:gd name="connsiteY2" fmla="*/ 775032 h 775032"/>
                <a:gd name="connsiteX3" fmla="*/ 390089 w 390089"/>
                <a:gd name="connsiteY3" fmla="*/ 748846 h 775032"/>
                <a:gd name="connsiteX4" fmla="*/ 390089 w 390089"/>
                <a:gd name="connsiteY4" fmla="*/ 577659 h 77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089" h="775032">
                  <a:moveTo>
                    <a:pt x="90813" y="0"/>
                  </a:moveTo>
                  <a:cubicBezTo>
                    <a:pt x="90813" y="0"/>
                    <a:pt x="-12640" y="198546"/>
                    <a:pt x="107343" y="392206"/>
                  </a:cubicBezTo>
                  <a:cubicBezTo>
                    <a:pt x="227325" y="585867"/>
                    <a:pt x="0" y="775032"/>
                    <a:pt x="0" y="775032"/>
                  </a:cubicBezTo>
                  <a:lnTo>
                    <a:pt x="390089" y="748846"/>
                  </a:lnTo>
                  <a:lnTo>
                    <a:pt x="390089" y="577659"/>
                  </a:ln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3" name="任意多边形: 形状 262">
              <a:extLst>
                <a:ext uri="{FF2B5EF4-FFF2-40B4-BE49-F238E27FC236}">
                  <a16:creationId xmlns:a16="http://schemas.microsoft.com/office/drawing/2014/main" id="{960F071D-C015-4EBA-BB2F-A1FB5453D099}"/>
                </a:ext>
              </a:extLst>
            </p:cNvPr>
            <p:cNvSpPr/>
            <p:nvPr/>
          </p:nvSpPr>
          <p:spPr>
            <a:xfrm>
              <a:off x="6397905" y="3597762"/>
              <a:ext cx="266985" cy="446668"/>
            </a:xfrm>
            <a:custGeom>
              <a:avLst/>
              <a:gdLst>
                <a:gd name="connsiteX0" fmla="*/ 21438 w 283787"/>
                <a:gd name="connsiteY0" fmla="*/ 404102 h 474779"/>
                <a:gd name="connsiteX1" fmla="*/ 13271 w 283787"/>
                <a:gd name="connsiteY1" fmla="*/ 185233 h 474779"/>
                <a:gd name="connsiteX2" fmla="*/ 14437 w 283787"/>
                <a:gd name="connsiteY2" fmla="*/ 61532 h 474779"/>
                <a:gd name="connsiteX3" fmla="*/ 152310 w 283787"/>
                <a:gd name="connsiteY3" fmla="*/ 52152 h 474779"/>
                <a:gd name="connsiteX4" fmla="*/ 132864 w 283787"/>
                <a:gd name="connsiteY4" fmla="*/ 132079 h 474779"/>
                <a:gd name="connsiteX5" fmla="*/ 281238 w 283787"/>
                <a:gd name="connsiteY5" fmla="*/ 349580 h 474779"/>
                <a:gd name="connsiteX6" fmla="*/ 21438 w 283787"/>
                <a:gd name="connsiteY6" fmla="*/ 404102 h 474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787" h="474779">
                  <a:moveTo>
                    <a:pt x="21438" y="404102"/>
                  </a:moveTo>
                  <a:cubicBezTo>
                    <a:pt x="30578" y="368145"/>
                    <a:pt x="73165" y="302875"/>
                    <a:pt x="13271" y="185233"/>
                  </a:cubicBezTo>
                  <a:cubicBezTo>
                    <a:pt x="-4824" y="145911"/>
                    <a:pt x="-4395" y="100503"/>
                    <a:pt x="14437" y="61532"/>
                  </a:cubicBezTo>
                  <a:cubicBezTo>
                    <a:pt x="71414" y="-35005"/>
                    <a:pt x="163200" y="-1979"/>
                    <a:pt x="152310" y="52152"/>
                  </a:cubicBezTo>
                  <a:cubicBezTo>
                    <a:pt x="141421" y="106283"/>
                    <a:pt x="132864" y="132079"/>
                    <a:pt x="132864" y="132079"/>
                  </a:cubicBezTo>
                  <a:cubicBezTo>
                    <a:pt x="132864" y="132079"/>
                    <a:pt x="306713" y="257342"/>
                    <a:pt x="281238" y="349580"/>
                  </a:cubicBezTo>
                  <a:cubicBezTo>
                    <a:pt x="259653" y="431656"/>
                    <a:pt x="-17260" y="553793"/>
                    <a:pt x="21438" y="404102"/>
                  </a:cubicBezTo>
                  <a:close/>
                </a:path>
              </a:pathLst>
            </a:custGeom>
            <a:solidFill>
              <a:srgbClr val="24285B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4" name="任意多边形: 形状 263">
              <a:extLst>
                <a:ext uri="{FF2B5EF4-FFF2-40B4-BE49-F238E27FC236}">
                  <a16:creationId xmlns:a16="http://schemas.microsoft.com/office/drawing/2014/main" id="{FF89E030-D5CB-4D8F-975E-A2B6BF80A3F0}"/>
                </a:ext>
              </a:extLst>
            </p:cNvPr>
            <p:cNvSpPr/>
            <p:nvPr/>
          </p:nvSpPr>
          <p:spPr>
            <a:xfrm>
              <a:off x="6264763" y="4709289"/>
              <a:ext cx="697213" cy="653582"/>
            </a:xfrm>
            <a:custGeom>
              <a:avLst/>
              <a:gdLst>
                <a:gd name="connsiteX0" fmla="*/ 161986 w 741092"/>
                <a:gd name="connsiteY0" fmla="*/ 0 h 694715"/>
                <a:gd name="connsiteX1" fmla="*/ 661557 w 741092"/>
                <a:gd name="connsiteY1" fmla="*/ 0 h 694715"/>
                <a:gd name="connsiteX2" fmla="*/ 741092 w 741092"/>
                <a:gd name="connsiteY2" fmla="*/ 694715 h 694715"/>
                <a:gd name="connsiteX3" fmla="*/ 0 w 741092"/>
                <a:gd name="connsiteY3" fmla="*/ 661103 h 694715"/>
                <a:gd name="connsiteX4" fmla="*/ 161986 w 741092"/>
                <a:gd name="connsiteY4" fmla="*/ 0 h 69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1092" h="694715">
                  <a:moveTo>
                    <a:pt x="161986" y="0"/>
                  </a:moveTo>
                  <a:lnTo>
                    <a:pt x="661557" y="0"/>
                  </a:lnTo>
                  <a:lnTo>
                    <a:pt x="741092" y="694715"/>
                  </a:lnTo>
                  <a:lnTo>
                    <a:pt x="0" y="661103"/>
                  </a:lnTo>
                  <a:lnTo>
                    <a:pt x="161986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5" name="任意多边形: 形状 264">
              <a:extLst>
                <a:ext uri="{FF2B5EF4-FFF2-40B4-BE49-F238E27FC236}">
                  <a16:creationId xmlns:a16="http://schemas.microsoft.com/office/drawing/2014/main" id="{29CF77DB-1A60-4ADF-AAA9-7D8FF1AA143D}"/>
                </a:ext>
              </a:extLst>
            </p:cNvPr>
            <p:cNvSpPr/>
            <p:nvPr/>
          </p:nvSpPr>
          <p:spPr>
            <a:xfrm>
              <a:off x="6559002" y="3455039"/>
              <a:ext cx="1112149" cy="851011"/>
            </a:xfrm>
            <a:custGeom>
              <a:avLst/>
              <a:gdLst>
                <a:gd name="connsiteX0" fmla="*/ 12189 w 1182141"/>
                <a:gd name="connsiteY0" fmla="*/ 796759 h 904569"/>
                <a:gd name="connsiteX1" fmla="*/ 83295 w 1182141"/>
                <a:gd name="connsiteY1" fmla="*/ 610457 h 904569"/>
                <a:gd name="connsiteX2" fmla="*/ 84917 w 1182141"/>
                <a:gd name="connsiteY2" fmla="*/ 609742 h 904569"/>
                <a:gd name="connsiteX3" fmla="*/ 189343 w 1182141"/>
                <a:gd name="connsiteY3" fmla="*/ 575349 h 904569"/>
                <a:gd name="connsiteX4" fmla="*/ 988579 w 1182141"/>
                <a:gd name="connsiteY4" fmla="*/ 85433 h 904569"/>
                <a:gd name="connsiteX5" fmla="*/ 1139287 w 1182141"/>
                <a:gd name="connsiteY5" fmla="*/ 4920 h 904569"/>
                <a:gd name="connsiteX6" fmla="*/ 1077448 w 1182141"/>
                <a:gd name="connsiteY6" fmla="*/ 111228 h 904569"/>
                <a:gd name="connsiteX7" fmla="*/ 206456 w 1182141"/>
                <a:gd name="connsiteY7" fmla="*/ 901894 h 904569"/>
                <a:gd name="connsiteX8" fmla="*/ 11994 w 1182141"/>
                <a:gd name="connsiteY8" fmla="*/ 796759 h 904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2141" h="904569">
                  <a:moveTo>
                    <a:pt x="12189" y="796759"/>
                  </a:moveTo>
                  <a:cubicBezTo>
                    <a:pt x="-19369" y="725581"/>
                    <a:pt x="12466" y="642171"/>
                    <a:pt x="83295" y="610457"/>
                  </a:cubicBezTo>
                  <a:cubicBezTo>
                    <a:pt x="83834" y="610215"/>
                    <a:pt x="84375" y="609977"/>
                    <a:pt x="84917" y="609742"/>
                  </a:cubicBezTo>
                  <a:cubicBezTo>
                    <a:pt x="118828" y="595689"/>
                    <a:pt x="153733" y="584193"/>
                    <a:pt x="189343" y="575349"/>
                  </a:cubicBezTo>
                  <a:cubicBezTo>
                    <a:pt x="402084" y="520632"/>
                    <a:pt x="771560" y="371918"/>
                    <a:pt x="988579" y="85433"/>
                  </a:cubicBezTo>
                  <a:cubicBezTo>
                    <a:pt x="988579" y="85433"/>
                    <a:pt x="1051196" y="-24197"/>
                    <a:pt x="1139287" y="4920"/>
                  </a:cubicBezTo>
                  <a:cubicBezTo>
                    <a:pt x="1227378" y="34038"/>
                    <a:pt x="1166123" y="137024"/>
                    <a:pt x="1077448" y="111228"/>
                  </a:cubicBezTo>
                  <a:cubicBezTo>
                    <a:pt x="1077448" y="111228"/>
                    <a:pt x="812397" y="790115"/>
                    <a:pt x="206456" y="901894"/>
                  </a:cubicBezTo>
                  <a:cubicBezTo>
                    <a:pt x="125267" y="916099"/>
                    <a:pt x="44939" y="872670"/>
                    <a:pt x="11994" y="796759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6" name="任意多边形: 形状 265">
              <a:extLst>
                <a:ext uri="{FF2B5EF4-FFF2-40B4-BE49-F238E27FC236}">
                  <a16:creationId xmlns:a16="http://schemas.microsoft.com/office/drawing/2014/main" id="{F1B87057-2237-416E-8476-B6BA8F405D83}"/>
                </a:ext>
              </a:extLst>
            </p:cNvPr>
            <p:cNvSpPr/>
            <p:nvPr/>
          </p:nvSpPr>
          <p:spPr>
            <a:xfrm>
              <a:off x="8768768" y="3435455"/>
              <a:ext cx="2048268" cy="2077805"/>
            </a:xfrm>
            <a:custGeom>
              <a:avLst/>
              <a:gdLst>
                <a:gd name="connsiteX0" fmla="*/ 1600611 w 2177174"/>
                <a:gd name="connsiteY0" fmla="*/ 1667454 h 2208570"/>
                <a:gd name="connsiteX1" fmla="*/ 1495408 w 2177174"/>
                <a:gd name="connsiteY1" fmla="*/ 1975435 h 2208570"/>
                <a:gd name="connsiteX2" fmla="*/ 1440181 w 2177174"/>
                <a:gd name="connsiteY2" fmla="*/ 2208570 h 2208570"/>
                <a:gd name="connsiteX3" fmla="*/ 1699398 w 2177174"/>
                <a:gd name="connsiteY3" fmla="*/ 2208570 h 2208570"/>
                <a:gd name="connsiteX4" fmla="*/ 1901832 w 2177174"/>
                <a:gd name="connsiteY4" fmla="*/ 1662569 h 2208570"/>
                <a:gd name="connsiteX5" fmla="*/ 2017342 w 2177174"/>
                <a:gd name="connsiteY5" fmla="*/ 2208570 h 2208570"/>
                <a:gd name="connsiteX6" fmla="*/ 2135769 w 2177174"/>
                <a:gd name="connsiteY6" fmla="*/ 2208570 h 2208570"/>
                <a:gd name="connsiteX7" fmla="*/ 2176995 w 2177174"/>
                <a:gd name="connsiteY7" fmla="*/ 2105975 h 2208570"/>
                <a:gd name="connsiteX8" fmla="*/ 2158910 w 2177174"/>
                <a:gd name="connsiteY8" fmla="*/ 1952571 h 2208570"/>
                <a:gd name="connsiteX9" fmla="*/ 2109516 w 2177174"/>
                <a:gd name="connsiteY9" fmla="*/ 1479852 h 2208570"/>
                <a:gd name="connsiteX10" fmla="*/ 2115545 w 2177174"/>
                <a:gd name="connsiteY10" fmla="*/ 880306 h 2208570"/>
                <a:gd name="connsiteX11" fmla="*/ 1986617 w 2177174"/>
                <a:gd name="connsiteY11" fmla="*/ 558255 h 2208570"/>
                <a:gd name="connsiteX12" fmla="*/ 1974560 w 2177174"/>
                <a:gd name="connsiteY12" fmla="*/ 549070 h 2208570"/>
                <a:gd name="connsiteX13" fmla="*/ 1992062 w 2177174"/>
                <a:gd name="connsiteY13" fmla="*/ 337040 h 2208570"/>
                <a:gd name="connsiteX14" fmla="*/ 2004507 w 2177174"/>
                <a:gd name="connsiteY14" fmla="*/ 131459 h 2208570"/>
                <a:gd name="connsiteX15" fmla="*/ 1889581 w 2177174"/>
                <a:gd name="connsiteY15" fmla="*/ 26519 h 2208570"/>
                <a:gd name="connsiteX16" fmla="*/ 1831242 w 2177174"/>
                <a:gd name="connsiteY16" fmla="*/ 239331 h 2208570"/>
                <a:gd name="connsiteX17" fmla="*/ 1567553 w 2177174"/>
                <a:gd name="connsiteY17" fmla="*/ 338604 h 2208570"/>
                <a:gd name="connsiteX18" fmla="*/ 688199 w 2177174"/>
                <a:gd name="connsiteY18" fmla="*/ 332936 h 2208570"/>
                <a:gd name="connsiteX19" fmla="*/ 0 w 2177174"/>
                <a:gd name="connsiteY19" fmla="*/ 332936 h 2208570"/>
                <a:gd name="connsiteX20" fmla="*/ 0 w 2177174"/>
                <a:gd name="connsiteY20" fmla="*/ 1612346 h 2208570"/>
                <a:gd name="connsiteX21" fmla="*/ 1623169 w 2177174"/>
                <a:gd name="connsiteY21" fmla="*/ 1612346 h 2208570"/>
                <a:gd name="connsiteX22" fmla="*/ 1600611 w 2177174"/>
                <a:gd name="connsiteY22" fmla="*/ 1667454 h 220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77174" h="2208570">
                  <a:moveTo>
                    <a:pt x="1600611" y="1667454"/>
                  </a:moveTo>
                  <a:cubicBezTo>
                    <a:pt x="1561719" y="1768812"/>
                    <a:pt x="1526651" y="1871472"/>
                    <a:pt x="1495408" y="1975435"/>
                  </a:cubicBezTo>
                  <a:cubicBezTo>
                    <a:pt x="1489185" y="1996149"/>
                    <a:pt x="1462544" y="2123954"/>
                    <a:pt x="1440181" y="2208570"/>
                  </a:cubicBezTo>
                  <a:lnTo>
                    <a:pt x="1699398" y="2208570"/>
                  </a:lnTo>
                  <a:cubicBezTo>
                    <a:pt x="1716717" y="2011571"/>
                    <a:pt x="1786657" y="1822929"/>
                    <a:pt x="1901832" y="1662569"/>
                  </a:cubicBezTo>
                  <a:cubicBezTo>
                    <a:pt x="1904360" y="1851344"/>
                    <a:pt x="1911360" y="2053407"/>
                    <a:pt x="2017342" y="2208570"/>
                  </a:cubicBezTo>
                  <a:lnTo>
                    <a:pt x="2135769" y="2208570"/>
                  </a:lnTo>
                  <a:cubicBezTo>
                    <a:pt x="2160041" y="2179662"/>
                    <a:pt x="2174485" y="2143715"/>
                    <a:pt x="2176995" y="2105975"/>
                  </a:cubicBezTo>
                  <a:cubicBezTo>
                    <a:pt x="2178330" y="2054233"/>
                    <a:pt x="2172239" y="2002567"/>
                    <a:pt x="2158910" y="1952571"/>
                  </a:cubicBezTo>
                  <a:cubicBezTo>
                    <a:pt x="2126817" y="1797045"/>
                    <a:pt x="2110270" y="1638685"/>
                    <a:pt x="2109516" y="1479852"/>
                  </a:cubicBezTo>
                  <a:cubicBezTo>
                    <a:pt x="2109516" y="1279938"/>
                    <a:pt x="2132657" y="1079633"/>
                    <a:pt x="2115545" y="880306"/>
                  </a:cubicBezTo>
                  <a:cubicBezTo>
                    <a:pt x="2105238" y="762077"/>
                    <a:pt x="2076652" y="636227"/>
                    <a:pt x="1986617" y="558255"/>
                  </a:cubicBezTo>
                  <a:cubicBezTo>
                    <a:pt x="1982851" y="554871"/>
                    <a:pt x="1978819" y="551799"/>
                    <a:pt x="1974560" y="549070"/>
                  </a:cubicBezTo>
                  <a:cubicBezTo>
                    <a:pt x="1983506" y="478719"/>
                    <a:pt x="1987978" y="407587"/>
                    <a:pt x="1992062" y="337040"/>
                  </a:cubicBezTo>
                  <a:lnTo>
                    <a:pt x="2004507" y="131459"/>
                  </a:lnTo>
                  <a:cubicBezTo>
                    <a:pt x="2008786" y="61695"/>
                    <a:pt x="1969699" y="-51844"/>
                    <a:pt x="1889581" y="26519"/>
                  </a:cubicBezTo>
                  <a:cubicBezTo>
                    <a:pt x="1824242" y="90226"/>
                    <a:pt x="1846994" y="163312"/>
                    <a:pt x="1831242" y="239331"/>
                  </a:cubicBezTo>
                  <a:cubicBezTo>
                    <a:pt x="1806351" y="358145"/>
                    <a:pt x="1659922" y="342707"/>
                    <a:pt x="1567553" y="338604"/>
                  </a:cubicBezTo>
                  <a:cubicBezTo>
                    <a:pt x="1275861" y="325510"/>
                    <a:pt x="981057" y="332936"/>
                    <a:pt x="688199" y="332936"/>
                  </a:cubicBezTo>
                  <a:lnTo>
                    <a:pt x="0" y="332936"/>
                  </a:lnTo>
                  <a:lnTo>
                    <a:pt x="0" y="1612346"/>
                  </a:lnTo>
                  <a:lnTo>
                    <a:pt x="1623169" y="1612346"/>
                  </a:lnTo>
                  <a:cubicBezTo>
                    <a:pt x="1615390" y="1630715"/>
                    <a:pt x="1607612" y="1649085"/>
                    <a:pt x="1600611" y="1667454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7" name="任意多边形: 形状 266">
              <a:extLst>
                <a:ext uri="{FF2B5EF4-FFF2-40B4-BE49-F238E27FC236}">
                  <a16:creationId xmlns:a16="http://schemas.microsoft.com/office/drawing/2014/main" id="{6170CE45-65A3-4EDB-8E99-8BDA3C4EC396}"/>
                </a:ext>
              </a:extLst>
            </p:cNvPr>
            <p:cNvSpPr/>
            <p:nvPr/>
          </p:nvSpPr>
          <p:spPr>
            <a:xfrm>
              <a:off x="10070113" y="5762376"/>
              <a:ext cx="202851" cy="104242"/>
            </a:xfrm>
            <a:custGeom>
              <a:avLst/>
              <a:gdLst>
                <a:gd name="connsiteX0" fmla="*/ 149500 w 215617"/>
                <a:gd name="connsiteY0" fmla="*/ 0 h 110802"/>
                <a:gd name="connsiteX1" fmla="*/ 60048 w 215617"/>
                <a:gd name="connsiteY1" fmla="*/ 22473 h 110802"/>
                <a:gd name="connsiteX2" fmla="*/ 13960 w 215617"/>
                <a:gd name="connsiteY2" fmla="*/ 75822 h 110802"/>
                <a:gd name="connsiteX3" fmla="*/ 177697 w 215617"/>
                <a:gd name="connsiteY3" fmla="*/ 110803 h 110802"/>
                <a:gd name="connsiteX4" fmla="*/ 215617 w 215617"/>
                <a:gd name="connsiteY4" fmla="*/ 22668 h 11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17" h="110802">
                  <a:moveTo>
                    <a:pt x="149500" y="0"/>
                  </a:moveTo>
                  <a:cubicBezTo>
                    <a:pt x="149500" y="0"/>
                    <a:pt x="106524" y="42601"/>
                    <a:pt x="60048" y="22473"/>
                  </a:cubicBezTo>
                  <a:cubicBezTo>
                    <a:pt x="13572" y="2345"/>
                    <a:pt x="-20264" y="42015"/>
                    <a:pt x="13960" y="75822"/>
                  </a:cubicBezTo>
                  <a:cubicBezTo>
                    <a:pt x="48186" y="109630"/>
                    <a:pt x="177697" y="110803"/>
                    <a:pt x="177697" y="110803"/>
                  </a:cubicBezTo>
                  <a:lnTo>
                    <a:pt x="215617" y="22668"/>
                  </a:ln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8" name="任意多边形: 形状 267">
              <a:extLst>
                <a:ext uri="{FF2B5EF4-FFF2-40B4-BE49-F238E27FC236}">
                  <a16:creationId xmlns:a16="http://schemas.microsoft.com/office/drawing/2014/main" id="{38143AC5-41F3-4CD1-B276-8A621BF5F60D}"/>
                </a:ext>
              </a:extLst>
            </p:cNvPr>
            <p:cNvSpPr/>
            <p:nvPr/>
          </p:nvSpPr>
          <p:spPr>
            <a:xfrm>
              <a:off x="10860102" y="5690858"/>
              <a:ext cx="130748" cy="209477"/>
            </a:xfrm>
            <a:custGeom>
              <a:avLst/>
              <a:gdLst>
                <a:gd name="connsiteX0" fmla="*/ 31439 w 138976"/>
                <a:gd name="connsiteY0" fmla="*/ 56281 h 222660"/>
                <a:gd name="connsiteX1" fmla="*/ 17438 w 138976"/>
                <a:gd name="connsiteY1" fmla="*/ 152427 h 222660"/>
                <a:gd name="connsiteX2" fmla="*/ 46607 w 138976"/>
                <a:gd name="connsiteY2" fmla="*/ 217697 h 222660"/>
                <a:gd name="connsiteX3" fmla="*/ 138976 w 138976"/>
                <a:gd name="connsiteY3" fmla="*/ 70351 h 222660"/>
                <a:gd name="connsiteX4" fmla="*/ 76165 w 138976"/>
                <a:gd name="connsiteY4" fmla="*/ 0 h 222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76" h="222660">
                  <a:moveTo>
                    <a:pt x="31439" y="56281"/>
                  </a:moveTo>
                  <a:cubicBezTo>
                    <a:pt x="31439" y="56281"/>
                    <a:pt x="52441" y="114907"/>
                    <a:pt x="17438" y="152427"/>
                  </a:cubicBezTo>
                  <a:cubicBezTo>
                    <a:pt x="-17565" y="189948"/>
                    <a:pt x="4215" y="238412"/>
                    <a:pt x="46607" y="217697"/>
                  </a:cubicBezTo>
                  <a:cubicBezTo>
                    <a:pt x="89000" y="196983"/>
                    <a:pt x="138976" y="70351"/>
                    <a:pt x="138976" y="70351"/>
                  </a:cubicBezTo>
                  <a:lnTo>
                    <a:pt x="76165" y="0"/>
                  </a:ln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9" name="任意多边形: 形状 268">
              <a:extLst>
                <a:ext uri="{FF2B5EF4-FFF2-40B4-BE49-F238E27FC236}">
                  <a16:creationId xmlns:a16="http://schemas.microsoft.com/office/drawing/2014/main" id="{C2C960BA-1467-4B0B-A34D-E875BE031AE3}"/>
                </a:ext>
              </a:extLst>
            </p:cNvPr>
            <p:cNvSpPr/>
            <p:nvPr/>
          </p:nvSpPr>
          <p:spPr>
            <a:xfrm>
              <a:off x="10428103" y="4717194"/>
              <a:ext cx="581901" cy="1050695"/>
            </a:xfrm>
            <a:custGeom>
              <a:avLst/>
              <a:gdLst>
                <a:gd name="connsiteX0" fmla="*/ 605553 w 618522"/>
                <a:gd name="connsiteY0" fmla="*/ 195 h 1116820"/>
                <a:gd name="connsiteX1" fmla="*/ 572106 w 618522"/>
                <a:gd name="connsiteY1" fmla="*/ 282967 h 1116820"/>
                <a:gd name="connsiteX2" fmla="*/ 572106 w 618522"/>
                <a:gd name="connsiteY2" fmla="*/ 1038653 h 1116820"/>
                <a:gd name="connsiteX3" fmla="*/ 493348 w 618522"/>
                <a:gd name="connsiteY3" fmla="*/ 1116821 h 1116820"/>
                <a:gd name="connsiteX4" fmla="*/ 246577 w 618522"/>
                <a:gd name="connsiteY4" fmla="*/ 258149 h 1116820"/>
                <a:gd name="connsiteX5" fmla="*/ 0 w 618522"/>
                <a:gd name="connsiteY5" fmla="*/ 0 h 111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8522" h="1116820">
                  <a:moveTo>
                    <a:pt x="605553" y="195"/>
                  </a:moveTo>
                  <a:cubicBezTo>
                    <a:pt x="605553" y="195"/>
                    <a:pt x="650862" y="189752"/>
                    <a:pt x="572106" y="282967"/>
                  </a:cubicBezTo>
                  <a:cubicBezTo>
                    <a:pt x="493348" y="376182"/>
                    <a:pt x="372783" y="817830"/>
                    <a:pt x="572106" y="1038653"/>
                  </a:cubicBezTo>
                  <a:lnTo>
                    <a:pt x="493348" y="1116821"/>
                  </a:lnTo>
                  <a:cubicBezTo>
                    <a:pt x="493348" y="1116821"/>
                    <a:pt x="148179" y="930391"/>
                    <a:pt x="246577" y="2581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0" name="任意多边形: 形状 269">
              <a:extLst>
                <a:ext uri="{FF2B5EF4-FFF2-40B4-BE49-F238E27FC236}">
                  <a16:creationId xmlns:a16="http://schemas.microsoft.com/office/drawing/2014/main" id="{54156FB8-76CE-4135-91A7-6048B98ABB1F}"/>
                </a:ext>
              </a:extLst>
            </p:cNvPr>
            <p:cNvSpPr/>
            <p:nvPr/>
          </p:nvSpPr>
          <p:spPr>
            <a:xfrm>
              <a:off x="10190272" y="4717378"/>
              <a:ext cx="514449" cy="1069081"/>
            </a:xfrm>
            <a:custGeom>
              <a:avLst/>
              <a:gdLst>
                <a:gd name="connsiteX0" fmla="*/ 252800 w 546825"/>
                <a:gd name="connsiteY0" fmla="*/ 0 h 1136363"/>
                <a:gd name="connsiteX1" fmla="*/ 0 w 546825"/>
                <a:gd name="connsiteY1" fmla="*/ 1116821 h 1136363"/>
                <a:gd name="connsiteX2" fmla="*/ 126595 w 546825"/>
                <a:gd name="connsiteY2" fmla="*/ 1136363 h 1136363"/>
                <a:gd name="connsiteX3" fmla="*/ 546825 w 546825"/>
                <a:gd name="connsiteY3" fmla="*/ 213789 h 113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825" h="1136363">
                  <a:moveTo>
                    <a:pt x="252800" y="0"/>
                  </a:moveTo>
                  <a:lnTo>
                    <a:pt x="0" y="1116821"/>
                  </a:lnTo>
                  <a:lnTo>
                    <a:pt x="126595" y="1136363"/>
                  </a:lnTo>
                  <a:cubicBezTo>
                    <a:pt x="126595" y="1136363"/>
                    <a:pt x="379394" y="370906"/>
                    <a:pt x="546825" y="21378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1" name="任意多边形: 形状 270">
              <a:extLst>
                <a:ext uri="{FF2B5EF4-FFF2-40B4-BE49-F238E27FC236}">
                  <a16:creationId xmlns:a16="http://schemas.microsoft.com/office/drawing/2014/main" id="{E292D097-9762-43EB-8E8F-7D7792865120}"/>
                </a:ext>
              </a:extLst>
            </p:cNvPr>
            <p:cNvSpPr/>
            <p:nvPr/>
          </p:nvSpPr>
          <p:spPr>
            <a:xfrm>
              <a:off x="10158499" y="3793538"/>
              <a:ext cx="246551" cy="496391"/>
            </a:xfrm>
            <a:custGeom>
              <a:avLst/>
              <a:gdLst>
                <a:gd name="connsiteX0" fmla="*/ 227844 w 262068"/>
                <a:gd name="connsiteY0" fmla="*/ 0 h 527631"/>
                <a:gd name="connsiteX1" fmla="*/ 4214 w 262068"/>
                <a:gd name="connsiteY1" fmla="*/ 527632 h 527631"/>
                <a:gd name="connsiteX2" fmla="*/ 262069 w 262068"/>
                <a:gd name="connsiteY2" fmla="*/ 505550 h 52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068" h="527631">
                  <a:moveTo>
                    <a:pt x="227844" y="0"/>
                  </a:moveTo>
                  <a:cubicBezTo>
                    <a:pt x="227844" y="0"/>
                    <a:pt x="-36235" y="113148"/>
                    <a:pt x="4214" y="527632"/>
                  </a:cubicBezTo>
                  <a:lnTo>
                    <a:pt x="262069" y="505550"/>
                  </a:lnTo>
                  <a:close/>
                </a:path>
              </a:pathLst>
            </a:custGeom>
            <a:solidFill>
              <a:srgbClr val="68E1FD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2" name="任意多边形: 形状 271">
              <a:extLst>
                <a:ext uri="{FF2B5EF4-FFF2-40B4-BE49-F238E27FC236}">
                  <a16:creationId xmlns:a16="http://schemas.microsoft.com/office/drawing/2014/main" id="{9CF2BFE3-2DAA-4933-B4FA-38CD9A2FC6EC}"/>
                </a:ext>
              </a:extLst>
            </p:cNvPr>
            <p:cNvSpPr/>
            <p:nvPr/>
          </p:nvSpPr>
          <p:spPr>
            <a:xfrm>
              <a:off x="10158499" y="3793538"/>
              <a:ext cx="246551" cy="496391"/>
            </a:xfrm>
            <a:custGeom>
              <a:avLst/>
              <a:gdLst>
                <a:gd name="connsiteX0" fmla="*/ 227844 w 262068"/>
                <a:gd name="connsiteY0" fmla="*/ 0 h 527631"/>
                <a:gd name="connsiteX1" fmla="*/ 4214 w 262068"/>
                <a:gd name="connsiteY1" fmla="*/ 527632 h 527631"/>
                <a:gd name="connsiteX2" fmla="*/ 262069 w 262068"/>
                <a:gd name="connsiteY2" fmla="*/ 505550 h 52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068" h="527631">
                  <a:moveTo>
                    <a:pt x="227844" y="0"/>
                  </a:moveTo>
                  <a:cubicBezTo>
                    <a:pt x="227844" y="0"/>
                    <a:pt x="-36235" y="113148"/>
                    <a:pt x="4214" y="527632"/>
                  </a:cubicBezTo>
                  <a:lnTo>
                    <a:pt x="262069" y="505550"/>
                  </a:lnTo>
                  <a:close/>
                </a:path>
              </a:pathLst>
            </a:custGeom>
            <a:solidFill>
              <a:srgbClr val="FFFFFF">
                <a:alpha val="36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3" name="任意多边形: 形状 272">
              <a:extLst>
                <a:ext uri="{FF2B5EF4-FFF2-40B4-BE49-F238E27FC236}">
                  <a16:creationId xmlns:a16="http://schemas.microsoft.com/office/drawing/2014/main" id="{11CA4F60-CF57-40C1-AC79-CAD0DF109521}"/>
                </a:ext>
              </a:extLst>
            </p:cNvPr>
            <p:cNvSpPr/>
            <p:nvPr/>
          </p:nvSpPr>
          <p:spPr>
            <a:xfrm>
              <a:off x="10573729" y="3501586"/>
              <a:ext cx="148004" cy="253343"/>
            </a:xfrm>
            <a:custGeom>
              <a:avLst/>
              <a:gdLst>
                <a:gd name="connsiteX0" fmla="*/ 157320 w 157319"/>
                <a:gd name="connsiteY0" fmla="*/ 0 h 269287"/>
                <a:gd name="connsiteX1" fmla="*/ 147207 w 157319"/>
                <a:gd name="connsiteY1" fmla="*/ 269288 h 269287"/>
                <a:gd name="connsiteX2" fmla="*/ 0 w 157319"/>
                <a:gd name="connsiteY2" fmla="*/ 253068 h 269287"/>
                <a:gd name="connsiteX3" fmla="*/ 66311 w 157319"/>
                <a:gd name="connsiteY3" fmla="*/ 63707 h 269287"/>
                <a:gd name="connsiteX4" fmla="*/ 157320 w 157319"/>
                <a:gd name="connsiteY4" fmla="*/ 0 h 26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19" h="269287">
                  <a:moveTo>
                    <a:pt x="157320" y="0"/>
                  </a:moveTo>
                  <a:lnTo>
                    <a:pt x="147207" y="269288"/>
                  </a:lnTo>
                  <a:lnTo>
                    <a:pt x="0" y="253068"/>
                  </a:lnTo>
                  <a:lnTo>
                    <a:pt x="66311" y="63707"/>
                  </a:lnTo>
                  <a:lnTo>
                    <a:pt x="157320" y="0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4" name="任意多边形: 形状 273">
              <a:extLst>
                <a:ext uri="{FF2B5EF4-FFF2-40B4-BE49-F238E27FC236}">
                  <a16:creationId xmlns:a16="http://schemas.microsoft.com/office/drawing/2014/main" id="{8961BBBB-E77A-40D5-A2F3-E1D33FE734E6}"/>
                </a:ext>
              </a:extLst>
            </p:cNvPr>
            <p:cNvSpPr/>
            <p:nvPr/>
          </p:nvSpPr>
          <p:spPr>
            <a:xfrm>
              <a:off x="10600806" y="3582480"/>
              <a:ext cx="69520" cy="80157"/>
            </a:xfrm>
            <a:custGeom>
              <a:avLst/>
              <a:gdLst>
                <a:gd name="connsiteX0" fmla="*/ 21390 w 73895"/>
                <a:gd name="connsiteY0" fmla="*/ 19542 h 85202"/>
                <a:gd name="connsiteX1" fmla="*/ 73895 w 73895"/>
                <a:gd name="connsiteY1" fmla="*/ 0 h 85202"/>
                <a:gd name="connsiteX2" fmla="*/ 0 w 73895"/>
                <a:gd name="connsiteY2" fmla="*/ 85203 h 85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895" h="85202">
                  <a:moveTo>
                    <a:pt x="21390" y="19542"/>
                  </a:moveTo>
                  <a:cubicBezTo>
                    <a:pt x="40420" y="18342"/>
                    <a:pt x="58678" y="11547"/>
                    <a:pt x="73895" y="0"/>
                  </a:cubicBezTo>
                  <a:cubicBezTo>
                    <a:pt x="60866" y="36766"/>
                    <a:pt x="34463" y="67209"/>
                    <a:pt x="0" y="85203"/>
                  </a:cubicBezTo>
                  <a:close/>
                </a:path>
              </a:pathLst>
            </a:custGeom>
            <a:solidFill>
              <a:srgbClr val="CE8172">
                <a:alpha val="31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5" name="任意多边形: 形状 274">
              <a:extLst>
                <a:ext uri="{FF2B5EF4-FFF2-40B4-BE49-F238E27FC236}">
                  <a16:creationId xmlns:a16="http://schemas.microsoft.com/office/drawing/2014/main" id="{FA0CB67B-3287-4F03-BA6F-2E16AD2A459C}"/>
                </a:ext>
              </a:extLst>
            </p:cNvPr>
            <p:cNvSpPr/>
            <p:nvPr/>
          </p:nvSpPr>
          <p:spPr>
            <a:xfrm>
              <a:off x="10233409" y="3701546"/>
              <a:ext cx="891303" cy="1015831"/>
            </a:xfrm>
            <a:custGeom>
              <a:avLst/>
              <a:gdLst>
                <a:gd name="connsiteX0" fmla="*/ 496306 w 947397"/>
                <a:gd name="connsiteY0" fmla="*/ 2221 h 1079762"/>
                <a:gd name="connsiteX1" fmla="*/ 410354 w 947397"/>
                <a:gd name="connsiteY1" fmla="*/ 20200 h 1079762"/>
                <a:gd name="connsiteX2" fmla="*/ 819 w 947397"/>
                <a:gd name="connsiteY2" fmla="*/ 285970 h 1079762"/>
                <a:gd name="connsiteX3" fmla="*/ 207142 w 947397"/>
                <a:gd name="connsiteY3" fmla="*/ 1079763 h 1079762"/>
                <a:gd name="connsiteX4" fmla="*/ 803555 w 947397"/>
                <a:gd name="connsiteY4" fmla="*/ 1079763 h 1079762"/>
                <a:gd name="connsiteX5" fmla="*/ 496306 w 947397"/>
                <a:gd name="connsiteY5" fmla="*/ 2221 h 107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7397" h="1079762">
                  <a:moveTo>
                    <a:pt x="496306" y="2221"/>
                  </a:moveTo>
                  <a:lnTo>
                    <a:pt x="410354" y="20200"/>
                  </a:lnTo>
                  <a:cubicBezTo>
                    <a:pt x="410354" y="20200"/>
                    <a:pt x="16765" y="62801"/>
                    <a:pt x="819" y="285970"/>
                  </a:cubicBezTo>
                  <a:cubicBezTo>
                    <a:pt x="-15127" y="509139"/>
                    <a:pt x="207142" y="1079763"/>
                    <a:pt x="207142" y="1079763"/>
                  </a:cubicBezTo>
                  <a:lnTo>
                    <a:pt x="803555" y="1079763"/>
                  </a:lnTo>
                  <a:cubicBezTo>
                    <a:pt x="803555" y="1079763"/>
                    <a:pt x="1280958" y="-56795"/>
                    <a:pt x="496306" y="2221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6" name="任意多边形: 形状 275">
              <a:extLst>
                <a:ext uri="{FF2B5EF4-FFF2-40B4-BE49-F238E27FC236}">
                  <a16:creationId xmlns:a16="http://schemas.microsoft.com/office/drawing/2014/main" id="{5A04D0A6-6CB6-4094-BA75-AF0EDDD62069}"/>
                </a:ext>
              </a:extLst>
            </p:cNvPr>
            <p:cNvSpPr/>
            <p:nvPr/>
          </p:nvSpPr>
          <p:spPr>
            <a:xfrm>
              <a:off x="10573199" y="3412598"/>
              <a:ext cx="154860" cy="215164"/>
            </a:xfrm>
            <a:custGeom>
              <a:avLst/>
              <a:gdLst>
                <a:gd name="connsiteX0" fmla="*/ 12620 w 164606"/>
                <a:gd name="connsiteY0" fmla="*/ 55113 h 228705"/>
                <a:gd name="connsiteX1" fmla="*/ 564 w 164606"/>
                <a:gd name="connsiteY1" fmla="*/ 191907 h 228705"/>
                <a:gd name="connsiteX2" fmla="*/ 46067 w 164606"/>
                <a:gd name="connsiteY2" fmla="*/ 228450 h 228705"/>
                <a:gd name="connsiteX3" fmla="*/ 125797 w 164606"/>
                <a:gd name="connsiteY3" fmla="*/ 169824 h 228705"/>
                <a:gd name="connsiteX4" fmla="*/ 159827 w 164606"/>
                <a:gd name="connsiteY4" fmla="*/ 102014 h 228705"/>
                <a:gd name="connsiteX5" fmla="*/ 138631 w 164606"/>
                <a:gd name="connsiteY5" fmla="*/ 19351 h 228705"/>
                <a:gd name="connsiteX6" fmla="*/ 12620 w 164606"/>
                <a:gd name="connsiteY6" fmla="*/ 55113 h 22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06" h="228705">
                  <a:moveTo>
                    <a:pt x="12620" y="55113"/>
                  </a:moveTo>
                  <a:cubicBezTo>
                    <a:pt x="2460" y="99953"/>
                    <a:pt x="-1597" y="145971"/>
                    <a:pt x="564" y="191907"/>
                  </a:cubicBezTo>
                  <a:cubicBezTo>
                    <a:pt x="3107" y="214614"/>
                    <a:pt x="23467" y="230965"/>
                    <a:pt x="46067" y="228450"/>
                  </a:cubicBezTo>
                  <a:cubicBezTo>
                    <a:pt x="81822" y="226415"/>
                    <a:pt x="113048" y="203455"/>
                    <a:pt x="125797" y="169824"/>
                  </a:cubicBezTo>
                  <a:lnTo>
                    <a:pt x="159827" y="102014"/>
                  </a:lnTo>
                  <a:cubicBezTo>
                    <a:pt x="170862" y="72728"/>
                    <a:pt x="162376" y="39632"/>
                    <a:pt x="138631" y="19351"/>
                  </a:cubicBezTo>
                  <a:cubicBezTo>
                    <a:pt x="97405" y="-20319"/>
                    <a:pt x="21176" y="5672"/>
                    <a:pt x="12620" y="55113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7" name="任意多边形: 形状 276">
              <a:extLst>
                <a:ext uri="{FF2B5EF4-FFF2-40B4-BE49-F238E27FC236}">
                  <a16:creationId xmlns:a16="http://schemas.microsoft.com/office/drawing/2014/main" id="{591C0E99-DE52-4406-A8C2-E2EF66FC1F48}"/>
                </a:ext>
              </a:extLst>
            </p:cNvPr>
            <p:cNvSpPr/>
            <p:nvPr/>
          </p:nvSpPr>
          <p:spPr>
            <a:xfrm>
              <a:off x="10404889" y="3801443"/>
              <a:ext cx="631669" cy="915934"/>
            </a:xfrm>
            <a:custGeom>
              <a:avLst/>
              <a:gdLst>
                <a:gd name="connsiteX0" fmla="*/ 489049 w 671423"/>
                <a:gd name="connsiteY0" fmla="*/ 0 h 973578"/>
                <a:gd name="connsiteX1" fmla="*/ 333480 w 671423"/>
                <a:gd name="connsiteY1" fmla="*/ 388493 h 973578"/>
                <a:gd name="connsiteX2" fmla="*/ 291281 w 671423"/>
                <a:gd name="connsiteY2" fmla="*/ 713085 h 973578"/>
                <a:gd name="connsiteX3" fmla="*/ 53844 w 671423"/>
                <a:gd name="connsiteY3" fmla="*/ 590557 h 973578"/>
                <a:gd name="connsiteX4" fmla="*/ 53844 w 671423"/>
                <a:gd name="connsiteY4" fmla="*/ 765066 h 973578"/>
                <a:gd name="connsiteX5" fmla="*/ 364982 w 671423"/>
                <a:gd name="connsiteY5" fmla="*/ 973578 h 973578"/>
                <a:gd name="connsiteX6" fmla="*/ 620893 w 671423"/>
                <a:gd name="connsiteY6" fmla="*/ 973578 h 973578"/>
                <a:gd name="connsiteX7" fmla="*/ 668925 w 671423"/>
                <a:gd name="connsiteY7" fmla="*/ 841671 h 973578"/>
                <a:gd name="connsiteX8" fmla="*/ 489049 w 671423"/>
                <a:gd name="connsiteY8" fmla="*/ 0 h 97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1423" h="973578">
                  <a:moveTo>
                    <a:pt x="489049" y="0"/>
                  </a:moveTo>
                  <a:cubicBezTo>
                    <a:pt x="489049" y="0"/>
                    <a:pt x="285836" y="119010"/>
                    <a:pt x="333480" y="388493"/>
                  </a:cubicBezTo>
                  <a:cubicBezTo>
                    <a:pt x="381123" y="657977"/>
                    <a:pt x="459491" y="750605"/>
                    <a:pt x="291281" y="713085"/>
                  </a:cubicBezTo>
                  <a:cubicBezTo>
                    <a:pt x="123072" y="675564"/>
                    <a:pt x="53844" y="590557"/>
                    <a:pt x="53844" y="590557"/>
                  </a:cubicBezTo>
                  <a:cubicBezTo>
                    <a:pt x="53844" y="590557"/>
                    <a:pt x="-67305" y="689830"/>
                    <a:pt x="53844" y="765066"/>
                  </a:cubicBezTo>
                  <a:cubicBezTo>
                    <a:pt x="174994" y="840303"/>
                    <a:pt x="339313" y="840303"/>
                    <a:pt x="364982" y="973578"/>
                  </a:cubicBezTo>
                  <a:lnTo>
                    <a:pt x="620893" y="973578"/>
                  </a:lnTo>
                  <a:cubicBezTo>
                    <a:pt x="620893" y="973578"/>
                    <a:pt x="641506" y="914953"/>
                    <a:pt x="668925" y="841671"/>
                  </a:cubicBezTo>
                  <a:cubicBezTo>
                    <a:pt x="696344" y="768388"/>
                    <a:pt x="489049" y="0"/>
                    <a:pt x="489049" y="0"/>
                  </a:cubicBezTo>
                  <a:close/>
                </a:path>
              </a:pathLst>
            </a:custGeom>
            <a:solidFill>
              <a:srgbClr val="000000">
                <a:alpha val="9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8" name="任意多边形: 形状 277">
              <a:extLst>
                <a:ext uri="{FF2B5EF4-FFF2-40B4-BE49-F238E27FC236}">
                  <a16:creationId xmlns:a16="http://schemas.microsoft.com/office/drawing/2014/main" id="{44235F81-052A-4621-81F9-FEDB0C124164}"/>
                </a:ext>
              </a:extLst>
            </p:cNvPr>
            <p:cNvSpPr/>
            <p:nvPr/>
          </p:nvSpPr>
          <p:spPr>
            <a:xfrm>
              <a:off x="10561672" y="3368038"/>
              <a:ext cx="176266" cy="207607"/>
            </a:xfrm>
            <a:custGeom>
              <a:avLst/>
              <a:gdLst>
                <a:gd name="connsiteX0" fmla="*/ 44514 w 187359"/>
                <a:gd name="connsiteY0" fmla="*/ 108731 h 220673"/>
                <a:gd name="connsiteX1" fmla="*/ 119965 w 187359"/>
                <a:gd name="connsiteY1" fmla="*/ 113421 h 220673"/>
                <a:gd name="connsiteX2" fmla="*/ 109658 w 187359"/>
                <a:gd name="connsiteY2" fmla="*/ 187876 h 220673"/>
                <a:gd name="connsiteX3" fmla="*/ 173053 w 187359"/>
                <a:gd name="connsiteY3" fmla="*/ 219143 h 220673"/>
                <a:gd name="connsiteX4" fmla="*/ 186276 w 187359"/>
                <a:gd name="connsiteY4" fmla="*/ 114398 h 220673"/>
                <a:gd name="connsiteX5" fmla="*/ 154579 w 187359"/>
                <a:gd name="connsiteY5" fmla="*/ 34667 h 220673"/>
                <a:gd name="connsiteX6" fmla="*/ 122298 w 187359"/>
                <a:gd name="connsiteY6" fmla="*/ 12585 h 220673"/>
                <a:gd name="connsiteX7" fmla="*/ 19817 w 187359"/>
                <a:gd name="connsiteY7" fmla="*/ 16298 h 220673"/>
                <a:gd name="connsiteX8" fmla="*/ 13011 w 187359"/>
                <a:gd name="connsiteY8" fmla="*/ 95638 h 220673"/>
                <a:gd name="connsiteX9" fmla="*/ 44514 w 187359"/>
                <a:gd name="connsiteY9" fmla="*/ 108731 h 220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359" h="220673">
                  <a:moveTo>
                    <a:pt x="44514" y="108731"/>
                  </a:moveTo>
                  <a:cubicBezTo>
                    <a:pt x="69399" y="113222"/>
                    <a:pt x="94718" y="114795"/>
                    <a:pt x="119965" y="113421"/>
                  </a:cubicBezTo>
                  <a:cubicBezTo>
                    <a:pt x="102098" y="133970"/>
                    <a:pt x="98050" y="163207"/>
                    <a:pt x="109658" y="187876"/>
                  </a:cubicBezTo>
                  <a:cubicBezTo>
                    <a:pt x="120591" y="212230"/>
                    <a:pt x="147194" y="225350"/>
                    <a:pt x="173053" y="219143"/>
                  </a:cubicBezTo>
                  <a:lnTo>
                    <a:pt x="186276" y="114398"/>
                  </a:lnTo>
                  <a:cubicBezTo>
                    <a:pt x="191215" y="83974"/>
                    <a:pt x="179019" y="53297"/>
                    <a:pt x="154579" y="34667"/>
                  </a:cubicBezTo>
                  <a:cubicBezTo>
                    <a:pt x="144270" y="26661"/>
                    <a:pt x="133491" y="19287"/>
                    <a:pt x="122298" y="12585"/>
                  </a:cubicBezTo>
                  <a:cubicBezTo>
                    <a:pt x="90113" y="-5443"/>
                    <a:pt x="50627" y="-4012"/>
                    <a:pt x="19817" y="16298"/>
                  </a:cubicBezTo>
                  <a:cubicBezTo>
                    <a:pt x="-3675" y="36417"/>
                    <a:pt x="-6709" y="71776"/>
                    <a:pt x="13011" y="95638"/>
                  </a:cubicBezTo>
                  <a:cubicBezTo>
                    <a:pt x="21980" y="103057"/>
                    <a:pt x="32950" y="107616"/>
                    <a:pt x="44514" y="108731"/>
                  </a:cubicBezTo>
                  <a:close/>
                </a:path>
              </a:pathLst>
            </a:custGeom>
            <a:solidFill>
              <a:srgbClr val="24285B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9" name="任意多边形: 形状 278">
              <a:extLst>
                <a:ext uri="{FF2B5EF4-FFF2-40B4-BE49-F238E27FC236}">
                  <a16:creationId xmlns:a16="http://schemas.microsoft.com/office/drawing/2014/main" id="{F183333F-1A69-49CC-B759-0BF141FC44CD}"/>
                </a:ext>
              </a:extLst>
            </p:cNvPr>
            <p:cNvSpPr/>
            <p:nvPr/>
          </p:nvSpPr>
          <p:spPr>
            <a:xfrm>
              <a:off x="10656971" y="3516712"/>
              <a:ext cx="39322" cy="48302"/>
            </a:xfrm>
            <a:custGeom>
              <a:avLst/>
              <a:gdLst>
                <a:gd name="connsiteX0" fmla="*/ 0 w 41797"/>
                <a:gd name="connsiteY0" fmla="*/ 26328 h 51342"/>
                <a:gd name="connsiteX1" fmla="*/ 28197 w 41797"/>
                <a:gd name="connsiteY1" fmla="*/ 728 h 51342"/>
                <a:gd name="connsiteX2" fmla="*/ 11862 w 41797"/>
                <a:gd name="connsiteY2" fmla="*/ 51342 h 5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797" h="51342">
                  <a:moveTo>
                    <a:pt x="0" y="26328"/>
                  </a:moveTo>
                  <a:cubicBezTo>
                    <a:pt x="0" y="26328"/>
                    <a:pt x="5056" y="-5134"/>
                    <a:pt x="28197" y="728"/>
                  </a:cubicBezTo>
                  <a:cubicBezTo>
                    <a:pt x="51337" y="6591"/>
                    <a:pt x="44337" y="51537"/>
                    <a:pt x="11862" y="51342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0" name="任意多边形: 形状 279">
              <a:extLst>
                <a:ext uri="{FF2B5EF4-FFF2-40B4-BE49-F238E27FC236}">
                  <a16:creationId xmlns:a16="http://schemas.microsoft.com/office/drawing/2014/main" id="{2995B9DE-DE52-4B61-A2B1-885BC7826AB0}"/>
                </a:ext>
              </a:extLst>
            </p:cNvPr>
            <p:cNvSpPr/>
            <p:nvPr/>
          </p:nvSpPr>
          <p:spPr>
            <a:xfrm>
              <a:off x="8876341" y="3631751"/>
              <a:ext cx="1627319" cy="1197591"/>
            </a:xfrm>
            <a:custGeom>
              <a:avLst/>
              <a:gdLst>
                <a:gd name="connsiteX0" fmla="*/ 0 w 1729733"/>
                <a:gd name="connsiteY0" fmla="*/ 0 h 1272960"/>
                <a:gd name="connsiteX1" fmla="*/ 1729734 w 1729733"/>
                <a:gd name="connsiteY1" fmla="*/ 0 h 1272960"/>
                <a:gd name="connsiteX2" fmla="*/ 1729734 w 1729733"/>
                <a:gd name="connsiteY2" fmla="*/ 1272961 h 1272960"/>
                <a:gd name="connsiteX3" fmla="*/ 0 w 1729733"/>
                <a:gd name="connsiteY3" fmla="*/ 1272961 h 127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9733" h="1272960">
                  <a:moveTo>
                    <a:pt x="0" y="0"/>
                  </a:moveTo>
                  <a:lnTo>
                    <a:pt x="1729734" y="0"/>
                  </a:lnTo>
                  <a:lnTo>
                    <a:pt x="1729734" y="1272961"/>
                  </a:lnTo>
                  <a:lnTo>
                    <a:pt x="0" y="1272961"/>
                  </a:lnTo>
                  <a:close/>
                </a:path>
              </a:pathLst>
            </a:custGeom>
            <a:solidFill>
              <a:srgbClr val="FFD200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1" name="任意多边形: 形状 280">
              <a:extLst>
                <a:ext uri="{FF2B5EF4-FFF2-40B4-BE49-F238E27FC236}">
                  <a16:creationId xmlns:a16="http://schemas.microsoft.com/office/drawing/2014/main" id="{8F565099-16B3-43EF-96D4-42E29B6635E1}"/>
                </a:ext>
              </a:extLst>
            </p:cNvPr>
            <p:cNvSpPr/>
            <p:nvPr/>
          </p:nvSpPr>
          <p:spPr>
            <a:xfrm>
              <a:off x="9010808" y="3743347"/>
              <a:ext cx="1358569" cy="974398"/>
            </a:xfrm>
            <a:custGeom>
              <a:avLst/>
              <a:gdLst>
                <a:gd name="connsiteX0" fmla="*/ 0 w 1444069"/>
                <a:gd name="connsiteY0" fmla="*/ 0 h 1035721"/>
                <a:gd name="connsiteX1" fmla="*/ 1444070 w 1444069"/>
                <a:gd name="connsiteY1" fmla="*/ 0 h 1035721"/>
                <a:gd name="connsiteX2" fmla="*/ 1444070 w 1444069"/>
                <a:gd name="connsiteY2" fmla="*/ 1035722 h 1035721"/>
                <a:gd name="connsiteX3" fmla="*/ 0 w 1444069"/>
                <a:gd name="connsiteY3" fmla="*/ 1035722 h 103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4069" h="1035721">
                  <a:moveTo>
                    <a:pt x="0" y="0"/>
                  </a:moveTo>
                  <a:lnTo>
                    <a:pt x="1444070" y="0"/>
                  </a:lnTo>
                  <a:lnTo>
                    <a:pt x="1444070" y="1035722"/>
                  </a:lnTo>
                  <a:lnTo>
                    <a:pt x="0" y="1035722"/>
                  </a:lnTo>
                  <a:close/>
                </a:path>
              </a:pathLst>
            </a:custGeom>
            <a:solidFill>
              <a:srgbClr val="FFFFFF">
                <a:alpha val="43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2" name="任意多边形: 形状 281">
              <a:extLst>
                <a:ext uri="{FF2B5EF4-FFF2-40B4-BE49-F238E27FC236}">
                  <a16:creationId xmlns:a16="http://schemas.microsoft.com/office/drawing/2014/main" id="{8730558E-EF1D-459B-880E-0E7B741FA020}"/>
                </a:ext>
              </a:extLst>
            </p:cNvPr>
            <p:cNvSpPr/>
            <p:nvPr/>
          </p:nvSpPr>
          <p:spPr>
            <a:xfrm>
              <a:off x="9026359" y="4030703"/>
              <a:ext cx="1342836" cy="687042"/>
            </a:xfrm>
            <a:custGeom>
              <a:avLst/>
              <a:gdLst>
                <a:gd name="connsiteX0" fmla="*/ 0 w 1427346"/>
                <a:gd name="connsiteY0" fmla="*/ 730282 h 730281"/>
                <a:gd name="connsiteX1" fmla="*/ 393006 w 1427346"/>
                <a:gd name="connsiteY1" fmla="*/ 0 h 730281"/>
                <a:gd name="connsiteX2" fmla="*/ 726702 w 1427346"/>
                <a:gd name="connsiteY2" fmla="*/ 566325 h 730281"/>
                <a:gd name="connsiteX3" fmla="*/ 1026950 w 1427346"/>
                <a:gd name="connsiteY3" fmla="*/ 212421 h 730281"/>
                <a:gd name="connsiteX4" fmla="*/ 1427346 w 1427346"/>
                <a:gd name="connsiteY4" fmla="*/ 730282 h 730281"/>
                <a:gd name="connsiteX5" fmla="*/ 0 w 1427346"/>
                <a:gd name="connsiteY5" fmla="*/ 730282 h 730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7346" h="730281">
                  <a:moveTo>
                    <a:pt x="0" y="730282"/>
                  </a:moveTo>
                  <a:lnTo>
                    <a:pt x="393006" y="0"/>
                  </a:lnTo>
                  <a:lnTo>
                    <a:pt x="726702" y="566325"/>
                  </a:lnTo>
                  <a:lnTo>
                    <a:pt x="1026950" y="212421"/>
                  </a:lnTo>
                  <a:lnTo>
                    <a:pt x="1427346" y="730282"/>
                  </a:lnTo>
                  <a:lnTo>
                    <a:pt x="0" y="730282"/>
                  </a:ln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3" name="任意多边形: 形状 282">
              <a:extLst>
                <a:ext uri="{FF2B5EF4-FFF2-40B4-BE49-F238E27FC236}">
                  <a16:creationId xmlns:a16="http://schemas.microsoft.com/office/drawing/2014/main" id="{FD5849A3-B9B6-4456-8B48-A683D35C60D6}"/>
                </a:ext>
              </a:extLst>
            </p:cNvPr>
            <p:cNvSpPr/>
            <p:nvPr/>
          </p:nvSpPr>
          <p:spPr>
            <a:xfrm>
              <a:off x="9626243" y="3943007"/>
              <a:ext cx="218073" cy="219147"/>
            </a:xfrm>
            <a:custGeom>
              <a:avLst/>
              <a:gdLst>
                <a:gd name="connsiteX0" fmla="*/ 231798 w 231797"/>
                <a:gd name="connsiteY0" fmla="*/ 116470 h 232939"/>
                <a:gd name="connsiteX1" fmla="*/ 115899 w 231797"/>
                <a:gd name="connsiteY1" fmla="*/ 232940 h 232939"/>
                <a:gd name="connsiteX2" fmla="*/ 0 w 231797"/>
                <a:gd name="connsiteY2" fmla="*/ 116470 h 232939"/>
                <a:gd name="connsiteX3" fmla="*/ 115899 w 231797"/>
                <a:gd name="connsiteY3" fmla="*/ 0 h 232939"/>
                <a:gd name="connsiteX4" fmla="*/ 231798 w 231797"/>
                <a:gd name="connsiteY4" fmla="*/ 116470 h 23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97" h="232939">
                  <a:moveTo>
                    <a:pt x="231798" y="116470"/>
                  </a:moveTo>
                  <a:cubicBezTo>
                    <a:pt x="231798" y="180794"/>
                    <a:pt x="179908" y="232940"/>
                    <a:pt x="115899" y="232940"/>
                  </a:cubicBezTo>
                  <a:cubicBezTo>
                    <a:pt x="51890" y="232940"/>
                    <a:pt x="0" y="180795"/>
                    <a:pt x="0" y="116470"/>
                  </a:cubicBezTo>
                  <a:cubicBezTo>
                    <a:pt x="0" y="52146"/>
                    <a:pt x="51890" y="0"/>
                    <a:pt x="115899" y="0"/>
                  </a:cubicBezTo>
                  <a:cubicBezTo>
                    <a:pt x="179908" y="0"/>
                    <a:pt x="231798" y="52145"/>
                    <a:pt x="231798" y="116470"/>
                  </a:cubicBezTo>
                  <a:close/>
                </a:path>
              </a:pathLst>
            </a:custGeom>
            <a:solidFill>
              <a:srgbClr val="FFFFFF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4" name="任意多边形: 形状 283">
              <a:extLst>
                <a:ext uri="{FF2B5EF4-FFF2-40B4-BE49-F238E27FC236}">
                  <a16:creationId xmlns:a16="http://schemas.microsoft.com/office/drawing/2014/main" id="{028C8FC5-E16B-4565-9568-54FC866ADAEC}"/>
                </a:ext>
              </a:extLst>
            </p:cNvPr>
            <p:cNvSpPr/>
            <p:nvPr/>
          </p:nvSpPr>
          <p:spPr>
            <a:xfrm>
              <a:off x="10409078" y="4118981"/>
              <a:ext cx="755194" cy="476057"/>
            </a:xfrm>
            <a:custGeom>
              <a:avLst/>
              <a:gdLst>
                <a:gd name="connsiteX0" fmla="*/ 800013 w 802722"/>
                <a:gd name="connsiteY0" fmla="*/ 138714 h 506017"/>
                <a:gd name="connsiteX1" fmla="*/ 663890 w 802722"/>
                <a:gd name="connsiteY1" fmla="*/ 504148 h 506017"/>
                <a:gd name="connsiteX2" fmla="*/ 206711 w 802722"/>
                <a:gd name="connsiteY2" fmla="*/ 410543 h 506017"/>
                <a:gd name="connsiteX3" fmla="*/ 84784 w 802722"/>
                <a:gd name="connsiteY3" fmla="*/ 349572 h 506017"/>
                <a:gd name="connsiteX4" fmla="*/ 19445 w 802722"/>
                <a:gd name="connsiteY4" fmla="*/ 227825 h 506017"/>
                <a:gd name="connsiteX5" fmla="*/ 182793 w 802722"/>
                <a:gd name="connsiteY5" fmla="*/ 282738 h 506017"/>
                <a:gd name="connsiteX6" fmla="*/ 427619 w 802722"/>
                <a:gd name="connsiteY6" fmla="*/ 323776 h 506017"/>
                <a:gd name="connsiteX7" fmla="*/ 530364 w 802722"/>
                <a:gd name="connsiteY7" fmla="*/ 226217 h 506017"/>
                <a:gd name="connsiteX8" fmla="*/ 526989 w 802722"/>
                <a:gd name="connsiteY8" fmla="*/ 197340 h 506017"/>
                <a:gd name="connsiteX9" fmla="*/ 495486 w 802722"/>
                <a:gd name="connsiteY9" fmla="*/ 78134 h 506017"/>
                <a:gd name="connsiteX10" fmla="*/ 800013 w 802722"/>
                <a:gd name="connsiteY10" fmla="*/ 138714 h 506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2722" h="506017">
                  <a:moveTo>
                    <a:pt x="800013" y="138714"/>
                  </a:moveTo>
                  <a:cubicBezTo>
                    <a:pt x="800013" y="138714"/>
                    <a:pt x="833655" y="484802"/>
                    <a:pt x="663890" y="504148"/>
                  </a:cubicBezTo>
                  <a:cubicBezTo>
                    <a:pt x="536323" y="518609"/>
                    <a:pt x="331750" y="445522"/>
                    <a:pt x="206711" y="410543"/>
                  </a:cubicBezTo>
                  <a:cubicBezTo>
                    <a:pt x="152651" y="394909"/>
                    <a:pt x="126398" y="387679"/>
                    <a:pt x="84784" y="349572"/>
                  </a:cubicBezTo>
                  <a:cubicBezTo>
                    <a:pt x="35002" y="303843"/>
                    <a:pt x="-34226" y="271404"/>
                    <a:pt x="19445" y="227825"/>
                  </a:cubicBezTo>
                  <a:cubicBezTo>
                    <a:pt x="114925" y="149658"/>
                    <a:pt x="182793" y="282738"/>
                    <a:pt x="182793" y="282738"/>
                  </a:cubicBezTo>
                  <a:cubicBezTo>
                    <a:pt x="262508" y="306064"/>
                    <a:pt x="344687" y="319838"/>
                    <a:pt x="427619" y="323776"/>
                  </a:cubicBezTo>
                  <a:cubicBezTo>
                    <a:pt x="482800" y="325348"/>
                    <a:pt x="528800" y="281669"/>
                    <a:pt x="530364" y="226217"/>
                  </a:cubicBezTo>
                  <a:cubicBezTo>
                    <a:pt x="530638" y="216478"/>
                    <a:pt x="529501" y="206750"/>
                    <a:pt x="526989" y="197340"/>
                  </a:cubicBezTo>
                  <a:lnTo>
                    <a:pt x="495486" y="78134"/>
                  </a:lnTo>
                  <a:cubicBezTo>
                    <a:pt x="495486" y="78134"/>
                    <a:pt x="719700" y="-132918"/>
                    <a:pt x="800013" y="138714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5" name="任意多边形: 形状 284">
              <a:extLst>
                <a:ext uri="{FF2B5EF4-FFF2-40B4-BE49-F238E27FC236}">
                  <a16:creationId xmlns:a16="http://schemas.microsoft.com/office/drawing/2014/main" id="{30843425-28B5-4C12-9B62-5D39DF65A002}"/>
                </a:ext>
              </a:extLst>
            </p:cNvPr>
            <p:cNvSpPr/>
            <p:nvPr/>
          </p:nvSpPr>
          <p:spPr>
            <a:xfrm>
              <a:off x="10547998" y="3512617"/>
              <a:ext cx="36708" cy="56441"/>
            </a:xfrm>
            <a:custGeom>
              <a:avLst/>
              <a:gdLst>
                <a:gd name="connsiteX0" fmla="*/ 30462 w 39018"/>
                <a:gd name="connsiteY0" fmla="*/ 0 h 59993"/>
                <a:gd name="connsiteX1" fmla="*/ 3626 w 39018"/>
                <a:gd name="connsiteY1" fmla="*/ 28140 h 59993"/>
                <a:gd name="connsiteX2" fmla="*/ 4126 w 39018"/>
                <a:gd name="connsiteY2" fmla="*/ 46926 h 59993"/>
                <a:gd name="connsiteX3" fmla="*/ 8876 w 39018"/>
                <a:gd name="connsiteY3" fmla="*/ 49832 h 59993"/>
                <a:gd name="connsiteX4" fmla="*/ 39018 w 39018"/>
                <a:gd name="connsiteY4" fmla="*/ 59994 h 5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18" h="59993">
                  <a:moveTo>
                    <a:pt x="30462" y="0"/>
                  </a:moveTo>
                  <a:lnTo>
                    <a:pt x="3626" y="28140"/>
                  </a:lnTo>
                  <a:cubicBezTo>
                    <a:pt x="-1398" y="33467"/>
                    <a:pt x="-1174" y="41878"/>
                    <a:pt x="4126" y="46926"/>
                  </a:cubicBezTo>
                  <a:cubicBezTo>
                    <a:pt x="5487" y="48222"/>
                    <a:pt x="7106" y="49213"/>
                    <a:pt x="8876" y="49832"/>
                  </a:cubicBezTo>
                  <a:lnTo>
                    <a:pt x="39018" y="59994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6" name="任意多边形: 形状 285">
              <a:extLst>
                <a:ext uri="{FF2B5EF4-FFF2-40B4-BE49-F238E27FC236}">
                  <a16:creationId xmlns:a16="http://schemas.microsoft.com/office/drawing/2014/main" id="{C413271B-3112-498F-B1E9-E0A3783AB5D4}"/>
                </a:ext>
              </a:extLst>
            </p:cNvPr>
            <p:cNvSpPr/>
            <p:nvPr/>
          </p:nvSpPr>
          <p:spPr>
            <a:xfrm>
              <a:off x="10818932" y="3757325"/>
              <a:ext cx="382341" cy="511462"/>
            </a:xfrm>
            <a:custGeom>
              <a:avLst/>
              <a:gdLst>
                <a:gd name="connsiteX0" fmla="*/ 188766 w 406403"/>
                <a:gd name="connsiteY0" fmla="*/ 19927 h 543650"/>
                <a:gd name="connsiteX1" fmla="*/ 406368 w 406403"/>
                <a:gd name="connsiteY1" fmla="*/ 520396 h 543650"/>
                <a:gd name="connsiteX2" fmla="*/ 45059 w 406403"/>
                <a:gd name="connsiteY2" fmla="*/ 543651 h 543650"/>
                <a:gd name="connsiteX3" fmla="*/ 49726 w 406403"/>
                <a:gd name="connsiteY3" fmla="*/ 46895 h 543650"/>
                <a:gd name="connsiteX4" fmla="*/ 178467 w 406403"/>
                <a:gd name="connsiteY4" fmla="*/ 12926 h 543650"/>
                <a:gd name="connsiteX5" fmla="*/ 188766 w 406403"/>
                <a:gd name="connsiteY5" fmla="*/ 19927 h 543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403" h="543650">
                  <a:moveTo>
                    <a:pt x="188766" y="19927"/>
                  </a:moveTo>
                  <a:cubicBezTo>
                    <a:pt x="276079" y="87737"/>
                    <a:pt x="408896" y="237429"/>
                    <a:pt x="406368" y="520396"/>
                  </a:cubicBezTo>
                  <a:lnTo>
                    <a:pt x="45059" y="543651"/>
                  </a:lnTo>
                  <a:cubicBezTo>
                    <a:pt x="45059" y="543651"/>
                    <a:pt x="-59367" y="232934"/>
                    <a:pt x="49726" y="46895"/>
                  </a:cubicBezTo>
                  <a:cubicBezTo>
                    <a:pt x="75943" y="1789"/>
                    <a:pt x="133582" y="-13420"/>
                    <a:pt x="178467" y="12926"/>
                  </a:cubicBezTo>
                  <a:cubicBezTo>
                    <a:pt x="182050" y="15029"/>
                    <a:pt x="185490" y="17368"/>
                    <a:pt x="188766" y="1992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8" name="任意多边形: 形状 287">
              <a:extLst>
                <a:ext uri="{FF2B5EF4-FFF2-40B4-BE49-F238E27FC236}">
                  <a16:creationId xmlns:a16="http://schemas.microsoft.com/office/drawing/2014/main" id="{28BDE79F-0DE5-4463-9BA9-B07147EACE2D}"/>
                </a:ext>
              </a:extLst>
            </p:cNvPr>
            <p:cNvSpPr/>
            <p:nvPr/>
          </p:nvSpPr>
          <p:spPr>
            <a:xfrm rot="10800000">
              <a:off x="7652605" y="2490233"/>
              <a:ext cx="512253" cy="81444"/>
            </a:xfrm>
            <a:custGeom>
              <a:avLst/>
              <a:gdLst>
                <a:gd name="connsiteX0" fmla="*/ 0 w 544491"/>
                <a:gd name="connsiteY0" fmla="*/ 0 h 86570"/>
                <a:gd name="connsiteX1" fmla="*/ 544492 w 544491"/>
                <a:gd name="connsiteY1" fmla="*/ 0 h 86570"/>
                <a:gd name="connsiteX2" fmla="*/ 544492 w 544491"/>
                <a:gd name="connsiteY2" fmla="*/ 86571 h 86570"/>
                <a:gd name="connsiteX3" fmla="*/ 0 w 544491"/>
                <a:gd name="connsiteY3" fmla="*/ 86571 h 8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4491" h="86570">
                  <a:moveTo>
                    <a:pt x="0" y="0"/>
                  </a:moveTo>
                  <a:lnTo>
                    <a:pt x="544492" y="0"/>
                  </a:lnTo>
                  <a:lnTo>
                    <a:pt x="544492" y="86571"/>
                  </a:lnTo>
                  <a:lnTo>
                    <a:pt x="0" y="86571"/>
                  </a:lnTo>
                  <a:close/>
                </a:path>
              </a:pathLst>
            </a:custGeom>
            <a:solidFill>
              <a:srgbClr val="C9C9C9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9" name="任意多边形: 形状 288">
              <a:extLst>
                <a:ext uri="{FF2B5EF4-FFF2-40B4-BE49-F238E27FC236}">
                  <a16:creationId xmlns:a16="http://schemas.microsoft.com/office/drawing/2014/main" id="{39F7C1D0-48EF-4614-AC1E-6F609AC100BA}"/>
                </a:ext>
              </a:extLst>
            </p:cNvPr>
            <p:cNvSpPr/>
            <p:nvPr/>
          </p:nvSpPr>
          <p:spPr>
            <a:xfrm rot="10800000">
              <a:off x="7652605" y="2408420"/>
              <a:ext cx="387483" cy="81444"/>
            </a:xfrm>
            <a:custGeom>
              <a:avLst/>
              <a:gdLst>
                <a:gd name="connsiteX0" fmla="*/ 0 w 411869"/>
                <a:gd name="connsiteY0" fmla="*/ 0 h 86570"/>
                <a:gd name="connsiteX1" fmla="*/ 411869 w 411869"/>
                <a:gd name="connsiteY1" fmla="*/ 0 h 86570"/>
                <a:gd name="connsiteX2" fmla="*/ 411869 w 411869"/>
                <a:gd name="connsiteY2" fmla="*/ 86571 h 86570"/>
                <a:gd name="connsiteX3" fmla="*/ 0 w 411869"/>
                <a:gd name="connsiteY3" fmla="*/ 86571 h 86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869" h="86570">
                  <a:moveTo>
                    <a:pt x="0" y="0"/>
                  </a:moveTo>
                  <a:lnTo>
                    <a:pt x="411869" y="0"/>
                  </a:lnTo>
                  <a:lnTo>
                    <a:pt x="411869" y="86571"/>
                  </a:lnTo>
                  <a:lnTo>
                    <a:pt x="0" y="86571"/>
                  </a:lnTo>
                  <a:close/>
                </a:path>
              </a:pathLst>
            </a:custGeom>
            <a:solidFill>
              <a:srgbClr val="E6E6E6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0" name="任意多边形: 形状 289">
              <a:extLst>
                <a:ext uri="{FF2B5EF4-FFF2-40B4-BE49-F238E27FC236}">
                  <a16:creationId xmlns:a16="http://schemas.microsoft.com/office/drawing/2014/main" id="{638A8BF1-B64B-4B6C-A00A-395D5D99815C}"/>
                </a:ext>
              </a:extLst>
            </p:cNvPr>
            <p:cNvSpPr/>
            <p:nvPr/>
          </p:nvSpPr>
          <p:spPr>
            <a:xfrm>
              <a:off x="7642176" y="2212735"/>
              <a:ext cx="228318" cy="188699"/>
            </a:xfrm>
            <a:custGeom>
              <a:avLst/>
              <a:gdLst>
                <a:gd name="connsiteX0" fmla="*/ 57366 w 242687"/>
                <a:gd name="connsiteY0" fmla="*/ 188069 h 200575"/>
                <a:gd name="connsiteX1" fmla="*/ 242688 w 242687"/>
                <a:gd name="connsiteY1" fmla="*/ 3788 h 200575"/>
                <a:gd name="connsiteX2" fmla="*/ 0 w 242687"/>
                <a:gd name="connsiteY2" fmla="*/ 200575 h 20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687" h="200575">
                  <a:moveTo>
                    <a:pt x="57366" y="188069"/>
                  </a:moveTo>
                  <a:cubicBezTo>
                    <a:pt x="57366" y="188069"/>
                    <a:pt x="209435" y="146249"/>
                    <a:pt x="242688" y="3788"/>
                  </a:cubicBezTo>
                  <a:cubicBezTo>
                    <a:pt x="242688" y="3788"/>
                    <a:pt x="6806" y="-44089"/>
                    <a:pt x="0" y="200575"/>
                  </a:cubicBezTo>
                  <a:close/>
                </a:path>
              </a:pathLst>
            </a:custGeom>
            <a:solidFill>
              <a:schemeClr val="accent1">
                <a:alpha val="58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1" name="任意多边形: 形状 290">
              <a:extLst>
                <a:ext uri="{FF2B5EF4-FFF2-40B4-BE49-F238E27FC236}">
                  <a16:creationId xmlns:a16="http://schemas.microsoft.com/office/drawing/2014/main" id="{575AAE3B-6D6F-4683-B68F-D8541F956584}"/>
                </a:ext>
              </a:extLst>
            </p:cNvPr>
            <p:cNvSpPr/>
            <p:nvPr/>
          </p:nvSpPr>
          <p:spPr>
            <a:xfrm>
              <a:off x="7577580" y="2067749"/>
              <a:ext cx="149142" cy="307947"/>
            </a:xfrm>
            <a:custGeom>
              <a:avLst/>
              <a:gdLst>
                <a:gd name="connsiteX0" fmla="*/ 107359 w 158528"/>
                <a:gd name="connsiteY0" fmla="*/ 326936 h 327327"/>
                <a:gd name="connsiteX1" fmla="*/ 119999 w 158528"/>
                <a:gd name="connsiteY1" fmla="*/ 0 h 327327"/>
                <a:gd name="connsiteX2" fmla="*/ 20435 w 158528"/>
                <a:gd name="connsiteY2" fmla="*/ 327327 h 327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28" h="327327">
                  <a:moveTo>
                    <a:pt x="107359" y="326936"/>
                  </a:moveTo>
                  <a:cubicBezTo>
                    <a:pt x="107359" y="326936"/>
                    <a:pt x="213535" y="157899"/>
                    <a:pt x="119999" y="0"/>
                  </a:cubicBezTo>
                  <a:cubicBezTo>
                    <a:pt x="119999" y="0"/>
                    <a:pt x="-59294" y="114516"/>
                    <a:pt x="20435" y="327327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2" name="任意多边形: 形状 291">
              <a:extLst>
                <a:ext uri="{FF2B5EF4-FFF2-40B4-BE49-F238E27FC236}">
                  <a16:creationId xmlns:a16="http://schemas.microsoft.com/office/drawing/2014/main" id="{FCFC7293-F51C-4406-B5FC-11C1D9084C30}"/>
                </a:ext>
              </a:extLst>
            </p:cNvPr>
            <p:cNvSpPr/>
            <p:nvPr/>
          </p:nvSpPr>
          <p:spPr>
            <a:xfrm>
              <a:off x="7437172" y="2175852"/>
              <a:ext cx="215615" cy="200027"/>
            </a:xfrm>
            <a:custGeom>
              <a:avLst/>
              <a:gdLst>
                <a:gd name="connsiteX0" fmla="*/ 229185 w 229185"/>
                <a:gd name="connsiteY0" fmla="*/ 212225 h 212616"/>
                <a:gd name="connsiteX1" fmla="*/ 3027 w 229185"/>
                <a:gd name="connsiteY1" fmla="*/ 0 h 212616"/>
                <a:gd name="connsiteX2" fmla="*/ 113092 w 229185"/>
                <a:gd name="connsiteY2" fmla="*/ 212616 h 21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9185" h="212616">
                  <a:moveTo>
                    <a:pt x="229185" y="212225"/>
                  </a:moveTo>
                  <a:cubicBezTo>
                    <a:pt x="229185" y="212225"/>
                    <a:pt x="172986" y="33808"/>
                    <a:pt x="3027" y="0"/>
                  </a:cubicBezTo>
                  <a:cubicBezTo>
                    <a:pt x="3027" y="0"/>
                    <a:pt x="-28670" y="115688"/>
                    <a:pt x="113092" y="212616"/>
                  </a:cubicBezTo>
                  <a:close/>
                </a:path>
              </a:pathLst>
            </a:custGeom>
            <a:solidFill>
              <a:schemeClr val="accent1">
                <a:alpha val="82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3" name="任意多边形: 形状 292">
              <a:extLst>
                <a:ext uri="{FF2B5EF4-FFF2-40B4-BE49-F238E27FC236}">
                  <a16:creationId xmlns:a16="http://schemas.microsoft.com/office/drawing/2014/main" id="{013BAD4F-2FCD-4CD7-9902-7D9F4A97C3B2}"/>
                </a:ext>
              </a:extLst>
            </p:cNvPr>
            <p:cNvSpPr/>
            <p:nvPr/>
          </p:nvSpPr>
          <p:spPr>
            <a:xfrm>
              <a:off x="7517771" y="2371651"/>
              <a:ext cx="238747" cy="200394"/>
            </a:xfrm>
            <a:custGeom>
              <a:avLst/>
              <a:gdLst>
                <a:gd name="connsiteX0" fmla="*/ 253772 w 253772"/>
                <a:gd name="connsiteY0" fmla="*/ 0 h 213006"/>
                <a:gd name="connsiteX1" fmla="*/ 223047 w 253772"/>
                <a:gd name="connsiteY1" fmla="*/ 212225 h 213006"/>
                <a:gd name="connsiteX2" fmla="*/ 28586 w 253772"/>
                <a:gd name="connsiteY2" fmla="*/ 213007 h 213006"/>
                <a:gd name="connsiteX3" fmla="*/ 0 w 253772"/>
                <a:gd name="connsiteY3" fmla="*/ 977 h 213006"/>
                <a:gd name="connsiteX4" fmla="*/ 253772 w 253772"/>
                <a:gd name="connsiteY4" fmla="*/ 0 h 213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772" h="213006">
                  <a:moveTo>
                    <a:pt x="253772" y="0"/>
                  </a:moveTo>
                  <a:lnTo>
                    <a:pt x="223047" y="212225"/>
                  </a:lnTo>
                  <a:lnTo>
                    <a:pt x="28586" y="213007"/>
                  </a:lnTo>
                  <a:lnTo>
                    <a:pt x="0" y="977"/>
                  </a:lnTo>
                  <a:lnTo>
                    <a:pt x="253772" y="0"/>
                  </a:lnTo>
                  <a:close/>
                </a:path>
              </a:pathLst>
            </a:custGeom>
            <a:solidFill>
              <a:srgbClr val="24285B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4" name="任意多边形: 形状 293">
              <a:extLst>
                <a:ext uri="{FF2B5EF4-FFF2-40B4-BE49-F238E27FC236}">
                  <a16:creationId xmlns:a16="http://schemas.microsoft.com/office/drawing/2014/main" id="{7E0795B0-6DC4-4185-95CE-CD84FF248A44}"/>
                </a:ext>
              </a:extLst>
            </p:cNvPr>
            <p:cNvSpPr/>
            <p:nvPr/>
          </p:nvSpPr>
          <p:spPr>
            <a:xfrm>
              <a:off x="8631740" y="2005240"/>
              <a:ext cx="330586" cy="835907"/>
            </a:xfrm>
            <a:custGeom>
              <a:avLst/>
              <a:gdLst>
                <a:gd name="connsiteX0" fmla="*/ 144291 w 351391"/>
                <a:gd name="connsiteY0" fmla="*/ 0 h 888514"/>
                <a:gd name="connsiteX1" fmla="*/ 119400 w 351391"/>
                <a:gd name="connsiteY1" fmla="*/ 547174 h 888514"/>
                <a:gd name="connsiteX2" fmla="*/ 0 w 351391"/>
                <a:gd name="connsiteY2" fmla="*/ 711522 h 888514"/>
                <a:gd name="connsiteX3" fmla="*/ 0 w 351391"/>
                <a:gd name="connsiteY3" fmla="*/ 875283 h 888514"/>
                <a:gd name="connsiteX4" fmla="*/ 154208 w 351391"/>
                <a:gd name="connsiteY4" fmla="*/ 875283 h 888514"/>
                <a:gd name="connsiteX5" fmla="*/ 351392 w 351391"/>
                <a:gd name="connsiteY5" fmla="*/ 447510 h 88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391" h="888514">
                  <a:moveTo>
                    <a:pt x="144291" y="0"/>
                  </a:moveTo>
                  <a:lnTo>
                    <a:pt x="119400" y="547174"/>
                  </a:lnTo>
                  <a:cubicBezTo>
                    <a:pt x="46865" y="683967"/>
                    <a:pt x="25863" y="706636"/>
                    <a:pt x="0" y="711522"/>
                  </a:cubicBezTo>
                  <a:lnTo>
                    <a:pt x="0" y="875283"/>
                  </a:lnTo>
                  <a:cubicBezTo>
                    <a:pt x="63978" y="890916"/>
                    <a:pt x="120761" y="894825"/>
                    <a:pt x="154208" y="875283"/>
                  </a:cubicBezTo>
                  <a:cubicBezTo>
                    <a:pt x="270885" y="804932"/>
                    <a:pt x="351392" y="447510"/>
                    <a:pt x="351392" y="44751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5" name="任意多边形: 形状 294">
              <a:extLst>
                <a:ext uri="{FF2B5EF4-FFF2-40B4-BE49-F238E27FC236}">
                  <a16:creationId xmlns:a16="http://schemas.microsoft.com/office/drawing/2014/main" id="{44C2C6E3-94C6-4B42-B115-8EB7689DA66C}"/>
                </a:ext>
              </a:extLst>
            </p:cNvPr>
            <p:cNvSpPr/>
            <p:nvPr/>
          </p:nvSpPr>
          <p:spPr>
            <a:xfrm rot="19221600">
              <a:off x="7802841" y="3033716"/>
              <a:ext cx="472371" cy="52580"/>
            </a:xfrm>
            <a:custGeom>
              <a:avLst/>
              <a:gdLst>
                <a:gd name="connsiteX0" fmla="*/ 0 w 502099"/>
                <a:gd name="connsiteY0" fmla="*/ 0 h 55889"/>
                <a:gd name="connsiteX1" fmla="*/ 502099 w 502099"/>
                <a:gd name="connsiteY1" fmla="*/ 0 h 55889"/>
                <a:gd name="connsiteX2" fmla="*/ 502099 w 502099"/>
                <a:gd name="connsiteY2" fmla="*/ 55890 h 55889"/>
                <a:gd name="connsiteX3" fmla="*/ 0 w 502099"/>
                <a:gd name="connsiteY3" fmla="*/ 55890 h 55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2099" h="55889">
                  <a:moveTo>
                    <a:pt x="0" y="0"/>
                  </a:moveTo>
                  <a:lnTo>
                    <a:pt x="502099" y="0"/>
                  </a:lnTo>
                  <a:lnTo>
                    <a:pt x="502099" y="55890"/>
                  </a:lnTo>
                  <a:lnTo>
                    <a:pt x="0" y="55890"/>
                  </a:lnTo>
                  <a:close/>
                </a:path>
              </a:pathLst>
            </a:custGeom>
            <a:solidFill>
              <a:srgbClr val="FFFFFF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6" name="任意多边形: 形状 295">
              <a:extLst>
                <a:ext uri="{FF2B5EF4-FFF2-40B4-BE49-F238E27FC236}">
                  <a16:creationId xmlns:a16="http://schemas.microsoft.com/office/drawing/2014/main" id="{ABC60B1E-67C5-4AEC-A95B-BC36F1481817}"/>
                </a:ext>
              </a:extLst>
            </p:cNvPr>
            <p:cNvSpPr/>
            <p:nvPr/>
          </p:nvSpPr>
          <p:spPr>
            <a:xfrm rot="19221600">
              <a:off x="7889846" y="3171205"/>
              <a:ext cx="296009" cy="52580"/>
            </a:xfrm>
            <a:custGeom>
              <a:avLst/>
              <a:gdLst>
                <a:gd name="connsiteX0" fmla="*/ 0 w 314638"/>
                <a:gd name="connsiteY0" fmla="*/ 0 h 55889"/>
                <a:gd name="connsiteX1" fmla="*/ 314638 w 314638"/>
                <a:gd name="connsiteY1" fmla="*/ 0 h 55889"/>
                <a:gd name="connsiteX2" fmla="*/ 314638 w 314638"/>
                <a:gd name="connsiteY2" fmla="*/ 55890 h 55889"/>
                <a:gd name="connsiteX3" fmla="*/ 0 w 314638"/>
                <a:gd name="connsiteY3" fmla="*/ 55890 h 55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638" h="55889">
                  <a:moveTo>
                    <a:pt x="0" y="0"/>
                  </a:moveTo>
                  <a:lnTo>
                    <a:pt x="314638" y="0"/>
                  </a:lnTo>
                  <a:lnTo>
                    <a:pt x="314638" y="55890"/>
                  </a:lnTo>
                  <a:lnTo>
                    <a:pt x="0" y="55890"/>
                  </a:lnTo>
                  <a:close/>
                </a:path>
              </a:pathLst>
            </a:custGeom>
            <a:solidFill>
              <a:srgbClr val="FFFFFF">
                <a:alpha val="17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7" name="任意多边形: 形状 296">
              <a:extLst>
                <a:ext uri="{FF2B5EF4-FFF2-40B4-BE49-F238E27FC236}">
                  <a16:creationId xmlns:a16="http://schemas.microsoft.com/office/drawing/2014/main" id="{E0A4D2BD-8F29-4AB7-B137-29C8EC9C3963}"/>
                </a:ext>
              </a:extLst>
            </p:cNvPr>
            <p:cNvSpPr/>
            <p:nvPr/>
          </p:nvSpPr>
          <p:spPr>
            <a:xfrm>
              <a:off x="8563684" y="1840696"/>
              <a:ext cx="227586" cy="260329"/>
            </a:xfrm>
            <a:custGeom>
              <a:avLst/>
              <a:gdLst>
                <a:gd name="connsiteX0" fmla="*/ 0 w 241909"/>
                <a:gd name="connsiteY0" fmla="*/ 0 h 276713"/>
                <a:gd name="connsiteX1" fmla="*/ 241910 w 241909"/>
                <a:gd name="connsiteY1" fmla="*/ 97319 h 276713"/>
                <a:gd name="connsiteX2" fmla="*/ 238993 w 241909"/>
                <a:gd name="connsiteY2" fmla="*/ 276714 h 276713"/>
                <a:gd name="connsiteX3" fmla="*/ 28197 w 241909"/>
                <a:gd name="connsiteY3" fmla="*/ 104354 h 276713"/>
                <a:gd name="connsiteX4" fmla="*/ 0 w 241909"/>
                <a:gd name="connsiteY4" fmla="*/ 0 h 276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909" h="276713">
                  <a:moveTo>
                    <a:pt x="0" y="0"/>
                  </a:moveTo>
                  <a:lnTo>
                    <a:pt x="241910" y="97319"/>
                  </a:lnTo>
                  <a:lnTo>
                    <a:pt x="238993" y="276714"/>
                  </a:lnTo>
                  <a:lnTo>
                    <a:pt x="28197" y="1043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8" name="任意多边形: 形状 297">
              <a:extLst>
                <a:ext uri="{FF2B5EF4-FFF2-40B4-BE49-F238E27FC236}">
                  <a16:creationId xmlns:a16="http://schemas.microsoft.com/office/drawing/2014/main" id="{04065662-C4EF-4EA2-A275-DE9DD2F5A9B0}"/>
                </a:ext>
              </a:extLst>
            </p:cNvPr>
            <p:cNvSpPr/>
            <p:nvPr/>
          </p:nvSpPr>
          <p:spPr>
            <a:xfrm>
              <a:off x="8620215" y="1914419"/>
              <a:ext cx="50310" cy="90086"/>
            </a:xfrm>
            <a:custGeom>
              <a:avLst/>
              <a:gdLst>
                <a:gd name="connsiteX0" fmla="*/ 0 w 53476"/>
                <a:gd name="connsiteY0" fmla="*/ 54327 h 95755"/>
                <a:gd name="connsiteX1" fmla="*/ 0 w 53476"/>
                <a:gd name="connsiteY1" fmla="*/ 0 h 95755"/>
                <a:gd name="connsiteX2" fmla="*/ 53477 w 53476"/>
                <a:gd name="connsiteY2" fmla="*/ 95755 h 9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476" h="95755">
                  <a:moveTo>
                    <a:pt x="0" y="54327"/>
                  </a:moveTo>
                  <a:cubicBezTo>
                    <a:pt x="5286" y="36607"/>
                    <a:pt x="5286" y="17719"/>
                    <a:pt x="0" y="0"/>
                  </a:cubicBezTo>
                  <a:cubicBezTo>
                    <a:pt x="29267" y="23946"/>
                    <a:pt x="48384" y="58176"/>
                    <a:pt x="53477" y="95755"/>
                  </a:cubicBezTo>
                  <a:close/>
                </a:path>
              </a:pathLst>
            </a:custGeom>
            <a:solidFill>
              <a:srgbClr val="CE8172">
                <a:alpha val="31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9" name="任意多边形: 形状 298">
              <a:extLst>
                <a:ext uri="{FF2B5EF4-FFF2-40B4-BE49-F238E27FC236}">
                  <a16:creationId xmlns:a16="http://schemas.microsoft.com/office/drawing/2014/main" id="{08C03525-5C53-4348-8F99-6E67222783BE}"/>
                </a:ext>
              </a:extLst>
            </p:cNvPr>
            <p:cNvSpPr/>
            <p:nvPr/>
          </p:nvSpPr>
          <p:spPr>
            <a:xfrm>
              <a:off x="8472020" y="1805331"/>
              <a:ext cx="178622" cy="196536"/>
            </a:xfrm>
            <a:custGeom>
              <a:avLst/>
              <a:gdLst>
                <a:gd name="connsiteX0" fmla="*/ 19843 w 189863"/>
                <a:gd name="connsiteY0" fmla="*/ 126701 h 208905"/>
                <a:gd name="connsiteX1" fmla="*/ 126796 w 189863"/>
                <a:gd name="connsiteY1" fmla="*/ 204869 h 208905"/>
                <a:gd name="connsiteX2" fmla="*/ 178877 w 189863"/>
                <a:gd name="connsiteY2" fmla="*/ 187094 h 208905"/>
                <a:gd name="connsiteX3" fmla="*/ 179690 w 189863"/>
                <a:gd name="connsiteY3" fmla="*/ 185327 h 208905"/>
                <a:gd name="connsiteX4" fmla="*/ 171133 w 189863"/>
                <a:gd name="connsiteY4" fmla="*/ 89571 h 208905"/>
                <a:gd name="connsiteX5" fmla="*/ 132241 w 189863"/>
                <a:gd name="connsiteY5" fmla="*/ 27232 h 208905"/>
                <a:gd name="connsiteX6" fmla="*/ 53095 w 189863"/>
                <a:gd name="connsiteY6" fmla="*/ 3978 h 208905"/>
                <a:gd name="connsiteX7" fmla="*/ 19843 w 189863"/>
                <a:gd name="connsiteY7" fmla="*/ 126701 h 20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863" h="208905">
                  <a:moveTo>
                    <a:pt x="19843" y="126701"/>
                  </a:moveTo>
                  <a:cubicBezTo>
                    <a:pt x="51823" y="157484"/>
                    <a:pt x="87800" y="183779"/>
                    <a:pt x="126796" y="204869"/>
                  </a:cubicBezTo>
                  <a:cubicBezTo>
                    <a:pt x="146062" y="214413"/>
                    <a:pt x="169379" y="206455"/>
                    <a:pt x="178877" y="187094"/>
                  </a:cubicBezTo>
                  <a:cubicBezTo>
                    <a:pt x="179162" y="186512"/>
                    <a:pt x="179433" y="185922"/>
                    <a:pt x="179690" y="185327"/>
                  </a:cubicBezTo>
                  <a:cubicBezTo>
                    <a:pt x="195887" y="154507"/>
                    <a:pt x="192535" y="116998"/>
                    <a:pt x="171133" y="89571"/>
                  </a:cubicBezTo>
                  <a:lnTo>
                    <a:pt x="132241" y="27232"/>
                  </a:lnTo>
                  <a:cubicBezTo>
                    <a:pt x="113504" y="3296"/>
                    <a:pt x="81712" y="-6045"/>
                    <a:pt x="53095" y="3978"/>
                  </a:cubicBezTo>
                  <a:cubicBezTo>
                    <a:pt x="-770" y="17852"/>
                    <a:pt x="-16911" y="94652"/>
                    <a:pt x="19843" y="126701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0" name="任意多边形: 形状 299">
              <a:extLst>
                <a:ext uri="{FF2B5EF4-FFF2-40B4-BE49-F238E27FC236}">
                  <a16:creationId xmlns:a16="http://schemas.microsoft.com/office/drawing/2014/main" id="{9E256F5B-BE99-4074-8C4F-D4B3EE0F85C5}"/>
                </a:ext>
              </a:extLst>
            </p:cNvPr>
            <p:cNvSpPr/>
            <p:nvPr/>
          </p:nvSpPr>
          <p:spPr>
            <a:xfrm>
              <a:off x="8526362" y="1955417"/>
              <a:ext cx="50859" cy="43282"/>
            </a:xfrm>
            <a:custGeom>
              <a:avLst/>
              <a:gdLst>
                <a:gd name="connsiteX0" fmla="*/ 0 w 54060"/>
                <a:gd name="connsiteY0" fmla="*/ 0 h 46006"/>
                <a:gd name="connsiteX1" fmla="*/ 10112 w 54060"/>
                <a:gd name="connsiteY1" fmla="*/ 36543 h 46006"/>
                <a:gd name="connsiteX2" fmla="*/ 25903 w 54060"/>
                <a:gd name="connsiteY2" fmla="*/ 45537 h 46006"/>
                <a:gd name="connsiteX3" fmla="*/ 30725 w 54060"/>
                <a:gd name="connsiteY3" fmla="*/ 42992 h 46006"/>
                <a:gd name="connsiteX4" fmla="*/ 54060 w 54060"/>
                <a:gd name="connsiteY4" fmla="*/ 23450 h 4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060" h="46006">
                  <a:moveTo>
                    <a:pt x="0" y="0"/>
                  </a:moveTo>
                  <a:lnTo>
                    <a:pt x="10112" y="36543"/>
                  </a:lnTo>
                  <a:cubicBezTo>
                    <a:pt x="12001" y="43409"/>
                    <a:pt x="19071" y="47436"/>
                    <a:pt x="25903" y="45537"/>
                  </a:cubicBezTo>
                  <a:cubicBezTo>
                    <a:pt x="27673" y="45045"/>
                    <a:pt x="29317" y="44177"/>
                    <a:pt x="30725" y="42992"/>
                  </a:cubicBezTo>
                  <a:lnTo>
                    <a:pt x="54060" y="23450"/>
                  </a:ln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1" name="任意多边形: 形状 300">
              <a:extLst>
                <a:ext uri="{FF2B5EF4-FFF2-40B4-BE49-F238E27FC236}">
                  <a16:creationId xmlns:a16="http://schemas.microsoft.com/office/drawing/2014/main" id="{09957AF3-C7D4-49D1-9B99-DD71B95FAE27}"/>
                </a:ext>
              </a:extLst>
            </p:cNvPr>
            <p:cNvSpPr/>
            <p:nvPr/>
          </p:nvSpPr>
          <p:spPr>
            <a:xfrm>
              <a:off x="8402433" y="1737360"/>
              <a:ext cx="257663" cy="211017"/>
            </a:xfrm>
            <a:custGeom>
              <a:avLst/>
              <a:gdLst>
                <a:gd name="connsiteX0" fmla="*/ 273880 w 273879"/>
                <a:gd name="connsiteY0" fmla="*/ 144819 h 224297"/>
                <a:gd name="connsiteX1" fmla="*/ 199984 w 273879"/>
                <a:gd name="connsiteY1" fmla="*/ 65674 h 224297"/>
                <a:gd name="connsiteX2" fmla="*/ 180538 w 273879"/>
                <a:gd name="connsiteY2" fmla="*/ 3140 h 224297"/>
                <a:gd name="connsiteX3" fmla="*/ 108199 w 273879"/>
                <a:gd name="connsiteY3" fmla="*/ 8807 h 224297"/>
                <a:gd name="connsiteX4" fmla="*/ 49860 w 273879"/>
                <a:gd name="connsiteY4" fmla="*/ 47891 h 224297"/>
                <a:gd name="connsiteX5" fmla="*/ 12718 w 273879"/>
                <a:gd name="connsiteY5" fmla="*/ 79353 h 224297"/>
                <a:gd name="connsiteX6" fmla="*/ 19524 w 273879"/>
                <a:gd name="connsiteY6" fmla="*/ 133484 h 224297"/>
                <a:gd name="connsiteX7" fmla="*/ 12913 w 273879"/>
                <a:gd name="connsiteY7" fmla="*/ 199927 h 224297"/>
                <a:gd name="connsiteX8" fmla="*/ 104893 w 273879"/>
                <a:gd name="connsiteY8" fmla="*/ 178431 h 224297"/>
                <a:gd name="connsiteX9" fmla="*/ 273880 w 273879"/>
                <a:gd name="connsiteY9" fmla="*/ 144819 h 22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879" h="224297">
                  <a:moveTo>
                    <a:pt x="273880" y="144819"/>
                  </a:moveTo>
                  <a:lnTo>
                    <a:pt x="199984" y="65674"/>
                  </a:lnTo>
                  <a:cubicBezTo>
                    <a:pt x="199984" y="65674"/>
                    <a:pt x="223320" y="8807"/>
                    <a:pt x="180538" y="3140"/>
                  </a:cubicBezTo>
                  <a:cubicBezTo>
                    <a:pt x="137757" y="-2527"/>
                    <a:pt x="146896" y="32062"/>
                    <a:pt x="108199" y="8807"/>
                  </a:cubicBezTo>
                  <a:cubicBezTo>
                    <a:pt x="69501" y="-14448"/>
                    <a:pt x="42082" y="11738"/>
                    <a:pt x="49860" y="47891"/>
                  </a:cubicBezTo>
                  <a:cubicBezTo>
                    <a:pt x="57639" y="84043"/>
                    <a:pt x="33914" y="54340"/>
                    <a:pt x="12718" y="79353"/>
                  </a:cubicBezTo>
                  <a:cubicBezTo>
                    <a:pt x="-8478" y="104367"/>
                    <a:pt x="-1089" y="119610"/>
                    <a:pt x="19524" y="133484"/>
                  </a:cubicBezTo>
                  <a:cubicBezTo>
                    <a:pt x="40137" y="147359"/>
                    <a:pt x="-7117" y="172568"/>
                    <a:pt x="12913" y="199927"/>
                  </a:cubicBezTo>
                  <a:cubicBezTo>
                    <a:pt x="32942" y="227286"/>
                    <a:pt x="57639" y="244678"/>
                    <a:pt x="104893" y="178431"/>
                  </a:cubicBezTo>
                  <a:cubicBezTo>
                    <a:pt x="152147" y="112184"/>
                    <a:pt x="177232" y="196605"/>
                    <a:pt x="273880" y="144819"/>
                  </a:cubicBezTo>
                  <a:close/>
                </a:path>
              </a:pathLst>
            </a:custGeom>
            <a:solidFill>
              <a:srgbClr val="FFD200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2" name="任意多边形: 形状 301">
              <a:extLst>
                <a:ext uri="{FF2B5EF4-FFF2-40B4-BE49-F238E27FC236}">
                  <a16:creationId xmlns:a16="http://schemas.microsoft.com/office/drawing/2014/main" id="{0A688E06-B240-48EC-B8E5-BEDFEFD8023C}"/>
                </a:ext>
              </a:extLst>
            </p:cNvPr>
            <p:cNvSpPr/>
            <p:nvPr/>
          </p:nvSpPr>
          <p:spPr>
            <a:xfrm>
              <a:off x="8578120" y="1863621"/>
              <a:ext cx="41391" cy="41421"/>
            </a:xfrm>
            <a:custGeom>
              <a:avLst/>
              <a:gdLst>
                <a:gd name="connsiteX0" fmla="*/ 13046 w 43996"/>
                <a:gd name="connsiteY0" fmla="*/ 41097 h 44028"/>
                <a:gd name="connsiteX1" fmla="*/ 5657 w 43996"/>
                <a:gd name="connsiteY1" fmla="*/ 4945 h 44028"/>
                <a:gd name="connsiteX2" fmla="*/ 39687 w 43996"/>
                <a:gd name="connsiteY2" fmla="*/ 44029 h 4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996" h="44028">
                  <a:moveTo>
                    <a:pt x="13046" y="41097"/>
                  </a:moveTo>
                  <a:cubicBezTo>
                    <a:pt x="13046" y="41097"/>
                    <a:pt x="-10484" y="21555"/>
                    <a:pt x="5657" y="4945"/>
                  </a:cubicBezTo>
                  <a:cubicBezTo>
                    <a:pt x="21797" y="-11666"/>
                    <a:pt x="56022" y="16670"/>
                    <a:pt x="39687" y="44029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3" name="任意多边形: 形状 302">
              <a:extLst>
                <a:ext uri="{FF2B5EF4-FFF2-40B4-BE49-F238E27FC236}">
                  <a16:creationId xmlns:a16="http://schemas.microsoft.com/office/drawing/2014/main" id="{ED874A89-98F2-4404-A0A7-A9EAE0CCCF1D}"/>
                </a:ext>
              </a:extLst>
            </p:cNvPr>
            <p:cNvSpPr/>
            <p:nvPr/>
          </p:nvSpPr>
          <p:spPr>
            <a:xfrm>
              <a:off x="9346970" y="2613780"/>
              <a:ext cx="514727" cy="695723"/>
            </a:xfrm>
            <a:custGeom>
              <a:avLst/>
              <a:gdLst>
                <a:gd name="connsiteX0" fmla="*/ 41716 w 547121"/>
                <a:gd name="connsiteY0" fmla="*/ 0 h 739508"/>
                <a:gd name="connsiteX1" fmla="*/ 55523 w 547121"/>
                <a:gd name="connsiteY1" fmla="*/ 401587 h 739508"/>
                <a:gd name="connsiteX2" fmla="*/ 431611 w 547121"/>
                <a:gd name="connsiteY2" fmla="*/ 665598 h 739508"/>
                <a:gd name="connsiteX3" fmla="*/ 547121 w 547121"/>
                <a:gd name="connsiteY3" fmla="*/ 679864 h 739508"/>
                <a:gd name="connsiteX4" fmla="*/ 531175 w 547121"/>
                <a:gd name="connsiteY4" fmla="*/ 602868 h 739508"/>
                <a:gd name="connsiteX5" fmla="*/ 287904 w 547121"/>
                <a:gd name="connsiteY5" fmla="*/ 416829 h 739508"/>
                <a:gd name="connsiteX6" fmla="*/ 132335 w 547121"/>
                <a:gd name="connsiteY6" fmla="*/ 219260 h 739508"/>
                <a:gd name="connsiteX7" fmla="*/ 232677 w 547121"/>
                <a:gd name="connsiteY7" fmla="*/ 4299 h 73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7121" h="739508">
                  <a:moveTo>
                    <a:pt x="41716" y="0"/>
                  </a:moveTo>
                  <a:cubicBezTo>
                    <a:pt x="41716" y="0"/>
                    <a:pt x="-60765" y="267334"/>
                    <a:pt x="55523" y="401587"/>
                  </a:cubicBezTo>
                  <a:cubicBezTo>
                    <a:pt x="171811" y="535840"/>
                    <a:pt x="431611" y="665598"/>
                    <a:pt x="431611" y="665598"/>
                  </a:cubicBezTo>
                  <a:cubicBezTo>
                    <a:pt x="431611" y="665598"/>
                    <a:pt x="464864" y="821933"/>
                    <a:pt x="547121" y="679864"/>
                  </a:cubicBezTo>
                  <a:lnTo>
                    <a:pt x="531175" y="602868"/>
                  </a:lnTo>
                  <a:lnTo>
                    <a:pt x="287904" y="416829"/>
                  </a:lnTo>
                  <a:lnTo>
                    <a:pt x="132335" y="219260"/>
                  </a:lnTo>
                  <a:lnTo>
                    <a:pt x="232677" y="4299"/>
                  </a:ln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4" name="任意多边形: 形状 303">
              <a:extLst>
                <a:ext uri="{FF2B5EF4-FFF2-40B4-BE49-F238E27FC236}">
                  <a16:creationId xmlns:a16="http://schemas.microsoft.com/office/drawing/2014/main" id="{78B18027-E425-48F2-99B0-4CF4D11A578B}"/>
                </a:ext>
              </a:extLst>
            </p:cNvPr>
            <p:cNvSpPr/>
            <p:nvPr/>
          </p:nvSpPr>
          <p:spPr>
            <a:xfrm>
              <a:off x="8788709" y="1841425"/>
              <a:ext cx="911079" cy="757581"/>
            </a:xfrm>
            <a:custGeom>
              <a:avLst/>
              <a:gdLst>
                <a:gd name="connsiteX0" fmla="*/ 968417 w 968417"/>
                <a:gd name="connsiteY0" fmla="*/ 487969 h 805259"/>
                <a:gd name="connsiteX1" fmla="*/ 826266 w 968417"/>
                <a:gd name="connsiteY1" fmla="*/ 670881 h 805259"/>
                <a:gd name="connsiteX2" fmla="*/ 826266 w 968417"/>
                <a:gd name="connsiteY2" fmla="*/ 670881 h 805259"/>
                <a:gd name="connsiteX3" fmla="*/ 731175 w 968417"/>
                <a:gd name="connsiteY3" fmla="*/ 795363 h 805259"/>
                <a:gd name="connsiteX4" fmla="*/ 564133 w 968417"/>
                <a:gd name="connsiteY4" fmla="*/ 804548 h 805259"/>
                <a:gd name="connsiteX5" fmla="*/ 51338 w 968417"/>
                <a:gd name="connsiteY5" fmla="*/ 509074 h 805259"/>
                <a:gd name="connsiteX6" fmla="*/ 0 w 968417"/>
                <a:gd name="connsiteY6" fmla="*/ 276525 h 805259"/>
                <a:gd name="connsiteX7" fmla="*/ 2722 w 968417"/>
                <a:gd name="connsiteY7" fmla="*/ 97326 h 805259"/>
                <a:gd name="connsiteX8" fmla="*/ 508322 w 968417"/>
                <a:gd name="connsiteY8" fmla="*/ 64886 h 805259"/>
                <a:gd name="connsiteX9" fmla="*/ 968417 w 968417"/>
                <a:gd name="connsiteY9" fmla="*/ 487969 h 805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8417" h="805259">
                  <a:moveTo>
                    <a:pt x="968417" y="487969"/>
                  </a:moveTo>
                  <a:lnTo>
                    <a:pt x="826266" y="670881"/>
                  </a:lnTo>
                  <a:lnTo>
                    <a:pt x="826266" y="670881"/>
                  </a:lnTo>
                  <a:lnTo>
                    <a:pt x="731175" y="795363"/>
                  </a:lnTo>
                  <a:cubicBezTo>
                    <a:pt x="675908" y="803720"/>
                    <a:pt x="619977" y="806795"/>
                    <a:pt x="564133" y="804548"/>
                  </a:cubicBezTo>
                  <a:cubicBezTo>
                    <a:pt x="399229" y="798685"/>
                    <a:pt x="156930" y="745922"/>
                    <a:pt x="51338" y="509074"/>
                  </a:cubicBezTo>
                  <a:cubicBezTo>
                    <a:pt x="20043" y="435421"/>
                    <a:pt x="2635" y="356567"/>
                    <a:pt x="0" y="276525"/>
                  </a:cubicBezTo>
                  <a:lnTo>
                    <a:pt x="2722" y="97326"/>
                  </a:lnTo>
                  <a:cubicBezTo>
                    <a:pt x="2722" y="97326"/>
                    <a:pt x="269135" y="-98094"/>
                    <a:pt x="508322" y="64886"/>
                  </a:cubicBezTo>
                  <a:cubicBezTo>
                    <a:pt x="747509" y="227866"/>
                    <a:pt x="968417" y="487969"/>
                    <a:pt x="968417" y="487969"/>
                  </a:cubicBezTo>
                  <a:close/>
                </a:path>
              </a:pathLst>
            </a:custGeom>
            <a:solidFill>
              <a:schemeClr val="accent1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5" name="任意多边形: 形状 304">
              <a:extLst>
                <a:ext uri="{FF2B5EF4-FFF2-40B4-BE49-F238E27FC236}">
                  <a16:creationId xmlns:a16="http://schemas.microsoft.com/office/drawing/2014/main" id="{1CD1618C-7452-47A3-9877-1BDAFC6B9E59}"/>
                </a:ext>
              </a:extLst>
            </p:cNvPr>
            <p:cNvSpPr/>
            <p:nvPr/>
          </p:nvSpPr>
          <p:spPr>
            <a:xfrm>
              <a:off x="9411298" y="2300501"/>
              <a:ext cx="444244" cy="888357"/>
            </a:xfrm>
            <a:custGeom>
              <a:avLst/>
              <a:gdLst>
                <a:gd name="connsiteX0" fmla="*/ 306646 w 472202"/>
                <a:gd name="connsiteY0" fmla="*/ 0 h 944265"/>
                <a:gd name="connsiteX1" fmla="*/ 430129 w 472202"/>
                <a:gd name="connsiteY1" fmla="*/ 301532 h 944265"/>
                <a:gd name="connsiteX2" fmla="*/ 232946 w 472202"/>
                <a:gd name="connsiteY2" fmla="*/ 516493 h 944265"/>
                <a:gd name="connsiteX3" fmla="*/ 240919 w 472202"/>
                <a:gd name="connsiteY3" fmla="*/ 648792 h 944265"/>
                <a:gd name="connsiteX4" fmla="*/ 438880 w 472202"/>
                <a:gd name="connsiteY4" fmla="*/ 851442 h 944265"/>
                <a:gd name="connsiteX5" fmla="*/ 404460 w 472202"/>
                <a:gd name="connsiteY5" fmla="*/ 944266 h 944265"/>
                <a:gd name="connsiteX6" fmla="*/ 112768 w 472202"/>
                <a:gd name="connsiteY6" fmla="*/ 758422 h 944265"/>
                <a:gd name="connsiteX7" fmla="*/ 12815 w 472202"/>
                <a:gd name="connsiteY7" fmla="*/ 473892 h 944265"/>
                <a:gd name="connsiteX8" fmla="*/ 69404 w 472202"/>
                <a:gd name="connsiteY8" fmla="*/ 307394 h 94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2202" h="944265">
                  <a:moveTo>
                    <a:pt x="306646" y="0"/>
                  </a:moveTo>
                  <a:cubicBezTo>
                    <a:pt x="306646" y="0"/>
                    <a:pt x="572864" y="178613"/>
                    <a:pt x="430129" y="301532"/>
                  </a:cubicBezTo>
                  <a:cubicBezTo>
                    <a:pt x="357552" y="366520"/>
                    <a:pt x="291507" y="438520"/>
                    <a:pt x="232946" y="516493"/>
                  </a:cubicBezTo>
                  <a:cubicBezTo>
                    <a:pt x="202339" y="556401"/>
                    <a:pt x="205743" y="612887"/>
                    <a:pt x="240919" y="648792"/>
                  </a:cubicBezTo>
                  <a:lnTo>
                    <a:pt x="438880" y="851442"/>
                  </a:lnTo>
                  <a:lnTo>
                    <a:pt x="404460" y="944266"/>
                  </a:lnTo>
                  <a:lnTo>
                    <a:pt x="112768" y="758422"/>
                  </a:lnTo>
                  <a:cubicBezTo>
                    <a:pt x="18233" y="698019"/>
                    <a:pt x="-23033" y="580549"/>
                    <a:pt x="12815" y="473892"/>
                  </a:cubicBezTo>
                  <a:lnTo>
                    <a:pt x="69404" y="30739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6" name="任意多边形: 形状 305">
              <a:extLst>
                <a:ext uri="{FF2B5EF4-FFF2-40B4-BE49-F238E27FC236}">
                  <a16:creationId xmlns:a16="http://schemas.microsoft.com/office/drawing/2014/main" id="{D9E4DB6C-63EF-4503-8F05-4D03B45E3625}"/>
                </a:ext>
              </a:extLst>
            </p:cNvPr>
            <p:cNvSpPr/>
            <p:nvPr/>
          </p:nvSpPr>
          <p:spPr>
            <a:xfrm>
              <a:off x="8837007" y="2094591"/>
              <a:ext cx="729595" cy="503745"/>
            </a:xfrm>
            <a:custGeom>
              <a:avLst/>
              <a:gdLst>
                <a:gd name="connsiteX0" fmla="*/ 774929 w 775511"/>
                <a:gd name="connsiteY0" fmla="*/ 401782 h 535448"/>
                <a:gd name="connsiteX1" fmla="*/ 679837 w 775511"/>
                <a:gd name="connsiteY1" fmla="*/ 526264 h 535448"/>
                <a:gd name="connsiteX2" fmla="*/ 512795 w 775511"/>
                <a:gd name="connsiteY2" fmla="*/ 535449 h 535448"/>
                <a:gd name="connsiteX3" fmla="*/ 0 w 775511"/>
                <a:gd name="connsiteY3" fmla="*/ 239975 h 535448"/>
                <a:gd name="connsiteX4" fmla="*/ 251050 w 775511"/>
                <a:gd name="connsiteY4" fmla="*/ 0 h 535448"/>
                <a:gd name="connsiteX5" fmla="*/ 498404 w 775511"/>
                <a:gd name="connsiteY5" fmla="*/ 327913 h 535448"/>
                <a:gd name="connsiteX6" fmla="*/ 775512 w 775511"/>
                <a:gd name="connsiteY6" fmla="*/ 402564 h 53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511" h="535448">
                  <a:moveTo>
                    <a:pt x="774929" y="401782"/>
                  </a:moveTo>
                  <a:lnTo>
                    <a:pt x="679837" y="526264"/>
                  </a:lnTo>
                  <a:cubicBezTo>
                    <a:pt x="679837" y="526264"/>
                    <a:pt x="610414" y="530954"/>
                    <a:pt x="512795" y="535449"/>
                  </a:cubicBezTo>
                  <a:cubicBezTo>
                    <a:pt x="347891" y="529586"/>
                    <a:pt x="105593" y="476823"/>
                    <a:pt x="0" y="239975"/>
                  </a:cubicBezTo>
                  <a:cubicBezTo>
                    <a:pt x="85563" y="122723"/>
                    <a:pt x="198156" y="12116"/>
                    <a:pt x="251050" y="0"/>
                  </a:cubicBezTo>
                  <a:cubicBezTo>
                    <a:pt x="251050" y="0"/>
                    <a:pt x="350225" y="281208"/>
                    <a:pt x="498404" y="327913"/>
                  </a:cubicBezTo>
                  <a:cubicBezTo>
                    <a:pt x="643084" y="373642"/>
                    <a:pt x="769484" y="401196"/>
                    <a:pt x="775512" y="402564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7" name="任意多边形: 形状 306">
              <a:extLst>
                <a:ext uri="{FF2B5EF4-FFF2-40B4-BE49-F238E27FC236}">
                  <a16:creationId xmlns:a16="http://schemas.microsoft.com/office/drawing/2014/main" id="{103CF411-4CF9-4D16-9E7F-4A3A382CAE46}"/>
                </a:ext>
              </a:extLst>
            </p:cNvPr>
            <p:cNvSpPr/>
            <p:nvPr/>
          </p:nvSpPr>
          <p:spPr>
            <a:xfrm>
              <a:off x="8390616" y="1970727"/>
              <a:ext cx="691808" cy="1072339"/>
            </a:xfrm>
            <a:custGeom>
              <a:avLst/>
              <a:gdLst>
                <a:gd name="connsiteX0" fmla="*/ 734092 w 735346"/>
                <a:gd name="connsiteY0" fmla="*/ 181295 h 1139826"/>
                <a:gd name="connsiteX1" fmla="*/ 440844 w 735346"/>
                <a:gd name="connsiteY1" fmla="*/ 64044 h 1139826"/>
                <a:gd name="connsiteX2" fmla="*/ 374338 w 735346"/>
                <a:gd name="connsiteY2" fmla="*/ 193802 h 1139826"/>
                <a:gd name="connsiteX3" fmla="*/ 0 w 735346"/>
                <a:gd name="connsiteY3" fmla="*/ 1086087 h 1139826"/>
                <a:gd name="connsiteX4" fmla="*/ 109482 w 735346"/>
                <a:gd name="connsiteY4" fmla="*/ 1139827 h 1139826"/>
                <a:gd name="connsiteX5" fmla="*/ 679253 w 735346"/>
                <a:gd name="connsiteY5" fmla="*/ 341148 h 1139826"/>
                <a:gd name="connsiteX6" fmla="*/ 734092 w 735346"/>
                <a:gd name="connsiteY6" fmla="*/ 181295 h 113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5346" h="1139826">
                  <a:moveTo>
                    <a:pt x="734092" y="181295"/>
                  </a:moveTo>
                  <a:cubicBezTo>
                    <a:pt x="753538" y="16752"/>
                    <a:pt x="542158" y="-66105"/>
                    <a:pt x="440844" y="64044"/>
                  </a:cubicBezTo>
                  <a:cubicBezTo>
                    <a:pt x="410664" y="102652"/>
                    <a:pt x="388092" y="146692"/>
                    <a:pt x="374338" y="193802"/>
                  </a:cubicBezTo>
                  <a:cubicBezTo>
                    <a:pt x="322611" y="369680"/>
                    <a:pt x="0" y="1086087"/>
                    <a:pt x="0" y="1086087"/>
                  </a:cubicBezTo>
                  <a:lnTo>
                    <a:pt x="109482" y="1139827"/>
                  </a:lnTo>
                  <a:cubicBezTo>
                    <a:pt x="109482" y="1139827"/>
                    <a:pt x="519601" y="624702"/>
                    <a:pt x="679253" y="341148"/>
                  </a:cubicBezTo>
                  <a:cubicBezTo>
                    <a:pt x="707882" y="292037"/>
                    <a:pt x="726522" y="237702"/>
                    <a:pt x="734092" y="18129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9" name="任意多边形: 形状 308">
              <a:extLst>
                <a:ext uri="{FF2B5EF4-FFF2-40B4-BE49-F238E27FC236}">
                  <a16:creationId xmlns:a16="http://schemas.microsoft.com/office/drawing/2014/main" id="{B76A38C1-B80A-4667-B36F-D75BB8323D81}"/>
                </a:ext>
              </a:extLst>
            </p:cNvPr>
            <p:cNvSpPr/>
            <p:nvPr/>
          </p:nvSpPr>
          <p:spPr>
            <a:xfrm>
              <a:off x="8337663" y="3000782"/>
              <a:ext cx="155219" cy="116782"/>
            </a:xfrm>
            <a:custGeom>
              <a:avLst/>
              <a:gdLst>
                <a:gd name="connsiteX0" fmla="*/ 73592 w 164988"/>
                <a:gd name="connsiteY0" fmla="*/ 0 h 124132"/>
                <a:gd name="connsiteX1" fmla="*/ 20698 w 164988"/>
                <a:gd name="connsiteY1" fmla="*/ 113539 h 124132"/>
                <a:gd name="connsiteX2" fmla="*/ 164988 w 164988"/>
                <a:gd name="connsiteY2" fmla="*/ 44946 h 12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988" h="124132">
                  <a:moveTo>
                    <a:pt x="73592" y="0"/>
                  </a:moveTo>
                  <a:cubicBezTo>
                    <a:pt x="73592" y="0"/>
                    <a:pt x="-47169" y="68397"/>
                    <a:pt x="20698" y="113539"/>
                  </a:cubicBezTo>
                  <a:cubicBezTo>
                    <a:pt x="88565" y="158680"/>
                    <a:pt x="164988" y="44946"/>
                    <a:pt x="164988" y="44946"/>
                  </a:cubicBezTo>
                  <a:close/>
                </a:path>
              </a:pathLst>
            </a:custGeom>
            <a:solidFill>
              <a:srgbClr val="F4A28C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0" name="任意多边形: 形状 309">
              <a:extLst>
                <a:ext uri="{FF2B5EF4-FFF2-40B4-BE49-F238E27FC236}">
                  <a16:creationId xmlns:a16="http://schemas.microsoft.com/office/drawing/2014/main" id="{4EC4F83F-061A-4C17-B57A-448AD5E89927}"/>
                </a:ext>
              </a:extLst>
            </p:cNvPr>
            <p:cNvSpPr/>
            <p:nvPr/>
          </p:nvSpPr>
          <p:spPr>
            <a:xfrm>
              <a:off x="9799495" y="3115136"/>
              <a:ext cx="108171" cy="157108"/>
            </a:xfrm>
            <a:custGeom>
              <a:avLst/>
              <a:gdLst>
                <a:gd name="connsiteX0" fmla="*/ 0 w 114979"/>
                <a:gd name="connsiteY0" fmla="*/ 55304 h 166995"/>
                <a:gd name="connsiteX1" fmla="*/ 36364 w 114979"/>
                <a:gd name="connsiteY1" fmla="*/ 151841 h 166995"/>
                <a:gd name="connsiteX2" fmla="*/ 105592 w 114979"/>
                <a:gd name="connsiteY2" fmla="*/ 138748 h 166995"/>
                <a:gd name="connsiteX3" fmla="*/ 83035 w 114979"/>
                <a:gd name="connsiteY3" fmla="*/ 21496 h 166995"/>
                <a:gd name="connsiteX4" fmla="*/ 20224 w 114979"/>
                <a:gd name="connsiteY4" fmla="*/ 0 h 16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979" h="166995">
                  <a:moveTo>
                    <a:pt x="0" y="55304"/>
                  </a:moveTo>
                  <a:cubicBezTo>
                    <a:pt x="0" y="55304"/>
                    <a:pt x="56199" y="113929"/>
                    <a:pt x="36364" y="151841"/>
                  </a:cubicBezTo>
                  <a:cubicBezTo>
                    <a:pt x="36364" y="151841"/>
                    <a:pt x="75256" y="193465"/>
                    <a:pt x="105592" y="138748"/>
                  </a:cubicBezTo>
                  <a:cubicBezTo>
                    <a:pt x="135928" y="84030"/>
                    <a:pt x="83035" y="21496"/>
                    <a:pt x="83035" y="21496"/>
                  </a:cubicBezTo>
                  <a:lnTo>
                    <a:pt x="20224" y="0"/>
                  </a:lnTo>
                  <a:close/>
                </a:path>
              </a:pathLst>
            </a:custGeom>
            <a:solidFill>
              <a:srgbClr val="68E1FD"/>
            </a:solidFill>
            <a:ln w="194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1" name="文本框 310">
            <a:extLst>
              <a:ext uri="{FF2B5EF4-FFF2-40B4-BE49-F238E27FC236}">
                <a16:creationId xmlns:a16="http://schemas.microsoft.com/office/drawing/2014/main" id="{818DDFDE-AD0F-4D40-B684-DCC1BB6170D4}"/>
              </a:ext>
            </a:extLst>
          </p:cNvPr>
          <p:cNvSpPr txBox="1"/>
          <p:nvPr/>
        </p:nvSpPr>
        <p:spPr>
          <a:xfrm>
            <a:off x="989099" y="2433854"/>
            <a:ext cx="4917032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312" name="文本框 311">
            <a:extLst>
              <a:ext uri="{FF2B5EF4-FFF2-40B4-BE49-F238E27FC236}">
                <a16:creationId xmlns:a16="http://schemas.microsoft.com/office/drawing/2014/main" id="{777D3493-E295-46DA-A660-BA2C03108340}"/>
              </a:ext>
            </a:extLst>
          </p:cNvPr>
          <p:cNvSpPr txBox="1"/>
          <p:nvPr/>
        </p:nvSpPr>
        <p:spPr>
          <a:xfrm>
            <a:off x="989099" y="2033744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313" name="文本框 312">
            <a:extLst>
              <a:ext uri="{FF2B5EF4-FFF2-40B4-BE49-F238E27FC236}">
                <a16:creationId xmlns:a16="http://schemas.microsoft.com/office/drawing/2014/main" id="{F8F05E8A-271F-46B9-8B1E-5A614FA3B6E4}"/>
              </a:ext>
            </a:extLst>
          </p:cNvPr>
          <p:cNvSpPr txBox="1"/>
          <p:nvPr/>
        </p:nvSpPr>
        <p:spPr>
          <a:xfrm>
            <a:off x="989099" y="3711582"/>
            <a:ext cx="4917032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314" name="文本框 313">
            <a:extLst>
              <a:ext uri="{FF2B5EF4-FFF2-40B4-BE49-F238E27FC236}">
                <a16:creationId xmlns:a16="http://schemas.microsoft.com/office/drawing/2014/main" id="{71731DC8-738D-4E5E-84A2-71D2C71AFDC0}"/>
              </a:ext>
            </a:extLst>
          </p:cNvPr>
          <p:cNvSpPr txBox="1"/>
          <p:nvPr/>
        </p:nvSpPr>
        <p:spPr>
          <a:xfrm>
            <a:off x="989099" y="3311472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315" name="文本框 314">
            <a:extLst>
              <a:ext uri="{FF2B5EF4-FFF2-40B4-BE49-F238E27FC236}">
                <a16:creationId xmlns:a16="http://schemas.microsoft.com/office/drawing/2014/main" id="{59F9B3DC-EBD0-415C-8167-EEDE447D6ED0}"/>
              </a:ext>
            </a:extLst>
          </p:cNvPr>
          <p:cNvSpPr txBox="1"/>
          <p:nvPr/>
        </p:nvSpPr>
        <p:spPr>
          <a:xfrm>
            <a:off x="989099" y="4989310"/>
            <a:ext cx="4917032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316" name="文本框 315">
            <a:extLst>
              <a:ext uri="{FF2B5EF4-FFF2-40B4-BE49-F238E27FC236}">
                <a16:creationId xmlns:a16="http://schemas.microsoft.com/office/drawing/2014/main" id="{7FE16FA1-D05B-4896-8531-063A5A3C3D8F}"/>
              </a:ext>
            </a:extLst>
          </p:cNvPr>
          <p:cNvSpPr txBox="1"/>
          <p:nvPr/>
        </p:nvSpPr>
        <p:spPr>
          <a:xfrm>
            <a:off x="989099" y="4589200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新学期新气象</a:t>
            </a:r>
          </a:p>
        </p:txBody>
      </p:sp>
      <p:sp>
        <p:nvSpPr>
          <p:cNvPr id="94" name="文本框 11">
            <a:extLst>
              <a:ext uri="{FF2B5EF4-FFF2-40B4-BE49-F238E27FC236}">
                <a16:creationId xmlns:a16="http://schemas.microsoft.com/office/drawing/2014/main" id="{902260DF-4ABF-48C8-9039-26B8608E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学生开学须知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44F0E7ED-EE05-4E8B-ADF0-683182DE4581}"/>
              </a:ext>
            </a:extLst>
          </p:cNvPr>
          <p:cNvSpPr txBox="1"/>
          <p:nvPr/>
        </p:nvSpPr>
        <p:spPr>
          <a:xfrm>
            <a:off x="667191" y="615712"/>
            <a:ext cx="3894648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NOTICE FOR TERM OPENING</a:t>
            </a:r>
            <a:endParaRPr lang="zh-CN" altLang="en-US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alpha val="9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7603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文本框 11">
            <a:extLst>
              <a:ext uri="{FF2B5EF4-FFF2-40B4-BE49-F238E27FC236}">
                <a16:creationId xmlns:a16="http://schemas.microsoft.com/office/drawing/2014/main" id="{EAFAF9D2-354D-43AC-8CDF-2994C6342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118" y="1747479"/>
            <a:ext cx="1415760" cy="83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48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</a:t>
            </a:r>
          </a:p>
        </p:txBody>
      </p:sp>
      <p:sp>
        <p:nvSpPr>
          <p:cNvPr id="234" name="文本框 11">
            <a:extLst>
              <a:ext uri="{FF2B5EF4-FFF2-40B4-BE49-F238E27FC236}">
                <a16:creationId xmlns:a16="http://schemas.microsoft.com/office/drawing/2014/main" id="{EE7CCCD2-B786-4E57-AA89-8006CF188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118" y="2681029"/>
            <a:ext cx="3262419" cy="101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6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疫情防控</a:t>
            </a:r>
          </a:p>
        </p:txBody>
      </p:sp>
      <p:sp>
        <p:nvSpPr>
          <p:cNvPr id="245" name="文本框 11">
            <a:extLst>
              <a:ext uri="{FF2B5EF4-FFF2-40B4-BE49-F238E27FC236}">
                <a16:creationId xmlns:a16="http://schemas.microsoft.com/office/drawing/2014/main" id="{D88847E7-6F75-4CB1-9A29-8DCF57ADB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420" y="3829473"/>
            <a:ext cx="2081007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2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PART TWO</a:t>
            </a:r>
            <a:endParaRPr lang="zh-CN" altLang="en-US" sz="2800" kern="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alpha val="9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647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9FF8"/>
            </a:gs>
            <a:gs pos="88000">
              <a:srgbClr val="4C50E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1">
            <a:extLst>
              <a:ext uri="{FF2B5EF4-FFF2-40B4-BE49-F238E27FC236}">
                <a16:creationId xmlns:a16="http://schemas.microsoft.com/office/drawing/2014/main" id="{41B9D9C2-6982-490F-9891-96D8882D1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2" y="985044"/>
            <a:ext cx="3894648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no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2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ea"/>
                <a:sym typeface="+mn-lt"/>
              </a:rPr>
              <a:t>学生疫情防控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5125465-F6C9-44B3-972F-2F243EA0CE17}"/>
              </a:ext>
            </a:extLst>
          </p:cNvPr>
          <p:cNvSpPr txBox="1"/>
          <p:nvPr/>
        </p:nvSpPr>
        <p:spPr>
          <a:xfrm>
            <a:off x="667192" y="615712"/>
            <a:ext cx="5851072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1800" kern="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alpha val="9000"/>
                  </a:schemeClr>
                </a:solidFill>
                <a:cs typeface="+mn-ea"/>
                <a:sym typeface="+mn-lt"/>
              </a:rPr>
              <a:t>EPIDEMIC PREVENTION AND CONTROL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3B18D1A-3259-43BF-B6F4-C47066969B4D}"/>
              </a:ext>
            </a:extLst>
          </p:cNvPr>
          <p:cNvGrpSpPr/>
          <p:nvPr/>
        </p:nvGrpSpPr>
        <p:grpSpPr>
          <a:xfrm>
            <a:off x="1807775" y="2781273"/>
            <a:ext cx="7326385" cy="2175868"/>
            <a:chOff x="2188005" y="2372009"/>
            <a:chExt cx="7820818" cy="2322710"/>
          </a:xfrm>
        </p:grpSpPr>
        <p:sp>
          <p:nvSpPr>
            <p:cNvPr id="118" name="Freeform 30">
              <a:extLst>
                <a:ext uri="{FF2B5EF4-FFF2-40B4-BE49-F238E27FC236}">
                  <a16:creationId xmlns:a16="http://schemas.microsoft.com/office/drawing/2014/main" id="{5BB7DA85-3DEF-4A58-A0BE-F3090EC9E22F}"/>
                </a:ext>
              </a:extLst>
            </p:cNvPr>
            <p:cNvSpPr/>
            <p:nvPr/>
          </p:nvSpPr>
          <p:spPr>
            <a:xfrm rot="2700000">
              <a:off x="7173044" y="3282797"/>
              <a:ext cx="1096120" cy="71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377" y="0"/>
                  </a:lnTo>
                  <a:lnTo>
                    <a:pt x="21377" y="120"/>
                  </a:lnTo>
                  <a:lnTo>
                    <a:pt x="21600" y="120"/>
                  </a:lnTo>
                  <a:lnTo>
                    <a:pt x="21600" y="21600"/>
                  </a:lnTo>
                  <a:lnTo>
                    <a:pt x="223" y="21600"/>
                  </a:lnTo>
                  <a:lnTo>
                    <a:pt x="223" y="21480"/>
                  </a:lnTo>
                  <a:lnTo>
                    <a:pt x="0" y="2148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19" name="Rectangle 21">
              <a:extLst>
                <a:ext uri="{FF2B5EF4-FFF2-40B4-BE49-F238E27FC236}">
                  <a16:creationId xmlns:a16="http://schemas.microsoft.com/office/drawing/2014/main" id="{A44C729F-4EA2-40AD-BD74-8CA8072FA218}"/>
                </a:ext>
              </a:extLst>
            </p:cNvPr>
            <p:cNvSpPr/>
            <p:nvPr/>
          </p:nvSpPr>
          <p:spPr>
            <a:xfrm rot="8100000" flipH="1">
              <a:off x="8714694" y="3725667"/>
              <a:ext cx="830987" cy="712275"/>
            </a:xfrm>
            <a:prstGeom prst="rect">
              <a:avLst/>
            </a:prstGeom>
            <a:solidFill>
              <a:srgbClr val="A4E449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0" name="Freeform 22">
              <a:extLst>
                <a:ext uri="{FF2B5EF4-FFF2-40B4-BE49-F238E27FC236}">
                  <a16:creationId xmlns:a16="http://schemas.microsoft.com/office/drawing/2014/main" id="{7EF3B192-FFE4-421F-8A54-6E249A9055C8}"/>
                </a:ext>
              </a:extLst>
            </p:cNvPr>
            <p:cNvSpPr/>
            <p:nvPr/>
          </p:nvSpPr>
          <p:spPr>
            <a:xfrm rot="8100000" flipH="1">
              <a:off x="7928983" y="3188636"/>
              <a:ext cx="1982539" cy="150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647"/>
                  </a:moveTo>
                  <a:lnTo>
                    <a:pt x="5" y="11585"/>
                  </a:lnTo>
                  <a:lnTo>
                    <a:pt x="5" y="11385"/>
                  </a:lnTo>
                  <a:lnTo>
                    <a:pt x="19" y="11385"/>
                  </a:lnTo>
                  <a:lnTo>
                    <a:pt x="130" y="9841"/>
                  </a:lnTo>
                  <a:cubicBezTo>
                    <a:pt x="726" y="5747"/>
                    <a:pt x="3309" y="2583"/>
                    <a:pt x="6507" y="2156"/>
                  </a:cubicBezTo>
                  <a:lnTo>
                    <a:pt x="7121" y="2115"/>
                  </a:lnTo>
                  <a:lnTo>
                    <a:pt x="7121" y="2097"/>
                  </a:lnTo>
                  <a:lnTo>
                    <a:pt x="14571" y="2097"/>
                  </a:lnTo>
                  <a:lnTo>
                    <a:pt x="14571" y="0"/>
                  </a:lnTo>
                  <a:lnTo>
                    <a:pt x="21600" y="7250"/>
                  </a:lnTo>
                  <a:lnTo>
                    <a:pt x="14571" y="14500"/>
                  </a:lnTo>
                  <a:lnTo>
                    <a:pt x="14571" y="12312"/>
                  </a:lnTo>
                  <a:lnTo>
                    <a:pt x="7765" y="12312"/>
                  </a:lnTo>
                  <a:lnTo>
                    <a:pt x="7765" y="21600"/>
                  </a:lnTo>
                  <a:lnTo>
                    <a:pt x="5" y="21600"/>
                  </a:lnTo>
                  <a:lnTo>
                    <a:pt x="5" y="1171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1" name="Freeform 23">
              <a:extLst>
                <a:ext uri="{FF2B5EF4-FFF2-40B4-BE49-F238E27FC236}">
                  <a16:creationId xmlns:a16="http://schemas.microsoft.com/office/drawing/2014/main" id="{B8E28D30-1F64-4C45-90D7-6D367AE4830D}"/>
                </a:ext>
              </a:extLst>
            </p:cNvPr>
            <p:cNvSpPr/>
            <p:nvPr/>
          </p:nvSpPr>
          <p:spPr>
            <a:xfrm rot="8100000" flipH="1">
              <a:off x="8026284" y="3423540"/>
              <a:ext cx="1982539" cy="123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" y="21600"/>
                  </a:moveTo>
                  <a:lnTo>
                    <a:pt x="5" y="21470"/>
                  </a:lnTo>
                  <a:lnTo>
                    <a:pt x="12" y="21600"/>
                  </a:lnTo>
                  <a:close/>
                  <a:moveTo>
                    <a:pt x="0" y="14251"/>
                  </a:moveTo>
                  <a:lnTo>
                    <a:pt x="5" y="14175"/>
                  </a:lnTo>
                  <a:lnTo>
                    <a:pt x="5" y="13930"/>
                  </a:lnTo>
                  <a:lnTo>
                    <a:pt x="19" y="13930"/>
                  </a:lnTo>
                  <a:lnTo>
                    <a:pt x="130" y="12041"/>
                  </a:lnTo>
                  <a:cubicBezTo>
                    <a:pt x="726" y="7032"/>
                    <a:pt x="3309" y="3161"/>
                    <a:pt x="6507" y="2638"/>
                  </a:cubicBezTo>
                  <a:lnTo>
                    <a:pt x="7121" y="2588"/>
                  </a:lnTo>
                  <a:lnTo>
                    <a:pt x="7121" y="2566"/>
                  </a:lnTo>
                  <a:lnTo>
                    <a:pt x="14571" y="2566"/>
                  </a:lnTo>
                  <a:lnTo>
                    <a:pt x="14571" y="0"/>
                  </a:lnTo>
                  <a:lnTo>
                    <a:pt x="21600" y="8871"/>
                  </a:lnTo>
                  <a:lnTo>
                    <a:pt x="14571" y="17742"/>
                  </a:lnTo>
                  <a:lnTo>
                    <a:pt x="14571" y="15065"/>
                  </a:lnTo>
                  <a:lnTo>
                    <a:pt x="7765" y="15065"/>
                  </a:lnTo>
                  <a:lnTo>
                    <a:pt x="7765" y="15138"/>
                  </a:lnTo>
                  <a:lnTo>
                    <a:pt x="3879" y="15138"/>
                  </a:lnTo>
                  <a:lnTo>
                    <a:pt x="3879" y="15138"/>
                  </a:lnTo>
                  <a:lnTo>
                    <a:pt x="3098" y="15265"/>
                  </a:lnTo>
                  <a:cubicBezTo>
                    <a:pt x="1551" y="15775"/>
                    <a:pt x="339" y="17768"/>
                    <a:pt x="61" y="20281"/>
                  </a:cubicBezTo>
                  <a:lnTo>
                    <a:pt x="5" y="21305"/>
                  </a:lnTo>
                  <a:lnTo>
                    <a:pt x="5" y="1432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2" name="Freeform 27">
              <a:extLst>
                <a:ext uri="{FF2B5EF4-FFF2-40B4-BE49-F238E27FC236}">
                  <a16:creationId xmlns:a16="http://schemas.microsoft.com/office/drawing/2014/main" id="{C46D8C3F-3912-4F3B-98DF-2CA44FB35BD4}"/>
                </a:ext>
              </a:extLst>
            </p:cNvPr>
            <p:cNvSpPr/>
            <p:nvPr/>
          </p:nvSpPr>
          <p:spPr>
            <a:xfrm rot="8100000" flipH="1">
              <a:off x="7945845" y="3456858"/>
              <a:ext cx="1982539" cy="100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" y="21600"/>
                  </a:moveTo>
                  <a:lnTo>
                    <a:pt x="5" y="21600"/>
                  </a:lnTo>
                  <a:lnTo>
                    <a:pt x="5" y="21440"/>
                  </a:lnTo>
                  <a:close/>
                  <a:moveTo>
                    <a:pt x="21600" y="5985"/>
                  </a:moveTo>
                  <a:lnTo>
                    <a:pt x="14571" y="16867"/>
                  </a:lnTo>
                  <a:lnTo>
                    <a:pt x="14571" y="13583"/>
                  </a:lnTo>
                  <a:lnTo>
                    <a:pt x="7765" y="13583"/>
                  </a:lnTo>
                  <a:lnTo>
                    <a:pt x="7765" y="13673"/>
                  </a:lnTo>
                  <a:lnTo>
                    <a:pt x="3879" y="13673"/>
                  </a:lnTo>
                  <a:lnTo>
                    <a:pt x="3879" y="13673"/>
                  </a:lnTo>
                  <a:lnTo>
                    <a:pt x="3098" y="13828"/>
                  </a:lnTo>
                  <a:cubicBezTo>
                    <a:pt x="1551" y="14454"/>
                    <a:pt x="339" y="16899"/>
                    <a:pt x="61" y="19982"/>
                  </a:cubicBezTo>
                  <a:lnTo>
                    <a:pt x="5" y="21239"/>
                  </a:lnTo>
                  <a:lnTo>
                    <a:pt x="5" y="12679"/>
                  </a:lnTo>
                  <a:lnTo>
                    <a:pt x="0" y="12585"/>
                  </a:lnTo>
                  <a:lnTo>
                    <a:pt x="5" y="12491"/>
                  </a:lnTo>
                  <a:lnTo>
                    <a:pt x="5" y="12191"/>
                  </a:lnTo>
                  <a:lnTo>
                    <a:pt x="19" y="12191"/>
                  </a:lnTo>
                  <a:lnTo>
                    <a:pt x="130" y="9874"/>
                  </a:lnTo>
                  <a:cubicBezTo>
                    <a:pt x="167" y="9490"/>
                    <a:pt x="212" y="9111"/>
                    <a:pt x="264" y="8739"/>
                  </a:cubicBezTo>
                  <a:lnTo>
                    <a:pt x="295" y="8552"/>
                  </a:lnTo>
                  <a:lnTo>
                    <a:pt x="805" y="7466"/>
                  </a:lnTo>
                  <a:cubicBezTo>
                    <a:pt x="3155" y="2961"/>
                    <a:pt x="7134" y="0"/>
                    <a:pt x="11648" y="0"/>
                  </a:cubicBezTo>
                  <a:cubicBezTo>
                    <a:pt x="15259" y="0"/>
                    <a:pt x="18528" y="1895"/>
                    <a:pt x="20895" y="4960"/>
                  </a:cubicBezTo>
                  <a:lnTo>
                    <a:pt x="21439" y="5735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C492DBB5-2C1E-4078-8D5D-F2C775A5BECE}"/>
                </a:ext>
              </a:extLst>
            </p:cNvPr>
            <p:cNvSpPr/>
            <p:nvPr/>
          </p:nvSpPr>
          <p:spPr>
            <a:xfrm rot="18900000">
              <a:off x="5423290" y="3426355"/>
              <a:ext cx="1096121" cy="71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377" y="0"/>
                  </a:lnTo>
                  <a:lnTo>
                    <a:pt x="21377" y="120"/>
                  </a:lnTo>
                  <a:lnTo>
                    <a:pt x="21600" y="120"/>
                  </a:lnTo>
                  <a:lnTo>
                    <a:pt x="21600" y="21600"/>
                  </a:lnTo>
                  <a:lnTo>
                    <a:pt x="223" y="21600"/>
                  </a:lnTo>
                  <a:lnTo>
                    <a:pt x="223" y="21480"/>
                  </a:lnTo>
                  <a:lnTo>
                    <a:pt x="0" y="2148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4" name="Rectangle 13">
              <a:extLst>
                <a:ext uri="{FF2B5EF4-FFF2-40B4-BE49-F238E27FC236}">
                  <a16:creationId xmlns:a16="http://schemas.microsoft.com/office/drawing/2014/main" id="{B1EF6719-9E6B-4D1E-94C3-8457FCDD7242}"/>
                </a:ext>
              </a:extLst>
            </p:cNvPr>
            <p:cNvSpPr/>
            <p:nvPr/>
          </p:nvSpPr>
          <p:spPr>
            <a:xfrm rot="2700000">
              <a:off x="6980634" y="2964602"/>
              <a:ext cx="830987" cy="712275"/>
            </a:xfrm>
            <a:prstGeom prst="rect">
              <a:avLst/>
            </a:prstGeom>
            <a:solidFill>
              <a:srgbClr val="4CB5A2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5" name="Freeform 14">
              <a:extLst>
                <a:ext uri="{FF2B5EF4-FFF2-40B4-BE49-F238E27FC236}">
                  <a16:creationId xmlns:a16="http://schemas.microsoft.com/office/drawing/2014/main" id="{C97EF7CF-6304-45E8-A3B7-29C20A650515}"/>
                </a:ext>
              </a:extLst>
            </p:cNvPr>
            <p:cNvSpPr/>
            <p:nvPr/>
          </p:nvSpPr>
          <p:spPr>
            <a:xfrm rot="2700000">
              <a:off x="6193393" y="2711805"/>
              <a:ext cx="1982539" cy="150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647"/>
                  </a:moveTo>
                  <a:lnTo>
                    <a:pt x="5" y="11585"/>
                  </a:lnTo>
                  <a:lnTo>
                    <a:pt x="5" y="11385"/>
                  </a:lnTo>
                  <a:lnTo>
                    <a:pt x="19" y="11385"/>
                  </a:lnTo>
                  <a:lnTo>
                    <a:pt x="130" y="9841"/>
                  </a:lnTo>
                  <a:cubicBezTo>
                    <a:pt x="726" y="5747"/>
                    <a:pt x="3309" y="2583"/>
                    <a:pt x="6507" y="2156"/>
                  </a:cubicBezTo>
                  <a:lnTo>
                    <a:pt x="7121" y="2115"/>
                  </a:lnTo>
                  <a:lnTo>
                    <a:pt x="7121" y="2097"/>
                  </a:lnTo>
                  <a:lnTo>
                    <a:pt x="14571" y="2097"/>
                  </a:lnTo>
                  <a:lnTo>
                    <a:pt x="14571" y="0"/>
                  </a:lnTo>
                  <a:lnTo>
                    <a:pt x="21600" y="7250"/>
                  </a:lnTo>
                  <a:lnTo>
                    <a:pt x="14571" y="14500"/>
                  </a:lnTo>
                  <a:lnTo>
                    <a:pt x="14571" y="12312"/>
                  </a:lnTo>
                  <a:lnTo>
                    <a:pt x="7765" y="12312"/>
                  </a:lnTo>
                  <a:lnTo>
                    <a:pt x="7765" y="21600"/>
                  </a:lnTo>
                  <a:lnTo>
                    <a:pt x="5" y="21600"/>
                  </a:lnTo>
                  <a:lnTo>
                    <a:pt x="5" y="1171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6" name="Freeform 15">
              <a:extLst>
                <a:ext uri="{FF2B5EF4-FFF2-40B4-BE49-F238E27FC236}">
                  <a16:creationId xmlns:a16="http://schemas.microsoft.com/office/drawing/2014/main" id="{753A43CE-D501-44BC-9E52-9BF365F356D2}"/>
                </a:ext>
              </a:extLst>
            </p:cNvPr>
            <p:cNvSpPr/>
            <p:nvPr/>
          </p:nvSpPr>
          <p:spPr>
            <a:xfrm rot="2700000">
              <a:off x="6293192" y="2747841"/>
              <a:ext cx="1982539" cy="123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" y="21600"/>
                  </a:moveTo>
                  <a:lnTo>
                    <a:pt x="5" y="21470"/>
                  </a:lnTo>
                  <a:lnTo>
                    <a:pt x="12" y="21600"/>
                  </a:lnTo>
                  <a:close/>
                  <a:moveTo>
                    <a:pt x="0" y="14251"/>
                  </a:moveTo>
                  <a:lnTo>
                    <a:pt x="5" y="14175"/>
                  </a:lnTo>
                  <a:lnTo>
                    <a:pt x="5" y="13930"/>
                  </a:lnTo>
                  <a:lnTo>
                    <a:pt x="19" y="13930"/>
                  </a:lnTo>
                  <a:lnTo>
                    <a:pt x="130" y="12041"/>
                  </a:lnTo>
                  <a:cubicBezTo>
                    <a:pt x="726" y="7032"/>
                    <a:pt x="3309" y="3161"/>
                    <a:pt x="6507" y="2638"/>
                  </a:cubicBezTo>
                  <a:lnTo>
                    <a:pt x="7121" y="2588"/>
                  </a:lnTo>
                  <a:lnTo>
                    <a:pt x="7121" y="2566"/>
                  </a:lnTo>
                  <a:lnTo>
                    <a:pt x="14571" y="2566"/>
                  </a:lnTo>
                  <a:lnTo>
                    <a:pt x="14571" y="0"/>
                  </a:lnTo>
                  <a:lnTo>
                    <a:pt x="21600" y="8871"/>
                  </a:lnTo>
                  <a:lnTo>
                    <a:pt x="14571" y="17742"/>
                  </a:lnTo>
                  <a:lnTo>
                    <a:pt x="14571" y="15065"/>
                  </a:lnTo>
                  <a:lnTo>
                    <a:pt x="7765" y="15065"/>
                  </a:lnTo>
                  <a:lnTo>
                    <a:pt x="7765" y="15138"/>
                  </a:lnTo>
                  <a:lnTo>
                    <a:pt x="3879" y="15138"/>
                  </a:lnTo>
                  <a:lnTo>
                    <a:pt x="3879" y="15138"/>
                  </a:lnTo>
                  <a:lnTo>
                    <a:pt x="3098" y="15265"/>
                  </a:lnTo>
                  <a:cubicBezTo>
                    <a:pt x="1551" y="15775"/>
                    <a:pt x="339" y="17768"/>
                    <a:pt x="61" y="20281"/>
                  </a:cubicBezTo>
                  <a:lnTo>
                    <a:pt x="5" y="21305"/>
                  </a:lnTo>
                  <a:lnTo>
                    <a:pt x="5" y="1432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7" name="Freeform 25">
              <a:extLst>
                <a:ext uri="{FF2B5EF4-FFF2-40B4-BE49-F238E27FC236}">
                  <a16:creationId xmlns:a16="http://schemas.microsoft.com/office/drawing/2014/main" id="{10044359-C512-4824-A05D-75FD5129A3BF}"/>
                </a:ext>
              </a:extLst>
            </p:cNvPr>
            <p:cNvSpPr/>
            <p:nvPr/>
          </p:nvSpPr>
          <p:spPr>
            <a:xfrm rot="2700000">
              <a:off x="6212843" y="2939772"/>
              <a:ext cx="1982539" cy="100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" y="21600"/>
                  </a:moveTo>
                  <a:lnTo>
                    <a:pt x="5" y="21600"/>
                  </a:lnTo>
                  <a:lnTo>
                    <a:pt x="5" y="21441"/>
                  </a:lnTo>
                  <a:close/>
                  <a:moveTo>
                    <a:pt x="21600" y="6031"/>
                  </a:moveTo>
                  <a:lnTo>
                    <a:pt x="14571" y="16881"/>
                  </a:lnTo>
                  <a:lnTo>
                    <a:pt x="14571" y="13607"/>
                  </a:lnTo>
                  <a:lnTo>
                    <a:pt x="7765" y="13607"/>
                  </a:lnTo>
                  <a:lnTo>
                    <a:pt x="7765" y="13696"/>
                  </a:lnTo>
                  <a:lnTo>
                    <a:pt x="3879" y="13696"/>
                  </a:lnTo>
                  <a:lnTo>
                    <a:pt x="3879" y="13697"/>
                  </a:lnTo>
                  <a:lnTo>
                    <a:pt x="3098" y="13852"/>
                  </a:lnTo>
                  <a:cubicBezTo>
                    <a:pt x="1551" y="14475"/>
                    <a:pt x="339" y="16913"/>
                    <a:pt x="61" y="19987"/>
                  </a:cubicBezTo>
                  <a:lnTo>
                    <a:pt x="5" y="21240"/>
                  </a:lnTo>
                  <a:lnTo>
                    <a:pt x="5" y="12706"/>
                  </a:lnTo>
                  <a:lnTo>
                    <a:pt x="0" y="12612"/>
                  </a:lnTo>
                  <a:lnTo>
                    <a:pt x="5" y="12518"/>
                  </a:lnTo>
                  <a:lnTo>
                    <a:pt x="5" y="12219"/>
                  </a:lnTo>
                  <a:lnTo>
                    <a:pt x="19" y="12219"/>
                  </a:lnTo>
                  <a:lnTo>
                    <a:pt x="130" y="9909"/>
                  </a:lnTo>
                  <a:cubicBezTo>
                    <a:pt x="167" y="9526"/>
                    <a:pt x="212" y="9148"/>
                    <a:pt x="264" y="8777"/>
                  </a:cubicBezTo>
                  <a:lnTo>
                    <a:pt x="311" y="8493"/>
                  </a:lnTo>
                  <a:lnTo>
                    <a:pt x="805" y="7444"/>
                  </a:lnTo>
                  <a:cubicBezTo>
                    <a:pt x="3155" y="2953"/>
                    <a:pt x="7134" y="0"/>
                    <a:pt x="11648" y="0"/>
                  </a:cubicBezTo>
                  <a:cubicBezTo>
                    <a:pt x="15259" y="0"/>
                    <a:pt x="18528" y="1890"/>
                    <a:pt x="20895" y="4945"/>
                  </a:cubicBezTo>
                  <a:lnTo>
                    <a:pt x="20918" y="4978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8" name="Rectangle 17">
              <a:extLst>
                <a:ext uri="{FF2B5EF4-FFF2-40B4-BE49-F238E27FC236}">
                  <a16:creationId xmlns:a16="http://schemas.microsoft.com/office/drawing/2014/main" id="{FF62998A-F78B-434D-89ED-76DD76D99B68}"/>
                </a:ext>
              </a:extLst>
            </p:cNvPr>
            <p:cNvSpPr/>
            <p:nvPr/>
          </p:nvSpPr>
          <p:spPr>
            <a:xfrm rot="8100000" flipH="1">
              <a:off x="5257031" y="3725668"/>
              <a:ext cx="830987" cy="712275"/>
            </a:xfrm>
            <a:prstGeom prst="rect">
              <a:avLst/>
            </a:prstGeom>
            <a:solidFill>
              <a:srgbClr val="A4E449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29" name="Freeform 18">
              <a:extLst>
                <a:ext uri="{FF2B5EF4-FFF2-40B4-BE49-F238E27FC236}">
                  <a16:creationId xmlns:a16="http://schemas.microsoft.com/office/drawing/2014/main" id="{A2786709-BCDF-49F4-B9B8-0F72FAE87F32}"/>
                </a:ext>
              </a:extLst>
            </p:cNvPr>
            <p:cNvSpPr/>
            <p:nvPr/>
          </p:nvSpPr>
          <p:spPr>
            <a:xfrm rot="8100000" flipH="1">
              <a:off x="4471320" y="3188636"/>
              <a:ext cx="1982539" cy="150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647"/>
                  </a:moveTo>
                  <a:lnTo>
                    <a:pt x="5" y="11585"/>
                  </a:lnTo>
                  <a:lnTo>
                    <a:pt x="5" y="11385"/>
                  </a:lnTo>
                  <a:lnTo>
                    <a:pt x="19" y="11385"/>
                  </a:lnTo>
                  <a:lnTo>
                    <a:pt x="130" y="9841"/>
                  </a:lnTo>
                  <a:cubicBezTo>
                    <a:pt x="726" y="5747"/>
                    <a:pt x="3309" y="2583"/>
                    <a:pt x="6507" y="2156"/>
                  </a:cubicBezTo>
                  <a:lnTo>
                    <a:pt x="7121" y="2115"/>
                  </a:lnTo>
                  <a:lnTo>
                    <a:pt x="7121" y="2097"/>
                  </a:lnTo>
                  <a:lnTo>
                    <a:pt x="14571" y="2097"/>
                  </a:lnTo>
                  <a:lnTo>
                    <a:pt x="14571" y="0"/>
                  </a:lnTo>
                  <a:lnTo>
                    <a:pt x="21600" y="7250"/>
                  </a:lnTo>
                  <a:lnTo>
                    <a:pt x="14571" y="14500"/>
                  </a:lnTo>
                  <a:lnTo>
                    <a:pt x="14571" y="12312"/>
                  </a:lnTo>
                  <a:lnTo>
                    <a:pt x="7765" y="12312"/>
                  </a:lnTo>
                  <a:lnTo>
                    <a:pt x="7765" y="21600"/>
                  </a:lnTo>
                  <a:lnTo>
                    <a:pt x="5" y="21600"/>
                  </a:lnTo>
                  <a:lnTo>
                    <a:pt x="5" y="1171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0" name="Freeform 19">
              <a:extLst>
                <a:ext uri="{FF2B5EF4-FFF2-40B4-BE49-F238E27FC236}">
                  <a16:creationId xmlns:a16="http://schemas.microsoft.com/office/drawing/2014/main" id="{6C720E27-3B1F-40FF-8DE7-8938961B9116}"/>
                </a:ext>
              </a:extLst>
            </p:cNvPr>
            <p:cNvSpPr/>
            <p:nvPr/>
          </p:nvSpPr>
          <p:spPr>
            <a:xfrm rot="8100000" flipH="1">
              <a:off x="4568621" y="3423540"/>
              <a:ext cx="1982539" cy="123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" y="21600"/>
                  </a:moveTo>
                  <a:lnTo>
                    <a:pt x="5" y="21470"/>
                  </a:lnTo>
                  <a:lnTo>
                    <a:pt x="12" y="21600"/>
                  </a:lnTo>
                  <a:close/>
                  <a:moveTo>
                    <a:pt x="0" y="14251"/>
                  </a:moveTo>
                  <a:lnTo>
                    <a:pt x="5" y="14175"/>
                  </a:lnTo>
                  <a:lnTo>
                    <a:pt x="5" y="13930"/>
                  </a:lnTo>
                  <a:lnTo>
                    <a:pt x="19" y="13930"/>
                  </a:lnTo>
                  <a:lnTo>
                    <a:pt x="130" y="12041"/>
                  </a:lnTo>
                  <a:cubicBezTo>
                    <a:pt x="726" y="7032"/>
                    <a:pt x="3309" y="3161"/>
                    <a:pt x="6507" y="2638"/>
                  </a:cubicBezTo>
                  <a:lnTo>
                    <a:pt x="7121" y="2588"/>
                  </a:lnTo>
                  <a:lnTo>
                    <a:pt x="7121" y="2566"/>
                  </a:lnTo>
                  <a:lnTo>
                    <a:pt x="14571" y="2566"/>
                  </a:lnTo>
                  <a:lnTo>
                    <a:pt x="14571" y="0"/>
                  </a:lnTo>
                  <a:lnTo>
                    <a:pt x="21600" y="8871"/>
                  </a:lnTo>
                  <a:lnTo>
                    <a:pt x="14571" y="17742"/>
                  </a:lnTo>
                  <a:lnTo>
                    <a:pt x="14571" y="15065"/>
                  </a:lnTo>
                  <a:lnTo>
                    <a:pt x="7765" y="15065"/>
                  </a:lnTo>
                  <a:lnTo>
                    <a:pt x="7765" y="15138"/>
                  </a:lnTo>
                  <a:lnTo>
                    <a:pt x="3879" y="15138"/>
                  </a:lnTo>
                  <a:lnTo>
                    <a:pt x="3879" y="15138"/>
                  </a:lnTo>
                  <a:lnTo>
                    <a:pt x="3098" y="15265"/>
                  </a:lnTo>
                  <a:cubicBezTo>
                    <a:pt x="1551" y="15775"/>
                    <a:pt x="339" y="17768"/>
                    <a:pt x="61" y="20281"/>
                  </a:cubicBezTo>
                  <a:lnTo>
                    <a:pt x="5" y="21305"/>
                  </a:lnTo>
                  <a:lnTo>
                    <a:pt x="5" y="1432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1" name="Freeform 26">
              <a:extLst>
                <a:ext uri="{FF2B5EF4-FFF2-40B4-BE49-F238E27FC236}">
                  <a16:creationId xmlns:a16="http://schemas.microsoft.com/office/drawing/2014/main" id="{6D3B14C5-BB4A-42B0-A5FB-7BB7DA609F2E}"/>
                </a:ext>
              </a:extLst>
            </p:cNvPr>
            <p:cNvSpPr/>
            <p:nvPr/>
          </p:nvSpPr>
          <p:spPr>
            <a:xfrm rot="8100000" flipH="1">
              <a:off x="4490132" y="3456051"/>
              <a:ext cx="1982539" cy="100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" y="21600"/>
                  </a:moveTo>
                  <a:lnTo>
                    <a:pt x="5" y="21600"/>
                  </a:lnTo>
                  <a:lnTo>
                    <a:pt x="5" y="21441"/>
                  </a:lnTo>
                  <a:close/>
                  <a:moveTo>
                    <a:pt x="21600" y="6070"/>
                  </a:moveTo>
                  <a:lnTo>
                    <a:pt x="14571" y="16893"/>
                  </a:lnTo>
                  <a:lnTo>
                    <a:pt x="14571" y="13627"/>
                  </a:lnTo>
                  <a:lnTo>
                    <a:pt x="7765" y="13627"/>
                  </a:lnTo>
                  <a:lnTo>
                    <a:pt x="7765" y="13716"/>
                  </a:lnTo>
                  <a:lnTo>
                    <a:pt x="3879" y="13716"/>
                  </a:lnTo>
                  <a:lnTo>
                    <a:pt x="3879" y="13716"/>
                  </a:lnTo>
                  <a:lnTo>
                    <a:pt x="3098" y="13871"/>
                  </a:lnTo>
                  <a:cubicBezTo>
                    <a:pt x="1551" y="14493"/>
                    <a:pt x="339" y="16925"/>
                    <a:pt x="61" y="19991"/>
                  </a:cubicBezTo>
                  <a:lnTo>
                    <a:pt x="5" y="21241"/>
                  </a:lnTo>
                  <a:lnTo>
                    <a:pt x="5" y="12728"/>
                  </a:lnTo>
                  <a:lnTo>
                    <a:pt x="0" y="12634"/>
                  </a:lnTo>
                  <a:lnTo>
                    <a:pt x="5" y="12541"/>
                  </a:lnTo>
                  <a:lnTo>
                    <a:pt x="5" y="12242"/>
                  </a:lnTo>
                  <a:lnTo>
                    <a:pt x="19" y="12242"/>
                  </a:lnTo>
                  <a:lnTo>
                    <a:pt x="130" y="9938"/>
                  </a:lnTo>
                  <a:cubicBezTo>
                    <a:pt x="167" y="9556"/>
                    <a:pt x="212" y="9180"/>
                    <a:pt x="264" y="8809"/>
                  </a:cubicBezTo>
                  <a:lnTo>
                    <a:pt x="325" y="8443"/>
                  </a:lnTo>
                  <a:lnTo>
                    <a:pt x="805" y="7425"/>
                  </a:lnTo>
                  <a:cubicBezTo>
                    <a:pt x="3155" y="2945"/>
                    <a:pt x="7134" y="0"/>
                    <a:pt x="11648" y="0"/>
                  </a:cubicBezTo>
                  <a:cubicBezTo>
                    <a:pt x="14808" y="0"/>
                    <a:pt x="17706" y="1443"/>
                    <a:pt x="19966" y="3846"/>
                  </a:cubicBezTo>
                  <a:lnTo>
                    <a:pt x="20756" y="4770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2" name="Freeform 20">
              <a:extLst>
                <a:ext uri="{FF2B5EF4-FFF2-40B4-BE49-F238E27FC236}">
                  <a16:creationId xmlns:a16="http://schemas.microsoft.com/office/drawing/2014/main" id="{CC916926-038A-4C8F-9C9A-7985EABE45A6}"/>
                </a:ext>
              </a:extLst>
            </p:cNvPr>
            <p:cNvSpPr/>
            <p:nvPr/>
          </p:nvSpPr>
          <p:spPr>
            <a:xfrm rot="13500000" flipH="1">
              <a:off x="3739827" y="3309663"/>
              <a:ext cx="1096121" cy="71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377" y="0"/>
                  </a:lnTo>
                  <a:lnTo>
                    <a:pt x="21377" y="120"/>
                  </a:lnTo>
                  <a:lnTo>
                    <a:pt x="21600" y="120"/>
                  </a:lnTo>
                  <a:lnTo>
                    <a:pt x="21600" y="21600"/>
                  </a:lnTo>
                  <a:lnTo>
                    <a:pt x="223" y="21600"/>
                  </a:lnTo>
                  <a:lnTo>
                    <a:pt x="223" y="21480"/>
                  </a:lnTo>
                  <a:lnTo>
                    <a:pt x="0" y="2148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3" name="Rectangle 9">
              <a:extLst>
                <a:ext uri="{FF2B5EF4-FFF2-40B4-BE49-F238E27FC236}">
                  <a16:creationId xmlns:a16="http://schemas.microsoft.com/office/drawing/2014/main" id="{ED91E599-213E-47F1-BDCF-6A0B3BBA42EC}"/>
                </a:ext>
              </a:extLst>
            </p:cNvPr>
            <p:cNvSpPr/>
            <p:nvPr/>
          </p:nvSpPr>
          <p:spPr>
            <a:xfrm rot="2700000">
              <a:off x="3532460" y="2972240"/>
              <a:ext cx="830987" cy="712275"/>
            </a:xfrm>
            <a:prstGeom prst="rect">
              <a:avLst/>
            </a:prstGeom>
            <a:solidFill>
              <a:srgbClr val="A4E449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4" name="Freeform 10">
              <a:extLst>
                <a:ext uri="{FF2B5EF4-FFF2-40B4-BE49-F238E27FC236}">
                  <a16:creationId xmlns:a16="http://schemas.microsoft.com/office/drawing/2014/main" id="{7EACA043-EFFB-47A7-A02F-2A6C11D16806}"/>
                </a:ext>
              </a:extLst>
            </p:cNvPr>
            <p:cNvSpPr/>
            <p:nvPr/>
          </p:nvSpPr>
          <p:spPr>
            <a:xfrm rot="2700000">
              <a:off x="2746750" y="2715462"/>
              <a:ext cx="1982539" cy="150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647"/>
                  </a:moveTo>
                  <a:lnTo>
                    <a:pt x="5" y="11585"/>
                  </a:lnTo>
                  <a:lnTo>
                    <a:pt x="5" y="11385"/>
                  </a:lnTo>
                  <a:lnTo>
                    <a:pt x="19" y="11385"/>
                  </a:lnTo>
                  <a:lnTo>
                    <a:pt x="130" y="9841"/>
                  </a:lnTo>
                  <a:cubicBezTo>
                    <a:pt x="726" y="5747"/>
                    <a:pt x="3309" y="2583"/>
                    <a:pt x="6507" y="2156"/>
                  </a:cubicBezTo>
                  <a:lnTo>
                    <a:pt x="7121" y="2115"/>
                  </a:lnTo>
                  <a:lnTo>
                    <a:pt x="7121" y="2097"/>
                  </a:lnTo>
                  <a:lnTo>
                    <a:pt x="14571" y="2097"/>
                  </a:lnTo>
                  <a:lnTo>
                    <a:pt x="14571" y="0"/>
                  </a:lnTo>
                  <a:lnTo>
                    <a:pt x="21600" y="7250"/>
                  </a:lnTo>
                  <a:lnTo>
                    <a:pt x="14571" y="14500"/>
                  </a:lnTo>
                  <a:lnTo>
                    <a:pt x="14571" y="12312"/>
                  </a:lnTo>
                  <a:lnTo>
                    <a:pt x="7765" y="12312"/>
                  </a:lnTo>
                  <a:lnTo>
                    <a:pt x="7765" y="21600"/>
                  </a:lnTo>
                  <a:lnTo>
                    <a:pt x="5" y="21600"/>
                  </a:lnTo>
                  <a:lnTo>
                    <a:pt x="5" y="1171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360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5" name="Freeform 11">
              <a:extLst>
                <a:ext uri="{FF2B5EF4-FFF2-40B4-BE49-F238E27FC236}">
                  <a16:creationId xmlns:a16="http://schemas.microsoft.com/office/drawing/2014/main" id="{74FB77F0-D6E6-4421-9C0F-D076C5A85741}"/>
                </a:ext>
              </a:extLst>
            </p:cNvPr>
            <p:cNvSpPr/>
            <p:nvPr/>
          </p:nvSpPr>
          <p:spPr>
            <a:xfrm rot="2700000">
              <a:off x="2844050" y="2755766"/>
              <a:ext cx="1982539" cy="123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" y="21600"/>
                  </a:moveTo>
                  <a:lnTo>
                    <a:pt x="5" y="21470"/>
                  </a:lnTo>
                  <a:lnTo>
                    <a:pt x="12" y="21600"/>
                  </a:lnTo>
                  <a:close/>
                  <a:moveTo>
                    <a:pt x="0" y="14251"/>
                  </a:moveTo>
                  <a:lnTo>
                    <a:pt x="5" y="14175"/>
                  </a:lnTo>
                  <a:lnTo>
                    <a:pt x="5" y="13930"/>
                  </a:lnTo>
                  <a:lnTo>
                    <a:pt x="19" y="13930"/>
                  </a:lnTo>
                  <a:lnTo>
                    <a:pt x="130" y="12041"/>
                  </a:lnTo>
                  <a:cubicBezTo>
                    <a:pt x="726" y="7032"/>
                    <a:pt x="3309" y="3161"/>
                    <a:pt x="6507" y="2638"/>
                  </a:cubicBezTo>
                  <a:lnTo>
                    <a:pt x="7121" y="2588"/>
                  </a:lnTo>
                  <a:lnTo>
                    <a:pt x="7121" y="2566"/>
                  </a:lnTo>
                  <a:lnTo>
                    <a:pt x="14571" y="2566"/>
                  </a:lnTo>
                  <a:lnTo>
                    <a:pt x="14571" y="0"/>
                  </a:lnTo>
                  <a:lnTo>
                    <a:pt x="21600" y="8871"/>
                  </a:lnTo>
                  <a:lnTo>
                    <a:pt x="14571" y="17742"/>
                  </a:lnTo>
                  <a:lnTo>
                    <a:pt x="14571" y="15065"/>
                  </a:lnTo>
                  <a:lnTo>
                    <a:pt x="7765" y="15065"/>
                  </a:lnTo>
                  <a:lnTo>
                    <a:pt x="7765" y="15138"/>
                  </a:lnTo>
                  <a:lnTo>
                    <a:pt x="3879" y="15138"/>
                  </a:lnTo>
                  <a:lnTo>
                    <a:pt x="3879" y="15138"/>
                  </a:lnTo>
                  <a:lnTo>
                    <a:pt x="3098" y="15265"/>
                  </a:lnTo>
                  <a:cubicBezTo>
                    <a:pt x="1551" y="15775"/>
                    <a:pt x="339" y="17768"/>
                    <a:pt x="61" y="20281"/>
                  </a:cubicBezTo>
                  <a:lnTo>
                    <a:pt x="5" y="21305"/>
                  </a:lnTo>
                  <a:lnTo>
                    <a:pt x="5" y="1432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360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6" name="Freeform 34">
              <a:extLst>
                <a:ext uri="{FF2B5EF4-FFF2-40B4-BE49-F238E27FC236}">
                  <a16:creationId xmlns:a16="http://schemas.microsoft.com/office/drawing/2014/main" id="{816E6C68-F415-4403-B8F4-B2C4AC3EBEC8}"/>
                </a:ext>
              </a:extLst>
            </p:cNvPr>
            <p:cNvSpPr/>
            <p:nvPr/>
          </p:nvSpPr>
          <p:spPr>
            <a:xfrm rot="18900000">
              <a:off x="2188005" y="3417630"/>
              <a:ext cx="697590" cy="7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1402" y="10363"/>
                  </a:lnTo>
                  <a:lnTo>
                    <a:pt x="887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marL="0" marR="0" lvl="0" indent="0" defTabSz="914446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3600" b="0" i="0" u="none" strike="noStrike" kern="0" cap="none" spc="0" normalizeH="0" baseline="0" noProof="0" dirty="0">
                <a:ln>
                  <a:noFill/>
                </a:ln>
                <a:solidFill>
                  <a:srgbClr val="1C1F25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  <p:sp>
          <p:nvSpPr>
            <p:cNvPr id="137" name="Freeform 24">
              <a:extLst>
                <a:ext uri="{FF2B5EF4-FFF2-40B4-BE49-F238E27FC236}">
                  <a16:creationId xmlns:a16="http://schemas.microsoft.com/office/drawing/2014/main" id="{8D0D226F-C860-489A-BD98-63F25D2C4292}"/>
                </a:ext>
              </a:extLst>
            </p:cNvPr>
            <p:cNvSpPr/>
            <p:nvPr/>
          </p:nvSpPr>
          <p:spPr>
            <a:xfrm rot="2700000">
              <a:off x="2763777" y="2949562"/>
              <a:ext cx="1982539" cy="100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" y="21600"/>
                  </a:moveTo>
                  <a:lnTo>
                    <a:pt x="5" y="21600"/>
                  </a:lnTo>
                  <a:lnTo>
                    <a:pt x="5" y="21440"/>
                  </a:lnTo>
                  <a:close/>
                  <a:moveTo>
                    <a:pt x="21600" y="5992"/>
                  </a:moveTo>
                  <a:lnTo>
                    <a:pt x="14571" y="16869"/>
                  </a:lnTo>
                  <a:lnTo>
                    <a:pt x="14571" y="13587"/>
                  </a:lnTo>
                  <a:lnTo>
                    <a:pt x="7765" y="13587"/>
                  </a:lnTo>
                  <a:lnTo>
                    <a:pt x="7765" y="13676"/>
                  </a:lnTo>
                  <a:lnTo>
                    <a:pt x="3879" y="13676"/>
                  </a:lnTo>
                  <a:lnTo>
                    <a:pt x="3879" y="13677"/>
                  </a:lnTo>
                  <a:lnTo>
                    <a:pt x="3098" y="13832"/>
                  </a:lnTo>
                  <a:cubicBezTo>
                    <a:pt x="1551" y="14457"/>
                    <a:pt x="339" y="16901"/>
                    <a:pt x="61" y="19983"/>
                  </a:cubicBezTo>
                  <a:lnTo>
                    <a:pt x="5" y="21239"/>
                  </a:lnTo>
                  <a:lnTo>
                    <a:pt x="5" y="12683"/>
                  </a:lnTo>
                  <a:lnTo>
                    <a:pt x="0" y="12589"/>
                  </a:lnTo>
                  <a:lnTo>
                    <a:pt x="5" y="12495"/>
                  </a:lnTo>
                  <a:lnTo>
                    <a:pt x="5" y="12195"/>
                  </a:lnTo>
                  <a:lnTo>
                    <a:pt x="19" y="12195"/>
                  </a:lnTo>
                  <a:lnTo>
                    <a:pt x="130" y="9879"/>
                  </a:lnTo>
                  <a:cubicBezTo>
                    <a:pt x="167" y="9496"/>
                    <a:pt x="212" y="9117"/>
                    <a:pt x="264" y="8745"/>
                  </a:cubicBezTo>
                  <a:lnTo>
                    <a:pt x="297" y="8543"/>
                  </a:lnTo>
                  <a:lnTo>
                    <a:pt x="805" y="7462"/>
                  </a:lnTo>
                  <a:cubicBezTo>
                    <a:pt x="3155" y="2960"/>
                    <a:pt x="7134" y="0"/>
                    <a:pt x="11648" y="0"/>
                  </a:cubicBezTo>
                  <a:cubicBezTo>
                    <a:pt x="15259" y="0"/>
                    <a:pt x="18528" y="1894"/>
                    <a:pt x="20895" y="4957"/>
                  </a:cubicBezTo>
                  <a:lnTo>
                    <a:pt x="21357" y="5616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22859" tIns="22859" rIns="22859" bIns="22859" anchor="ctr">
              <a:noAutofit/>
            </a:bodyPr>
            <a:lstStyle/>
            <a:p>
              <a:pPr defTabSz="914446" hangingPunct="0">
                <a:defRPr sz="3600" b="0">
                  <a:solidFill>
                    <a:srgbClr val="1C1F2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600" kern="0" dirty="0">
                <a:solidFill>
                  <a:srgbClr val="1C1F25"/>
                </a:solidFill>
                <a:latin typeface="Arial" panose="020B0604020202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143" name="文本框 142">
            <a:extLst>
              <a:ext uri="{FF2B5EF4-FFF2-40B4-BE49-F238E27FC236}">
                <a16:creationId xmlns:a16="http://schemas.microsoft.com/office/drawing/2014/main" id="{1B8304FA-CBAD-4D42-AB75-1D4067389BE2}"/>
              </a:ext>
            </a:extLst>
          </p:cNvPr>
          <p:cNvSpPr txBox="1"/>
          <p:nvPr/>
        </p:nvSpPr>
        <p:spPr>
          <a:xfrm>
            <a:off x="1619783" y="2296826"/>
            <a:ext cx="2645056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ct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请在此输入相关说明，输入文字时可以直接复制。</a:t>
            </a:r>
          </a:p>
        </p:txBody>
      </p:sp>
      <p:sp>
        <p:nvSpPr>
          <p:cNvPr id="144" name="文本框 143">
            <a:extLst>
              <a:ext uri="{FF2B5EF4-FFF2-40B4-BE49-F238E27FC236}">
                <a16:creationId xmlns:a16="http://schemas.microsoft.com/office/drawing/2014/main" id="{AEAFB713-0A90-4AAE-8E4A-DB7B44BD5CA6}"/>
              </a:ext>
            </a:extLst>
          </p:cNvPr>
          <p:cNvSpPr txBox="1"/>
          <p:nvPr/>
        </p:nvSpPr>
        <p:spPr>
          <a:xfrm>
            <a:off x="1715259" y="1896716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扫描健康码</a:t>
            </a:r>
          </a:p>
        </p:txBody>
      </p:sp>
      <p:sp>
        <p:nvSpPr>
          <p:cNvPr id="145" name="文本框 144">
            <a:extLst>
              <a:ext uri="{FF2B5EF4-FFF2-40B4-BE49-F238E27FC236}">
                <a16:creationId xmlns:a16="http://schemas.microsoft.com/office/drawing/2014/main" id="{C90D0ADF-8AB1-41F4-85D5-F649225E660D}"/>
              </a:ext>
            </a:extLst>
          </p:cNvPr>
          <p:cNvSpPr txBox="1"/>
          <p:nvPr/>
        </p:nvSpPr>
        <p:spPr>
          <a:xfrm>
            <a:off x="4899704" y="2296826"/>
            <a:ext cx="2645056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ct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请在此输入相关说明，输入文字时可以直接复制。</a:t>
            </a:r>
          </a:p>
        </p:txBody>
      </p:sp>
      <p:sp>
        <p:nvSpPr>
          <p:cNvPr id="146" name="文本框 145">
            <a:extLst>
              <a:ext uri="{FF2B5EF4-FFF2-40B4-BE49-F238E27FC236}">
                <a16:creationId xmlns:a16="http://schemas.microsoft.com/office/drawing/2014/main" id="{44E8E1D6-14D0-4D5E-AD8E-7D6641BE5A95}"/>
              </a:ext>
            </a:extLst>
          </p:cNvPr>
          <p:cNvSpPr txBox="1"/>
          <p:nvPr/>
        </p:nvSpPr>
        <p:spPr>
          <a:xfrm>
            <a:off x="4995180" y="1896716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返校佩戴口罩</a:t>
            </a:r>
          </a:p>
        </p:txBody>
      </p:sp>
      <p:sp>
        <p:nvSpPr>
          <p:cNvPr id="147" name="文本框 146">
            <a:extLst>
              <a:ext uri="{FF2B5EF4-FFF2-40B4-BE49-F238E27FC236}">
                <a16:creationId xmlns:a16="http://schemas.microsoft.com/office/drawing/2014/main" id="{99D8CD78-7A09-40B2-8E37-294B7269AB16}"/>
              </a:ext>
            </a:extLst>
          </p:cNvPr>
          <p:cNvSpPr txBox="1"/>
          <p:nvPr/>
        </p:nvSpPr>
        <p:spPr>
          <a:xfrm>
            <a:off x="3238343" y="5616989"/>
            <a:ext cx="2645056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ct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请在此输入相关说明，输入文字时可以直接复制。</a:t>
            </a:r>
          </a:p>
        </p:txBody>
      </p:sp>
      <p:sp>
        <p:nvSpPr>
          <p:cNvPr id="148" name="文本框 147">
            <a:extLst>
              <a:ext uri="{FF2B5EF4-FFF2-40B4-BE49-F238E27FC236}">
                <a16:creationId xmlns:a16="http://schemas.microsoft.com/office/drawing/2014/main" id="{937D7E6D-DE5D-4AC3-8277-9265A2B03781}"/>
              </a:ext>
            </a:extLst>
          </p:cNvPr>
          <p:cNvSpPr txBox="1"/>
          <p:nvPr/>
        </p:nvSpPr>
        <p:spPr>
          <a:xfrm>
            <a:off x="3333819" y="5216879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下载“健康表”</a:t>
            </a:r>
          </a:p>
        </p:txBody>
      </p:sp>
      <p:sp>
        <p:nvSpPr>
          <p:cNvPr id="149" name="文本框 148">
            <a:extLst>
              <a:ext uri="{FF2B5EF4-FFF2-40B4-BE49-F238E27FC236}">
                <a16:creationId xmlns:a16="http://schemas.microsoft.com/office/drawing/2014/main" id="{C3A5E300-7846-4B9D-ACA3-BE6C3547D862}"/>
              </a:ext>
            </a:extLst>
          </p:cNvPr>
          <p:cNvSpPr txBox="1"/>
          <p:nvPr/>
        </p:nvSpPr>
        <p:spPr>
          <a:xfrm>
            <a:off x="6518264" y="5616989"/>
            <a:ext cx="2645056" cy="62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ctr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请在此输入相关说明，输入文字时可以直接复制。</a:t>
            </a:r>
          </a:p>
        </p:txBody>
      </p:sp>
      <p:sp>
        <p:nvSpPr>
          <p:cNvPr id="150" name="文本框 149">
            <a:extLst>
              <a:ext uri="{FF2B5EF4-FFF2-40B4-BE49-F238E27FC236}">
                <a16:creationId xmlns:a16="http://schemas.microsoft.com/office/drawing/2014/main" id="{19897B43-E5CC-4657-9AC4-1C033F7520B7}"/>
              </a:ext>
            </a:extLst>
          </p:cNvPr>
          <p:cNvSpPr txBox="1"/>
          <p:nvPr/>
        </p:nvSpPr>
        <p:spPr>
          <a:xfrm>
            <a:off x="6613740" y="5216879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配合体温检测</a:t>
            </a:r>
          </a:p>
        </p:txBody>
      </p:sp>
      <p:sp>
        <p:nvSpPr>
          <p:cNvPr id="153" name="文本框 152">
            <a:extLst>
              <a:ext uri="{FF2B5EF4-FFF2-40B4-BE49-F238E27FC236}">
                <a16:creationId xmlns:a16="http://schemas.microsoft.com/office/drawing/2014/main" id="{5F706ABB-A29B-4B1D-9401-56253A976FE4}"/>
              </a:ext>
            </a:extLst>
          </p:cNvPr>
          <p:cNvSpPr txBox="1"/>
          <p:nvPr/>
        </p:nvSpPr>
        <p:spPr>
          <a:xfrm>
            <a:off x="8135180" y="2291827"/>
            <a:ext cx="2645056" cy="1185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600">
                <a:solidFill>
                  <a:srgbClr val="44546A"/>
                </a:solidFill>
                <a:latin typeface="+mn-ea"/>
              </a:defRPr>
            </a:lvl1pPr>
          </a:lstStyle>
          <a:p>
            <a:pPr algn="just"/>
            <a:r>
              <a:rPr lang="zh-CN" altLang="en-US" sz="1400" dirty="0">
                <a:solidFill>
                  <a:srgbClr val="595959"/>
                </a:solidFill>
                <a:latin typeface="+mn-lt"/>
                <a:cs typeface="+mn-ea"/>
                <a:sym typeface="+mn-lt"/>
              </a:rPr>
              <a:t>请在此输入相关说明，输入文字时可以直接复制，粘贴时请选择右键只保留文本。粘贴时请选择右键只保留文本。</a:t>
            </a:r>
          </a:p>
        </p:txBody>
      </p:sp>
      <p:sp>
        <p:nvSpPr>
          <p:cNvPr id="154" name="文本框 153">
            <a:extLst>
              <a:ext uri="{FF2B5EF4-FFF2-40B4-BE49-F238E27FC236}">
                <a16:creationId xmlns:a16="http://schemas.microsoft.com/office/drawing/2014/main" id="{FB55C9A5-95D0-4B7B-830C-1C674E51206A}"/>
              </a:ext>
            </a:extLst>
          </p:cNvPr>
          <p:cNvSpPr txBox="1"/>
          <p:nvPr/>
        </p:nvSpPr>
        <p:spPr>
          <a:xfrm>
            <a:off x="8230656" y="1891717"/>
            <a:ext cx="24541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kern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办理返校手续</a:t>
            </a:r>
          </a:p>
        </p:txBody>
      </p:sp>
    </p:spTree>
    <p:extLst>
      <p:ext uri="{BB962C8B-B14F-4D97-AF65-F5344CB8AC3E}">
        <p14:creationId xmlns:p14="http://schemas.microsoft.com/office/powerpoint/2010/main" val="42133817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PAMAINTYPE" val="4"/>
  <p:tag name="PATYPE" val="163"/>
  <p:tag name="PASUBTYPE" val="288"/>
  <p:tag name="RESOURCELIBID_SHAPE" val="284120"/>
  <p:tag name="RESOURCELIB_SHAPETYP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188990;#185205;#191349;#349984;#349892;#190934;#254565;#490269;#485334;#267807;#259239;#294851;#349966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188990;#185205;#191349;#349984;#349892;#190934;#254565;#490269;#485334;#267807;#259239;#294851;#349966;"/>
</p:tagLst>
</file>

<file path=ppt/theme/theme1.xml><?xml version="1.0" encoding="utf-8"?>
<a:theme xmlns:a="http://schemas.openxmlformats.org/drawingml/2006/main" name="1_Office 主题​​">
  <a:themeElements>
    <a:clrScheme name="自定义 2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C50EE"/>
      </a:accent1>
      <a:accent2>
        <a:srgbClr val="FFCE3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sgnwyj1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1579</Words>
  <Application>Microsoft Office PowerPoint</Application>
  <PresentationFormat>宽屏</PresentationFormat>
  <Paragraphs>207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Microsoft YaHei Light</vt:lpstr>
      <vt:lpstr>Microsoft YaHei</vt:lpstr>
      <vt:lpstr>Microsoft YaHei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贺 子琪</dc:creator>
  <cp:lastModifiedBy>张 鑫</cp:lastModifiedBy>
  <cp:revision>63</cp:revision>
  <dcterms:created xsi:type="dcterms:W3CDTF">2021-12-06T17:56:48Z</dcterms:created>
  <dcterms:modified xsi:type="dcterms:W3CDTF">2022-02-19T07:53:28Z</dcterms:modified>
</cp:coreProperties>
</file>