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6" r:id="rId2"/>
  </p:sldMasterIdLst>
  <p:notesMasterIdLst>
    <p:notesMasterId r:id="rId34"/>
  </p:notesMasterIdLst>
  <p:sldIdLst>
    <p:sldId id="259" r:id="rId3"/>
    <p:sldId id="305" r:id="rId4"/>
    <p:sldId id="302" r:id="rId5"/>
    <p:sldId id="262" r:id="rId6"/>
    <p:sldId id="265" r:id="rId7"/>
    <p:sldId id="261" r:id="rId8"/>
    <p:sldId id="264" r:id="rId9"/>
    <p:sldId id="325" r:id="rId10"/>
    <p:sldId id="292" r:id="rId11"/>
    <p:sldId id="324" r:id="rId12"/>
    <p:sldId id="319" r:id="rId13"/>
    <p:sldId id="320" r:id="rId14"/>
    <p:sldId id="326" r:id="rId15"/>
    <p:sldId id="313" r:id="rId16"/>
    <p:sldId id="315" r:id="rId17"/>
    <p:sldId id="316" r:id="rId18"/>
    <p:sldId id="317" r:id="rId19"/>
    <p:sldId id="327" r:id="rId20"/>
    <p:sldId id="321" r:id="rId21"/>
    <p:sldId id="267" r:id="rId22"/>
    <p:sldId id="322" r:id="rId23"/>
    <p:sldId id="323" r:id="rId24"/>
    <p:sldId id="328" r:id="rId25"/>
    <p:sldId id="282" r:id="rId26"/>
    <p:sldId id="299" r:id="rId27"/>
    <p:sldId id="283" r:id="rId28"/>
    <p:sldId id="284" r:id="rId29"/>
    <p:sldId id="281" r:id="rId30"/>
    <p:sldId id="286" r:id="rId31"/>
    <p:sldId id="287" r:id="rId32"/>
    <p:sldId id="288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1FE42C5E-EAC4-4A33-9E91-CA4E0AB7477D}">
          <p14:sldIdLst>
            <p14:sldId id="259"/>
          </p14:sldIdLst>
        </p14:section>
        <p14:section name="目录页" id="{4B455BFB-7B58-461B-8E75-F285B4B78B98}">
          <p14:sldIdLst>
            <p14:sldId id="305"/>
          </p14:sldIdLst>
        </p14:section>
        <p14:section name="01.项目背景" id="{D06D72AD-22E4-41B2-B193-5FADBD93F15F}">
          <p14:sldIdLst>
            <p14:sldId id="302"/>
            <p14:sldId id="262"/>
            <p14:sldId id="265"/>
            <p14:sldId id="261"/>
            <p14:sldId id="264"/>
          </p14:sldIdLst>
        </p14:section>
        <p14:section name="02.研究进展" id="{D9FE94F9-901E-41BE-A17B-DD506A1BB373}">
          <p14:sldIdLst>
            <p14:sldId id="325"/>
            <p14:sldId id="292"/>
            <p14:sldId id="324"/>
            <p14:sldId id="319"/>
            <p14:sldId id="320"/>
          </p14:sldIdLst>
        </p14:section>
        <p14:section name="03.主要成果" id="{EF846192-1BDF-4296-B997-4986CC223D15}">
          <p14:sldIdLst>
            <p14:sldId id="326"/>
            <p14:sldId id="313"/>
            <p14:sldId id="315"/>
            <p14:sldId id="316"/>
            <p14:sldId id="317"/>
          </p14:sldIdLst>
        </p14:section>
        <p14:section name="04.研究方向" id="{29ADCE78-A100-41A9-801C-B785B941DCFD}">
          <p14:sldIdLst>
            <p14:sldId id="327"/>
            <p14:sldId id="321"/>
            <p14:sldId id="267"/>
            <p14:sldId id="322"/>
            <p14:sldId id="323"/>
          </p14:sldIdLst>
        </p14:section>
        <p14:section name="结束页" id="{82008DE8-F367-45F7-A044-FA43076FE092}">
          <p14:sldIdLst>
            <p14:sldId id="328"/>
          </p14:sldIdLst>
        </p14:section>
        <p14:section name="可替换图标" id="{8B9F6138-1A8C-4A55-961F-00D58D86ED77}">
          <p14:sldIdLst>
            <p14:sldId id="282"/>
            <p14:sldId id="299"/>
            <p14:sldId id="283"/>
            <p14:sldId id="284"/>
            <p14:sldId id="281"/>
          </p14:sldIdLst>
        </p14:section>
        <p14:section name="标注页" id="{5C78C044-A55F-4B15-861D-E67A5B156E03}">
          <p14:sldIdLst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336"/>
    <a:srgbClr val="5BBA4A"/>
    <a:srgbClr val="1A1A8A"/>
    <a:srgbClr val="28CCC0"/>
    <a:srgbClr val="41D5C6"/>
    <a:srgbClr val="1DABDC"/>
    <a:srgbClr val="666666"/>
    <a:srgbClr val="E1FAF9"/>
    <a:srgbClr val="0097CC"/>
    <a:srgbClr val="F5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C255AF-8B69-4680-BB95-64580379C2EE}" v="4740" dt="2021-10-26T11:04:10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90" autoAdjust="0"/>
    <p:restoredTop sz="94722" autoAdjust="0"/>
  </p:normalViewPr>
  <p:slideViewPr>
    <p:cSldViewPr snapToGrid="0" showGuides="1">
      <p:cViewPr>
        <p:scale>
          <a:sx n="66" d="100"/>
          <a:sy n="66" d="100"/>
        </p:scale>
        <p:origin x="1157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C204DEAB-3FAF-474F-8290-EC232B9349B5}"/>
    <pc:docChg chg="undo custSel addSld delSld modSld sldOrd modMainMaster delSection modSection">
      <pc:chgData name="Xin Zhang (FA Talent)" userId="474f572f-8271-4f60-858e-cee871e0aec6" providerId="ADAL" clId="{C204DEAB-3FAF-474F-8290-EC232B9349B5}" dt="2021-10-21T06:39:41.974" v="3392" actId="554"/>
      <pc:docMkLst>
        <pc:docMk/>
      </pc:docMkLst>
      <pc:sldChg chg="addSp delSp mod setBg">
        <pc:chgData name="Xin Zhang (FA Talent)" userId="474f572f-8271-4f60-858e-cee871e0aec6" providerId="ADAL" clId="{C204DEAB-3FAF-474F-8290-EC232B9349B5}" dt="2021-10-21T02:09:40.111" v="2034"/>
        <pc:sldMkLst>
          <pc:docMk/>
          <pc:sldMk cId="2325116254" sldId="259"/>
        </pc:sldMkLst>
        <pc:spChg chg="add del">
          <ac:chgData name="Xin Zhang (FA Talent)" userId="474f572f-8271-4f60-858e-cee871e0aec6" providerId="ADAL" clId="{C204DEAB-3FAF-474F-8290-EC232B9349B5}" dt="2021-10-20T05:21:23.311" v="1015" actId="478"/>
          <ac:spMkLst>
            <pc:docMk/>
            <pc:sldMk cId="2325116254" sldId="259"/>
            <ac:spMk id="12" creationId="{731FD475-70D8-474C-9923-7AB622F73AC2}"/>
          </ac:spMkLst>
        </pc:spChg>
        <pc:picChg chg="add del">
          <ac:chgData name="Xin Zhang (FA Talent)" userId="474f572f-8271-4f60-858e-cee871e0aec6" providerId="ADAL" clId="{C204DEAB-3FAF-474F-8290-EC232B9349B5}" dt="2021-10-20T05:21:15.968" v="1013" actId="21"/>
          <ac:picMkLst>
            <pc:docMk/>
            <pc:sldMk cId="2325116254" sldId="259"/>
            <ac:picMk id="18" creationId="{8BDCED2D-6D78-448F-A9BB-7B516D3326D4}"/>
          </ac:picMkLst>
        </pc:picChg>
      </pc:sldChg>
      <pc:sldChg chg="modSp mod modClrScheme chgLayout">
        <pc:chgData name="Xin Zhang (FA Talent)" userId="474f572f-8271-4f60-858e-cee871e0aec6" providerId="ADAL" clId="{C204DEAB-3FAF-474F-8290-EC232B9349B5}" dt="2021-10-20T05:21:53.016" v="1021" actId="700"/>
        <pc:sldMkLst>
          <pc:docMk/>
          <pc:sldMk cId="3477428530" sldId="262"/>
        </pc:sldMkLst>
        <pc:spChg chg="mod ord">
          <ac:chgData name="Xin Zhang (FA Talent)" userId="474f572f-8271-4f60-858e-cee871e0aec6" providerId="ADAL" clId="{C204DEAB-3FAF-474F-8290-EC232B9349B5}" dt="2021-10-20T05:21:53.016" v="1021" actId="700"/>
          <ac:spMkLst>
            <pc:docMk/>
            <pc:sldMk cId="3477428530" sldId="262"/>
            <ac:spMk id="4" creationId="{519CDFD0-54D1-4883-AFD5-0CADBE1E50C4}"/>
          </ac:spMkLst>
        </pc:spChg>
        <pc:spChg chg="mod">
          <ac:chgData name="Xin Zhang (FA Talent)" userId="474f572f-8271-4f60-858e-cee871e0aec6" providerId="ADAL" clId="{C204DEAB-3FAF-474F-8290-EC232B9349B5}" dt="2021-10-20T02:43:27.369" v="572" actId="20577"/>
          <ac:spMkLst>
            <pc:docMk/>
            <pc:sldMk cId="3477428530" sldId="262"/>
            <ac:spMk id="38" creationId="{4B083F0B-057F-4EAF-99A9-1D681360D58D}"/>
          </ac:spMkLst>
        </pc:spChg>
      </pc:sldChg>
      <pc:sldChg chg="addSp delSp modSp mod">
        <pc:chgData name="Xin Zhang (FA Talent)" userId="474f572f-8271-4f60-858e-cee871e0aec6" providerId="ADAL" clId="{C204DEAB-3FAF-474F-8290-EC232B9349B5}" dt="2021-10-20T02:50:31.568" v="602" actId="165"/>
        <pc:sldMkLst>
          <pc:docMk/>
          <pc:sldMk cId="693008337" sldId="264"/>
        </pc:sldMkLst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27" creationId="{AEAD5AF6-48A7-4B69-8FF5-9D28994A37BC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4" creationId="{9E68F352-2C03-4E93-9064-870974D6BD2A}"/>
          </ac:spMkLst>
        </pc:spChg>
        <pc:spChg chg="mod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335" creationId="{38C365A6-DB9A-4A4B-87B4-B387CF40713D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9" creationId="{8475A6BB-0739-43D6-A59B-D487226CC0A4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1" creationId="{690939BB-A500-4363-A3D1-7B41E8E4AF0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2" creationId="{046968BA-080D-434A-8AD5-08BE55A4B12E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4" creationId="{F0DE7C31-9F76-4068-8D7E-4571169693F6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5" creationId="{A35ED91E-8DFF-4113-A5A6-4B5E50073535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7" creationId="{6744835B-302E-4038-8685-7F461727068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8" creationId="{2CB4782E-061B-4E72-8B15-8A2FDBA9A50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0" creationId="{17A7C5E3-45F5-4F31-A342-0D1D3984E3C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C204DEAB-3FAF-474F-8290-EC232B9349B5}" dt="2021-10-20T02:49:58.730" v="592" actId="165"/>
          <ac:grpSpMkLst>
            <pc:docMk/>
            <pc:sldMk cId="693008337" sldId="264"/>
            <ac:grpSpMk id="5" creationId="{2B4BC8B0-6E6F-4B8C-9E89-80F2754D94F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6" creationId="{B56220D1-8F03-46AC-BBC9-E691CD6C1883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7" creationId="{5CE0BD75-681A-4BF6-B4F6-F8B9F6E24BA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8" creationId="{7D1E45EC-1D1C-48CF-9DBD-8C5089C4F5EC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9" creationId="{84FF3F05-281F-45C0-8250-BA8C06E0AFB4}"/>
          </ac:grpSpMkLst>
        </pc:grpChg>
      </pc:sldChg>
      <pc:sldChg chg="modSp mod">
        <pc:chgData name="Xin Zhang (FA Talent)" userId="474f572f-8271-4f60-858e-cee871e0aec6" providerId="ADAL" clId="{C204DEAB-3FAF-474F-8290-EC232B9349B5}" dt="2021-10-21T06:29:09.569" v="3322" actId="404"/>
        <pc:sldMkLst>
          <pc:docMk/>
          <pc:sldMk cId="2118544944" sldId="265"/>
        </pc:sldMkLst>
        <pc:spChg chg="mod">
          <ac:chgData name="Xin Zhang (FA Talent)" userId="474f572f-8271-4f60-858e-cee871e0aec6" providerId="ADAL" clId="{C204DEAB-3FAF-474F-8290-EC232B9349B5}" dt="2021-10-21T06:29:09.569" v="3322" actId="404"/>
          <ac:spMkLst>
            <pc:docMk/>
            <pc:sldMk cId="2118544944" sldId="265"/>
            <ac:spMk id="82" creationId="{54F86003-4C6F-4FBB-A1C1-AB0D24023BD4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8:51.339" v="3321" actId="165"/>
        <pc:sldMkLst>
          <pc:docMk/>
          <pc:sldMk cId="2173252715" sldId="266"/>
        </pc:sldMkLst>
        <pc:spChg chg="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2" creationId="{BBEC6EA9-D591-48BD-B1E3-A6EA098FF715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4" creationId="{0E319E39-B52D-4017-AB3B-A21DD5710FBE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5" creationId="{292CC11D-0456-4160-A249-1CA086568A04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6" creationId="{510FD606-BF13-4848-986A-2A0316F0AC9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" creationId="{045D1444-17DE-4C10-872A-063831332741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8" creationId="{DEC78D3E-63B1-4088-B59F-EAD879076F5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" creationId="{82C67942-9995-48D8-9FA3-09D79FBBFFD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0" creationId="{E5DD6909-AA8F-4C42-A457-CB6FE7C602B7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1" creationId="{00D9AE38-5921-45F8-B193-52A99460AAF2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2" creationId="{915A66C5-0322-4347-ADF2-E1A7F82F598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4" creationId="{DE7E379A-69F8-416F-94EA-7B9D7A777B2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58" creationId="{4E0A33AA-C01C-4975-B4A1-E7E46576AD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0" creationId="{EBF36037-5155-400A-97AF-2FF23A3CB67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1" creationId="{A9F2409F-DEEC-42A2-ACD4-29CB13FD312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2" creationId="{56831B41-35BC-40CF-912A-2F9CEECEC904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4" creationId="{FFB21CBE-AFCA-41CA-AF05-61CB534436D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6" creationId="{EFAB616D-DE42-4580-9460-8AC8FFCC01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7" creationId="{511C51A1-CB02-449C-97C5-85BAF37B9AE8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8" creationId="{EC131FAA-FE90-4141-AF08-A7AE929879B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0" creationId="{7A4CBA04-E6F5-4AA5-9980-F6A27F5F3DB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2" creationId="{1DB11472-CC75-442B-853B-131E6FC16FD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3" creationId="{77C9D937-0A5C-4F6C-82CD-EDE3576BC43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4" creationId="{92E3CADC-871B-42F6-8FA5-55B35BEB20BA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6" creationId="{22EEE545-97F7-4D01-A71E-62F91B77DC9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8" creationId="{EFCF58F9-DD2E-4B49-8E09-3B9CC8A25D9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9" creationId="{B60FA0BE-C59E-44F7-A8F2-F454718B8D2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0" creationId="{53E21409-595B-4D90-AE78-6412DBCEBB8F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2" creationId="{19D16DF0-CFA0-40B5-A094-C15997B7E26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4" creationId="{1AC5E627-BA75-44A5-8CB8-CF74DA36CDE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5" creationId="{3507F09A-C2BE-4D88-9CFD-1E36F0B0402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6" creationId="{1248FF9D-3D3C-4D4F-B92B-B8B1E51BEE4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8" creationId="{D9657D30-2A69-44A2-B315-31FEBECEEB5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0" creationId="{DAF3F754-930B-4750-9344-5A8E8D4B350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1" creationId="{318D71A8-90A7-4C73-8FBC-EED29D1CABD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2" creationId="{7A7D73A4-07FC-407B-8C8B-58788D22672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4" creationId="{3C4D51AB-7392-4FC0-8F6A-12291C738A8B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6" creationId="{D5357022-62FF-4186-92EB-BCCD605F435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7" creationId="{07F75B02-0405-4B5F-83D5-6A884D04C52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8" creationId="{EB08A89C-9BE4-408A-9AFB-B9D2E5C891D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9" creationId="{1B683207-E38C-4643-BAA8-48B2764CFCFD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0" creationId="{F73A066A-33D4-4340-94B6-88893EBF9A4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1" creationId="{729F1EBF-7EFA-49AF-9334-FF4ED0BF4717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2" creationId="{1411FDA1-BA58-43D1-B60A-EE3BAA23827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3" creationId="{9B462AA4-CC2C-46E2-808E-7A2984FE4582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5" creationId="{1A3BC67E-5EC7-4598-891D-CB6D6E2B741D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6" creationId="{EB65F1D2-BA9B-48B5-9378-41A55683B847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7" creationId="{CABE4558-C4F4-4810-9E9B-DA9286FF94CE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9" creationId="{12368FFF-D2AF-46B5-B7C3-E0E4030F2A1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10" creationId="{569432EB-90EC-4CB9-9BB5-8FC1CC80B38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12" creationId="{A5D1DF1D-B802-4294-A4A3-F8C0DF399535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4" creationId="{A3216B4E-BF1C-46FB-8DC7-327AA9860B8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5" creationId="{C9C4381C-2A4B-4BDB-9467-F78CA362FCC0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6" creationId="{0BE399B1-92A8-42DD-96DE-871D65CA6C4F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8" creationId="{FA8BA9F6-A78D-4F15-A4BC-BD36C91498E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1" creationId="{8825561A-6B67-4B71-B5C5-07DBB0956A6B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3" creationId="{E086E663-5C47-4D13-AFBE-DD9057A97CCD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4" creationId="{33B8CD76-68F8-4959-93F4-26FE2DA1516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5" creationId="{F4295D77-7F39-4E36-8E9F-772A2D0BB87C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6" creationId="{BDDC65A4-482E-443C-9088-B0049652899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9" creationId="{AF9C0701-ED04-4DDF-8085-CEB3432AD88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0" creationId="{88D3077E-9F82-417E-914A-15A994B307D6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1" creationId="{25D3DF64-A1BE-4AA3-AB25-5944BB9C0722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2" creationId="{F9A2083A-3552-4B46-918F-F7FAEB89C5B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3" creationId="{DC7C70BD-BA37-49BF-B04F-4DA478A0A2D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4" creationId="{B95B08D4-A254-4FCF-B0FF-CAEF0EA9A16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5" creationId="{706DD8A5-97EA-448E-B493-5BF002BF8AA2}"/>
          </ac:spMkLst>
        </pc:spChg>
        <pc:grpChg chg="add del mod">
          <ac:chgData name="Xin Zhang (FA Talent)" userId="474f572f-8271-4f60-858e-cee871e0aec6" providerId="ADAL" clId="{C204DEAB-3FAF-474F-8290-EC232B9349B5}" dt="2021-10-21T06:28:51.339" v="3321" actId="165"/>
          <ac:grpSpMkLst>
            <pc:docMk/>
            <pc:sldMk cId="2173252715" sldId="266"/>
            <ac:grpSpMk id="16" creationId="{4DD67A37-B3AB-4C92-99C3-755A3997A722}"/>
          </ac:grpSpMkLst>
        </pc:grpChg>
        <pc:grpChg chg="add del mod">
          <ac:chgData name="Xin Zhang (FA Talent)" userId="474f572f-8271-4f60-858e-cee871e0aec6" providerId="ADAL" clId="{C204DEAB-3FAF-474F-8290-EC232B9349B5}" dt="2021-10-20T02:20:31.468" v="257" actId="165"/>
          <ac:grpSpMkLst>
            <pc:docMk/>
            <pc:sldMk cId="2173252715" sldId="266"/>
            <ac:grpSpMk id="63" creationId="{A8B9AC81-4766-47AA-A737-DA083912B2E5}"/>
          </ac:grpSpMkLst>
        </pc:grpChg>
        <pc:grpChg chg="add del mod">
          <ac:chgData name="Xin Zhang (FA Talent)" userId="474f572f-8271-4f60-858e-cee871e0aec6" providerId="ADAL" clId="{C204DEAB-3FAF-474F-8290-EC232B9349B5}" dt="2021-10-20T02:20:58.322" v="262"/>
          <ac:grpSpMkLst>
            <pc:docMk/>
            <pc:sldMk cId="2173252715" sldId="266"/>
            <ac:grpSpMk id="113" creationId="{E1726B64-8B1E-47AA-B5A7-753428A638AC}"/>
          </ac:grpSpMkLst>
        </pc:grp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3" creationId="{C80C1D06-C130-4C69-B07C-A20C99C153EA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5" creationId="{D00969EB-2828-4DF1-BBC7-D354C0885A4E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59" creationId="{77EAA475-DEEC-41ED-BEED-EEB95DC6C065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65" creationId="{9AD773F6-D8AC-40A8-AB5C-B6F03AF738D9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1" creationId="{F4712126-43B7-46F9-B7AC-E9E0B0E0E930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7" creationId="{3B497D5A-E4BC-410E-87C8-5132ACCAF09A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3" creationId="{656956CD-0EA9-4327-B66B-0757A8683052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9" creationId="{79E9AFC8-9718-4844-862B-9D7C474561C8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95" creationId="{BAA8E29E-5474-473E-835B-787E7405F633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6" creationId="{B0B866A3-D16B-4256-ACF6-27E02D76DE3E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7" creationId="{80C33A00-416F-41DE-BCBF-C0DAFE2156CD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8" creationId="{E341FBED-5736-4067-9095-B13A19EEAE8A}"/>
          </ac:picMkLst>
        </pc:pic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4" creationId="{7372B080-3A33-410E-889B-59ECE3993E7C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8" creationId="{280F3E86-91D8-4DC9-A1EE-47A82F817D62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1" creationId="{5975CE67-E61D-4905-A181-93443E6803C3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7" creationId="{B3B95EB6-D53C-407E-9204-97FDEFB17A9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9" creationId="{71835F83-F4C8-484A-84C1-42B76DDEEF5E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0" creationId="{0CD11CDE-A8CE-4268-8E4A-6147B3D4E644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2" creationId="{3D99A7F5-AFF0-4B34-88FB-2D6467F2ECE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7" creationId="{2EF6D5F9-DB7B-443F-9288-C9BAE7163AD6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8" creationId="{6B90CA99-5471-40E3-B4C8-F084F3AC65C0}"/>
          </ac:cxnSpMkLst>
        </pc:cxnChg>
      </pc:sldChg>
      <pc:sldChg chg="addSp delSp modSp mod ord">
        <pc:chgData name="Xin Zhang (FA Talent)" userId="474f572f-8271-4f60-858e-cee871e0aec6" providerId="ADAL" clId="{C204DEAB-3FAF-474F-8290-EC232B9349B5}" dt="2021-10-21T06:27:42.097" v="3310" actId="165"/>
        <pc:sldMkLst>
          <pc:docMk/>
          <pc:sldMk cId="3933288454" sldId="267"/>
        </pc:sldMkLst>
        <pc:spChg chg="mod">
          <ac:chgData name="Xin Zhang (FA Talent)" userId="474f572f-8271-4f60-858e-cee871e0aec6" providerId="ADAL" clId="{C204DEAB-3FAF-474F-8290-EC232B9349B5}" dt="2021-10-20T02:33:13.349" v="464" actId="20577"/>
          <ac:spMkLst>
            <pc:docMk/>
            <pc:sldMk cId="3933288454" sldId="267"/>
            <ac:spMk id="2" creationId="{0D950D93-9D9F-454B-B07F-F8CF7B317B10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" creationId="{0E2BF45A-D637-4E97-ACF0-AEC9327CD2CB}"/>
          </ac:spMkLst>
        </pc:spChg>
        <pc:spChg chg="add del mod ord">
          <ac:chgData name="Xin Zhang (FA Talent)" userId="474f572f-8271-4f60-858e-cee871e0aec6" providerId="ADAL" clId="{C204DEAB-3FAF-474F-8290-EC232B9349B5}" dt="2021-10-21T02:41:59.903" v="2614"/>
          <ac:spMkLst>
            <pc:docMk/>
            <pc:sldMk cId="3933288454" sldId="267"/>
            <ac:spMk id="3" creationId="{6981C7CD-1B37-4CCE-8EC4-530954A996BC}"/>
          </ac:spMkLst>
        </pc:spChg>
        <pc:spChg chg="add mod ord topLvl">
          <ac:chgData name="Xin Zhang (FA Talent)" userId="474f572f-8271-4f60-858e-cee871e0aec6" providerId="ADAL" clId="{C204DEAB-3FAF-474F-8290-EC232B9349B5}" dt="2021-10-21T06:27:40.424" v="3307" actId="165"/>
          <ac:spMkLst>
            <pc:docMk/>
            <pc:sldMk cId="3933288454" sldId="267"/>
            <ac:spMk id="9" creationId="{738B52C6-030D-4AF5-BA64-657977C02A71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1" creationId="{E01440BD-DC99-4D88-9383-2F6F7F779AD8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2" creationId="{9FC9087B-332D-4979-AD68-C00C1B04D755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3" creationId="{ED25FBC7-4299-447F-89E3-41D52C3241D3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4" creationId="{E99A56E2-4720-44D3-9D25-1A1E4772CFDE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5" creationId="{C5A63F6D-0CEE-47CB-9B44-D8D424EEEAEC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6" creationId="{0ED1F6FA-7BC7-4AAA-AC81-C3820C2E275A}"/>
          </ac:spMkLst>
        </pc:spChg>
        <pc:spChg chg="mod topLvl">
          <ac:chgData name="Xin Zhang (FA Talent)" userId="474f572f-8271-4f60-858e-cee871e0aec6" providerId="ADAL" clId="{C204DEAB-3FAF-474F-8290-EC232B9349B5}" dt="2021-10-21T06:27:41.895" v="3309" actId="165"/>
          <ac:spMkLst>
            <pc:docMk/>
            <pc:sldMk cId="3933288454" sldId="267"/>
            <ac:spMk id="17" creationId="{26A8F442-FD41-44EA-A056-07C18FBF0615}"/>
          </ac:spMkLst>
        </pc:spChg>
        <pc:spChg chg="mod">
          <ac:chgData name="Xin Zhang (FA Talent)" userId="474f572f-8271-4f60-858e-cee871e0aec6" providerId="ADAL" clId="{C204DEAB-3FAF-474F-8290-EC232B9349B5}" dt="2021-10-21T02:41:50.218" v="2612"/>
          <ac:spMkLst>
            <pc:docMk/>
            <pc:sldMk cId="3933288454" sldId="267"/>
            <ac:spMk id="18" creationId="{F4E20423-B925-4536-AD19-378BC0669616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0" creationId="{62FB1733-C2B0-455A-BD2C-21EAA22A55B5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1" creationId="{513BC1B8-9185-4D93-B720-99D66A14F24B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2" creationId="{53EF7D30-6251-43A0-ABBF-424422C8AAFC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34" creationId="{81629B2F-095F-4238-83CB-B0913021DBB0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1" creationId="{CDFDCB8C-AD02-4EDD-A191-8371FD1382C9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2" creationId="{0DBEB8E7-CE2C-40B9-B508-BDE78EBED46D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5" creationId="{948E4BEE-69EB-4790-9E16-4124A78A2189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7" creationId="{06EE6CFB-2E65-474A-BA9D-9940C9EBA856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8" creationId="{6F0DF8FC-3525-448C-933C-322BAD104823}"/>
          </ac:spMkLst>
        </pc:spChg>
        <pc:spChg chg="del mod topLvl">
          <ac:chgData name="Xin Zhang (FA Talent)" userId="474f572f-8271-4f60-858e-cee871e0aec6" providerId="ADAL" clId="{C204DEAB-3FAF-474F-8290-EC232B9349B5}" dt="2021-10-21T02:38:34.633" v="2589" actId="478"/>
          <ac:spMkLst>
            <pc:docMk/>
            <pc:sldMk cId="3933288454" sldId="267"/>
            <ac:spMk id="50" creationId="{C8C48FB5-958C-4ECB-A1C3-530DB11782C0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1" creationId="{2F4604B0-0CE3-44E5-9A64-7E595CE5F7BA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2" creationId="{6D567413-B545-43B5-9B82-32055FA0C0DD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4" creationId="{59EDA2FA-392A-41AF-88EE-37948A8A400E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5" creationId="{4B13DD62-9E04-4BD2-8F1B-2BE77905C245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7" creationId="{4391F90F-6716-454A-B7B4-315D9C395F19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58" creationId="{CA92F97E-17CD-4795-A9C0-80FF5B85D98C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0" creationId="{0B44A65E-4520-4486-B4D0-1C231553BC6F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1" creationId="{C0A4FBC9-0C9A-48EF-B82B-0ECDFB08321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65" creationId="{E7E569B1-CABD-4FB8-8DBF-58A46D7D820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6" creationId="{EDBA71F1-EEEE-486D-8D72-82E1B2687D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7" creationId="{68522DB8-42CB-4F06-AAEF-50D817F76006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8" creationId="{EE14F0E6-E8DD-4CE2-90E7-072FBD71723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9" creationId="{80460ED3-8EBC-45FF-AA65-67490D79F5E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0" creationId="{F6DE36C5-A0F4-49FD-A354-31199038D79C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1" creationId="{9FA8C05A-BFDB-482F-858C-F701787E9D0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2" creationId="{FF1AE224-48B8-431F-B991-D486E1867849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3" creationId="{44D01396-2B92-4429-B423-E9972FDF3154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4" creationId="{0DBBD9B6-A70E-4295-9B39-657B0DACAD9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5" creationId="{1882874A-4CAB-4F07-9120-A245D56C4FF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6" creationId="{22974CD1-92F6-4FE7-B9F0-A9936850E4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7" creationId="{14F421E0-9B82-481D-AB27-FB8299F84FC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8" creationId="{307173C3-E6DB-4BE1-953B-5E202C68DE42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9" creationId="{8B8FD4E0-1715-4AF7-BB14-14AB62335AD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82" creationId="{7DF4C298-1071-4826-B012-45BC8F9580B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3" creationId="{21462D1F-B389-4D2B-A4B1-5EAB2CAB6B03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4" creationId="{F047A5D7-C0E8-4A49-B5C4-BF4E9EA16350}"/>
          </ac:spMkLst>
        </pc:spChg>
        <pc:grpChg chg="del">
          <ac:chgData name="Xin Zhang (FA Talent)" userId="474f572f-8271-4f60-858e-cee871e0aec6" providerId="ADAL" clId="{C204DEAB-3FAF-474F-8290-EC232B9349B5}" dt="2021-10-20T03:05:37.551" v="948" actId="478"/>
          <ac:grpSpMkLst>
            <pc:docMk/>
            <pc:sldMk cId="3933288454" sldId="267"/>
            <ac:grpSpMk id="5" creationId="{239BF957-F112-4FF7-8486-C43D04E0FAAA}"/>
          </ac:grpSpMkLst>
        </pc:grpChg>
        <pc:grpChg chg="add del mod topLvl">
          <ac:chgData name="Xin Zhang (FA Talent)" userId="474f572f-8271-4f60-858e-cee871e0aec6" providerId="ADAL" clId="{C204DEAB-3FAF-474F-8290-EC232B9349B5}" dt="2021-10-21T06:27:41.146" v="3308" actId="165"/>
          <ac:grpSpMkLst>
            <pc:docMk/>
            <pc:sldMk cId="3933288454" sldId="267"/>
            <ac:grpSpMk id="5" creationId="{26758F8C-1644-4BC6-9185-DF755499D267}"/>
          </ac:grpSpMkLst>
        </pc:grpChg>
        <pc:grpChg chg="add del mod">
          <ac:chgData name="Xin Zhang (FA Talent)" userId="474f572f-8271-4f60-858e-cee871e0aec6" providerId="ADAL" clId="{C204DEAB-3FAF-474F-8290-EC232B9349B5}" dt="2021-10-21T06:27:40.424" v="3307" actId="165"/>
          <ac:grpSpMkLst>
            <pc:docMk/>
            <pc:sldMk cId="3933288454" sldId="267"/>
            <ac:grpSpMk id="6" creationId="{4DEDF374-DA5E-4B5F-8AC9-76DFE626D4AE}"/>
          </ac:grpSpMkLst>
        </pc:grpChg>
        <pc:grpChg chg="add del mod">
          <ac:chgData name="Xin Zhang (FA Talent)" userId="474f572f-8271-4f60-858e-cee871e0aec6" providerId="ADAL" clId="{C204DEAB-3FAF-474F-8290-EC232B9349B5}" dt="2021-10-21T02:39:54.821" v="2596" actId="165"/>
          <ac:grpSpMkLst>
            <pc:docMk/>
            <pc:sldMk cId="3933288454" sldId="267"/>
            <ac:grpSpMk id="8" creationId="{8C3ABF6F-108E-4DF6-A2E5-3C4028C687ED}"/>
          </ac:grpSpMkLst>
        </pc:grpChg>
        <pc:grpChg chg="add del mod">
          <ac:chgData name="Xin Zhang (FA Talent)" userId="474f572f-8271-4f60-858e-cee871e0aec6" providerId="ADAL" clId="{C204DEAB-3FAF-474F-8290-EC232B9349B5}" dt="2021-10-21T06:27:41.895" v="3309" actId="165"/>
          <ac:grpSpMkLst>
            <pc:docMk/>
            <pc:sldMk cId="3933288454" sldId="267"/>
            <ac:grpSpMk id="14" creationId="{265A8ADD-D1DA-413D-8DF6-59330E27A7D1}"/>
          </ac:grpSpMkLst>
        </pc:grpChg>
        <pc:grpChg chg="del mod topLvl">
          <ac:chgData name="Xin Zhang (FA Talent)" userId="474f572f-8271-4f60-858e-cee871e0aec6" providerId="ADAL" clId="{C204DEAB-3FAF-474F-8290-EC232B9349B5}" dt="2021-10-21T06:27:42.097" v="3310" actId="165"/>
          <ac:grpSpMkLst>
            <pc:docMk/>
            <pc:sldMk cId="3933288454" sldId="267"/>
            <ac:grpSpMk id="18" creationId="{845C96AA-E48F-442D-9287-C09A88208614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0" creationId="{F9148494-1868-4B80-9958-266E4AF8F9B2}"/>
          </ac:grpSpMkLst>
        </pc:grpChg>
        <pc:grpChg chg="add del mod">
          <ac:chgData name="Xin Zhang (FA Talent)" userId="474f572f-8271-4f60-858e-cee871e0aec6" providerId="ADAL" clId="{C204DEAB-3FAF-474F-8290-EC232B9349B5}" dt="2021-10-21T02:38:31.813" v="2588" actId="165"/>
          <ac:grpSpMkLst>
            <pc:docMk/>
            <pc:sldMk cId="3933288454" sldId="267"/>
            <ac:grpSpMk id="44" creationId="{01EC8633-A0E1-400D-9779-EC97A3C884F2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6" creationId="{0B894B84-762F-46A0-8969-92A4258FD418}"/>
          </ac:grpSpMkLst>
        </pc:grpChg>
        <pc:grpChg chg="del">
          <ac:chgData name="Xin Zhang (FA Talent)" userId="474f572f-8271-4f60-858e-cee871e0aec6" providerId="ADAL" clId="{C204DEAB-3FAF-474F-8290-EC232B9349B5}" dt="2021-10-20T03:04:55.576" v="945" actId="165"/>
          <ac:grpSpMkLst>
            <pc:docMk/>
            <pc:sldMk cId="3933288454" sldId="267"/>
            <ac:grpSpMk id="53" creationId="{400AA7A4-21EF-4AC9-90B9-F72123A287AD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59" creationId="{D79904D2-65C3-49DF-AF76-C26C381C6360}"/>
          </ac:grpSpMkLst>
        </pc:grpChg>
        <pc:grpChg chg="add del mod ord">
          <ac:chgData name="Xin Zhang (FA Talent)" userId="474f572f-8271-4f60-858e-cee871e0aec6" providerId="ADAL" clId="{C204DEAB-3FAF-474F-8290-EC232B9349B5}" dt="2021-10-20T03:08:45.877" v="979" actId="165"/>
          <ac:grpSpMkLst>
            <pc:docMk/>
            <pc:sldMk cId="3933288454" sldId="267"/>
            <ac:grpSpMk id="64" creationId="{AEAEA3F6-F298-47C1-8FFF-4EAE4F084381}"/>
          </ac:grpSpMkLst>
        </pc:grpChg>
        <pc:grpChg chg="add del mod ord">
          <ac:chgData name="Xin Zhang (FA Talent)" userId="474f572f-8271-4f60-858e-cee871e0aec6" providerId="ADAL" clId="{C204DEAB-3FAF-474F-8290-EC232B9349B5}" dt="2021-10-20T03:08:47.001" v="980" actId="165"/>
          <ac:grpSpMkLst>
            <pc:docMk/>
            <pc:sldMk cId="3933288454" sldId="267"/>
            <ac:grpSpMk id="81" creationId="{81101D2C-B6D9-40C6-8B5C-DA73EDDA2E07}"/>
          </ac:grpSpMkLst>
        </pc:grpChg>
        <pc:picChg chg="add del mod ord topLvl">
          <ac:chgData name="Xin Zhang (FA Talent)" userId="474f572f-8271-4f60-858e-cee871e0aec6" providerId="ADAL" clId="{C204DEAB-3FAF-474F-8290-EC232B9349B5}" dt="2021-10-21T02:41:59.903" v="2614"/>
          <ac:picMkLst>
            <pc:docMk/>
            <pc:sldMk cId="3933288454" sldId="267"/>
            <ac:picMk id="9" creationId="{51A0C157-66C0-457A-8367-9DD99FFF9D3C}"/>
          </ac:picMkLst>
        </pc:picChg>
        <pc:picChg chg="mod topLvl">
          <ac:chgData name="Xin Zhang (FA Talent)" userId="474f572f-8271-4f60-858e-cee871e0aec6" providerId="ADAL" clId="{C204DEAB-3FAF-474F-8290-EC232B9349B5}" dt="2021-10-21T02:40:48.706" v="2604" actId="1076"/>
          <ac:picMkLst>
            <pc:docMk/>
            <pc:sldMk cId="3933288454" sldId="267"/>
            <ac:picMk id="10" creationId="{E73C4737-F5DE-4F55-926B-2CDB92DD727A}"/>
          </ac:picMkLst>
        </pc:picChg>
        <pc:picChg chg="mod ord">
          <ac:chgData name="Xin Zhang (FA Talent)" userId="474f572f-8271-4f60-858e-cee871e0aec6" providerId="ADAL" clId="{C204DEAB-3FAF-474F-8290-EC232B9349B5}" dt="2021-10-21T02:42:19.788" v="2619" actId="13244"/>
          <ac:picMkLst>
            <pc:docMk/>
            <pc:sldMk cId="3933288454" sldId="267"/>
            <ac:picMk id="19" creationId="{E7A7FD7D-F34A-4B39-8A2A-76BFB459CFB3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43" creationId="{6C0FF801-7FE9-4D8C-9193-A824773C8255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49" creationId="{E325E943-4B44-4B2F-9A69-7AA94C325DF8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56" creationId="{72D793D8-E925-4C58-B1FE-3AD417AF067E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62" creationId="{1F6D98D0-21F8-43D3-B021-BA9CCF2EEFF8}"/>
          </ac:picMkLst>
        </pc:picChg>
        <pc:picChg chg="del mod topLvl">
          <ac:chgData name="Xin Zhang (FA Talent)" userId="474f572f-8271-4f60-858e-cee871e0aec6" providerId="ADAL" clId="{C204DEAB-3FAF-474F-8290-EC232B9349B5}" dt="2021-10-21T02:39:50.034" v="2594" actId="478"/>
          <ac:picMkLst>
            <pc:docMk/>
            <pc:sldMk cId="3933288454" sldId="267"/>
            <ac:picMk id="63" creationId="{152B0D1E-5D30-4890-9131-99F774943D6F}"/>
          </ac:picMkLst>
        </pc:picChg>
        <pc:cxnChg chg="add mod topLvl">
          <ac:chgData name="Xin Zhang (FA Talent)" userId="474f572f-8271-4f60-858e-cee871e0aec6" providerId="ADAL" clId="{C204DEAB-3FAF-474F-8290-EC232B9349B5}" dt="2021-10-21T06:27:41.146" v="3308" actId="165"/>
          <ac:cxnSpMkLst>
            <pc:docMk/>
            <pc:sldMk cId="3933288454" sldId="267"/>
            <ac:cxnSpMk id="4" creationId="{C4C774AA-8AA9-48BC-A68A-434CC0B68498}"/>
          </ac:cxnSpMkLst>
        </pc:cxnChg>
        <pc:cxnChg chg="mod topLvl">
          <ac:chgData name="Xin Zhang (FA Talent)" userId="474f572f-8271-4f60-858e-cee871e0aec6" providerId="ADAL" clId="{C204DEAB-3FAF-474F-8290-EC232B9349B5}" dt="2021-10-21T06:27:42.097" v="3310" actId="165"/>
          <ac:cxnSpMkLst>
            <pc:docMk/>
            <pc:sldMk cId="3933288454" sldId="267"/>
            <ac:cxnSpMk id="22" creationId="{132ED1B8-1E05-46F3-91C5-046B1503F4A2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0" creationId="{1B3623BA-826C-4738-91B4-E8088445053A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5" creationId="{F490F6CB-7A21-423E-B57C-84A5A6CC9F93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28:35.326" v="3320" actId="165"/>
        <pc:sldMkLst>
          <pc:docMk/>
          <pc:sldMk cId="3332271950" sldId="271"/>
        </pc:sldMkLst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5" creationId="{5EE826AA-A7F4-426F-8730-F2FFF4155D66}"/>
          </ac:spMkLst>
        </pc:spChg>
        <pc:spChg chg="del mod topLvl">
          <ac:chgData name="Xin Zhang (FA Talent)" userId="474f572f-8271-4f60-858e-cee871e0aec6" providerId="ADAL" clId="{C204DEAB-3FAF-474F-8290-EC232B9349B5}" dt="2021-10-20T02:53:22.939" v="687" actId="478"/>
          <ac:spMkLst>
            <pc:docMk/>
            <pc:sldMk cId="3332271950" sldId="271"/>
            <ac:spMk id="15" creationId="{C6704332-A150-4390-81EF-99F8DB581A86}"/>
          </ac:spMkLst>
        </pc:spChg>
        <pc:spChg chg="mod topLvl">
          <ac:chgData name="Xin Zhang (FA Talent)" userId="474f572f-8271-4f60-858e-cee871e0aec6" providerId="ADAL" clId="{C204DEAB-3FAF-474F-8290-EC232B9349B5}" dt="2021-10-21T06:28:32.882" v="3315" actId="165"/>
          <ac:spMkLst>
            <pc:docMk/>
            <pc:sldMk cId="3332271950" sldId="271"/>
            <ac:spMk id="16" creationId="{19DA4D80-AE33-4C43-9683-DFF869D1355C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7" creationId="{1F4447CB-2D8D-4D45-A1B8-3529670FDEDE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8" creationId="{45D85674-BAC2-4F50-8788-6EBA2C539515}"/>
          </ac:spMkLst>
        </pc:spChg>
        <pc:spChg chg="mod topLvl">
          <ac:chgData name="Xin Zhang (FA Talent)" userId="474f572f-8271-4f60-858e-cee871e0aec6" providerId="ADAL" clId="{C204DEAB-3FAF-474F-8290-EC232B9349B5}" dt="2021-10-21T06:28:35.097" v="3319" actId="165"/>
          <ac:spMkLst>
            <pc:docMk/>
            <pc:sldMk cId="3332271950" sldId="271"/>
            <ac:spMk id="22" creationId="{9C29098E-963C-469C-9B15-0236FB275FEC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4" creationId="{31E3DDFB-1CA2-46AA-9955-697CFC59AF45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5" creationId="{B19A0DB3-7984-4ED2-B13E-8180349608FC}"/>
          </ac:spMkLst>
        </pc:spChg>
        <pc:spChg chg="mod topLvl">
          <ac:chgData name="Xin Zhang (FA Talent)" userId="474f572f-8271-4f60-858e-cee871e0aec6" providerId="ADAL" clId="{C204DEAB-3FAF-474F-8290-EC232B9349B5}" dt="2021-10-21T06:28:34.274" v="3317" actId="165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28" creationId="{6E04A76E-7EC9-4B95-9FE7-1AFA4D44D76D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0" creationId="{9DCDEABA-4556-4D54-A626-340B5F95446E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1" creationId="{B811050C-3021-428B-97B5-DC956361512F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3" creationId="{DDDCB8F6-A783-41C6-BFEC-73B91B52EB11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4" creationId="{FD914035-FEB8-4439-B0B2-15E3475553F8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5" creationId="{A12A4AF8-23DC-45A6-8715-CEA6CBF7E1C5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6" creationId="{BF510715-D238-4865-A94E-02787883B4E3}"/>
          </ac:spMkLst>
        </pc:spChg>
        <pc:spChg chg="mod topLvl">
          <ac:chgData name="Xin Zhang (FA Talent)" userId="474f572f-8271-4f60-858e-cee871e0aec6" providerId="ADAL" clId="{C204DEAB-3FAF-474F-8290-EC232B9349B5}" dt="2021-10-21T06:28:31.485" v="3313" actId="165"/>
          <ac:spMkLst>
            <pc:docMk/>
            <pc:sldMk cId="3332271950" sldId="271"/>
            <ac:spMk id="38" creationId="{FFEDE75C-B498-4ABA-9A40-D2622DDCFB77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0" creationId="{ECF42976-24DB-4D1C-B0EA-A3F5CEBB4A6C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1" creationId="{A9122BC4-DBC2-49E7-906E-98B051A7E1D3}"/>
          </ac:spMkLst>
        </pc:spChg>
        <pc:grpChg chg="add del mod topLvl">
          <ac:chgData name="Xin Zhang (FA Talent)" userId="474f572f-8271-4f60-858e-cee871e0aec6" providerId="ADAL" clId="{C204DEAB-3FAF-474F-8290-EC232B9349B5}" dt="2021-10-21T06:28:33.794" v="3316" actId="165"/>
          <ac:grpSpMkLst>
            <pc:docMk/>
            <pc:sldMk cId="3332271950" sldId="271"/>
            <ac:grpSpMk id="7" creationId="{12617C76-341D-4E4C-A99C-7DEC329D9AC9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2.882" v="3315" actId="165"/>
          <ac:grpSpMkLst>
            <pc:docMk/>
            <pc:sldMk cId="3332271950" sldId="271"/>
            <ac:grpSpMk id="8" creationId="{897A333E-D197-474E-825F-64A250D1FB69}"/>
          </ac:grpSpMkLst>
        </pc:grpChg>
        <pc:grpChg chg="add del mod ord">
          <ac:chgData name="Xin Zhang (FA Talent)" userId="474f572f-8271-4f60-858e-cee871e0aec6" providerId="ADAL" clId="{C204DEAB-3FAF-474F-8290-EC232B9349B5}" dt="2021-10-21T01:21:42.313" v="1286" actId="165"/>
          <ac:grpSpMkLst>
            <pc:docMk/>
            <pc:sldMk cId="3332271950" sldId="271"/>
            <ac:grpSpMk id="11" creationId="{CEF51EFD-ECCE-4407-80F1-CDA075A72213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2" creationId="{9990548F-AD7D-4F2A-B16A-87DBFF3C003F}"/>
          </ac:grpSpMkLst>
        </pc:grpChg>
        <pc:grpChg chg="add del mod">
          <ac:chgData name="Xin Zhang (FA Talent)" userId="474f572f-8271-4f60-858e-cee871e0aec6" providerId="ADAL" clId="{C204DEAB-3FAF-474F-8290-EC232B9349B5}" dt="2021-10-20T02:52:06.430" v="664" actId="165"/>
          <ac:grpSpMkLst>
            <pc:docMk/>
            <pc:sldMk cId="3332271950" sldId="271"/>
            <ac:grpSpMk id="14" creationId="{BFEE9293-CB7B-41AE-BC73-28738FEE5C26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9" creationId="{281869B8-2804-4239-A63D-53B4DBF739AD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20" creationId="{FFCD99A1-3FF2-4F4D-85F0-3D30C9BF5E20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5.097" v="3319" actId="165"/>
          <ac:grpSpMkLst>
            <pc:docMk/>
            <pc:sldMk cId="3332271950" sldId="271"/>
            <ac:grpSpMk id="21" creationId="{DBBC5754-0F4F-43A7-A2EB-625E91889072}"/>
          </ac:grpSpMkLst>
        </pc:grpChg>
        <pc:grpChg chg="del mod topLvl">
          <ac:chgData name="Xin Zhang (FA Talent)" userId="474f572f-8271-4f60-858e-cee871e0aec6" providerId="ADAL" clId="{C204DEAB-3FAF-474F-8290-EC232B9349B5}" dt="2021-10-21T06:28:35.326" v="3320" actId="165"/>
          <ac:grpSpMkLst>
            <pc:docMk/>
            <pc:sldMk cId="3332271950" sldId="271"/>
            <ac:grpSpMk id="23" creationId="{63C2D17D-F9CD-4D24-B239-4DA54150FC0F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4.274" v="3317" actId="165"/>
          <ac:grpSpMkLst>
            <pc:docMk/>
            <pc:sldMk cId="3332271950" sldId="271"/>
            <ac:grpSpMk id="26" creationId="{F6EBF010-478A-48CF-AC21-7BFD84AA5E64}"/>
          </ac:grpSpMkLst>
        </pc:grpChg>
        <pc:grpChg chg="del mod topLvl">
          <ac:chgData name="Xin Zhang (FA Talent)" userId="474f572f-8271-4f60-858e-cee871e0aec6" providerId="ADAL" clId="{C204DEAB-3FAF-474F-8290-EC232B9349B5}" dt="2021-10-21T06:28:34.512" v="3318" actId="165"/>
          <ac:grpSpMkLst>
            <pc:docMk/>
            <pc:sldMk cId="3332271950" sldId="271"/>
            <ac:grpSpMk id="29" creationId="{39C1BE96-AEFA-4677-876C-1E1F6B4EEE18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37" creationId="{BDECDF72-5CFB-4E4A-9F6A-83AB197BBFF8}"/>
          </ac:grpSpMkLst>
        </pc:grpChg>
        <pc:grpChg chg="del mod topLvl">
          <ac:chgData name="Xin Zhang (FA Talent)" userId="474f572f-8271-4f60-858e-cee871e0aec6" providerId="ADAL" clId="{C204DEAB-3FAF-474F-8290-EC232B9349B5}" dt="2021-10-21T06:28:32.008" v="3314" actId="165"/>
          <ac:grpSpMkLst>
            <pc:docMk/>
            <pc:sldMk cId="3332271950" sldId="271"/>
            <ac:grpSpMk id="39" creationId="{97A9B9F6-21DF-4AE1-8D60-06EBD8204F77}"/>
          </ac:grpSpMkLst>
        </pc:grpChg>
        <pc:graphicFrameChg chg="del">
          <ac:chgData name="Xin Zhang (FA Talent)" userId="474f572f-8271-4f60-858e-cee871e0aec6" providerId="ADAL" clId="{C204DEAB-3FAF-474F-8290-EC232B9349B5}" dt="2021-10-20T02:32:21.473" v="386" actId="21"/>
          <ac:graphicFrameMkLst>
            <pc:docMk/>
            <pc:sldMk cId="3332271950" sldId="271"/>
            <ac:graphicFrameMk id="4" creationId="{A0430B24-143E-418F-BC2C-1D65AE268FD4}"/>
          </ac:graphicFrameMkLst>
        </pc:graphicFrameChg>
        <pc:picChg chg="add mod modCrop">
          <ac:chgData name="Xin Zhang (FA Talent)" userId="474f572f-8271-4f60-858e-cee871e0aec6" providerId="ADAL" clId="{C204DEAB-3FAF-474F-8290-EC232B9349B5}" dt="2021-10-20T02:58:30.626" v="926"/>
          <ac:picMkLst>
            <pc:docMk/>
            <pc:sldMk cId="3332271950" sldId="271"/>
            <ac:picMk id="6" creationId="{7584DA0E-3285-4A70-9F8B-7A8AC188823C}"/>
          </ac:picMkLst>
        </pc:picChg>
        <pc:picChg chg="add del mod modVis">
          <ac:chgData name="Xin Zhang (FA Talent)" userId="474f572f-8271-4f60-858e-cee871e0aec6" providerId="ADAL" clId="{C204DEAB-3FAF-474F-8290-EC232B9349B5}" dt="2021-10-20T02:48:52.231" v="582"/>
          <ac:picMkLst>
            <pc:docMk/>
            <pc:sldMk cId="3332271950" sldId="271"/>
            <ac:picMk id="13" creationId="{C48A33E1-4030-4874-9EB2-7F6B158B571B}"/>
          </ac:picMkLst>
        </pc:pic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10" creationId="{92EBB17F-642E-49D4-BC91-0D568E4BD269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2" creationId="{293DB8C5-2979-46FE-A3F2-2A19C87418D6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3" creationId="{00EE89BA-8203-4F8D-8761-A97214E4090E}"/>
          </ac:cxnSpMkLst>
        </pc:cxnChg>
        <pc:cxnChg chg="add mod topLvl">
          <ac:chgData name="Xin Zhang (FA Talent)" userId="474f572f-8271-4f60-858e-cee871e0aec6" providerId="ADAL" clId="{C204DEAB-3FAF-474F-8290-EC232B9349B5}" dt="2021-10-21T01:21:42.313" v="1286" actId="165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39:41.974" v="3392" actId="554"/>
        <pc:sldMkLst>
          <pc:docMk/>
          <pc:sldMk cId="4144119585" sldId="272"/>
        </pc:sldMkLst>
        <pc:spChg chg="del">
          <ac:chgData name="Xin Zhang (FA Talent)" userId="474f572f-8271-4f60-858e-cee871e0aec6" providerId="ADAL" clId="{C204DEAB-3FAF-474F-8290-EC232B9349B5}" dt="2021-10-20T02:58:40.721" v="930" actId="478"/>
          <ac:spMkLst>
            <pc:docMk/>
            <pc:sldMk cId="4144119585" sldId="272"/>
            <ac:spMk id="6" creationId="{E3BB11BA-E752-4F29-B776-CD2871BCE8EF}"/>
          </ac:spMkLst>
        </pc:spChg>
        <pc:spChg chg="del mod topLvl">
          <ac:chgData name="Xin Zhang (FA Talent)" userId="474f572f-8271-4f60-858e-cee871e0aec6" providerId="ADAL" clId="{C204DEAB-3FAF-474F-8290-EC232B9349B5}" dt="2021-10-21T01:25:38.002" v="1309" actId="478"/>
          <ac:spMkLst>
            <pc:docMk/>
            <pc:sldMk cId="4144119585" sldId="272"/>
            <ac:spMk id="9" creationId="{0F1522E1-E19F-4592-A67A-C137C1370929}"/>
          </ac:spMkLst>
        </pc:spChg>
        <pc:spChg chg="add mod">
          <ac:chgData name="Xin Zhang (FA Talent)" userId="474f572f-8271-4f60-858e-cee871e0aec6" providerId="ADAL" clId="{C204DEAB-3FAF-474F-8290-EC232B9349B5}" dt="2021-10-21T06:39:41.974" v="3392" actId="554"/>
          <ac:spMkLst>
            <pc:docMk/>
            <pc:sldMk cId="4144119585" sldId="272"/>
            <ac:spMk id="10" creationId="{122F5AD7-51A6-45B5-A38E-58C2ACA2DF58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2" creationId="{C28F5AF0-2463-4E88-A13D-BA905B4798AA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3" creationId="{FA8C10C3-CE08-415B-981D-527C81E5AAD4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16" creationId="{5C77EA60-1CE2-4230-886D-97587050222B}"/>
          </ac:spMkLst>
        </pc:spChg>
        <pc:spChg chg="add mod">
          <ac:chgData name="Xin Zhang (FA Talent)" userId="474f572f-8271-4f60-858e-cee871e0aec6" providerId="ADAL" clId="{C204DEAB-3FAF-474F-8290-EC232B9349B5}" dt="2021-10-21T06:39:39.335" v="3391" actId="555"/>
          <ac:spMkLst>
            <pc:docMk/>
            <pc:sldMk cId="4144119585" sldId="272"/>
            <ac:spMk id="17" creationId="{59F88CDE-5B09-436D-B972-35DB02D3C11F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19" creationId="{BD0F5475-5DE0-464D-ABFB-578D404FF8CA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20" creationId="{F0984A3F-5B76-449A-A286-3FE0DC809146}"/>
          </ac:spMkLst>
        </pc:spChg>
        <pc:spChg chg="del mod topLvl">
          <ac:chgData name="Xin Zhang (FA Talent)" userId="474f572f-8271-4f60-858e-cee871e0aec6" providerId="ADAL" clId="{C204DEAB-3FAF-474F-8290-EC232B9349B5}" dt="2021-10-21T01:25:39.404" v="1310" actId="478"/>
          <ac:spMkLst>
            <pc:docMk/>
            <pc:sldMk cId="4144119585" sldId="272"/>
            <ac:spMk id="22" creationId="{9713542E-E017-4F6D-9886-D9A2D98C0182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3" creationId="{C2271B13-E673-41F8-BD5E-75C6F66480E6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4" creationId="{9A452090-E361-4D35-A614-02EF97A6C4FB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4" creationId="{D8323F80-D75D-4C79-8E63-E77B249B9E3D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5" creationId="{ECC4F487-0673-450D-B9ED-1AF2678C7CC7}"/>
          </ac:spMkLst>
        </pc:spChg>
        <pc:spChg chg="mod topLvl">
          <ac:chgData name="Xin Zhang (FA Talent)" userId="474f572f-8271-4f60-858e-cee871e0aec6" providerId="ADAL" clId="{C204DEAB-3FAF-474F-8290-EC232B9349B5}" dt="2021-10-21T01:25:42.832" v="1311" actId="164"/>
          <ac:spMkLst>
            <pc:docMk/>
            <pc:sldMk cId="4144119585" sldId="272"/>
            <ac:spMk id="27" creationId="{9B638BE7-3EAB-40F0-A4F5-A316E147D9E5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9" creationId="{A8A60A3C-AD65-44F5-8A48-8266F1D2ED67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30" creationId="{0ADEF345-F6D2-49A8-8038-55A9036518AF}"/>
          </ac:spMkLst>
        </pc:spChg>
        <pc:spChg chg="add mod topLvl">
          <ac:chgData name="Xin Zhang (FA Talent)" userId="474f572f-8271-4f60-858e-cee871e0aec6" providerId="ADAL" clId="{C204DEAB-3FAF-474F-8290-EC232B9349B5}" dt="2021-10-21T01:27:49.037" v="1352" actId="165"/>
          <ac:spMkLst>
            <pc:docMk/>
            <pc:sldMk cId="4144119585" sldId="272"/>
            <ac:spMk id="31" creationId="{31583441-BD2B-4955-9431-E51F8172B51A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35" creationId="{749796D3-9B61-44A1-BE89-BDCB1324CCCD}"/>
          </ac:spMkLst>
        </pc:spChg>
        <pc:spChg chg="mod topLvl">
          <ac:chgData name="Xin Zhang (FA Talent)" userId="474f572f-8271-4f60-858e-cee871e0aec6" providerId="ADAL" clId="{C204DEAB-3FAF-474F-8290-EC232B9349B5}" dt="2021-10-21T01:27:51.348" v="1355" actId="165"/>
          <ac:spMkLst>
            <pc:docMk/>
            <pc:sldMk cId="4144119585" sldId="272"/>
            <ac:spMk id="37" creationId="{65C78501-AC37-4033-8704-0032AB715915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C204DEAB-3FAF-474F-8290-EC232B9349B5}" dt="2021-10-20T02:58:38.368" v="929" actId="478"/>
          <ac:spMkLst>
            <pc:docMk/>
            <pc:sldMk cId="4144119585" sldId="272"/>
            <ac:spMk id="39" creationId="{37A3980D-AEF1-4493-925C-7FDC335D9C2C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40" creationId="{2468B461-5B62-428F-A96B-9F7B84E9C0BD}"/>
          </ac:spMkLst>
        </pc:spChg>
        <pc:spChg chg="del">
          <ac:chgData name="Xin Zhang (FA Talent)" userId="474f572f-8271-4f60-858e-cee871e0aec6" providerId="ADAL" clId="{C204DEAB-3FAF-474F-8290-EC232B9349B5}" dt="2021-10-20T02:58:36.694" v="928" actId="478"/>
          <ac:spMkLst>
            <pc:docMk/>
            <pc:sldMk cId="4144119585" sldId="272"/>
            <ac:spMk id="40" creationId="{88E68A8E-2009-4705-A05E-9E62FAFFFA51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41" creationId="{604C2331-F1D7-4B5B-BBD7-DF2136917458}"/>
          </ac:spMkLst>
        </pc:spChg>
        <pc:grpChg chg="add del mod">
          <ac:chgData name="Xin Zhang (FA Talent)" userId="474f572f-8271-4f60-858e-cee871e0aec6" providerId="ADAL" clId="{C204DEAB-3FAF-474F-8290-EC232B9349B5}" dt="2021-10-21T01:22:26.166" v="1303" actId="165"/>
          <ac:grpSpMkLst>
            <pc:docMk/>
            <pc:sldMk cId="4144119585" sldId="272"/>
            <ac:grpSpMk id="3" creationId="{45A728D8-2DE7-445F-992A-7CE22F4AB543}"/>
          </ac:grpSpMkLst>
        </pc:grpChg>
        <pc:grpChg chg="add del mod">
          <ac:chgData name="Xin Zhang (FA Talent)" userId="474f572f-8271-4f60-858e-cee871e0aec6" providerId="ADAL" clId="{C204DEAB-3FAF-474F-8290-EC232B9349B5}" dt="2021-10-20T03:04:18.026" v="931" actId="21"/>
          <ac:grpSpMkLst>
            <pc:docMk/>
            <pc:sldMk cId="4144119585" sldId="272"/>
            <ac:grpSpMk id="3" creationId="{D0115813-4FC6-4447-9ED6-8BDE28B7792A}"/>
          </ac:grpSpMkLst>
        </pc:grpChg>
        <pc:grpChg chg="add del mod">
          <ac:chgData name="Xin Zhang (FA Talent)" userId="474f572f-8271-4f60-858e-cee871e0aec6" providerId="ADAL" clId="{C204DEAB-3FAF-474F-8290-EC232B9349B5}" dt="2021-10-21T01:22:25.239" v="1302" actId="165"/>
          <ac:grpSpMkLst>
            <pc:docMk/>
            <pc:sldMk cId="4144119585" sldId="272"/>
            <ac:grpSpMk id="4" creationId="{B693FFA5-229C-40DA-80C1-B55D9C13A2A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8.732" v="1306" actId="165"/>
          <ac:grpSpMkLst>
            <pc:docMk/>
            <pc:sldMk cId="4144119585" sldId="272"/>
            <ac:grpSpMk id="7" creationId="{9BD08E8C-0066-49A3-AB51-FCF78874027B}"/>
          </ac:grpSpMkLst>
        </pc:grpChg>
        <pc:grpChg chg="del mod topLvl">
          <ac:chgData name="Xin Zhang (FA Talent)" userId="474f572f-8271-4f60-858e-cee871e0aec6" providerId="ADAL" clId="{C204DEAB-3FAF-474F-8290-EC232B9349B5}" dt="2021-10-21T01:25:38.002" v="1309" actId="478"/>
          <ac:grpSpMkLst>
            <pc:docMk/>
            <pc:sldMk cId="4144119585" sldId="272"/>
            <ac:grpSpMk id="11" creationId="{38C3A8AA-8BD6-475B-A8FF-73D0DDFECE3A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550" v="1305" actId="165"/>
          <ac:grpSpMkLst>
            <pc:docMk/>
            <pc:sldMk cId="4144119585" sldId="272"/>
            <ac:grpSpMk id="15" creationId="{F186A6BF-B445-4AFC-A963-B8BE09FB0A71}"/>
          </ac:grpSpMkLst>
        </pc:grpChg>
        <pc:grpChg chg="del mod topLvl">
          <ac:chgData name="Xin Zhang (FA Talent)" userId="474f572f-8271-4f60-858e-cee871e0aec6" providerId="ADAL" clId="{C204DEAB-3FAF-474F-8290-EC232B9349B5}" dt="2021-10-21T01:27:50.245" v="1354" actId="165"/>
          <ac:grpSpMkLst>
            <pc:docMk/>
            <pc:sldMk cId="4144119585" sldId="272"/>
            <ac:grpSpMk id="18" creationId="{5559BB16-CB07-4E20-BEB0-C9B1A35122E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1" creationId="{4130924F-4D4E-4A75-B82C-C82E5BB4D860}"/>
          </ac:grpSpMkLst>
        </pc:grpChg>
        <pc:grpChg chg="del mod topLvl">
          <ac:chgData name="Xin Zhang (FA Talent)" userId="474f572f-8271-4f60-858e-cee871e0aec6" providerId="ADAL" clId="{C204DEAB-3FAF-474F-8290-EC232B9349B5}" dt="2021-10-21T01:25:39.404" v="1310" actId="478"/>
          <ac:grpSpMkLst>
            <pc:docMk/>
            <pc:sldMk cId="4144119585" sldId="272"/>
            <ac:grpSpMk id="23" creationId="{72C44030-FAAB-4F80-B562-E98C15094061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6" creationId="{7EA76152-0FA1-4171-806B-85C0B0D6675E}"/>
          </ac:grpSpMkLst>
        </pc:grpChg>
        <pc:grpChg chg="mod topLvl">
          <ac:chgData name="Xin Zhang (FA Talent)" userId="474f572f-8271-4f60-858e-cee871e0aec6" providerId="ADAL" clId="{C204DEAB-3FAF-474F-8290-EC232B9349B5}" dt="2021-10-21T01:25:42.832" v="1311" actId="164"/>
          <ac:grpSpMkLst>
            <pc:docMk/>
            <pc:sldMk cId="4144119585" sldId="272"/>
            <ac:grpSpMk id="28" creationId="{E60CCF51-2059-4286-9029-B6374BFE3B75}"/>
          </ac:grpSpMkLst>
        </pc:grpChg>
        <pc:grpChg chg="add del mod">
          <ac:chgData name="Xin Zhang (FA Talent)" userId="474f572f-8271-4f60-858e-cee871e0aec6" providerId="ADAL" clId="{C204DEAB-3FAF-474F-8290-EC232B9349B5}" dt="2021-10-21T01:27:11.161" v="1338" actId="478"/>
          <ac:grpSpMkLst>
            <pc:docMk/>
            <pc:sldMk cId="4144119585" sldId="272"/>
            <ac:grpSpMk id="32" creationId="{B9AE6DA8-301B-4860-B5F0-B9AA6DCA2CB3}"/>
          </ac:grpSpMkLst>
        </pc:grpChg>
        <pc:grpChg chg="add del mod topLvl">
          <ac:chgData name="Xin Zhang (FA Talent)" userId="474f572f-8271-4f60-858e-cee871e0aec6" providerId="ADAL" clId="{C204DEAB-3FAF-474F-8290-EC232B9349B5}" dt="2021-10-21T01:27:49.646" v="1353" actId="165"/>
          <ac:grpSpMkLst>
            <pc:docMk/>
            <pc:sldMk cId="4144119585" sldId="272"/>
            <ac:grpSpMk id="33" creationId="{62D76A26-7698-4818-9BC0-4A73CC97DAC8}"/>
          </ac:grpSpMkLst>
        </pc:grpChg>
        <pc:grpChg chg="add del mod">
          <ac:chgData name="Xin Zhang (FA Talent)" userId="474f572f-8271-4f60-858e-cee871e0aec6" providerId="ADAL" clId="{C204DEAB-3FAF-474F-8290-EC232B9349B5}" dt="2021-10-21T01:27:49.037" v="1352" actId="165"/>
          <ac:grpSpMkLst>
            <pc:docMk/>
            <pc:sldMk cId="4144119585" sldId="272"/>
            <ac:grpSpMk id="34" creationId="{B06CEE47-0509-4FFE-8AB2-D300D01DAC3A}"/>
          </ac:grpSpMkLst>
        </pc:grpChg>
        <pc:grpChg chg="add del mod">
          <ac:chgData name="Xin Zhang (FA Talent)" userId="474f572f-8271-4f60-858e-cee871e0aec6" providerId="ADAL" clId="{C204DEAB-3FAF-474F-8290-EC232B9349B5}" dt="2021-10-21T01:27:51.348" v="1355" actId="165"/>
          <ac:grpSpMkLst>
            <pc:docMk/>
            <pc:sldMk cId="4144119585" sldId="272"/>
            <ac:grpSpMk id="35" creationId="{E9DE8B53-B890-477E-83D4-5F0DAA5B825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563" v="1356" actId="165"/>
          <ac:grpSpMkLst>
            <pc:docMk/>
            <pc:sldMk cId="4144119585" sldId="272"/>
            <ac:grpSpMk id="36" creationId="{FB2AA729-D911-4248-AFA4-FDA5B4E4061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763" v="1357" actId="165"/>
          <ac:grpSpMkLst>
            <pc:docMk/>
            <pc:sldMk cId="4144119585" sldId="272"/>
            <ac:grpSpMk id="39" creationId="{1EBC7D86-EF7B-41EA-ABF6-D9B101A1408E}"/>
          </ac:grpSpMkLst>
        </pc:grpChg>
        <pc:picChg chg="add mod modCrop">
          <ac:chgData name="Xin Zhang (FA Talent)" userId="474f572f-8271-4f60-858e-cee871e0aec6" providerId="ADAL" clId="{C204DEAB-3FAF-474F-8290-EC232B9349B5}" dt="2021-10-21T06:39:41.974" v="3392" actId="554"/>
          <ac:picMkLst>
            <pc:docMk/>
            <pc:sldMk cId="4144119585" sldId="272"/>
            <ac:picMk id="5" creationId="{0DAC3B32-C5E4-411D-B022-4E2F2F1B32BD}"/>
          </ac:picMkLst>
        </pc:picChg>
        <pc:picChg chg="add mod modCrop">
          <ac:chgData name="Xin Zhang (FA Talent)" userId="474f572f-8271-4f60-858e-cee871e0aec6" providerId="ADAL" clId="{C204DEAB-3FAF-474F-8290-EC232B9349B5}" dt="2021-10-21T06:39:39.335" v="3391" actId="555"/>
          <ac:picMkLst>
            <pc:docMk/>
            <pc:sldMk cId="4144119585" sldId="272"/>
            <ac:picMk id="8" creationId="{2195CD80-0077-4386-A6F5-7986B9B6174A}"/>
          </ac:picMkLst>
        </pc:picChg>
        <pc:picChg chg="del">
          <ac:chgData name="Xin Zhang (FA Talent)" userId="474f572f-8271-4f60-858e-cee871e0aec6" providerId="ADAL" clId="{C204DEAB-3FAF-474F-8290-EC232B9349B5}" dt="2021-10-20T02:58:36.248" v="927" actId="478"/>
          <ac:picMkLst>
            <pc:docMk/>
            <pc:sldMk cId="4144119585" sldId="272"/>
            <ac:picMk id="9" creationId="{97A5F0E5-3AF9-4203-B9F5-157C23CA24C2}"/>
          </ac:picMkLst>
        </pc:picChg>
        <pc:picChg chg="mod">
          <ac:chgData name="Xin Zhang (FA Talent)" userId="474f572f-8271-4f60-858e-cee871e0aec6" providerId="ADAL" clId="{C204DEAB-3FAF-474F-8290-EC232B9349B5}" dt="2021-10-20T02:40:44.168" v="563" actId="164"/>
          <ac:picMkLst>
            <pc:docMk/>
            <pc:sldMk cId="4144119585" sldId="272"/>
            <ac:picMk id="37" creationId="{5F5185B3-7124-4FC3-94CF-11291FA438E5}"/>
          </ac:picMkLst>
        </pc:picChg>
        <pc:cxnChg chg="add del mod">
          <ac:chgData name="Xin Zhang (FA Talent)" userId="474f572f-8271-4f60-858e-cee871e0aec6" providerId="ADAL" clId="{C204DEAB-3FAF-474F-8290-EC232B9349B5}" dt="2021-10-21T01:21:49.284" v="1288" actId="478"/>
          <ac:cxnSpMkLst>
            <pc:docMk/>
            <pc:sldMk cId="4144119585" sldId="272"/>
            <ac:cxnSpMk id="14" creationId="{F508F4CF-0AE7-4AE3-B054-B528970D8650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1:59:58.896" v="1902" actId="478"/>
        <pc:sldMkLst>
          <pc:docMk/>
          <pc:sldMk cId="121177338" sldId="274"/>
        </pc:sldMkLst>
        <pc:spChg chg="mod">
          <ac:chgData name="Xin Zhang (FA Talent)" userId="474f572f-8271-4f60-858e-cee871e0aec6" providerId="ADAL" clId="{C204DEAB-3FAF-474F-8290-EC232B9349B5}" dt="2021-10-20T02:34:54.146" v="535" actId="20577"/>
          <ac:spMkLst>
            <pc:docMk/>
            <pc:sldMk cId="121177338" sldId="274"/>
            <ac:spMk id="2" creationId="{77F46E6D-A57C-42A5-AFDD-C9DAA388B0A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" creationId="{49186758-3269-4593-9C56-8A6910048F8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2" creationId="{B5F0B1DA-B62B-405D-A3B1-0FFF59CBAAB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3" creationId="{A2D2B95E-67B1-43B4-90DB-95B6B0EB64B2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4" creationId="{5102A70B-0276-4621-AA3A-C8799B8F83D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5" creationId="{FFE8CF19-84B9-4CC1-B1A4-C0D78D92B524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6" creationId="{58B14280-68FB-406D-938E-75558C02428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7" creationId="{43F0E45E-39CD-4479-87E0-7352A72B3011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8" creationId="{15193985-9AA6-42C1-B157-E7B7BC710A4D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9" creationId="{6A4DEFC0-53B3-41BB-951C-D16F8D045FAF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0" creationId="{2DFE3CE3-7150-4433-AD72-53375C7DC31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2" creationId="{F0F19153-6D4B-4F9B-80F9-EE860A30B428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34" creationId="{292CD99B-6668-4FAE-8DBE-B423D24B9367}"/>
          </ac:spMkLst>
        </pc:spChg>
        <pc:spChg chg="mod topLvl">
          <ac:chgData name="Xin Zhang (FA Talent)" userId="474f572f-8271-4f60-858e-cee871e0aec6" providerId="ADAL" clId="{C204DEAB-3FAF-474F-8290-EC232B9349B5}" dt="2021-10-21T01:50:45.521" v="1434" actId="20577"/>
          <ac:spMkLst>
            <pc:docMk/>
            <pc:sldMk cId="121177338" sldId="274"/>
            <ac:spMk id="35" creationId="{EABBABD5-52E9-47B5-9FB5-4B416EF6AC8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6" creationId="{7B1E45B8-7C6F-43B5-8FA3-29E69D289B3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7" creationId="{B4F2F6A8-ACD3-4851-B00D-54326EE4D32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9" creationId="{6E568F9B-49BD-4C2B-A082-C889746E356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40" creationId="{87F6FF28-217E-4762-82D8-543CBB9E92F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1" creationId="{68E551AF-1FEF-4CA2-9D03-C7AB6F421720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2" creationId="{06693997-8D4F-4817-8BF1-435458FAE1C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4" creationId="{14A4191A-A9EE-4C30-9364-C6244755B29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6" creationId="{0408DBD9-77D9-4748-BD23-9780CBE74CB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7" creationId="{89BDEB73-04C2-446F-A30D-E0EE23B924B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9" creationId="{58354B7C-7320-4489-8BA9-EDD6C9184A5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0" creationId="{9907E7E6-13D7-4BD8-9CC4-AA5445168C0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1" creationId="{5C1143C2-A9AB-4045-B23E-4E2EEC2EDEC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2" creationId="{1C8E825D-BCA3-47A6-8046-6283343E3CF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3" creationId="{D5DCBD7D-655B-40AE-B73B-35C378A37410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4" creationId="{9D62267B-C465-41E5-9D5A-757CFED165A3}"/>
          </ac:spMkLst>
        </pc:spChg>
        <pc:spChg chg="mod topLvl">
          <ac:chgData name="Xin Zhang (FA Talent)" userId="474f572f-8271-4f60-858e-cee871e0aec6" providerId="ADAL" clId="{C204DEAB-3FAF-474F-8290-EC232B9349B5}" dt="2021-10-21T01:50:50.267" v="1435"/>
          <ac:spMkLst>
            <pc:docMk/>
            <pc:sldMk cId="121177338" sldId="274"/>
            <ac:spMk id="55" creationId="{4900AB0E-7E86-4852-8ADA-9F500964866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6" creationId="{311CB2B4-9594-4645-80A3-5E7F34B1BD04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7" creationId="{1FB1F3B7-68A9-4109-B101-D7AA07D31CE9}"/>
          </ac:spMkLst>
        </pc:spChg>
        <pc:spChg chg="mod topLvl">
          <ac:chgData name="Xin Zhang (FA Talent)" userId="474f572f-8271-4f60-858e-cee871e0aec6" providerId="ADAL" clId="{C204DEAB-3FAF-474F-8290-EC232B9349B5}" dt="2021-10-21T01:50:51.343" v="1436"/>
          <ac:spMkLst>
            <pc:docMk/>
            <pc:sldMk cId="121177338" sldId="274"/>
            <ac:spMk id="58" creationId="{AD4BD5D0-6193-4481-8A5E-1824511B2EE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9" creationId="{B9F17708-E92D-40FF-A1DE-DEBC90D963D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0" creationId="{0DB20379-E29F-4106-87ED-60D547F16BA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1" creationId="{CFEB74A5-4746-44A0-8C10-8D5A5B04545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2" creationId="{C64AF959-0D7F-42C0-A1A0-C1FD4DE800F3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3" creationId="{C618FBB8-8419-4394-A725-92F72D3EAD7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4" creationId="{963C5416-C321-48A7-B035-8E4E413D3BD5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5" creationId="{4201AB2D-252F-468D-AF07-AC060785C9C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6" creationId="{4C4D686B-3DE2-4CE9-BF46-9E6E53C1591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7" creationId="{4C309511-7AD4-49AF-BF13-49C0D1189C7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8" creationId="{382A36B7-6FB7-40F2-9FAA-D02E18CD76BC}"/>
          </ac:spMkLst>
        </pc:spChg>
        <pc:spChg chg="mod">
          <ac:chgData name="Xin Zhang (FA Talent)" userId="474f572f-8271-4f60-858e-cee871e0aec6" providerId="ADAL" clId="{C204DEAB-3FAF-474F-8290-EC232B9349B5}" dt="2021-10-21T01:59:42.048" v="1686"/>
          <ac:spMkLst>
            <pc:docMk/>
            <pc:sldMk cId="121177338" sldId="274"/>
            <ac:spMk id="75" creationId="{C0D0104D-2420-4E47-B2B4-B6763BE13F33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79" creationId="{10A71170-37F6-414E-B676-8EAB67F43FAB}"/>
          </ac:spMkLst>
        </pc:spChg>
        <pc:spChg chg="mod topLvl">
          <ac:chgData name="Xin Zhang (FA Talent)" userId="474f572f-8271-4f60-858e-cee871e0aec6" providerId="ADAL" clId="{C204DEAB-3FAF-474F-8290-EC232B9349B5}" dt="2021-10-21T01:50:54.671" v="1439"/>
          <ac:spMkLst>
            <pc:docMk/>
            <pc:sldMk cId="121177338" sldId="274"/>
            <ac:spMk id="80" creationId="{7BC510E4-0585-42C1-A712-5492ADABE3EF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1" creationId="{EF77465D-CC99-4705-AFB8-82995FB49046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4" creationId="{F79BFD82-B684-4EAA-8A19-BA137D2958C1}"/>
          </ac:spMkLst>
        </pc:spChg>
        <pc:spChg chg="mod topLvl">
          <ac:chgData name="Xin Zhang (FA Talent)" userId="474f572f-8271-4f60-858e-cee871e0aec6" providerId="ADAL" clId="{C204DEAB-3FAF-474F-8290-EC232B9349B5}" dt="2021-10-21T01:50:53.668" v="1438"/>
          <ac:spMkLst>
            <pc:docMk/>
            <pc:sldMk cId="121177338" sldId="274"/>
            <ac:spMk id="85" creationId="{F6FA4F90-86B0-4937-B773-402A71C60BE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6" creationId="{22AA8529-7721-483B-85CC-71790AD36385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9" creationId="{34F8DEE6-0272-4517-8B57-F4D0B3446290}"/>
          </ac:spMkLst>
        </pc:spChg>
        <pc:spChg chg="mod topLvl">
          <ac:chgData name="Xin Zhang (FA Talent)" userId="474f572f-8271-4f60-858e-cee871e0aec6" providerId="ADAL" clId="{C204DEAB-3FAF-474F-8290-EC232B9349B5}" dt="2021-10-21T01:50:52.418" v="1437"/>
          <ac:spMkLst>
            <pc:docMk/>
            <pc:sldMk cId="121177338" sldId="274"/>
            <ac:spMk id="90" creationId="{8D1E6DDA-AA4B-44DD-A88A-1DA19CD71112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91" creationId="{7A9DBDD7-7CEA-4BCE-B484-C0C9322696AA}"/>
          </ac:spMkLst>
        </pc:spChg>
        <pc:spChg chg="mod">
          <ac:chgData name="Xin Zhang (FA Talent)" userId="474f572f-8271-4f60-858e-cee871e0aec6" providerId="ADAL" clId="{C204DEAB-3FAF-474F-8290-EC232B9349B5}" dt="2021-10-21T01:59:52.647" v="1898"/>
          <ac:spMkLst>
            <pc:docMk/>
            <pc:sldMk cId="121177338" sldId="274"/>
            <ac:spMk id="94" creationId="{D98875FB-E7B8-4D32-B800-2DE624B44322}"/>
          </ac:spMkLst>
        </pc:s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4" creationId="{B76D7680-AD10-4E35-B1F9-7EEEBF6125B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5" creationId="{0509CA68-D7A9-43F2-B97F-7EF1C1DA5277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6" creationId="{31EF81F1-07CD-48EE-BCD1-D824B07E3E48}"/>
          </ac:grpSpMkLst>
        </pc:grpChg>
        <pc:grpChg chg="add del mod">
          <ac:chgData name="Xin Zhang (FA Talent)" userId="474f572f-8271-4f60-858e-cee871e0aec6" providerId="ADAL" clId="{C204DEAB-3FAF-474F-8290-EC232B9349B5}" dt="2021-10-21T01:39:49.212" v="1381" actId="165"/>
          <ac:grpSpMkLst>
            <pc:docMk/>
            <pc:sldMk cId="121177338" sldId="274"/>
            <ac:grpSpMk id="33" creationId="{67B28953-6030-404C-8688-983507D15F16}"/>
          </ac:grpSpMkLst>
        </pc:grpChg>
        <pc:grpChg chg="del mod topLvl">
          <ac:chgData name="Xin Zhang (FA Talent)" userId="474f572f-8271-4f60-858e-cee871e0aec6" providerId="ADAL" clId="{C204DEAB-3FAF-474F-8290-EC232B9349B5}" dt="2021-10-21T01:49:49.233" v="1409" actId="478"/>
          <ac:grpSpMkLst>
            <pc:docMk/>
            <pc:sldMk cId="121177338" sldId="274"/>
            <ac:grpSpMk id="70" creationId="{7F1199D3-FBFD-46BD-812C-9C72A455AC19}"/>
          </ac:grpSpMkLst>
        </pc:grpChg>
        <pc:grpChg chg="del mod or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73" creationId="{AC061479-1BE7-4613-8ADC-5456950A989C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78" creationId="{7DAF6976-B70C-4351-BB67-A54C59E3397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3" creationId="{471B9C4C-536A-447D-AE47-1D7B6EAF3C71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8" creationId="{F417997E-529B-4EBE-BE1E-308CF42DD9FA}"/>
          </ac:grpSpMkLst>
        </pc:grpChg>
        <pc:grpChg chg="del mo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92" creationId="{90198671-BAE2-4634-8CD7-A1B87199107D}"/>
          </ac:grpSpMkLst>
        </pc:grp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1" creationId="{5101CA2E-E4CA-49C2-9763-96043B73D671}"/>
          </ac:picMkLst>
        </pc:picChg>
        <pc:picChg chg="add mod ord">
          <ac:chgData name="Xin Zhang (FA Talent)" userId="474f572f-8271-4f60-858e-cee871e0aec6" providerId="ADAL" clId="{C204DEAB-3FAF-474F-8290-EC232B9349B5}" dt="2021-10-21T01:59:52.650" v="1900"/>
          <ac:picMkLst>
            <pc:docMk/>
            <pc:sldMk cId="121177338" sldId="274"/>
            <ac:picMk id="31" creationId="{A114206F-99BC-46FB-AB25-9391066B11C0}"/>
          </ac:picMkLst>
        </pc:picChg>
        <pc:picChg chg="add mod ord">
          <ac:chgData name="Xin Zhang (FA Talent)" userId="474f572f-8271-4f60-858e-cee871e0aec6" providerId="ADAL" clId="{C204DEAB-3FAF-474F-8290-EC232B9349B5}" dt="2021-10-21T01:59:33.591" v="1580"/>
          <ac:picMkLst>
            <pc:docMk/>
            <pc:sldMk cId="121177338" sldId="274"/>
            <ac:picMk id="32" creationId="{B094C1A9-B4C7-4227-947F-B08515D6608D}"/>
          </ac:picMkLst>
        </pc:picChg>
        <pc:picChg chg="add mod ord">
          <ac:chgData name="Xin Zhang (FA Talent)" userId="474f572f-8271-4f60-858e-cee871e0aec6" providerId="ADAL" clId="{C204DEAB-3FAF-474F-8290-EC232B9349B5}" dt="2021-10-21T01:59:38.145" v="1674"/>
          <ac:picMkLst>
            <pc:docMk/>
            <pc:sldMk cId="121177338" sldId="274"/>
            <ac:picMk id="33" creationId="{83102801-85A8-4788-8578-B3ABD11DBADF}"/>
          </ac:picMkLst>
        </pc:picChg>
        <pc:picChg chg="add mod ord">
          <ac:chgData name="Xin Zhang (FA Talent)" userId="474f572f-8271-4f60-858e-cee871e0aec6" providerId="ADAL" clId="{C204DEAB-3FAF-474F-8290-EC232B9349B5}" dt="2021-10-21T01:59:42.063" v="1756"/>
          <ac:picMkLst>
            <pc:docMk/>
            <pc:sldMk cId="121177338" sldId="274"/>
            <ac:picMk id="36" creationId="{61FD206E-6BE1-44C6-A120-618D35AEF846}"/>
          </ac:picMkLst>
        </pc:picChg>
        <pc:picChg chg="add mod ord">
          <ac:chgData name="Xin Zhang (FA Talent)" userId="474f572f-8271-4f60-858e-cee871e0aec6" providerId="ADAL" clId="{C204DEAB-3FAF-474F-8290-EC232B9349B5}" dt="2021-10-21T01:59:49.811" v="1878"/>
          <ac:picMkLst>
            <pc:docMk/>
            <pc:sldMk cId="121177338" sldId="274"/>
            <ac:picMk id="37" creationId="{D48301D5-F2D5-445A-986F-35FCC326026A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8" creationId="{1529D02A-EF55-4D2F-8A92-D4506BE36E1F}"/>
          </ac:picMkLst>
        </pc:picChg>
        <pc:picChg chg="add mod ord">
          <ac:chgData name="Xin Zhang (FA Talent)" userId="474f572f-8271-4f60-858e-cee871e0aec6" providerId="ADAL" clId="{C204DEAB-3FAF-474F-8290-EC232B9349B5}" dt="2021-10-21T01:59:46.691" v="1824"/>
          <ac:picMkLst>
            <pc:docMk/>
            <pc:sldMk cId="121177338" sldId="274"/>
            <ac:picMk id="38" creationId="{F57532CA-AF5C-446D-B72A-12C0A1FC8760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3" creationId="{DBF3276A-1565-4E91-90C3-E0BBDD91A31C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45" creationId="{A66173DB-747B-4AC7-BD25-CCBF054CB29C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8" creationId="{072C4E86-53CA-42C3-98AF-5FB18F6E4A9F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69" creationId="{5313E488-5A6C-4B62-8148-3A91F43E26F3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1" creationId="{8EF9135F-7959-4AF1-BE98-4CDD9FA9A34A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2" creationId="{07F34046-9E61-45B6-B7B4-080F2A965090}"/>
          </ac:picMkLst>
        </pc:picChg>
        <pc:picChg chg="mod">
          <ac:chgData name="Xin Zhang (FA Talent)" userId="474f572f-8271-4f60-858e-cee871e0aec6" providerId="ADAL" clId="{C204DEAB-3FAF-474F-8290-EC232B9349B5}" dt="2021-10-21T01:59:42.048" v="1686"/>
          <ac:picMkLst>
            <pc:docMk/>
            <pc:sldMk cId="121177338" sldId="274"/>
            <ac:picMk id="74" creationId="{74DC3EB2-868B-4CC3-8F4C-7A7BA5A292A2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6" creationId="{F8D041FA-3C2E-4145-8E59-03FC67040EBE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7" creationId="{E9669F92-99DF-4DF1-A1D7-C32A162D5935}"/>
          </ac:picMkLst>
        </pc:picChg>
        <pc:picChg chg="del mod ord topLvl">
          <ac:chgData name="Xin Zhang (FA Talent)" userId="474f572f-8271-4f60-858e-cee871e0aec6" providerId="ADAL" clId="{C204DEAB-3FAF-474F-8290-EC232B9349B5}" dt="2021-10-21T01:59:54.612" v="1901" actId="478"/>
          <ac:picMkLst>
            <pc:docMk/>
            <pc:sldMk cId="121177338" sldId="274"/>
            <ac:picMk id="82" creationId="{840D4894-01EE-428D-8593-FD9BAB89009E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87" creationId="{AD78E1AC-87D0-4CCE-BE6C-61F01E99D6E9}"/>
          </ac:picMkLst>
        </pc:picChg>
        <pc:picChg chg="mod">
          <ac:chgData name="Xin Zhang (FA Talent)" userId="474f572f-8271-4f60-858e-cee871e0aec6" providerId="ADAL" clId="{C204DEAB-3FAF-474F-8290-EC232B9349B5}" dt="2021-10-21T01:59:52.647" v="1898"/>
          <ac:picMkLst>
            <pc:docMk/>
            <pc:sldMk cId="121177338" sldId="274"/>
            <ac:picMk id="93" creationId="{D08B09CF-2AA4-4834-A334-731AFD4E7764}"/>
          </ac:picMkLst>
        </pc:picChg>
      </pc:sldChg>
      <pc:sldChg chg="modSp mod ord">
        <pc:chgData name="Xin Zhang (FA Talent)" userId="474f572f-8271-4f60-858e-cee871e0aec6" providerId="ADAL" clId="{C204DEAB-3FAF-474F-8290-EC232B9349B5}" dt="2021-10-21T06:27:31.477" v="3306"/>
        <pc:sldMkLst>
          <pc:docMk/>
          <pc:sldMk cId="1087957374" sldId="275"/>
        </pc:sldMkLst>
        <pc:spChg chg="mod">
          <ac:chgData name="Xin Zhang (FA Talent)" userId="474f572f-8271-4f60-858e-cee871e0aec6" providerId="ADAL" clId="{C204DEAB-3FAF-474F-8290-EC232B9349B5}" dt="2021-10-21T06:23:26.633" v="3246"/>
          <ac:spMkLst>
            <pc:docMk/>
            <pc:sldMk cId="1087957374" sldId="275"/>
            <ac:spMk id="2" creationId="{14AA73AC-EB14-4561-837E-ED34B0F37C6F}"/>
          </ac:spMkLst>
        </pc:spChg>
        <pc:spChg chg="mod">
          <ac:chgData name="Xin Zhang (FA Talent)" userId="474f572f-8271-4f60-858e-cee871e0aec6" providerId="ADAL" clId="{C204DEAB-3FAF-474F-8290-EC232B9349B5}" dt="2021-10-21T06:27:28.739" v="3298"/>
          <ac:spMkLst>
            <pc:docMk/>
            <pc:sldMk cId="1087957374" sldId="275"/>
            <ac:spMk id="25" creationId="{B334DC7E-A0DB-4358-8398-2DEA07D060BF}"/>
          </ac:spMkLst>
        </pc:spChg>
        <pc:spChg chg="mod">
          <ac:chgData name="Xin Zhang (FA Talent)" userId="474f572f-8271-4f60-858e-cee871e0aec6" providerId="ADAL" clId="{C204DEAB-3FAF-474F-8290-EC232B9349B5}" dt="2021-10-21T06:27:29.658" v="3300"/>
          <ac:spMkLst>
            <pc:docMk/>
            <pc:sldMk cId="1087957374" sldId="275"/>
            <ac:spMk id="27" creationId="{650242FD-2FB7-4391-B199-C95060CD55E9}"/>
          </ac:spMkLst>
        </pc:spChg>
        <pc:spChg chg="mod">
          <ac:chgData name="Xin Zhang (FA Talent)" userId="474f572f-8271-4f60-858e-cee871e0aec6" providerId="ADAL" clId="{C204DEAB-3FAF-474F-8290-EC232B9349B5}" dt="2021-10-21T06:27:31.477" v="3306"/>
          <ac:spMkLst>
            <pc:docMk/>
            <pc:sldMk cId="1087957374" sldId="275"/>
            <ac:spMk id="30" creationId="{6A629274-1900-4429-B5F4-1EA3456F62A9}"/>
          </ac:spMkLst>
        </pc:spChg>
        <pc:spChg chg="mod">
          <ac:chgData name="Xin Zhang (FA Talent)" userId="474f572f-8271-4f60-858e-cee871e0aec6" providerId="ADAL" clId="{C204DEAB-3FAF-474F-8290-EC232B9349B5}" dt="2021-10-21T06:25:47.280" v="3268" actId="20577"/>
          <ac:spMkLst>
            <pc:docMk/>
            <pc:sldMk cId="1087957374" sldId="275"/>
            <ac:spMk id="34" creationId="{0CF7E3E5-1D66-457E-9F06-AAB850FC87AE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35" creationId="{A768FB0F-2919-41A9-A4A2-A19774419363}"/>
          </ac:spMkLst>
        </pc:spChg>
        <pc:spChg chg="mod">
          <ac:chgData name="Xin Zhang (FA Talent)" userId="474f572f-8271-4f60-858e-cee871e0aec6" providerId="ADAL" clId="{C204DEAB-3FAF-474F-8290-EC232B9349B5}" dt="2021-10-21T06:25:55.031" v="3279" actId="20577"/>
          <ac:spMkLst>
            <pc:docMk/>
            <pc:sldMk cId="1087957374" sldId="275"/>
            <ac:spMk id="39" creationId="{BB55DC64-1BDA-457F-89D0-39B7C58608B1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0" creationId="{1E64083D-0FE0-4DDD-AFEB-D32A172CF817}"/>
          </ac:spMkLst>
        </pc:spChg>
        <pc:spChg chg="mod">
          <ac:chgData name="Xin Zhang (FA Talent)" userId="474f572f-8271-4f60-858e-cee871e0aec6" providerId="ADAL" clId="{C204DEAB-3FAF-474F-8290-EC232B9349B5}" dt="2021-10-21T06:26:10.323" v="3288" actId="20577"/>
          <ac:spMkLst>
            <pc:docMk/>
            <pc:sldMk cId="1087957374" sldId="275"/>
            <ac:spMk id="43" creationId="{C679B25F-15D0-46F2-AE48-3713FBF3C924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4" creationId="{3FB67594-6237-4983-8A16-A91D4D409126}"/>
          </ac:spMkLst>
        </pc:spChg>
      </pc:sldChg>
      <pc:sldChg chg="delSp modSp del mod">
        <pc:chgData name="Xin Zhang (FA Talent)" userId="474f572f-8271-4f60-858e-cee871e0aec6" providerId="ADAL" clId="{C204DEAB-3FAF-474F-8290-EC232B9349B5}" dt="2021-10-20T02:34:45.207" v="524" actId="47"/>
        <pc:sldMkLst>
          <pc:docMk/>
          <pc:sldMk cId="4151849022" sldId="277"/>
        </pc:sldMkLst>
        <pc:spChg chg="mod">
          <ac:chgData name="Xin Zhang (FA Talent)" userId="474f572f-8271-4f60-858e-cee871e0aec6" providerId="ADAL" clId="{C204DEAB-3FAF-474F-8290-EC232B9349B5}" dt="2021-10-20T02:34:19.471" v="507" actId="20577"/>
          <ac:spMkLst>
            <pc:docMk/>
            <pc:sldMk cId="4151849022" sldId="277"/>
            <ac:spMk id="4" creationId="{5D0D97D3-508D-40A7-BF3C-3ACC44949C7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6" creationId="{33237DAB-006A-4BF5-B2FE-965EB211BEB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7" creationId="{E576129D-E2D2-4CFB-AF21-58C3524EA49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8" creationId="{A8C47EF7-855E-4F0D-AF10-1EE79C5C990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9" creationId="{CD284778-F9D1-4920-8F00-EF55C98E3B42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0" creationId="{1486BE63-E6B4-4DBD-A356-107FA24CC2F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1" creationId="{B28F1A9A-BD85-46FC-8332-9760455211E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2" creationId="{521D794C-4805-4081-8292-06D5CA4F7C2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3" creationId="{8CE16B55-4CD9-49AB-A21D-44236F0716F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4" creationId="{FFDB8DF9-4BCA-4387-B374-F84E293815B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5" creationId="{8EE9400D-08A0-4348-9FDB-2D858D50524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6" creationId="{CF382910-5670-4566-8A6F-F369370E9B8C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7" creationId="{7866D275-829D-4371-A9D3-8E60C8B3766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8" creationId="{547F6C53-9421-40E5-AE4E-5CD98D0ADEA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9" creationId="{362BB6F1-166C-4C01-A26C-9FEF97295EE0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0" creationId="{CD940B63-AA6A-4079-933B-F6126A6CEC5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1" creationId="{45E29312-08F8-4729-907F-CAEB71F6B58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2" creationId="{C0B76D3F-2FD5-42C1-BBDE-0B93D908ED47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3" creationId="{84F9437A-2749-425E-BFE4-A77CA9A6FCBD}"/>
          </ac:spMkLst>
        </pc:spChg>
        <pc:graphicFrameChg chg="del">
          <ac:chgData name="Xin Zhang (FA Talent)" userId="474f572f-8271-4f60-858e-cee871e0aec6" providerId="ADAL" clId="{C204DEAB-3FAF-474F-8290-EC232B9349B5}" dt="2021-10-20T02:34:16.533" v="499" actId="478"/>
          <ac:graphicFrameMkLst>
            <pc:docMk/>
            <pc:sldMk cId="4151849022" sldId="277"/>
            <ac:graphicFrameMk id="5" creationId="{BD1FCC20-EE70-4896-BBF6-A5EB8DFFE3F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3:17:21.765" v="3241" actId="12788"/>
        <pc:sldMkLst>
          <pc:docMk/>
          <pc:sldMk cId="2296144802" sldId="279"/>
        </pc:sldMkLst>
        <pc:spChg chg="add mod or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2" creationId="{A0D08685-7671-4594-B708-B4638DE24D7C}"/>
          </ac:spMkLst>
        </pc:spChg>
        <pc:spChg chg="mod">
          <ac:chgData name="Xin Zhang (FA Talent)" userId="474f572f-8271-4f60-858e-cee871e0aec6" providerId="ADAL" clId="{C204DEAB-3FAF-474F-8290-EC232B9349B5}" dt="2021-10-20T02:34:37.439" v="523" actId="20577"/>
          <ac:spMkLst>
            <pc:docMk/>
            <pc:sldMk cId="2296144802" sldId="279"/>
            <ac:spMk id="4" creationId="{897EE290-DF48-464B-8C71-B5352A38FCDB}"/>
          </ac:spMkLst>
        </pc:spChg>
        <pc:spChg chg="mod">
          <ac:chgData name="Xin Zhang (FA Talent)" userId="474f572f-8271-4f60-858e-cee871e0aec6" providerId="ADAL" clId="{C204DEAB-3FAF-474F-8290-EC232B9349B5}" dt="2021-10-21T03:07:48.780" v="3080" actId="20577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C204DEAB-3FAF-474F-8290-EC232B9349B5}" dt="2021-10-21T02:39:11.899" v="2590" actId="478"/>
          <ac:spMkLst>
            <pc:docMk/>
            <pc:sldMk cId="2296144802" sldId="279"/>
            <ac:spMk id="8" creationId="{685F0498-D0D9-42E8-BFC2-D4871472F35C}"/>
          </ac:spMkLst>
        </pc:spChg>
        <pc:spChg chg="add mo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C204DEAB-3FAF-474F-8290-EC232B9349B5}" dt="2021-10-21T02:39:11.899" v="2590" actId="478"/>
          <ac:graphicFrameMkLst>
            <pc:docMk/>
            <pc:sldMk cId="2296144802" sldId="279"/>
            <ac:graphicFrameMk id="5" creationId="{38F9B177-6F3A-4812-BFC8-96099B8D31B7}"/>
          </ac:graphicFrameMkLst>
        </pc:graphicFrameChg>
        <pc:graphicFrameChg chg="mod modGraphic">
          <ac:chgData name="Xin Zhang (FA Talent)" userId="474f572f-8271-4f60-858e-cee871e0aec6" providerId="ADAL" clId="{C204DEAB-3FAF-474F-8290-EC232B9349B5}" dt="2021-10-21T03:08:28.423" v="3097" actId="20577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add mod">
          <ac:chgData name="Xin Zhang (FA Talent)" userId="474f572f-8271-4f60-858e-cee871e0aec6" providerId="ADAL" clId="{C204DEAB-3FAF-474F-8290-EC232B9349B5}" dt="2021-10-21T03:17:18.530" v="3240" actId="1076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setBg">
        <pc:chgData name="Xin Zhang (FA Talent)" userId="474f572f-8271-4f60-858e-cee871e0aec6" providerId="ADAL" clId="{C204DEAB-3FAF-474F-8290-EC232B9349B5}" dt="2021-10-21T02:09:40.111" v="2034"/>
        <pc:sldMkLst>
          <pc:docMk/>
          <pc:sldMk cId="338888228" sldId="286"/>
        </pc:sldMkLst>
      </pc:sldChg>
      <pc:sldChg chg="addSp delSp modSp mod">
        <pc:chgData name="Xin Zhang (FA Talent)" userId="474f572f-8271-4f60-858e-cee871e0aec6" providerId="ADAL" clId="{C204DEAB-3FAF-474F-8290-EC232B9349B5}" dt="2021-10-20T02:10:06.099" v="242" actId="20577"/>
        <pc:sldMkLst>
          <pc:docMk/>
          <pc:sldMk cId="4283612378" sldId="292"/>
        </pc:sldMkLst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1" creationId="{7B860641-DFE1-49A1-ABC3-9B311FE02BE2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5" creationId="{84FBD9E4-CCD9-4CF5-81D0-85B055C5F4F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8" creationId="{790CE83D-BBD0-4CCD-8320-CA180111465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9" creationId="{195316F4-6B66-45AF-94AB-5399E73FB171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1" creationId="{3439B720-AC36-4444-B791-BE2402654B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2" creationId="{04207E06-A921-4ED6-BCBC-33EEFE2001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4" creationId="{EE162CA3-0D69-48FC-9A3E-5E4A397C492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5" creationId="{69C1C1B3-18B7-46B7-BF06-43DC6F1D4F0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6" creationId="{E3B7B93E-3625-4432-AA01-1B4104D3A2D8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8" creationId="{E544623C-A54F-45AB-89E9-8F31021E4B84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9" creationId="{6E30D73F-DE4A-4C8F-BB70-1752F52C965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0" creationId="{3D50B70B-9799-4FE7-9759-B110004A2CB5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1" creationId="{1D37897C-56AE-486F-8BA4-3603A788C70A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32" creationId="{89B2DFAE-9F56-4338-A6DE-8E16F66DA0F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3" creationId="{65FCD6E3-DADC-4A66-9132-4A45EF58D90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4" creationId="{B500EF77-3E8A-4643-8AF7-0EC27DA6E5F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6" creationId="{991CA8B6-EC89-4C30-825C-1D85ECE7CF8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7" creationId="{B70083A8-47ED-489D-B8D4-F5C1A0785806}"/>
          </ac:spMkLst>
        </pc:spChg>
        <pc:spChg chg="add mod">
          <ac:chgData name="Xin Zhang (FA Talent)" userId="474f572f-8271-4f60-858e-cee871e0aec6" providerId="ADAL" clId="{C204DEAB-3FAF-474F-8290-EC232B9349B5}" dt="2021-10-20T02:09:07.405" v="177" actId="20577"/>
          <ac:spMkLst>
            <pc:docMk/>
            <pc:sldMk cId="4283612378" sldId="292"/>
            <ac:spMk id="38" creationId="{AF1301E7-4DBA-4E9D-B1F6-66A4EF0C6EF7}"/>
          </ac:spMkLst>
        </pc:spChg>
        <pc:spChg chg="add mod">
          <ac:chgData name="Xin Zhang (FA Talent)" userId="474f572f-8271-4f60-858e-cee871e0aec6" providerId="ADAL" clId="{C204DEAB-3FAF-474F-8290-EC232B9349B5}" dt="2021-10-20T02:09:12.826" v="189" actId="20577"/>
          <ac:spMkLst>
            <pc:docMk/>
            <pc:sldMk cId="4283612378" sldId="292"/>
            <ac:spMk id="39" creationId="{9BA18EC0-7A32-4113-A021-BCA2470E07C3}"/>
          </ac:spMkLst>
        </pc:spChg>
        <pc:spChg chg="add mod">
          <ac:chgData name="Xin Zhang (FA Talent)" userId="474f572f-8271-4f60-858e-cee871e0aec6" providerId="ADAL" clId="{C204DEAB-3FAF-474F-8290-EC232B9349B5}" dt="2021-10-20T02:09:52.019" v="225" actId="20577"/>
          <ac:spMkLst>
            <pc:docMk/>
            <pc:sldMk cId="4283612378" sldId="292"/>
            <ac:spMk id="40" creationId="{8799741F-0CD2-4969-BCF6-FFB56DABB95B}"/>
          </ac:spMkLst>
        </pc:spChg>
        <pc:spChg chg="add mod">
          <ac:chgData name="Xin Zhang (FA Talent)" userId="474f572f-8271-4f60-858e-cee871e0aec6" providerId="ADAL" clId="{C204DEAB-3FAF-474F-8290-EC232B9349B5}" dt="2021-10-20T02:10:06.099" v="242" actId="20577"/>
          <ac:spMkLst>
            <pc:docMk/>
            <pc:sldMk cId="4283612378" sldId="292"/>
            <ac:spMk id="41" creationId="{104C302A-92D3-4C1D-A253-8C7AD9C29C5F}"/>
          </ac:spMkLst>
        </pc:spChg>
        <pc:grpChg chg="add del mod">
          <ac:chgData name="Xin Zhang (FA Talent)" userId="474f572f-8271-4f60-858e-cee871e0aec6" providerId="ADAL" clId="{C204DEAB-3FAF-474F-8290-EC232B9349B5}" dt="2021-10-20T01:54:19.753" v="2" actId="478"/>
          <ac:grpSpMkLst>
            <pc:docMk/>
            <pc:sldMk cId="4283612378" sldId="292"/>
            <ac:grpSpMk id="2" creationId="{AFAE1609-C05E-452B-AE09-912043B263B2}"/>
          </ac:grpSpMkLst>
        </pc:grpChg>
        <pc:graphicFrameChg chg="add mod modGraphic">
          <ac:chgData name="Xin Zhang (FA Talent)" userId="474f572f-8271-4f60-858e-cee871e0aec6" providerId="ADAL" clId="{C204DEAB-3FAF-474F-8290-EC232B9349B5}" dt="2021-10-20T02:08:15.216" v="152" actId="1076"/>
          <ac:graphicFrameMkLst>
            <pc:docMk/>
            <pc:sldMk cId="4283612378" sldId="292"/>
            <ac:graphicFrameMk id="5" creationId="{3C62C499-407A-4D68-B9D6-AC3AD902322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6:28:13.159" v="3312" actId="165"/>
        <pc:sldMkLst>
          <pc:docMk/>
          <pc:sldMk cId="2092171010" sldId="293"/>
        </pc:sldMkLst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1" creationId="{8C6BB6D7-EAFE-4286-813B-5AFCB1B15672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2" creationId="{3B8D0DF9-E30A-41CF-AF22-7EB9FD13EB23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3" creationId="{D7FCD53A-20C6-4FF7-824D-E4C676E20270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4" creationId="{30041EF8-F8A1-48A0-BEB5-ABAFCE4BD10A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5" creationId="{214E4F49-540B-4F19-951B-6661419FBE3A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7" creationId="{C4E5E6CF-FE23-40BF-B342-52448B80C98B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8" creationId="{42163874-7C3F-46B2-93D9-DC20276B9062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9" creationId="{377FA18D-4016-4413-8099-8FB923CFCF56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20" creationId="{4607A7AD-B6E2-469A-9F44-E98CDDEFDC70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1" creationId="{0AD2A22D-D68C-451F-A3BE-EE47EBAB61B2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2" creationId="{E42A99CD-EDCC-416F-B61F-4DDD0B89D055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3" creationId="{9D8FC22E-DB08-4547-B6B7-A519FC665FC7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4" creationId="{D78AB730-4255-4190-BD73-58400AA81CE3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5" creationId="{200F8D58-B759-49A3-AE7D-C1154326AC9F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6" creationId="{94574B08-0312-4B86-8767-C4FF2DA5FF7D}"/>
          </ac:spMkLst>
        </pc:spChg>
        <pc:spChg chg="mod topLvl">
          <ac:chgData name="Xin Zhang (FA Talent)" userId="474f572f-8271-4f60-858e-cee871e0aec6" providerId="ADAL" clId="{C204DEAB-3FAF-474F-8290-EC232B9349B5}" dt="2021-10-21T02:28:29.370" v="2461" actId="20577"/>
          <ac:spMkLst>
            <pc:docMk/>
            <pc:sldMk cId="2092171010" sldId="293"/>
            <ac:spMk id="37" creationId="{21515AE8-B097-42BF-A82E-C9BAF92838FF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38" creationId="{F48E3253-CDC8-4E6F-801A-15329E3B4609}"/>
          </ac:spMkLst>
        </pc:spChg>
        <pc:spChg chg="mod topLvl">
          <ac:chgData name="Xin Zhang (FA Talent)" userId="474f572f-8271-4f60-858e-cee871e0aec6" providerId="ADAL" clId="{C204DEAB-3FAF-474F-8290-EC232B9349B5}" dt="2021-10-21T02:28:33.419" v="2464"/>
          <ac:spMkLst>
            <pc:docMk/>
            <pc:sldMk cId="2092171010" sldId="293"/>
            <ac:spMk id="41" creationId="{F36F3C41-395A-441C-9416-41BA1240D94A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2" creationId="{0BF8FCBA-B77D-4E36-9CB7-D4D0197E975C}"/>
          </ac:spMkLst>
        </pc:spChg>
        <pc:spChg chg="mod topLvl">
          <ac:chgData name="Xin Zhang (FA Talent)" userId="474f572f-8271-4f60-858e-cee871e0aec6" providerId="ADAL" clId="{C204DEAB-3FAF-474F-8290-EC232B9349B5}" dt="2021-10-21T02:28:35.653" v="2467"/>
          <ac:spMkLst>
            <pc:docMk/>
            <pc:sldMk cId="2092171010" sldId="293"/>
            <ac:spMk id="44" creationId="{01A224DA-3003-4147-8FC2-C2EBCE594A6E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5" creationId="{25E8E6C5-853A-4493-909F-8BB5D680374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49" creationId="{5B0F8D5F-D5EB-415E-A347-5B7A36E5A92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0" creationId="{CB4EA2A8-1B1D-4AD0-9B42-C8D34518DCC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1" creationId="{5FCA05D3-7E88-4627-9EDA-B23FFDEBDD0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2" creationId="{0468E27F-0BB7-403A-9B62-BC91E5742689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3" creationId="{1B21EC6F-CF49-4406-9130-33351E816C9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4" creationId="{5B4ED150-6B84-49B9-842A-EF7443C959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5" creationId="{79F9CCCC-9DAB-4D9B-BACF-7175130EAF41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6" creationId="{E6DD7907-A5C5-45C8-80B7-BD295006875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7" creationId="{13179B08-DBE1-4F53-84AD-40BB89604A6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8" creationId="{D420DD1E-A4EA-47A3-929E-DF2F2B46B52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0" creationId="{6BD8AC8D-1BA6-4548-A320-24428F6653A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1" creationId="{1E938093-0E9B-4DE4-B0C4-9FD119FC260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2" creationId="{30048EA2-BD7B-4EC4-9339-63475235E73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3" creationId="{AB6E50C0-01DF-447A-933D-1A4FCD2313C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4" creationId="{94B8016B-4C93-409A-A7DE-10FC05AA826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5" creationId="{A5F5317C-9B58-4AE2-8ADD-CE9D9896D5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6" creationId="{AFA3F348-8C5C-418E-BF86-56FD5FFCFE3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7" creationId="{7DDFEECF-BB18-419B-998C-9AEE15C9633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8" creationId="{7C841B31-61F9-4B9A-AFC6-A8C162395ADA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9" creationId="{2A42F82B-2578-4A19-8487-2BA2AD50665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1" creationId="{446BEFDD-936D-4368-B3DC-CE23EAD1988D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2" creationId="{9499A58A-49E3-4CDE-8E5F-E1F881D2B91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3" creationId="{88A84304-152A-40BE-94D4-124A5264B4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4" creationId="{9D936056-4AFD-4E9A-BA0E-43D014FFE2D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5" creationId="{F798ABCB-C987-47A7-92CC-A6018481EB9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6" creationId="{87D444FD-BA6C-492A-B240-081BD45B6FFE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7" creationId="{21ADB867-9D54-44A7-BF70-DD455100EB1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8" creationId="{93C0E509-E0AF-4076-9F05-8D5B1379F7B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9" creationId="{908AF232-43F5-456D-94DC-95F2795C585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0" creationId="{9E08C1F5-72D6-4CB9-9405-559FA10C985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2" creationId="{B9928EE8-7206-4A71-904B-2AF0D5115E1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3" creationId="{D5CE38B1-3900-41BC-A2F0-203970F889C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4" creationId="{4E358B93-E7E6-496A-9645-050F532218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5" creationId="{14D51552-63D5-4C26-853F-7A182A11378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6" creationId="{EB8AB6ED-8C2B-4CC0-8B29-05180AE3F61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7" creationId="{128FE6FC-CD85-46B9-BDF0-01C6D5080F2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8" creationId="{93435082-6B83-4D3F-A34E-3F66AF7F344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9" creationId="{1C230F1A-7C77-4FE9-9CD1-F33A9A21BD1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90" creationId="{9C892920-AE21-41DC-B9FB-ACA5DD9BBB9E}"/>
          </ac:spMkLst>
        </pc:spChg>
        <pc:spChg chg="add del mod">
          <ac:chgData name="Xin Zhang (FA Talent)" userId="474f572f-8271-4f60-858e-cee871e0aec6" providerId="ADAL" clId="{C204DEAB-3FAF-474F-8290-EC232B9349B5}" dt="2021-10-21T02:30:30.173" v="2491" actId="478"/>
          <ac:spMkLst>
            <pc:docMk/>
            <pc:sldMk cId="2092171010" sldId="293"/>
            <ac:spMk id="110" creationId="{0A714587-86CA-4D88-9BBD-232E2DF66B9C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111" creationId="{8B6998C8-D23F-475B-9CD5-D0E9F4E19331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3" creationId="{F8D86B00-CF9B-42EE-915C-3583BC2C42D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4" creationId="{AC4A3586-6960-4008-8ED9-03B431ECE223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5" creationId="{B9769308-375F-4D79-B2C8-F346A7421158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6" creationId="{320B4706-7482-4644-8D1D-4E721B6E513C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7" creationId="{440A9FB1-8198-4A41-87C2-7ED97E9DC28D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8" creationId="{26EC62AE-3EFF-4BA1-90E6-D1BD8485859E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9" creationId="{05430B17-E985-4EF4-8176-3A39B9CA8EA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0" creationId="{A32CB79F-6CAC-438A-9367-6C4B229DCCB4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1" creationId="{8A922892-027A-4A2B-90A2-29985D935F4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2" creationId="{338FB4F8-457D-4B93-B1F8-8552000FAB8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3" creationId="{A64A5F25-2157-476A-87D7-1942FB55B5F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4" creationId="{24068720-7576-4368-AC20-1CF92AD425D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5" creationId="{C6E82FB2-61DD-4A56-A484-A15D238A0F6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6" creationId="{A4B0BEC1-CE49-4D00-BA69-D8EBA0B84E0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7" creationId="{76459842-B501-481C-ABFE-E8E0A61BB889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8" creationId="{8A458B78-5608-45B6-A09B-C36C44330F2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9" creationId="{501B2CFC-DD8F-4683-AFB6-A77CB1D4A38B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0" creationId="{B465283F-CC13-49B2-BDB6-1FADFDC0B3D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1" creationId="{27C5CEDF-12DA-4A94-84A3-6D0F722C93C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2" creationId="{57EAC2FE-3307-4D32-A580-ACB990889AA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3" creationId="{A54303E1-8A7D-4A57-9A56-73C53F55F02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4" creationId="{CFEE20A1-B45B-48E6-A511-6D433202FBC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5" creationId="{6D6EA7DB-1EB9-42D5-8806-CF5A5FA5DEC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6" creationId="{87508F19-D0F3-4C9D-B57D-6B33006E2E40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7" creationId="{AA659902-3BFC-4F02-8DE2-548EB09ED20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8" creationId="{15A97C1E-1E66-4C6D-940D-64531EA5267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9" creationId="{E34851D6-9BB8-4968-AE70-84B7A588CE9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0" creationId="{6E8E8CCA-1A12-4494-BE35-894D14D3481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1" creationId="{19EA00A4-B462-47FC-8882-62DA64C9AB1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2" creationId="{A688E4C0-A718-4D7A-985F-4260CAF11F0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3" creationId="{7C7366E9-48CD-4214-9956-B6E4924168B5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4" creationId="{6434318D-5D18-43DC-AEFF-A705A636358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6" creationId="{E079A562-5D20-4DB8-878B-B0FACB1C3398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8" creationId="{8678D4AF-F5BD-422A-8AC4-5AB82FAE251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60" creationId="{79983B9A-A4D8-4141-9FAA-FB85E224B405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6" creationId="{27E883D5-5905-4593-95CC-56A9924358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8" creationId="{6FAAA736-EAFA-4DC9-B296-29E39A1B2C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70" creationId="{C8CF87FF-7A03-4ED7-9615-130981E8F094}"/>
          </ac:spMkLst>
        </pc:spChg>
        <pc:grpChg chg="add del 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2" creationId="{FC455254-8614-4D29-BEBF-80A3F792106F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4" creationId="{0A28C154-14A4-4016-B8D5-79177610FC0E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5" creationId="{227988F8-D753-4274-B910-5ED8D9D8FCC4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6" creationId="{4CD9B911-9D67-4245-9D8E-4B34A9BB327F}"/>
          </ac:grpSpMkLst>
        </pc:grpChg>
        <pc:grpChg chg="add del mod">
          <ac:chgData name="Xin Zhang (FA Talent)" userId="474f572f-8271-4f60-858e-cee871e0aec6" providerId="ADAL" clId="{C204DEAB-3FAF-474F-8290-EC232B9349B5}" dt="2021-10-21T06:28:13.159" v="3312" actId="165"/>
          <ac:grpSpMkLst>
            <pc:docMk/>
            <pc:sldMk cId="2092171010" sldId="293"/>
            <ac:grpSpMk id="7" creationId="{CDEA1655-4B5C-4BCD-A43A-97FFADF73965}"/>
          </ac:grpSpMkLst>
        </pc:grpChg>
        <pc:grpChg chg="add mod">
          <ac:chgData name="Xin Zhang (FA Talent)" userId="474f572f-8271-4f60-858e-cee871e0aec6" providerId="ADAL" clId="{C204DEAB-3FAF-474F-8290-EC232B9349B5}" dt="2021-10-21T02:30:11.311" v="2486" actId="164"/>
          <ac:grpSpMkLst>
            <pc:docMk/>
            <pc:sldMk cId="2092171010" sldId="293"/>
            <ac:grpSpMk id="8" creationId="{8C5EBE30-907A-44C9-A6D7-65B0B117BCA4}"/>
          </ac:grpSpMkLst>
        </pc:grpChg>
        <pc:grpChg chg="add del mod">
          <ac:chgData name="Xin Zhang (FA Talent)" userId="474f572f-8271-4f60-858e-cee871e0aec6" providerId="ADAL" clId="{C204DEAB-3FAF-474F-8290-EC232B9349B5}" dt="2021-10-21T02:30:10.499" v="2485" actId="164"/>
          <ac:grpSpMkLst>
            <pc:docMk/>
            <pc:sldMk cId="2092171010" sldId="293"/>
            <ac:grpSpMk id="9" creationId="{7ED85570-5B0F-4BF5-B5E3-97F2A1A4E1AB}"/>
          </ac:grpSpMkLst>
        </pc:grpChg>
        <pc:grpChg chg="add del mod">
          <ac:chgData name="Xin Zhang (FA Talent)" userId="474f572f-8271-4f60-858e-cee871e0aec6" providerId="ADAL" clId="{C204DEAB-3FAF-474F-8290-EC232B9349B5}" dt="2021-10-21T02:30:03.207" v="2483" actId="27803"/>
          <ac:grpSpMkLst>
            <pc:docMk/>
            <pc:sldMk cId="2092171010" sldId="293"/>
            <ac:grpSpMk id="10" creationId="{4DBD47DD-D74D-4059-AF35-FCFF9B58BC45}"/>
          </ac:grpSpMkLst>
        </pc:grpChg>
        <pc:grpChg chg="mod">
          <ac:chgData name="Xin Zhang (FA Talent)" userId="474f572f-8271-4f60-858e-cee871e0aec6" providerId="ADAL" clId="{C204DEAB-3FAF-474F-8290-EC232B9349B5}" dt="2021-10-21T02:30:02.225" v="2482" actId="27803"/>
          <ac:grpSpMkLst>
            <pc:docMk/>
            <pc:sldMk cId="2092171010" sldId="293"/>
            <ac:grpSpMk id="16" creationId="{8888A1B2-845B-4867-87D4-FA81ACE0A010}"/>
          </ac:grpSpMkLst>
        </pc:grpChg>
        <pc:grpChg chg="add del mod">
          <ac:chgData name="Xin Zhang (FA Talent)" userId="474f572f-8271-4f60-858e-cee871e0aec6" providerId="ADAL" clId="{C204DEAB-3FAF-474F-8290-EC232B9349B5}" dt="2021-10-21T02:20:43.909" v="2060" actId="165"/>
          <ac:grpSpMkLst>
            <pc:docMk/>
            <pc:sldMk cId="2092171010" sldId="293"/>
            <ac:grpSpMk id="30" creationId="{A5DB142E-98D8-4D12-98AC-5674E2009104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39" creationId="{6D37BE05-1F22-4E17-AFA7-227149F04982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0" creationId="{64FCEC1D-18AD-4E7C-B1BA-59033CBD2B6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3" creationId="{7E73F930-FFFB-4E73-A6BD-7C7DFCDE408A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6" creationId="{0A754572-0A32-4764-AAA4-4015256A983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7" creationId="{9D989520-D792-4C74-9F82-34A6BF1BA658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8" creationId="{81437420-FFF9-4650-A9CC-AD99807F5C6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59" creationId="{9A2F72B6-C157-4B05-9311-C9BE50BFFB60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70" creationId="{2D298916-667A-47D7-A7F2-9592B75327D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81" creationId="{331E724E-96F2-49C1-97C8-3ACA2B64D32D}"/>
          </ac:grpSpMkLst>
        </pc:grpChg>
        <pc:grpChg chg="add del mod">
          <ac:chgData name="Xin Zhang (FA Talent)" userId="474f572f-8271-4f60-858e-cee871e0aec6" providerId="ADAL" clId="{C204DEAB-3FAF-474F-8290-EC232B9349B5}" dt="2021-10-21T02:37:31.464" v="2569" actId="478"/>
          <ac:grpSpMkLst>
            <pc:docMk/>
            <pc:sldMk cId="2092171010" sldId="293"/>
            <ac:grpSpMk id="112" creationId="{B445FBB3-E147-490B-A1D1-8424F4C7F0A8}"/>
          </ac:grpSpMkLst>
        </pc:grpChg>
        <pc:picChg chg="add mod">
          <ac:chgData name="Xin Zhang (FA Talent)" userId="474f572f-8271-4f60-858e-cee871e0aec6" providerId="ADAL" clId="{C204DEAB-3FAF-474F-8290-EC232B9349B5}" dt="2021-10-21T02:26:07.013" v="2121" actId="571"/>
          <ac:picMkLst>
            <pc:docMk/>
            <pc:sldMk cId="2092171010" sldId="293"/>
            <ac:picMk id="95" creationId="{AC51EBF2-9B4F-49B2-B377-0169E2DED1E4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3" creationId="{B494C10A-FF2C-46E9-BA66-1B93A05A02EF}"/>
          </ac:picMkLst>
        </pc:picChg>
        <pc:picChg chg="mod ord topLvl">
          <ac:chgData name="Xin Zhang (FA Talent)" userId="474f572f-8271-4f60-858e-cee871e0aec6" providerId="ADAL" clId="{C204DEAB-3FAF-474F-8290-EC232B9349B5}" dt="2021-10-21T02:28:45.065" v="2469" actId="1076"/>
          <ac:picMkLst>
            <pc:docMk/>
            <pc:sldMk cId="2092171010" sldId="293"/>
            <ac:picMk id="184" creationId="{DEC7FA19-72F7-4271-AF45-E9CC371671DB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5" creationId="{377FA18D-4016-4413-8099-8FB923CFCF56}"/>
          </ac:picMkLst>
        </pc:picChg>
        <pc:picChg chg="mod ord topLvl">
          <ac:chgData name="Xin Zhang (FA Talent)" userId="474f572f-8271-4f60-858e-cee871e0aec6" providerId="ADAL" clId="{C204DEAB-3FAF-474F-8290-EC232B9349B5}" dt="2021-10-21T02:30:11.311" v="2486" actId="164"/>
          <ac:picMkLst>
            <pc:docMk/>
            <pc:sldMk cId="2092171010" sldId="293"/>
            <ac:picMk id="186" creationId="{7BCBF789-1C4D-47CA-A14C-4676248C401A}"/>
          </ac:picMkLst>
        </pc:picChg>
        <pc:picChg chg="mo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7" creationId="{A8B0FD48-B352-4E9C-BD43-EE57EABD2AC8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8" creationId="{95CA8372-9738-4C91-814A-9D746A63A500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9" creationId="{2EB5FE4A-89E1-4524-9406-A87F5B0CD336}"/>
          </ac:picMkLst>
        </pc:picChg>
        <pc:picChg chg="mod topLvl">
          <ac:chgData name="Xin Zhang (FA Talent)" userId="474f572f-8271-4f60-858e-cee871e0aec6" providerId="ADAL" clId="{C204DEAB-3FAF-474F-8290-EC232B9349B5}" dt="2021-10-21T02:26:41.992" v="2141" actId="1076"/>
          <ac:picMkLst>
            <pc:docMk/>
            <pc:sldMk cId="2092171010" sldId="293"/>
            <ac:picMk id="197" creationId="{8F03C161-52B4-4EAA-9579-56302DF7015C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mod ord">
        <pc:chgData name="Xin Zhang (FA Talent)" userId="474f572f-8271-4f60-858e-cee871e0aec6" providerId="ADAL" clId="{C204DEAB-3FAF-474F-8290-EC232B9349B5}" dt="2021-10-21T02:31:06.388" v="2497"/>
        <pc:sldMkLst>
          <pc:docMk/>
          <pc:sldMk cId="2659091884" sldId="294"/>
        </pc:sldMkLst>
        <pc:spChg chg="mod">
          <ac:chgData name="Xin Zhang (FA Talent)" userId="474f572f-8271-4f60-858e-cee871e0aec6" providerId="ADAL" clId="{C204DEAB-3FAF-474F-8290-EC232B9349B5}" dt="2021-10-20T02:33:18.456" v="478" actId="20577"/>
          <ac:spMkLst>
            <pc:docMk/>
            <pc:sldMk cId="2659091884" sldId="294"/>
            <ac:spMk id="2" creationId="{976759C8-6CE1-4674-AF49-909EDA1917A4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6" creationId="{32B7E221-7A26-4F2F-9132-36BAA5660C28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7" creationId="{EE5E9397-574C-48BB-940B-9EDF8192C276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8" creationId="{98018281-2FD1-457D-BD5D-B6A674434B3B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9" creationId="{B34521FB-C333-462E-959A-E85E74FD985D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40" creationId="{76BADA88-8D03-4070-B686-FFBBD847780F}"/>
          </ac:spMkLst>
        </pc:spChg>
        <pc:spChg chg="mod topLvl">
          <ac:chgData name="Xin Zhang (FA Talent)" userId="474f572f-8271-4f60-858e-cee871e0aec6" providerId="ADAL" clId="{C204DEAB-3FAF-474F-8290-EC232B9349B5}" dt="2021-10-21T02:05:45.482" v="1978" actId="20577"/>
          <ac:spMkLst>
            <pc:docMk/>
            <pc:sldMk cId="2659091884" sldId="294"/>
            <ac:spMk id="41" creationId="{27995E10-9E41-4304-A113-90105BF69102}"/>
          </ac:spMkLst>
        </pc:spChg>
        <pc:spChg chg="mod topLvl">
          <ac:chgData name="Xin Zhang (FA Talent)" userId="474f572f-8271-4f60-858e-cee871e0aec6" providerId="ADAL" clId="{C204DEAB-3FAF-474F-8290-EC232B9349B5}" dt="2021-10-21T02:05:53.213" v="1984" actId="20577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8" creationId="{0F27CBBE-A6CE-408E-9B66-81452EED034F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9" creationId="{5371E4BC-5413-4278-A758-62E770219B43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50" creationId="{FAF7C619-4E5B-4B1D-BD27-4AE943D8313E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64" creationId="{7E1E0C99-5EBB-4B99-B9F5-A74ABF1A1340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65" creationId="{DF216B35-0CE9-4D0D-9795-2D373080A64E}"/>
          </ac:spMkLst>
        </pc:spChg>
        <pc:spChg chg="mod topLvl">
          <ac:chgData name="Xin Zhang (FA Talent)" userId="474f572f-8271-4f60-858e-cee871e0aec6" providerId="ADAL" clId="{C204DEAB-3FAF-474F-8290-EC232B9349B5}" dt="2021-10-21T02:05:56.057" v="1988" actId="20577"/>
          <ac:spMkLst>
            <pc:docMk/>
            <pc:sldMk cId="2659091884" sldId="294"/>
            <ac:spMk id="67" creationId="{A76284B6-EB37-4F29-A026-08D652D8C02A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8" creationId="{D98756D1-6795-490D-9649-3C0C3D166393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9" creationId="{20097163-B57D-4140-A688-11DF2BC75D8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0" creationId="{E20916C6-933F-458D-A73A-7C6A3A7A45F4}"/>
          </ac:spMkLst>
        </pc:spChg>
        <pc:spChg chg="mod topLvl">
          <ac:chgData name="Xin Zhang (FA Talent)" userId="474f572f-8271-4f60-858e-cee871e0aec6" providerId="ADAL" clId="{C204DEAB-3FAF-474F-8290-EC232B9349B5}" dt="2021-10-21T02:05:58.960" v="1991" actId="20577"/>
          <ac:spMkLst>
            <pc:docMk/>
            <pc:sldMk cId="2659091884" sldId="294"/>
            <ac:spMk id="71" creationId="{F57B1B21-84FD-4AB3-B8A7-DDA9EB12EE97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2" creationId="{58520670-B656-43C2-8921-3030189F4A81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3" creationId="{04C71E0C-CA30-4E82-BB24-A2EEB5FC657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4" creationId="{DE0E4304-762B-4780-B628-CF50D28E209F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5" creationId="{67503DDC-B52F-4032-B4F3-AC3C70DA9211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6" creationId="{CA276F72-102C-49A2-ACC8-94DCBE2B768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7" creationId="{3F5CF0DD-5E08-410C-99EA-43E3B29F8802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8" creationId="{F7FF7284-783D-4C0F-9824-B386D6E46081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79" creationId="{94A0ED28-311C-4257-B40A-8F61ADED6990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0" creationId="{6D52FEA0-210A-4D43-92B2-EA45CDB3E8B4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81" creationId="{0DA3F026-2771-48B9-9933-8C566044822B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2" creationId="{57788C1E-C184-4CCF-AEE4-102A282BB81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3" creationId="{38EDFCB8-C91E-45A2-BF7F-04E1A4A8F12B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4" creationId="{147566C5-E657-4B5D-88A6-6473D22BAB7E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5" creationId="{9765C302-A730-4459-942F-33FEBF606383}"/>
          </ac:spMkLst>
        </pc:spChg>
        <pc:grpChg chg="del">
          <ac:chgData name="Xin Zhang (FA Talent)" userId="474f572f-8271-4f60-858e-cee871e0aec6" providerId="ADAL" clId="{C204DEAB-3FAF-474F-8290-EC232B9349B5}" dt="2021-10-21T02:00:26.576" v="1903" actId="478"/>
          <ac:grpSpMkLst>
            <pc:docMk/>
            <pc:sldMk cId="2659091884" sldId="294"/>
            <ac:grpSpMk id="3" creationId="{1B14034D-DBD0-4F37-AF95-862ED3D0BA07}"/>
          </ac:grpSpMkLst>
        </pc:grpChg>
        <pc:grpChg chg="add del mod">
          <ac:chgData name="Xin Zhang (FA Talent)" userId="474f572f-8271-4f60-858e-cee871e0aec6" providerId="ADAL" clId="{C204DEAB-3FAF-474F-8290-EC232B9349B5}" dt="2021-10-21T02:01:37.161" v="1906" actId="165"/>
          <ac:grpSpMkLst>
            <pc:docMk/>
            <pc:sldMk cId="2659091884" sldId="294"/>
            <ac:grpSpMk id="35" creationId="{AE6D08B9-EC29-453F-A9F8-574D696BB928}"/>
          </ac:grpSpMkLst>
        </pc:grpChg>
        <pc:grpChg chg="del mod topLvl">
          <ac:chgData name="Xin Zhang (FA Talent)" userId="474f572f-8271-4f60-858e-cee871e0aec6" providerId="ADAL" clId="{C204DEAB-3FAF-474F-8290-EC232B9349B5}" dt="2021-10-21T02:03:12.088" v="1913" actId="165"/>
          <ac:grpSpMkLst>
            <pc:docMk/>
            <pc:sldMk cId="2659091884" sldId="294"/>
            <ac:grpSpMk id="42" creationId="{E8A2A49E-A9D3-49EE-8258-7BB2F92B67AD}"/>
          </ac:grpSpMkLst>
        </pc:grpChg>
        <pc:grpChg chg="del mod topLvl">
          <ac:chgData name="Xin Zhang (FA Talent)" userId="474f572f-8271-4f60-858e-cee871e0aec6" providerId="ADAL" clId="{C204DEAB-3FAF-474F-8290-EC232B9349B5}" dt="2021-10-21T02:03:13.008" v="1914" actId="165"/>
          <ac:grpSpMkLst>
            <pc:docMk/>
            <pc:sldMk cId="2659091884" sldId="294"/>
            <ac:grpSpMk id="66" creationId="{3F8EAADF-4038-4089-9C8C-0DA2550909C6}"/>
          </ac:grpSpMkLst>
        </pc:grp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3" creationId="{AEA57C9D-0D22-4DCE-A03B-0B4210179E0D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4" creationId="{564F8D2B-539A-45D8-9E68-9EECB38DA451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5" creationId="{60907803-9343-403F-8DDD-D1C01FFA03EF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delSp del mod">
        <pc:chgData name="Xin Zhang (FA Talent)" userId="474f572f-8271-4f60-858e-cee871e0aec6" providerId="ADAL" clId="{C204DEAB-3FAF-474F-8290-EC232B9349B5}" dt="2021-10-20T05:25:25.507" v="1154" actId="47"/>
        <pc:sldMkLst>
          <pc:docMk/>
          <pc:sldMk cId="1010122906" sldId="295"/>
        </pc:sldMkLst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7" creationId="{3F9448EA-F743-4969-8B27-91DEAAB2C77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8" creationId="{0EE8DAE7-F7A1-48E7-9946-340C431FDDE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9" creationId="{506840AC-4283-42FB-9523-17DFB277E6AF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0" creationId="{8800AA73-DF94-4EDB-AF77-182AD7607DB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1" creationId="{0C6B1BA0-BE6B-49E9-B285-C25712D2D01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2" creationId="{F0F9B865-1F27-46DB-834A-A493E9A1AB6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3" creationId="{61BFD5FB-4CB1-490D-84FD-F6C075048E7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4" creationId="{9F84F245-30C9-41E7-95DF-A4E809C6518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5" creationId="{383BF456-E4FE-4B34-933E-4541C2724D3C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6" creationId="{249E85C7-986C-4048-8A44-7BD1B52B8EC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7" creationId="{44C6DD09-5B3A-4395-9EAF-A17EDC5C5D6A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8" creationId="{7EBA7FAC-D8A6-4860-BFB6-83444A680192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9" creationId="{1FFAF5CB-D73F-4EEB-9A96-AA2989E09D24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0" creationId="{065D678B-35D6-4FDC-8BE1-09BBB8B575F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1" creationId="{5E5E4334-D55B-4899-947D-996C37D4B3B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2" creationId="{677A5A0B-6925-4F83-950E-9CD8B11EB68D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3" creationId="{6371E6CB-4733-407B-8A44-17F1C5615EBD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7:50.961" v="3311" actId="165"/>
        <pc:sldMkLst>
          <pc:docMk/>
          <pc:sldMk cId="2594802478" sldId="300"/>
        </pc:sldMkLst>
        <pc:spChg chg="del mod ord">
          <ac:chgData name="Xin Zhang (FA Talent)" userId="474f572f-8271-4f60-858e-cee871e0aec6" providerId="ADAL" clId="{C204DEAB-3FAF-474F-8290-EC232B9349B5}" dt="2021-10-21T02:43:55.480" v="2630" actId="478"/>
          <ac:spMkLst>
            <pc:docMk/>
            <pc:sldMk cId="2594802478" sldId="300"/>
            <ac:spMk id="4" creationId="{897EE290-DF48-464B-8C71-B5352A38FCDB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15" creationId="{FB9C1A90-B12C-4B75-8433-1F2021F86E38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1" creationId="{BF2CAAFE-D0AE-46D0-9F0E-6FD35DB026F2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2" creationId="{DAC0C82A-4CA5-4EF0-8B21-BBDC006A16B7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4" creationId="{3FF11129-E740-4C80-836D-7238D5AC7E4F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5" creationId="{C2738E3F-4EDE-4412-8CD5-7EAF59AE6DA4}"/>
          </ac:spMkLst>
        </pc:spChg>
        <pc:spChg chg="add mod ord">
          <ac:chgData name="Xin Zhang (FA Talent)" userId="474f572f-8271-4f60-858e-cee871e0aec6" providerId="ADAL" clId="{C204DEAB-3FAF-474F-8290-EC232B9349B5}" dt="2021-10-21T02:47:17.416" v="2661" actId="12789"/>
          <ac:spMkLst>
            <pc:docMk/>
            <pc:sldMk cId="2594802478" sldId="300"/>
            <ac:spMk id="27" creationId="{E511BF4A-81CA-4040-ABDE-E3AFFDB42F59}"/>
          </ac:spMkLst>
        </pc:spChg>
        <pc:spChg chg="mod topLvl">
          <ac:chgData name="Xin Zhang (FA Talent)" userId="474f572f-8271-4f60-858e-cee871e0aec6" providerId="ADAL" clId="{C204DEAB-3FAF-474F-8290-EC232B9349B5}" dt="2021-10-21T02:52:17.812" v="2788" actId="554"/>
          <ac:spMkLst>
            <pc:docMk/>
            <pc:sldMk cId="2594802478" sldId="300"/>
            <ac:spMk id="29" creationId="{30F05E0A-BDD8-4C20-8612-4234A03119AF}"/>
          </ac:spMkLst>
        </pc:spChg>
        <pc:spChg chg="mod topLvl">
          <ac:chgData name="Xin Zhang (FA Talent)" userId="474f572f-8271-4f60-858e-cee871e0aec6" providerId="ADAL" clId="{C204DEAB-3FAF-474F-8290-EC232B9349B5}" dt="2021-10-21T02:52:24.632" v="2790" actId="555"/>
          <ac:spMkLst>
            <pc:docMk/>
            <pc:sldMk cId="2594802478" sldId="300"/>
            <ac:spMk id="30" creationId="{F8B48C7F-6915-4FF9-8859-D1A72B692005}"/>
          </ac:spMkLst>
        </pc:spChg>
        <pc:spChg chg="add mod ord topLvl">
          <ac:chgData name="Xin Zhang (FA Talent)" userId="474f572f-8271-4f60-858e-cee871e0aec6" providerId="ADAL" clId="{C204DEAB-3FAF-474F-8290-EC232B9349B5}" dt="2021-10-21T02:48:16.816" v="2713" actId="165"/>
          <ac:spMkLst>
            <pc:docMk/>
            <pc:sldMk cId="2594802478" sldId="300"/>
            <ac:spMk id="33" creationId="{D7542139-151B-41DE-94ED-A8DD423ABC96}"/>
          </ac:spMkLst>
        </pc:spChg>
        <pc:spChg chg="add del mod">
          <ac:chgData name="Xin Zhang (FA Talent)" userId="474f572f-8271-4f60-858e-cee871e0aec6" providerId="ADAL" clId="{C204DEAB-3FAF-474F-8290-EC232B9349B5}" dt="2021-10-21T02:45:46.032" v="2647" actId="478"/>
          <ac:spMkLst>
            <pc:docMk/>
            <pc:sldMk cId="2594802478" sldId="300"/>
            <ac:spMk id="34" creationId="{947BD79E-FBCF-4793-98A0-5EF762960993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6" creationId="{7B75B862-131F-41E0-A764-99782CEBBB18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7" creationId="{EA027FBE-4EAC-4FF2-8745-3CEBEF72B298}"/>
          </ac:spMkLst>
        </pc:spChg>
        <pc:spChg chg="add mod">
          <ac:chgData name="Xin Zhang (FA Talent)" userId="474f572f-8271-4f60-858e-cee871e0aec6" providerId="ADAL" clId="{C204DEAB-3FAF-474F-8290-EC232B9349B5}" dt="2021-10-21T02:47:37.918" v="2670" actId="1076"/>
          <ac:spMkLst>
            <pc:docMk/>
            <pc:sldMk cId="2594802478" sldId="300"/>
            <ac:spMk id="40" creationId="{AF39A366-C07C-4FB5-89DC-17500DBCA551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4" creationId="{6DE7F7FD-2E5F-42B1-B8A4-26EE79CEACC0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5" creationId="{C286ECAB-28A0-4FEE-BF61-EB1495B1D962}"/>
          </ac:spMkLst>
        </pc:spChg>
        <pc:spChg chg="mod topLvl">
          <ac:chgData name="Xin Zhang (FA Talent)" userId="474f572f-8271-4f60-858e-cee871e0aec6" providerId="ADAL" clId="{C204DEAB-3FAF-474F-8290-EC232B9349B5}" dt="2021-10-21T02:49:09.323" v="2720" actId="165"/>
          <ac:spMkLst>
            <pc:docMk/>
            <pc:sldMk cId="2594802478" sldId="300"/>
            <ac:spMk id="47" creationId="{F7174C30-52DF-4001-89D5-272BBCCE2AB7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0" creationId="{FCB382A6-D017-4EAA-BA5E-3BBBC5BC2A78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1" creationId="{61A78ECB-39D0-4B02-9669-FAF597E070C1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53" creationId="{925A2532-D1C2-4607-8990-DDF0FB4A85A2}"/>
          </ac:spMkLst>
        </pc:spChg>
        <pc:grpChg chg="add del mod">
          <ac:chgData name="Xin Zhang (FA Talent)" userId="474f572f-8271-4f60-858e-cee871e0aec6" providerId="ADAL" clId="{C204DEAB-3FAF-474F-8290-EC232B9349B5}" dt="2021-10-21T02:48:11.828" v="2712" actId="165"/>
          <ac:grpSpMkLst>
            <pc:docMk/>
            <pc:sldMk cId="2594802478" sldId="300"/>
            <ac:grpSpMk id="2" creationId="{1C3A0251-3161-4994-9D89-11C1C079BA90}"/>
          </ac:grpSpMkLst>
        </pc:grpChg>
        <pc:grpChg chg="add del mod topLvl">
          <ac:chgData name="Xin Zhang (FA Talent)" userId="474f572f-8271-4f60-858e-cee871e0aec6" providerId="ADAL" clId="{C204DEAB-3FAF-474F-8290-EC232B9349B5}" dt="2021-10-21T02:48:18.395" v="2714" actId="165"/>
          <ac:grpSpMkLst>
            <pc:docMk/>
            <pc:sldMk cId="2594802478" sldId="300"/>
            <ac:grpSpMk id="3" creationId="{496F91AE-BB50-4DD4-807E-9EF1E118046E}"/>
          </ac:grpSpMkLst>
        </pc:grpChg>
        <pc:grpChg chg="add del mod">
          <ac:chgData name="Xin Zhang (FA Talent)" userId="474f572f-8271-4f60-858e-cee871e0aec6" providerId="ADAL" clId="{C204DEAB-3FAF-474F-8290-EC232B9349B5}" dt="2021-10-21T02:48:16.816" v="2713" actId="165"/>
          <ac:grpSpMkLst>
            <pc:docMk/>
            <pc:sldMk cId="2594802478" sldId="300"/>
            <ac:grpSpMk id="5" creationId="{7535C989-B9EB-404E-8C19-69F9DDA8CB0B}"/>
          </ac:grpSpMkLst>
        </pc:grpChg>
        <pc:grpChg chg="add del mod">
          <ac:chgData name="Xin Zhang (FA Talent)" userId="474f572f-8271-4f60-858e-cee871e0aec6" providerId="ADAL" clId="{C204DEAB-3FAF-474F-8290-EC232B9349B5}" dt="2021-10-21T02:47:42.380" v="2671" actId="165"/>
          <ac:grpSpMkLst>
            <pc:docMk/>
            <pc:sldMk cId="2594802478" sldId="300"/>
            <ac:grpSpMk id="6" creationId="{4FFFFA45-CE85-4F92-B09F-6C2FFE7723A1}"/>
          </ac:grpSpMkLst>
        </pc:grpChg>
        <pc:grpChg chg="add del mod">
          <ac:chgData name="Xin Zhang (FA Talent)" userId="474f572f-8271-4f60-858e-cee871e0aec6" providerId="ADAL" clId="{C204DEAB-3FAF-474F-8290-EC232B9349B5}" dt="2021-10-21T02:52:10.116" v="2787" actId="165"/>
          <ac:grpSpMkLst>
            <pc:docMk/>
            <pc:sldMk cId="2594802478" sldId="300"/>
            <ac:grpSpMk id="7" creationId="{E6B5E0C5-6EBD-41DC-BA84-50C884485445}"/>
          </ac:grpSpMkLst>
        </pc:grpChg>
        <pc:grpChg chg="add del mod">
          <ac:chgData name="Xin Zhang (FA Talent)" userId="474f572f-8271-4f60-858e-cee871e0aec6" providerId="ADAL" clId="{C204DEAB-3FAF-474F-8290-EC232B9349B5}" dt="2021-10-21T06:27:50.961" v="3311" actId="165"/>
          <ac:grpSpMkLst>
            <pc:docMk/>
            <pc:sldMk cId="2594802478" sldId="300"/>
            <ac:grpSpMk id="8" creationId="{24EB3EC7-2350-45DA-B41C-4A7B0E24CE7A}"/>
          </ac:grpSpMkLst>
        </pc:grpChg>
        <pc:grpChg chg="del">
          <ac:chgData name="Xin Zhang (FA Talent)" userId="474f572f-8271-4f60-858e-cee871e0aec6" providerId="ADAL" clId="{C204DEAB-3FAF-474F-8290-EC232B9349B5}" dt="2021-10-21T02:43:33.794" v="2628" actId="478"/>
          <ac:grpSpMkLst>
            <pc:docMk/>
            <pc:sldMk cId="2594802478" sldId="300"/>
            <ac:grpSpMk id="20" creationId="{2B5ED7F9-8A15-4012-B4DF-964A8F378453}"/>
          </ac:grpSpMkLst>
        </pc:grpChg>
        <pc:grpChg chg="del mod topLvl">
          <ac:chgData name="Xin Zhang (FA Talent)" userId="474f572f-8271-4f60-858e-cee871e0aec6" providerId="ADAL" clId="{C204DEAB-3FAF-474F-8290-EC232B9349B5}" dt="2021-10-21T02:55:01.401" v="2909" actId="478"/>
          <ac:grpSpMkLst>
            <pc:docMk/>
            <pc:sldMk cId="2594802478" sldId="300"/>
            <ac:grpSpMk id="26" creationId="{1FD7FFE6-B1CE-4710-A319-CE2D4E76B1E5}"/>
          </ac:grpSpMkLst>
        </pc:grpChg>
        <pc:grpChg chg="del mod topLvl">
          <ac:chgData name="Xin Zhang (FA Talent)" userId="474f572f-8271-4f60-858e-cee871e0aec6" providerId="ADAL" clId="{C204DEAB-3FAF-474F-8290-EC232B9349B5}" dt="2021-10-21T02:46:24.313" v="2654" actId="165"/>
          <ac:grpSpMkLst>
            <pc:docMk/>
            <pc:sldMk cId="2594802478" sldId="300"/>
            <ac:grpSpMk id="28" creationId="{AEC05D34-D911-4C14-A522-255458C975D6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2" creationId="{3ACB20A4-E675-48D2-A547-A33B24C6574A}"/>
          </ac:grpSpMkLst>
        </pc:grpChg>
        <pc:grpChg chg="del mod topLvl">
          <ac:chgData name="Xin Zhang (FA Talent)" userId="474f572f-8271-4f60-858e-cee871e0aec6" providerId="ADAL" clId="{C204DEAB-3FAF-474F-8290-EC232B9349B5}" dt="2021-10-21T02:46:27.083" v="2655" actId="165"/>
          <ac:grpSpMkLst>
            <pc:docMk/>
            <pc:sldMk cId="2594802478" sldId="300"/>
            <ac:grpSpMk id="35" creationId="{3C5CFF56-E499-4E61-BCB4-9BFF4AEA293E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9" creationId="{9CE1E1CD-9771-483B-B5F8-9E2198418989}"/>
          </ac:grpSpMkLst>
        </pc:grpChg>
        <pc:grpChg chg="add del mod">
          <ac:chgData name="Xin Zhang (FA Talent)" userId="474f572f-8271-4f60-858e-cee871e0aec6" providerId="ADAL" clId="{C204DEAB-3FAF-474F-8290-EC232B9349B5}" dt="2021-10-21T02:47:44.691" v="2672" actId="165"/>
          <ac:grpSpMkLst>
            <pc:docMk/>
            <pc:sldMk cId="2594802478" sldId="300"/>
            <ac:grpSpMk id="42" creationId="{91AE29DB-3D94-4B8D-AFDA-8507B7E6F212}"/>
          </ac:grpSpMkLst>
        </pc:grpChg>
        <pc:grpChg chg="add del mod">
          <ac:chgData name="Xin Zhang (FA Talent)" userId="474f572f-8271-4f60-858e-cee871e0aec6" providerId="ADAL" clId="{C204DEAB-3FAF-474F-8290-EC232B9349B5}" dt="2021-10-21T02:49:09.323" v="2720" actId="165"/>
          <ac:grpSpMkLst>
            <pc:docMk/>
            <pc:sldMk cId="2594802478" sldId="300"/>
            <ac:grpSpMk id="46" creationId="{C79AD6A0-23C5-42A4-BE52-D0871840373F}"/>
          </ac:grpSpMkLst>
        </pc:grpChg>
        <pc:grpChg chg="del mod topLvl">
          <ac:chgData name="Xin Zhang (FA Talent)" userId="474f572f-8271-4f60-858e-cee871e0aec6" providerId="ADAL" clId="{C204DEAB-3FAF-474F-8290-EC232B9349B5}" dt="2021-10-21T02:49:09.758" v="2721" actId="165"/>
          <ac:grpSpMkLst>
            <pc:docMk/>
            <pc:sldMk cId="2594802478" sldId="300"/>
            <ac:grpSpMk id="48" creationId="{3357DB3D-695B-4A45-8897-E6173C374A4B}"/>
          </ac:grpSpMkLst>
        </pc:grpChg>
        <pc:picChg chg="add del mod ord">
          <ac:chgData name="Xin Zhang (FA Talent)" userId="474f572f-8271-4f60-858e-cee871e0aec6" providerId="ADAL" clId="{C204DEAB-3FAF-474F-8290-EC232B9349B5}" dt="2021-10-21T02:53:33.086" v="2854" actId="478"/>
          <ac:picMkLst>
            <pc:docMk/>
            <pc:sldMk cId="2594802478" sldId="300"/>
            <ac:picMk id="10" creationId="{20FB98C5-F2F3-4BA8-A4D5-9CE0FC4E24FC}"/>
          </ac:picMkLst>
        </pc:picChg>
        <pc:picChg chg="add mod ord">
          <ac:chgData name="Xin Zhang (FA Talent)" userId="474f572f-8271-4f60-858e-cee871e0aec6" providerId="ADAL" clId="{C204DEAB-3FAF-474F-8290-EC232B9349B5}" dt="2021-10-21T02:56:57.783" v="2975" actId="14100"/>
          <ac:picMkLst>
            <pc:docMk/>
            <pc:sldMk cId="2594802478" sldId="300"/>
            <ac:picMk id="12" creationId="{C250CFDD-DECC-4FA6-B894-FA3899EA22D5}"/>
          </ac:picMkLst>
        </pc:picChg>
        <pc:picChg chg="add del mod ord">
          <ac:chgData name="Xin Zhang (FA Talent)" userId="474f572f-8271-4f60-858e-cee871e0aec6" providerId="ADAL" clId="{C204DEAB-3FAF-474F-8290-EC232B9349B5}" dt="2021-10-21T02:56:00.631" v="2969" actId="478"/>
          <ac:picMkLst>
            <pc:docMk/>
            <pc:sldMk cId="2594802478" sldId="300"/>
            <ac:picMk id="14" creationId="{EC5C3D5C-E9D7-4344-B0AA-5BF2E3459DC1}"/>
          </ac:picMkLst>
        </pc:picChg>
        <pc:picChg chg="mod ord topLvl">
          <ac:chgData name="Xin Zhang (FA Talent)" userId="474f572f-8271-4f60-858e-cee871e0aec6" providerId="ADAL" clId="{C204DEAB-3FAF-474F-8290-EC232B9349B5}" dt="2021-10-21T02:56:51.250" v="2974" actId="12788"/>
          <ac:picMkLst>
            <pc:docMk/>
            <pc:sldMk cId="2594802478" sldId="300"/>
            <ac:picMk id="23" creationId="{C6287371-5E56-471D-8A56-D5ED2749DA52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1" creationId="{23679BE9-9E5D-4503-AD63-D302AAE0839E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8" creationId="{9461863E-E09D-4476-90F6-C3886B70E24B}"/>
          </ac:picMkLst>
        </pc:picChg>
        <pc:picChg chg="mod topLvl">
          <ac:chgData name="Xin Zhang (FA Talent)" userId="474f572f-8271-4f60-858e-cee871e0aec6" providerId="ADAL" clId="{C204DEAB-3FAF-474F-8290-EC232B9349B5}" dt="2021-10-21T02:48:18.395" v="2714" actId="165"/>
          <ac:picMkLst>
            <pc:docMk/>
            <pc:sldMk cId="2594802478" sldId="300"/>
            <ac:picMk id="41" creationId="{AAA8B5DE-E4E6-4FDE-ADCF-A4BD89B1BFFC}"/>
          </ac:picMkLst>
        </pc:picChg>
        <pc:picChg chg="del mod ord topLvl">
          <ac:chgData name="Xin Zhang (FA Talent)" userId="474f572f-8271-4f60-858e-cee871e0aec6" providerId="ADAL" clId="{C204DEAB-3FAF-474F-8290-EC232B9349B5}" dt="2021-10-21T02:55:01.401" v="2909" actId="478"/>
          <ac:picMkLst>
            <pc:docMk/>
            <pc:sldMk cId="2594802478" sldId="300"/>
            <ac:picMk id="43" creationId="{98F0001B-806F-4343-A9F3-AEB6C82DDF5C}"/>
          </ac:picMkLst>
        </pc:picChg>
        <pc:picChg chg="del mod ord topLvl">
          <ac:chgData name="Xin Zhang (FA Talent)" userId="474f572f-8271-4f60-858e-cee871e0aec6" providerId="ADAL" clId="{C204DEAB-3FAF-474F-8290-EC232B9349B5}" dt="2021-10-21T02:53:48.551" v="2896" actId="478"/>
          <ac:picMkLst>
            <pc:docMk/>
            <pc:sldMk cId="2594802478" sldId="300"/>
            <ac:picMk id="49" creationId="{F7E7B555-5439-41D3-8872-FB469F37ACF6}"/>
          </ac:picMkLst>
        </pc:picChg>
        <pc:picChg chg="del mod topLvl">
          <ac:chgData name="Xin Zhang (FA Talent)" userId="474f572f-8271-4f60-858e-cee871e0aec6" providerId="ADAL" clId="{C204DEAB-3FAF-474F-8290-EC232B9349B5}" dt="2021-10-21T02:49:22.368" v="2741" actId="478"/>
          <ac:picMkLst>
            <pc:docMk/>
            <pc:sldMk cId="2594802478" sldId="300"/>
            <ac:picMk id="52" creationId="{72DBCACB-B3E2-454C-BBAF-02606C9FDFD5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06.657" v="1072" actId="20577"/>
        <pc:sldMkLst>
          <pc:docMk/>
          <pc:sldMk cId="4096346115" sldId="302"/>
        </pc:sldMkLst>
        <pc:spChg chg="add mod ord">
          <ac:chgData name="Xin Zhang (FA Talent)" userId="474f572f-8271-4f60-858e-cee871e0aec6" providerId="ADAL" clId="{C204DEAB-3FAF-474F-8290-EC232B9349B5}" dt="2021-10-20T05:24:02.064" v="1060" actId="20577"/>
          <ac:spMkLst>
            <pc:docMk/>
            <pc:sldMk cId="4096346115" sldId="302"/>
            <ac:spMk id="9" creationId="{D32543AB-E205-49E9-8D25-B21AC89E2CD4}"/>
          </ac:spMkLst>
        </pc:spChg>
        <pc:spChg chg="add mod ord">
          <ac:chgData name="Xin Zhang (FA Talent)" userId="474f572f-8271-4f60-858e-cee871e0aec6" providerId="ADAL" clId="{C204DEAB-3FAF-474F-8290-EC232B9349B5}" dt="2021-10-20T05:24:06.657" v="1072" actId="20577"/>
          <ac:spMkLst>
            <pc:docMk/>
            <pc:sldMk cId="4096346115" sldId="302"/>
            <ac:spMk id="10" creationId="{5A5AB010-454B-4FEE-9D1B-87D738A26A29}"/>
          </ac:spMkLst>
        </pc:spChg>
        <pc:spChg chg="del">
          <ac:chgData name="Xin Zhang (FA Talent)" userId="474f572f-8271-4f60-858e-cee871e0aec6" providerId="ADAL" clId="{C204DEAB-3FAF-474F-8290-EC232B9349B5}" dt="2021-10-20T05:22:02.752" v="1024" actId="21"/>
          <ac:spMkLst>
            <pc:docMk/>
            <pc:sldMk cId="4096346115" sldId="302"/>
            <ac:spMk id="20" creationId="{4D62F30E-7322-489B-B604-B40ABCF80EB8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22" creationId="{051BE8F9-5684-47DF-A837-07FC871B411D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41" creationId="{D47291C3-7499-4261-B96A-F11F6A69AFB2}"/>
          </ac:spMkLst>
        </pc:sp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4" creationId="{7324ED66-5297-4ADA-89BC-76BEA5F07731}"/>
          </ac:picMkLst>
        </pc:pic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8" creationId="{7F3A4923-F8BC-4CB9-B03D-EF38A115CC1D}"/>
          </ac:picMkLst>
        </pc:picChg>
      </pc:sldChg>
      <pc:sldChg chg="addSp delSp modSp mod modClrScheme chgLayout">
        <pc:chgData name="Xin Zhang (FA Talent)" userId="474f572f-8271-4f60-858e-cee871e0aec6" providerId="ADAL" clId="{C204DEAB-3FAF-474F-8290-EC232B9349B5}" dt="2021-10-20T05:21:41.675" v="1019"/>
        <pc:sldMkLst>
          <pc:docMk/>
          <pc:sldMk cId="1640398797" sldId="305"/>
        </pc:sldMkLst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3" creationId="{28E971A5-BC7E-4D9D-A36A-65F05FE9A6CE}"/>
          </ac:spMkLst>
        </pc:spChg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4" creationId="{69A52D5B-C74C-4D17-A079-6212DFB855D5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0" creationId="{5646DC05-2ECE-40CF-9648-658E0BC5E4C1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5" creationId="{5D1AB28E-6FCD-4367-A025-9FDBDCADBB32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6" creationId="{60750ED9-B78F-42FB-AFAE-2A398EF0826C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7" creationId="{B2777F7A-9AE6-4486-B836-5EAD6910C9AB}"/>
          </ac:spMkLst>
        </pc:spChg>
        <pc:picChg chg="del mod modCrop">
          <ac:chgData name="Xin Zhang (FA Talent)" userId="474f572f-8271-4f60-858e-cee871e0aec6" providerId="ADAL" clId="{C204DEAB-3FAF-474F-8290-EC232B9349B5}" dt="2021-10-20T05:20:37.961" v="1009" actId="21"/>
          <ac:picMkLst>
            <pc:docMk/>
            <pc:sldMk cId="1640398797" sldId="305"/>
            <ac:picMk id="23" creationId="{88AF956F-674D-42F7-B223-D32B436E0408}"/>
          </ac:picMkLst>
        </pc:picChg>
        <pc:picChg chg="add mod">
          <ac:chgData name="Xin Zhang (FA Talent)" userId="474f572f-8271-4f60-858e-cee871e0aec6" providerId="ADAL" clId="{C204DEAB-3FAF-474F-8290-EC232B9349B5}" dt="2021-10-20T05:21:41.675" v="1019"/>
          <ac:picMkLst>
            <pc:docMk/>
            <pc:sldMk cId="1640398797" sldId="305"/>
            <ac:picMk id="24" creationId="{439B170D-6394-4837-80F4-356E76628802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35.671" v="1102" actId="478"/>
        <pc:sldMkLst>
          <pc:docMk/>
          <pc:sldMk cId="2230827692" sldId="307"/>
        </pc:sldMkLst>
        <pc:spChg chg="add mod ord">
          <ac:chgData name="Xin Zhang (FA Talent)" userId="474f572f-8271-4f60-858e-cee871e0aec6" providerId="ADAL" clId="{C204DEAB-3FAF-474F-8290-EC232B9349B5}" dt="2021-10-20T05:24:25.921" v="1086" actId="20577"/>
          <ac:spMkLst>
            <pc:docMk/>
            <pc:sldMk cId="2230827692" sldId="307"/>
            <ac:spMk id="6" creationId="{D20A6C7E-6DF9-4646-B44C-42B9D45E0142}"/>
          </ac:spMkLst>
        </pc:spChg>
        <pc:spChg chg="add mod ord">
          <ac:chgData name="Xin Zhang (FA Talent)" userId="474f572f-8271-4f60-858e-cee871e0aec6" providerId="ADAL" clId="{C204DEAB-3FAF-474F-8290-EC232B9349B5}" dt="2021-10-20T05:24:30.064" v="1101" actId="20577"/>
          <ac:spMkLst>
            <pc:docMk/>
            <pc:sldMk cId="2230827692" sldId="307"/>
            <ac:spMk id="7" creationId="{B18A45BE-3A1D-4AF4-B5E7-09D0313D0CBE}"/>
          </ac:spMkLst>
        </pc:spChg>
        <pc:spChg chg="del">
          <ac:chgData name="Xin Zhang (FA Talent)" userId="474f572f-8271-4f60-858e-cee871e0aec6" providerId="ADAL" clId="{C204DEAB-3FAF-474F-8290-EC232B9349B5}" dt="2021-10-20T05:24:35.671" v="1102" actId="478"/>
          <ac:spMkLst>
            <pc:docMk/>
            <pc:sldMk cId="2230827692" sldId="307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4:16.822" v="1074" actId="478"/>
          <ac:grpSpMkLst>
            <pc:docMk/>
            <pc:sldMk cId="2230827692" sldId="307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18.086" v="1076" actId="478"/>
          <ac:picMkLst>
            <pc:docMk/>
            <pc:sldMk cId="2230827692" sldId="307"/>
            <ac:picMk id="23" creationId="{426B15A5-2402-478C-B17C-E8E78DCA4A4C}"/>
          </ac:picMkLst>
        </pc:picChg>
        <pc:picChg chg="del">
          <ac:chgData name="Xin Zhang (FA Talent)" userId="474f572f-8271-4f60-858e-cee871e0aec6" providerId="ADAL" clId="{C204DEAB-3FAF-474F-8290-EC232B9349B5}" dt="2021-10-20T05:24:17.450" v="1075" actId="478"/>
          <ac:picMkLst>
            <pc:docMk/>
            <pc:sldMk cId="2230827692" sldId="307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56.233" v="1127" actId="20577"/>
        <pc:sldMkLst>
          <pc:docMk/>
          <pc:sldMk cId="1035047920" sldId="308"/>
        </pc:sldMkLst>
        <pc:spChg chg="add mod ord">
          <ac:chgData name="Xin Zhang (FA Talent)" userId="474f572f-8271-4f60-858e-cee871e0aec6" providerId="ADAL" clId="{C204DEAB-3FAF-474F-8290-EC232B9349B5}" dt="2021-10-20T05:24:52.264" v="1115" actId="20577"/>
          <ac:spMkLst>
            <pc:docMk/>
            <pc:sldMk cId="1035047920" sldId="308"/>
            <ac:spMk id="2" creationId="{573B12FC-8D99-44BB-B900-F11938F279CE}"/>
          </ac:spMkLst>
        </pc:spChg>
        <pc:spChg chg="add mod ord">
          <ac:chgData name="Xin Zhang (FA Talent)" userId="474f572f-8271-4f60-858e-cee871e0aec6" providerId="ADAL" clId="{C204DEAB-3FAF-474F-8290-EC232B9349B5}" dt="2021-10-20T05:24:56.233" v="1127" actId="20577"/>
          <ac:spMkLst>
            <pc:docMk/>
            <pc:sldMk cId="1035047920" sldId="308"/>
            <ac:spMk id="3" creationId="{91934DB4-8122-4AAA-953C-B465D4277C6B}"/>
          </ac:spMkLst>
        </pc:spChg>
        <pc:spChg chg="del">
          <ac:chgData name="Xin Zhang (FA Talent)" userId="474f572f-8271-4f60-858e-cee871e0aec6" providerId="ADAL" clId="{C204DEAB-3FAF-474F-8290-EC232B9349B5}" dt="2021-10-20T05:24:44.359" v="1103" actId="478"/>
          <ac:spMkLst>
            <pc:docMk/>
            <pc:sldMk cId="1035047920" sldId="308"/>
            <ac:spMk id="41" creationId="{D47291C3-7499-4261-B96A-F11F6A69AFB2}"/>
          </ac:spMkLst>
        </pc:spChg>
        <pc:spChg chg="mod">
          <ac:chgData name="Xin Zhang (FA Talent)" userId="474f572f-8271-4f60-858e-cee871e0aec6" providerId="ADAL" clId="{C204DEAB-3FAF-474F-8290-EC232B9349B5}" dt="2021-10-20T02:35:13.377" v="548" actId="20577"/>
          <ac:spMkLst>
            <pc:docMk/>
            <pc:sldMk cId="1035047920" sldId="308"/>
            <ac:spMk id="296" creationId="{91416785-1DB7-4A6D-8BA5-AFC58302BA41}"/>
          </ac:spMkLst>
        </pc:spChg>
        <pc:spChg chg="mod">
          <ac:chgData name="Xin Zhang (FA Talent)" userId="474f572f-8271-4f60-858e-cee871e0aec6" providerId="ADAL" clId="{C204DEAB-3FAF-474F-8290-EC232B9349B5}" dt="2021-10-20T02:35:44.503" v="562" actId="20577"/>
          <ac:spMkLst>
            <pc:docMk/>
            <pc:sldMk cId="1035047920" sldId="308"/>
            <ac:spMk id="297" creationId="{FBBD388F-A9F3-4B5A-B10C-8789EF4A0E1A}"/>
          </ac:spMkLst>
        </pc:spChg>
        <pc:grpChg chg="del">
          <ac:chgData name="Xin Zhang (FA Talent)" userId="474f572f-8271-4f60-858e-cee871e0aec6" providerId="ADAL" clId="{C204DEAB-3FAF-474F-8290-EC232B9349B5}" dt="2021-10-20T05:24:44.359" v="1103" actId="478"/>
          <ac:grpSpMkLst>
            <pc:docMk/>
            <pc:sldMk cId="1035047920" sldId="308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14" creationId="{098832BA-19A9-4AC0-A360-D4AA208501B9}"/>
          </ac:picMkLst>
        </pc:pic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5:12.665" v="1152" actId="20577"/>
        <pc:sldMkLst>
          <pc:docMk/>
          <pc:sldMk cId="503868236" sldId="309"/>
        </pc:sldMkLst>
        <pc:spChg chg="add mod ord">
          <ac:chgData name="Xin Zhang (FA Talent)" userId="474f572f-8271-4f60-858e-cee871e0aec6" providerId="ADAL" clId="{C204DEAB-3FAF-474F-8290-EC232B9349B5}" dt="2021-10-20T05:25:08.914" v="1139" actId="20577"/>
          <ac:spMkLst>
            <pc:docMk/>
            <pc:sldMk cId="503868236" sldId="309"/>
            <ac:spMk id="2" creationId="{853B2477-4B1F-4D73-A16A-3136D4837C51}"/>
          </ac:spMkLst>
        </pc:spChg>
        <pc:spChg chg="add mod ord">
          <ac:chgData name="Xin Zhang (FA Talent)" userId="474f572f-8271-4f60-858e-cee871e0aec6" providerId="ADAL" clId="{C204DEAB-3FAF-474F-8290-EC232B9349B5}" dt="2021-10-20T05:25:12.665" v="1152" actId="20577"/>
          <ac:spMkLst>
            <pc:docMk/>
            <pc:sldMk cId="503868236" sldId="309"/>
            <ac:spMk id="3" creationId="{7E1D20FC-65E2-4862-9F15-3A54027DABD2}"/>
          </ac:spMkLst>
        </pc:spChg>
        <pc:spChg chg="del">
          <ac:chgData name="Xin Zhang (FA Talent)" userId="474f572f-8271-4f60-858e-cee871e0aec6" providerId="ADAL" clId="{C204DEAB-3FAF-474F-8290-EC232B9349B5}" dt="2021-10-20T05:25:02.792" v="1128" actId="478"/>
          <ac:spMkLst>
            <pc:docMk/>
            <pc:sldMk cId="503868236" sldId="309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5:02.792" v="1128" actId="478"/>
          <ac:grpSpMkLst>
            <pc:docMk/>
            <pc:sldMk cId="503868236" sldId="309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13" creationId="{93744AC2-B33E-4F92-A643-DBE32007AD71}"/>
          </ac:picMkLst>
        </pc:pic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44" creationId="{7324ED66-5297-4ADA-89BC-76BEA5F07731}"/>
          </ac:picMkLst>
        </pc:picChg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2430716717" sldId="310"/>
        </pc:sldMkLst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1997518232" sldId="311"/>
        </pc:sldMkLst>
      </pc:sldChg>
      <pc:sldChg chg="modSp add mod setBg">
        <pc:chgData name="Xin Zhang (FA Talent)" userId="474f572f-8271-4f60-858e-cee871e0aec6" providerId="ADAL" clId="{C204DEAB-3FAF-474F-8290-EC232B9349B5}" dt="2021-10-21T05:59:28.528" v="3242" actId="404"/>
        <pc:sldMkLst>
          <pc:docMk/>
          <pc:sldMk cId="505565602" sldId="312"/>
        </pc:sldMkLst>
        <pc:spChg chg="mod">
          <ac:chgData name="Xin Zhang (FA Talent)" userId="474f572f-8271-4f60-858e-cee871e0aec6" providerId="ADAL" clId="{C204DEAB-3FAF-474F-8290-EC232B9349B5}" dt="2021-10-21T05:59:28.528" v="3242" actId="404"/>
          <ac:spMkLst>
            <pc:docMk/>
            <pc:sldMk cId="505565602" sldId="312"/>
            <ac:spMk id="32" creationId="{26301A7B-8C23-4952-8215-B4E1A2BAB8A5}"/>
          </ac:spMkLst>
        </pc:spChg>
        <pc:spChg chg="mod">
          <ac:chgData name="Xin Zhang (FA Talent)" userId="474f572f-8271-4f60-858e-cee871e0aec6" providerId="ADAL" clId="{C204DEAB-3FAF-474F-8290-EC232B9349B5}" dt="2021-10-20T05:26:11.784" v="1215" actId="20577"/>
          <ac:spMkLst>
            <pc:docMk/>
            <pc:sldMk cId="505565602" sldId="312"/>
            <ac:spMk id="619" creationId="{A8C7BD53-A2FA-4984-9058-6D64C8518BF2}"/>
          </ac:spMkLst>
        </pc:spChg>
      </pc:sldChg>
      <pc:sldChg chg="add del setBg">
        <pc:chgData name="Xin Zhang (FA Talent)" userId="474f572f-8271-4f60-858e-cee871e0aec6" providerId="ADAL" clId="{C204DEAB-3FAF-474F-8290-EC232B9349B5}" dt="2021-10-20T05:25:33.561" v="1156"/>
        <pc:sldMkLst>
          <pc:docMk/>
          <pc:sldMk cId="1390761955" sldId="312"/>
        </pc:sldMkLst>
      </pc:sldChg>
      <pc:sldChg chg="delSp add del mod">
        <pc:chgData name="Xin Zhang (FA Talent)" userId="474f572f-8271-4f60-858e-cee871e0aec6" providerId="ADAL" clId="{C204DEAB-3FAF-474F-8290-EC232B9349B5}" dt="2021-10-20T02:20:29.334" v="256" actId="47"/>
        <pc:sldMkLst>
          <pc:docMk/>
          <pc:sldMk cId="3368799587" sldId="312"/>
        </pc:sldMkLst>
        <pc:grpChg chg="del">
          <ac:chgData name="Xin Zhang (FA Talent)" userId="474f572f-8271-4f60-858e-cee871e0aec6" providerId="ADAL" clId="{C204DEAB-3FAF-474F-8290-EC232B9349B5}" dt="2021-10-20T02:20:21.836" v="254" actId="21"/>
          <ac:grpSpMkLst>
            <pc:docMk/>
            <pc:sldMk cId="3368799587" sldId="312"/>
            <ac:grpSpMk id="2" creationId="{AFAE1609-C05E-452B-AE09-912043B263B2}"/>
          </ac:grpSpMkLst>
        </pc:grpChg>
      </pc:sldChg>
      <pc:sldChg chg="addSp delSp modSp new mod">
        <pc:chgData name="Xin Zhang (FA Talent)" userId="474f572f-8271-4f60-858e-cee871e0aec6" providerId="ADAL" clId="{C204DEAB-3FAF-474F-8290-EC232B9349B5}" dt="2021-10-21T02:36:30.167" v="2566" actId="21"/>
        <pc:sldMkLst>
          <pc:docMk/>
          <pc:sldMk cId="759320008" sldId="313"/>
        </pc:sldMkLst>
        <pc:spChg chg="mod">
          <ac:chgData name="Xin Zhang (FA Talent)" userId="474f572f-8271-4f60-858e-cee871e0aec6" providerId="ADAL" clId="{C204DEAB-3FAF-474F-8290-EC232B9349B5}" dt="2021-10-21T02:31:22.877" v="2519" actId="20577"/>
          <ac:spMkLst>
            <pc:docMk/>
            <pc:sldMk cId="759320008" sldId="313"/>
            <ac:spMk id="2" creationId="{959DBD97-89C8-42C2-B813-DEABC556BDBA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4" creationId="{CB4535E9-D536-43A5-A21D-0B79D8C46768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5" creationId="{28450FAC-B303-4429-B2DD-993462F1D576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6" creationId="{7D432DA2-2B7E-4563-B524-383DA363CEC1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7" creationId="{7F074C0F-ADAC-4274-82D8-2A23E00F1CF5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8" creationId="{21BCBC92-A53E-4574-B004-36E89926DA67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9" creationId="{E5C9D709-E384-4E02-ACAE-D36229907359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0" creationId="{F931896F-6B20-4803-ADED-23889B6E764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1" creationId="{37010C85-C1B7-4D1F-A562-E960DEE39C94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2" creationId="{FDAC8D02-D339-47E7-872E-5D81E010A61A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13" creationId="{0441FF34-5E33-4D98-9F47-156D293754F8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4" creationId="{F727B2D3-FA6B-46CB-BB0E-0680FB6B16DA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5" creationId="{B4F2F124-B784-4689-AD3E-9737B8A0ABC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6" creationId="{7EFE6D79-A22E-4BA3-8C0D-5908A087D61B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7" creationId="{C4D5A451-C94A-499A-B22D-25E04BF5C984}"/>
          </ac:spMkLst>
        </pc:spChg>
        <pc:spChg chg="mod topLvl">
          <ac:chgData name="Xin Zhang (FA Talent)" userId="474f572f-8271-4f60-858e-cee871e0aec6" providerId="ADAL" clId="{C204DEAB-3FAF-474F-8290-EC232B9349B5}" dt="2021-10-21T02:36:00.298" v="2559" actId="1076"/>
          <ac:spMkLst>
            <pc:docMk/>
            <pc:sldMk cId="759320008" sldId="313"/>
            <ac:spMk id="18" creationId="{EB50B416-6B72-471A-B8A0-405ED8B20CD9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9" creationId="{7664DDFC-7CBB-493C-88DD-456460DB3D20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20" creationId="{AB880F25-B89C-463D-B6CA-CE274E97500A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21" creationId="{071ED2C5-16D5-46A2-A9F8-1926B90BDEE9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22" creationId="{66910C2F-62D8-4C4D-BB1A-A8CFDF600847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23" creationId="{A895068F-05F5-4FD9-8D22-60C18855B9F4}"/>
          </ac:spMkLst>
        </pc:spChg>
        <pc:spChg chg="add del mod or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8" creationId="{2D679881-9BCA-49E8-8203-D42393ACE9CC}"/>
          </ac:spMkLst>
        </pc:spChg>
        <pc:spChg chg="add del mo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9" creationId="{3B780599-560E-4AD7-8146-35B2327121AB}"/>
          </ac:spMkLst>
        </pc:spChg>
        <pc:spChg chg="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0" creationId="{F268496A-5C68-49F5-AB44-BA6CAD349D42}"/>
          </ac:spMkLst>
        </pc:spChg>
        <pc:spChg chg="add 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1" creationId="{D3A982BD-E49E-4F64-AAF4-95148CE79D5E}"/>
          </ac:spMkLst>
        </pc:spChg>
        <pc:spChg chg="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2" creationId="{45B83556-C939-46C6-9448-4431FA2DD497}"/>
          </ac:spMkLst>
        </pc:spChg>
        <pc:grpChg chg="add del mod">
          <ac:chgData name="Xin Zhang (FA Talent)" userId="474f572f-8271-4f60-858e-cee871e0aec6" providerId="ADAL" clId="{C204DEAB-3FAF-474F-8290-EC232B9349B5}" dt="2021-10-21T02:32:32.430" v="2521" actId="165"/>
          <ac:grpSpMkLst>
            <pc:docMk/>
            <pc:sldMk cId="759320008" sldId="313"/>
            <ac:grpSpMk id="3" creationId="{D7C67174-227E-4A4C-9000-8B38FE2C8A72}"/>
          </ac:grpSpMkLst>
        </pc:grpChg>
        <pc:picChg chg="mod topLvl">
          <ac:chgData name="Xin Zhang (FA Talent)" userId="474f572f-8271-4f60-858e-cee871e0aec6" providerId="ADAL" clId="{C204DEAB-3FAF-474F-8290-EC232B9349B5}" dt="2021-10-21T02:35:54.108" v="2555" actId="1076"/>
          <ac:picMkLst>
            <pc:docMk/>
            <pc:sldMk cId="759320008" sldId="313"/>
            <ac:picMk id="24" creationId="{AC233520-E8D7-4C63-8383-618735C0423A}"/>
          </ac:picMkLst>
        </pc:picChg>
        <pc:picChg chg="mod topLvl">
          <ac:chgData name="Xin Zhang (FA Talent)" userId="474f572f-8271-4f60-858e-cee871e0aec6" providerId="ADAL" clId="{C204DEAB-3FAF-474F-8290-EC232B9349B5}" dt="2021-10-21T02:35:37.210" v="2547"/>
          <ac:picMkLst>
            <pc:docMk/>
            <pc:sldMk cId="759320008" sldId="313"/>
            <ac:picMk id="25" creationId="{41015FF6-78A2-4FD1-85AF-985056008C2A}"/>
          </ac:picMkLst>
        </pc:picChg>
        <pc:picChg chg="mod topLvl">
          <ac:chgData name="Xin Zhang (FA Talent)" userId="474f572f-8271-4f60-858e-cee871e0aec6" providerId="ADAL" clId="{C204DEAB-3FAF-474F-8290-EC232B9349B5}" dt="2021-10-21T02:36:04.248" v="2560"/>
          <ac:picMkLst>
            <pc:docMk/>
            <pc:sldMk cId="759320008" sldId="313"/>
            <ac:picMk id="26" creationId="{2CB3734F-1338-48C9-9323-49D9077BC8A2}"/>
          </ac:picMkLst>
        </pc:picChg>
        <pc:picChg chg="add del mod topLvl">
          <ac:chgData name="Xin Zhang (FA Talent)" userId="474f572f-8271-4f60-858e-cee871e0aec6" providerId="ADAL" clId="{C204DEAB-3FAF-474F-8290-EC232B9349B5}" dt="2021-10-21T02:36:30.167" v="2566" actId="21"/>
          <ac:picMkLst>
            <pc:docMk/>
            <pc:sldMk cId="759320008" sldId="313"/>
            <ac:picMk id="27" creationId="{0D611357-04E5-48A2-A94F-B11DB5EE8111}"/>
          </ac:picMkLst>
        </pc:picChg>
        <pc:picChg chg="add del mod">
          <ac:chgData name="Xin Zhang (FA Talent)" userId="474f572f-8271-4f60-858e-cee871e0aec6" providerId="ADAL" clId="{C204DEAB-3FAF-474F-8290-EC232B9349B5}" dt="2021-10-21T02:36:29.945" v="2565"/>
          <ac:picMkLst>
            <pc:docMk/>
            <pc:sldMk cId="759320008" sldId="313"/>
            <ac:picMk id="33" creationId="{7E896539-436A-4089-B3DB-CF70B45E6C1C}"/>
          </ac:picMkLst>
        </pc:picChg>
      </pc:sldChg>
      <pc:sldChg chg="modSp new del mod">
        <pc:chgData name="Xin Zhang (FA Talent)" userId="474f572f-8271-4f60-858e-cee871e0aec6" providerId="ADAL" clId="{C204DEAB-3FAF-474F-8290-EC232B9349B5}" dt="2021-10-21T06:23:28.492" v="3247" actId="47"/>
        <pc:sldMkLst>
          <pc:docMk/>
          <pc:sldMk cId="1551544747" sldId="314"/>
        </pc:sldMkLst>
        <pc:spChg chg="mod">
          <ac:chgData name="Xin Zhang (FA Talent)" userId="474f572f-8271-4f60-858e-cee871e0aec6" providerId="ADAL" clId="{C204DEAB-3FAF-474F-8290-EC232B9349B5}" dt="2021-10-21T02:37:43.812" v="2584" actId="20577"/>
          <ac:spMkLst>
            <pc:docMk/>
            <pc:sldMk cId="1551544747" sldId="314"/>
            <ac:spMk id="2" creationId="{9B973922-7B3D-4B3E-B2EE-51D32AA70ADA}"/>
          </ac:spMkLst>
        </pc:spChg>
      </pc:sldChg>
      <pc:sldChg chg="addSp delSp modSp new mod modClrScheme chgLayout">
        <pc:chgData name="Xin Zhang (FA Talent)" userId="474f572f-8271-4f60-858e-cee871e0aec6" providerId="ADAL" clId="{C204DEAB-3FAF-474F-8290-EC232B9349B5}" dt="2021-10-21T06:35:30.172" v="3381" actId="1076"/>
        <pc:sldMkLst>
          <pc:docMk/>
          <pc:sldMk cId="2655059960" sldId="314"/>
        </pc:sldMkLst>
        <pc:spChg chg="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2" creationId="{F71AAF57-000A-4EA8-A0AA-AA2C2B4B6E8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3" creationId="{ACEC509E-5B86-4691-A3CB-5C55FF4703E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4" creationId="{7C55231C-B541-42F1-A485-600CA28EBF3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5" creationId="{8A260CCE-F244-409D-A11A-F153852D75DA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6" creationId="{1EC12BC6-36D3-4FAC-BB66-01F71F11387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7" creationId="{C34E1B41-24F1-4BAA-B5A6-4822CE7BC4B2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8" creationId="{0797580F-1243-4C96-AA75-D2DCF8DBC3B0}"/>
          </ac:spMkLst>
        </pc:spChg>
        <pc:spChg chg="add mod ord">
          <ac:chgData name="Xin Zhang (FA Talent)" userId="474f572f-8271-4f60-858e-cee871e0aec6" providerId="ADAL" clId="{C204DEAB-3FAF-474F-8290-EC232B9349B5}" dt="2021-10-21T06:31:57.810" v="3341" actId="167"/>
          <ac:spMkLst>
            <pc:docMk/>
            <pc:sldMk cId="2655059960" sldId="314"/>
            <ac:spMk id="10" creationId="{35E5BFCA-E77B-46F3-9809-021053FDBBD7}"/>
          </ac:spMkLst>
        </pc:spChg>
        <pc:spChg chg="add mod">
          <ac:chgData name="Xin Zhang (FA Talent)" userId="474f572f-8271-4f60-858e-cee871e0aec6" providerId="ADAL" clId="{C204DEAB-3FAF-474F-8290-EC232B9349B5}" dt="2021-10-21T06:32:08.725" v="3342"/>
          <ac:spMkLst>
            <pc:docMk/>
            <pc:sldMk cId="2655059960" sldId="314"/>
            <ac:spMk id="11" creationId="{9FC93779-FD4F-4A4B-BF07-235F04BD8EB2}"/>
          </ac:spMkLst>
        </pc:spChg>
        <pc:spChg chg="add mod">
          <ac:chgData name="Xin Zhang (FA Talent)" userId="474f572f-8271-4f60-858e-cee871e0aec6" providerId="ADAL" clId="{C204DEAB-3FAF-474F-8290-EC232B9349B5}" dt="2021-10-21T06:35:30.172" v="3381" actId="1076"/>
          <ac:spMkLst>
            <pc:docMk/>
            <pc:sldMk cId="2655059960" sldId="314"/>
            <ac:spMk id="19" creationId="{16262314-48C2-4AE4-9299-91BFA91A9111}"/>
          </ac:spMkLst>
        </pc:spChg>
        <pc:picChg chg="add del mod">
          <ac:chgData name="Xin Zhang (FA Talent)" userId="474f572f-8271-4f60-858e-cee871e0aec6" providerId="ADAL" clId="{C204DEAB-3FAF-474F-8290-EC232B9349B5}" dt="2021-10-21T06:31:31.165" v="3339" actId="21"/>
          <ac:picMkLst>
            <pc:docMk/>
            <pc:sldMk cId="2655059960" sldId="314"/>
            <ac:picMk id="9" creationId="{667642C3-977F-416B-A758-06C604AFCBE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2" creationId="{600B5880-AB32-46CD-9A52-F57EE7E8BDF0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3" creationId="{C176C6BB-C269-4D02-9859-3620CA218B3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4" creationId="{77D466EC-8484-4146-B296-06B585ECD5E1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5" creationId="{FAB72302-1C9B-4018-92DC-D4DAB2422F94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6" creationId="{9434EB84-97D5-4E0C-9049-8B1E21A27E4B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7" creationId="{0B7CA851-82DF-4644-8C30-ED8D39A64526}"/>
          </ac:picMkLst>
        </pc:picChg>
        <pc:picChg chg="add mod">
          <ac:chgData name="Xin Zhang (FA Talent)" userId="474f572f-8271-4f60-858e-cee871e0aec6" providerId="ADAL" clId="{C204DEAB-3FAF-474F-8290-EC232B9349B5}" dt="2021-10-21T06:35:30.172" v="3381" actId="1076"/>
          <ac:picMkLst>
            <pc:docMk/>
            <pc:sldMk cId="2655059960" sldId="314"/>
            <ac:picMk id="18" creationId="{80239D18-BB28-4A5A-B101-51971704C6A9}"/>
          </ac:picMkLst>
        </pc:picChg>
        <pc:picChg chg="add mod">
          <ac:chgData name="Xin Zhang (FA Talent)" userId="474f572f-8271-4f60-858e-cee871e0aec6" providerId="ADAL" clId="{C204DEAB-3FAF-474F-8290-EC232B9349B5}" dt="2021-10-21T06:34:52.934" v="3375" actId="571"/>
          <ac:picMkLst>
            <pc:docMk/>
            <pc:sldMk cId="2655059960" sldId="314"/>
            <ac:picMk id="20" creationId="{D93CD7B9-D229-4285-AF42-3C6A10638167}"/>
          </ac:picMkLst>
        </pc:picChg>
      </pc:sldChg>
      <pc:sldMasterChg chg="addSldLayout modSldLayout">
        <pc:chgData name="Xin Zhang (FA Talent)" userId="474f572f-8271-4f60-858e-cee871e0aec6" providerId="ADAL" clId="{C204DEAB-3FAF-474F-8290-EC232B9349B5}" dt="2021-10-20T05:23:51.074" v="1049" actId="478"/>
        <pc:sldMasterMkLst>
          <pc:docMk/>
          <pc:sldMasterMk cId="1805131957" sldId="2147483656"/>
        </pc:sldMasterMkLst>
        <pc:sldLayoutChg chg="addSp delSp modSp">
          <pc:chgData name="Xin Zhang (FA Talent)" userId="474f572f-8271-4f60-858e-cee871e0aec6" providerId="ADAL" clId="{C204DEAB-3FAF-474F-8290-EC232B9349B5}" dt="2021-10-20T05:19:40.069" v="998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4" creationId="{6AA8638C-CF98-4D76-8ABB-1D336341B0B5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5" creationId="{3F57F7D6-96F8-4909-9928-10CD305D3EE6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7" creationId="{403BA402-C513-4955-BF7B-BFE833831888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8" creationId="{4AD6310F-869C-4C4E-B1A9-8229B04D62A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2:17:53.252" v="246" actId="21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8" creationId="{71B60C88-F1EE-4F86-A2A1-22355F3E8D8A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9" creationId="{648814AE-77D4-41F7-AF4D-1A8774AF7DED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0" creationId="{9D56EC92-76AC-428E-BABF-6DC9DDF3E18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2" creationId="{15A01D04-C89F-4A2A-95EE-C2F0B6FF80B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3" creationId="{CA407F89-AF42-48D7-8802-8A49253C6545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4" creationId="{8CB5D7D6-BD9D-400B-BC64-C82A2E7DD91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5:23:51.074" v="1049" actId="478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4" creationId="{B94A3FD3-C12C-4026-8DAE-838BA8D19F4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5" creationId="{34262963-CB5E-4397-B484-1607F2C00B95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6" creationId="{91B03DD7-4D91-41EC-A391-371F72DE8AD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7" creationId="{D6E41C39-839E-479C-9A75-55BFDC96A3B8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add del mod">
            <ac:chgData name="Xin Zhang (FA Talent)" userId="474f572f-8271-4f60-858e-cee871e0aec6" providerId="ADAL" clId="{C204DEAB-3FAF-474F-8290-EC232B9349B5}" dt="2021-10-20T05:23:07.560" v="1036" actId="478"/>
            <ac:spMkLst>
              <pc:docMk/>
              <pc:sldMasterMk cId="1805131957" sldId="2147483656"/>
              <pc:sldLayoutMk cId="3647897909" sldId="2147483664"/>
              <ac:spMk id="11" creationId="{86F5D44D-44F6-4BDC-9FC7-0005972BB292}"/>
            </ac:spMkLst>
          </pc:spChg>
          <pc:spChg chg="add del mod">
            <ac:chgData name="Xin Zhang (FA Talent)" userId="474f572f-8271-4f60-858e-cee871e0aec6" providerId="ADAL" clId="{C204DEAB-3FAF-474F-8290-EC232B9349B5}" dt="2021-10-20T05:23:51.074" v="1049" actId="478"/>
            <ac:spMkLst>
              <pc:docMk/>
              <pc:sldMasterMk cId="1805131957" sldId="2147483656"/>
              <pc:sldLayoutMk cId="3647897909" sldId="2147483664"/>
              <ac:spMk id="12" creationId="{01C810DA-5E92-4312-85E4-935D4334AE7E}"/>
            </ac:spMkLst>
          </pc:spChg>
          <pc:spChg chg="add del">
            <ac:chgData name="Xin Zhang (FA Talent)" userId="474f572f-8271-4f60-858e-cee871e0aec6" providerId="ADAL" clId="{C204DEAB-3FAF-474F-8290-EC232B9349B5}" dt="2021-10-20T05:22:32.368" v="1028" actId="11529"/>
            <ac:spMkLst>
              <pc:docMk/>
              <pc:sldMasterMk cId="1805131957" sldId="2147483656"/>
              <pc:sldLayoutMk cId="3647897909" sldId="2147483664"/>
              <ac:spMk id="13" creationId="{EEAC4D52-1D3E-416D-9D57-112BF88CAE71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add del">
            <ac:chgData name="Xin Zhang (FA Talent)" userId="474f572f-8271-4f60-858e-cee871e0aec6" providerId="ADAL" clId="{C204DEAB-3FAF-474F-8290-EC232B9349B5}" dt="2021-10-20T05:23:26.103" v="1039" actId="11529"/>
            <ac:spMkLst>
              <pc:docMk/>
              <pc:sldMasterMk cId="1805131957" sldId="2147483656"/>
              <pc:sldLayoutMk cId="3647897909" sldId="2147483664"/>
              <ac:spMk id="15" creationId="{B0D1AEAB-5366-4787-8D92-17EB0CE9BED4}"/>
            </ac:spMkLst>
          </pc:spChg>
          <pc:spChg chg="add mod">
            <ac:chgData name="Xin Zhang (FA Talent)" userId="474f572f-8271-4f60-858e-cee871e0aec6" providerId="ADAL" clId="{C204DEAB-3FAF-474F-8290-EC232B9349B5}" dt="2021-10-20T05:23:46.271" v="1048" actId="554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</pc:sldLayoutChg>
        <pc:sldLayoutChg chg="addSp delSp modSp new mod replId">
          <pc:chgData name="Xin Zhang (FA Talent)" userId="474f572f-8271-4f60-858e-cee871e0aec6" providerId="ADAL" clId="{C204DEAB-3FAF-474F-8290-EC232B9349B5}" dt="2021-10-20T02:18:17.631" v="251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C204DEAB-3FAF-474F-8290-EC232B9349B5}" dt="2021-10-20T02:17:57.545" v="249" actId="478"/>
            <ac:spMkLst>
              <pc:docMk/>
              <pc:sldMasterMk cId="1805131957" sldId="2147483656"/>
              <pc:sldLayoutMk cId="2502211041" sldId="2147483671"/>
              <ac:spMk id="2" creationId="{152C37CD-A319-44A8-B9EF-C27717F5D227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new mod">
          <pc:chgData name="Xin Zhang (FA Talent)" userId="474f572f-8271-4f60-858e-cee871e0aec6" providerId="ADAL" clId="{C204DEAB-3FAF-474F-8290-EC232B9349B5}" dt="2021-10-20T05:21:39.593" v="1018" actId="21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C204DEAB-3FAF-474F-8290-EC232B9349B5}" dt="2021-10-20T05:20:05.327" v="1003" actId="478"/>
            <ac:spMkLst>
              <pc:docMk/>
              <pc:sldMasterMk cId="1805131957" sldId="2147483656"/>
              <pc:sldLayoutMk cId="1093134644" sldId="2147483672"/>
              <ac:spMk id="2" creationId="{196AA091-71B8-42D7-99D6-E9D5A8D14F3A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 ord">
            <ac:chgData name="Xin Zhang (FA Talent)" userId="474f572f-8271-4f60-858e-cee871e0aec6" providerId="ADAL" clId="{C204DEAB-3FAF-474F-8290-EC232B9349B5}" dt="2021-10-20T05:20:13.998" v="1006" actId="167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picChg chg="add mod ord">
            <ac:chgData name="Xin Zhang (FA Talent)" userId="474f572f-8271-4f60-858e-cee871e0aec6" providerId="ADAL" clId="{C204DEAB-3FAF-474F-8290-EC232B9349B5}" dt="2021-10-20T05:20:13.998" v="1006" actId="167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add del mod">
            <ac:chgData name="Xin Zhang (FA Talent)" userId="474f572f-8271-4f60-858e-cee871e0aec6" providerId="ADAL" clId="{C204DEAB-3FAF-474F-8290-EC232B9349B5}" dt="2021-10-20T05:21:39.593" v="1018" actId="21"/>
            <ac:picMkLst>
              <pc:docMk/>
              <pc:sldMasterMk cId="1805131957" sldId="2147483656"/>
              <pc:sldLayoutMk cId="1093134644" sldId="2147483672"/>
              <ac:picMk id="7" creationId="{52E93FC0-5A8B-4121-8DD7-84A2150ED746}"/>
            </ac:picMkLst>
          </pc:picChg>
        </pc:sldLayoutChg>
      </pc:sldMasterChg>
      <pc:sldMasterChg chg="modSldLayout">
        <pc:chgData name="Xin Zhang (FA Talent)" userId="474f572f-8271-4f60-858e-cee871e0aec6" providerId="ADAL" clId="{C204DEAB-3FAF-474F-8290-EC232B9349B5}" dt="2021-10-21T02:09:40.111" v="2034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C204DEAB-3FAF-474F-8290-EC232B9349B5}" dt="2021-10-21T02:09:40.111" v="2034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81C255AF-8B69-4680-BB95-64580379C2EE}"/>
    <pc:docChg chg="undo custSel addSld delSld modSld sldOrd modMainMaster modSection">
      <pc:chgData name="Xin Zhang (FA Talent)" userId="474f572f-8271-4f60-858e-cee871e0aec6" providerId="ADAL" clId="{81C255AF-8B69-4680-BB95-64580379C2EE}" dt="2021-10-26T05:45:03.291" v="4086" actId="1076"/>
      <pc:docMkLst>
        <pc:docMk/>
      </pc:docMkLst>
      <pc:sldChg chg="addSp delSp modSp mod setBg chgLayout">
        <pc:chgData name="Xin Zhang (FA Talent)" userId="474f572f-8271-4f60-858e-cee871e0aec6" providerId="ADAL" clId="{81C255AF-8B69-4680-BB95-64580379C2EE}" dt="2021-10-25T03:04:45.409" v="1199" actId="14100"/>
        <pc:sldMkLst>
          <pc:docMk/>
          <pc:sldMk cId="2325116254" sldId="259"/>
        </pc:sldMkLst>
        <pc:spChg chg="add del mod">
          <ac:chgData name="Xin Zhang (FA Talent)" userId="474f572f-8271-4f60-858e-cee871e0aec6" providerId="ADAL" clId="{81C255AF-8B69-4680-BB95-64580379C2EE}" dt="2021-10-23T10:25:37.800" v="141"/>
          <ac:spMkLst>
            <pc:docMk/>
            <pc:sldMk cId="2325116254" sldId="259"/>
            <ac:spMk id="4" creationId="{6A1C4072-B8BB-43DE-8CEC-35306C8DFB7F}"/>
          </ac:spMkLst>
        </pc:spChg>
        <pc:spChg chg="add del mod">
          <ac:chgData name="Xin Zhang (FA Talent)" userId="474f572f-8271-4f60-858e-cee871e0aec6" providerId="ADAL" clId="{81C255AF-8B69-4680-BB95-64580379C2EE}" dt="2021-10-23T10:33:40.290" v="213"/>
          <ac:spMkLst>
            <pc:docMk/>
            <pc:sldMk cId="2325116254" sldId="259"/>
            <ac:spMk id="5" creationId="{4C26DBC9-699C-4830-A104-FBE6528168EF}"/>
          </ac:spMkLst>
        </pc:spChg>
        <pc:spChg chg="mod ord">
          <ac:chgData name="Xin Zhang (FA Talent)" userId="474f572f-8271-4f60-858e-cee871e0aec6" providerId="ADAL" clId="{81C255AF-8B69-4680-BB95-64580379C2EE}" dt="2021-10-24T03:57:51.412" v="463" actId="404"/>
          <ac:spMkLst>
            <pc:docMk/>
            <pc:sldMk cId="2325116254" sldId="259"/>
            <ac:spMk id="9" creationId="{352E4070-9F2A-47DE-BD1C-B4D67F3DD525}"/>
          </ac:spMkLst>
        </pc:spChg>
        <pc:spChg chg="add del mod">
          <ac:chgData name="Xin Zhang (FA Talent)" userId="474f572f-8271-4f60-858e-cee871e0aec6" providerId="ADAL" clId="{81C255AF-8B69-4680-BB95-64580379C2EE}" dt="2021-10-23T14:56:29.896" v="459" actId="11529"/>
          <ac:spMkLst>
            <pc:docMk/>
            <pc:sldMk cId="2325116254" sldId="259"/>
            <ac:spMk id="10" creationId="{807C0E88-7B28-415E-9EC4-3EF4C7887EB5}"/>
          </ac:spMkLst>
        </pc:spChg>
        <pc:spChg chg="mod ord">
          <ac:chgData name="Xin Zhang (FA Talent)" userId="474f572f-8271-4f60-858e-cee871e0aec6" providerId="ADAL" clId="{81C255AF-8B69-4680-BB95-64580379C2EE}" dt="2021-10-24T03:58:01.146" v="464" actId="14100"/>
          <ac:spMkLst>
            <pc:docMk/>
            <pc:sldMk cId="2325116254" sldId="259"/>
            <ac:spMk id="11" creationId="{EA15F2A5-0EFD-4B2F-8A80-A95A7FBDDD1D}"/>
          </ac:spMkLst>
        </pc:spChg>
        <pc:spChg chg="mod ord">
          <ac:chgData name="Xin Zhang (FA Talent)" userId="474f572f-8271-4f60-858e-cee871e0aec6" providerId="ADAL" clId="{81C255AF-8B69-4680-BB95-64580379C2EE}" dt="2021-10-23T10:36:15.321" v="280" actId="14100"/>
          <ac:spMkLst>
            <pc:docMk/>
            <pc:sldMk cId="2325116254" sldId="259"/>
            <ac:spMk id="12" creationId="{6EABD7AF-41E4-4FFC-8082-6C92DB4C4D3D}"/>
          </ac:spMkLst>
        </pc:spChg>
        <pc:spChg chg="del mod modVis">
          <ac:chgData name="Xin Zhang (FA Talent)" userId="474f572f-8271-4f60-858e-cee871e0aec6" providerId="ADAL" clId="{81C255AF-8B69-4680-BB95-64580379C2EE}" dt="2021-10-23T10:29:53.549" v="180" actId="478"/>
          <ac:spMkLst>
            <pc:docMk/>
            <pc:sldMk cId="2325116254" sldId="259"/>
            <ac:spMk id="15" creationId="{8BA0CF9D-D91B-4C6F-8F2B-704508375137}"/>
          </ac:spMkLst>
        </pc:spChg>
        <pc:spChg chg="add mod">
          <ac:chgData name="Xin Zhang (FA Talent)" userId="474f572f-8271-4f60-858e-cee871e0aec6" providerId="ADAL" clId="{81C255AF-8B69-4680-BB95-64580379C2EE}" dt="2021-10-23T10:36:46.907" v="291" actId="403"/>
          <ac:spMkLst>
            <pc:docMk/>
            <pc:sldMk cId="2325116254" sldId="259"/>
            <ac:spMk id="18" creationId="{51165EE3-890B-4D5C-AC0E-33DBE847A11A}"/>
          </ac:spMkLst>
        </pc:spChg>
        <pc:spChg chg="add mod">
          <ac:chgData name="Xin Zhang (FA Talent)" userId="474f572f-8271-4f60-858e-cee871e0aec6" providerId="ADAL" clId="{81C255AF-8B69-4680-BB95-64580379C2EE}" dt="2021-10-23T10:36:46.907" v="291" actId="403"/>
          <ac:spMkLst>
            <pc:docMk/>
            <pc:sldMk cId="2325116254" sldId="259"/>
            <ac:spMk id="19" creationId="{71163636-CB58-49FF-B669-C970420D5971}"/>
          </ac:spMkLst>
        </pc:spChg>
        <pc:spChg chg="add mod ord">
          <ac:chgData name="Xin Zhang (FA Talent)" userId="474f572f-8271-4f60-858e-cee871e0aec6" providerId="ADAL" clId="{81C255AF-8B69-4680-BB95-64580379C2EE}" dt="2021-10-25T02:55:21.744" v="1165" actId="14100"/>
          <ac:spMkLst>
            <pc:docMk/>
            <pc:sldMk cId="2325116254" sldId="259"/>
            <ac:spMk id="20" creationId="{1F7030DF-3768-4616-915C-4D6C5E477E18}"/>
          </ac:spMkLst>
        </pc:spChg>
        <pc:spChg chg="add del mod">
          <ac:chgData name="Xin Zhang (FA Talent)" userId="474f572f-8271-4f60-858e-cee871e0aec6" providerId="ADAL" clId="{81C255AF-8B69-4680-BB95-64580379C2EE}" dt="2021-10-25T01:34:59.658" v="639" actId="478"/>
          <ac:spMkLst>
            <pc:docMk/>
            <pc:sldMk cId="2325116254" sldId="259"/>
            <ac:spMk id="21" creationId="{109262CD-65E2-4335-B5EA-BE644C486096}"/>
          </ac:spMkLst>
        </pc:spChg>
        <pc:spChg chg="add mod ord">
          <ac:chgData name="Xin Zhang (FA Talent)" userId="474f572f-8271-4f60-858e-cee871e0aec6" providerId="ADAL" clId="{81C255AF-8B69-4680-BB95-64580379C2EE}" dt="2021-10-25T03:04:45.409" v="1199" actId="14100"/>
          <ac:spMkLst>
            <pc:docMk/>
            <pc:sldMk cId="2325116254" sldId="259"/>
            <ac:spMk id="23" creationId="{D9CBDC37-1C48-4A1D-9B88-2B7E4EB44AC9}"/>
          </ac:spMkLst>
        </pc:spChg>
        <pc:spChg chg="add del mod">
          <ac:chgData name="Xin Zhang (FA Talent)" userId="474f572f-8271-4f60-858e-cee871e0aec6" providerId="ADAL" clId="{81C255AF-8B69-4680-BB95-64580379C2EE}" dt="2021-10-23T14:56:29.688" v="458" actId="571"/>
          <ac:spMkLst>
            <pc:docMk/>
            <pc:sldMk cId="2325116254" sldId="259"/>
            <ac:spMk id="30" creationId="{6ABCACB2-2715-4927-B2D7-E0AD65E23F6B}"/>
          </ac:spMkLst>
        </pc:spChg>
        <pc:spChg chg="add del mod">
          <ac:chgData name="Xin Zhang (FA Talent)" userId="474f572f-8271-4f60-858e-cee871e0aec6" providerId="ADAL" clId="{81C255AF-8B69-4680-BB95-64580379C2EE}" dt="2021-10-25T01:34:59.658" v="639" actId="478"/>
          <ac:spMkLst>
            <pc:docMk/>
            <pc:sldMk cId="2325116254" sldId="259"/>
            <ac:spMk id="34" creationId="{7992CCC1-4C77-4B27-A9D5-48E81D823D86}"/>
          </ac:spMkLst>
        </pc:spChg>
        <pc:spChg chg="del">
          <ac:chgData name="Xin Zhang (FA Talent)" userId="474f572f-8271-4f60-858e-cee871e0aec6" providerId="ADAL" clId="{81C255AF-8B69-4680-BB95-64580379C2EE}" dt="2021-10-23T10:24:29.764" v="126" actId="478"/>
          <ac:spMkLst>
            <pc:docMk/>
            <pc:sldMk cId="2325116254" sldId="259"/>
            <ac:spMk id="38" creationId="{A7F95A8E-3DC9-47D7-9CA5-1326942A7B60}"/>
          </ac:spMkLst>
        </pc:spChg>
        <pc:spChg chg="del">
          <ac:chgData name="Xin Zhang (FA Talent)" userId="474f572f-8271-4f60-858e-cee871e0aec6" providerId="ADAL" clId="{81C255AF-8B69-4680-BB95-64580379C2EE}" dt="2021-10-23T10:29:09.463" v="169" actId="478"/>
          <ac:spMkLst>
            <pc:docMk/>
            <pc:sldMk cId="2325116254" sldId="259"/>
            <ac:spMk id="44" creationId="{A218479E-AA23-403D-8E53-C1ECD742EFB5}"/>
          </ac:spMkLst>
        </pc:spChg>
        <pc:spChg chg="mod">
          <ac:chgData name="Xin Zhang (FA Talent)" userId="474f572f-8271-4f60-858e-cee871e0aec6" providerId="ADAL" clId="{81C255AF-8B69-4680-BB95-64580379C2EE}" dt="2021-10-25T03:04:38.825" v="1198" actId="404"/>
          <ac:spMkLst>
            <pc:docMk/>
            <pc:sldMk cId="2325116254" sldId="259"/>
            <ac:spMk id="49" creationId="{B41CEE26-8968-472E-87B5-0A4EAF9421EF}"/>
          </ac:spMkLst>
        </pc:spChg>
        <pc:spChg chg="del">
          <ac:chgData name="Xin Zhang (FA Talent)" userId="474f572f-8271-4f60-858e-cee871e0aec6" providerId="ADAL" clId="{81C255AF-8B69-4680-BB95-64580379C2EE}" dt="2021-10-23T10:24:29.764" v="126" actId="478"/>
          <ac:spMkLst>
            <pc:docMk/>
            <pc:sldMk cId="2325116254" sldId="259"/>
            <ac:spMk id="54" creationId="{8AF73AEC-2A78-4D6D-B010-C1E55099CFD8}"/>
          </ac:spMkLst>
        </pc:spChg>
        <pc:spChg chg="del">
          <ac:chgData name="Xin Zhang (FA Talent)" userId="474f572f-8271-4f60-858e-cee871e0aec6" providerId="ADAL" clId="{81C255AF-8B69-4680-BB95-64580379C2EE}" dt="2021-10-23T10:24:29.764" v="126" actId="478"/>
          <ac:spMkLst>
            <pc:docMk/>
            <pc:sldMk cId="2325116254" sldId="259"/>
            <ac:spMk id="55" creationId="{37FE3662-219E-483F-979F-5172955DB0A3}"/>
          </ac:spMkLst>
        </pc:spChg>
        <pc:spChg chg="del">
          <ac:chgData name="Xin Zhang (FA Talent)" userId="474f572f-8271-4f60-858e-cee871e0aec6" providerId="ADAL" clId="{81C255AF-8B69-4680-BB95-64580379C2EE}" dt="2021-10-23T10:24:29.764" v="126" actId="478"/>
          <ac:spMkLst>
            <pc:docMk/>
            <pc:sldMk cId="2325116254" sldId="259"/>
            <ac:spMk id="56" creationId="{752289E8-82D3-4EA5-80EF-C2AB8926AEC7}"/>
          </ac:spMkLst>
        </pc:spChg>
        <pc:grpChg chg="add del mod">
          <ac:chgData name="Xin Zhang (FA Talent)" userId="474f572f-8271-4f60-858e-cee871e0aec6" providerId="ADAL" clId="{81C255AF-8B69-4680-BB95-64580379C2EE}" dt="2021-10-23T10:37:19.138" v="293" actId="478"/>
          <ac:grpSpMkLst>
            <pc:docMk/>
            <pc:sldMk cId="2325116254" sldId="259"/>
            <ac:grpSpMk id="6" creationId="{8AB924CD-858D-4385-B97E-93E8BA81FDC9}"/>
          </ac:grpSpMkLst>
        </pc:grpChg>
        <pc:grpChg chg="del">
          <ac:chgData name="Xin Zhang (FA Talent)" userId="474f572f-8271-4f60-858e-cee871e0aec6" providerId="ADAL" clId="{81C255AF-8B69-4680-BB95-64580379C2EE}" dt="2021-10-23T10:27:19.838" v="153" actId="478"/>
          <ac:grpSpMkLst>
            <pc:docMk/>
            <pc:sldMk cId="2325116254" sldId="259"/>
            <ac:grpSpMk id="16" creationId="{A94FD27B-63E3-437A-B640-17456A55D800}"/>
          </ac:grpSpMkLst>
        </pc:grpChg>
        <pc:picChg chg="add del mod">
          <ac:chgData name="Xin Zhang (FA Talent)" userId="474f572f-8271-4f60-858e-cee871e0aec6" providerId="ADAL" clId="{81C255AF-8B69-4680-BB95-64580379C2EE}" dt="2021-10-23T10:25:37.800" v="141"/>
          <ac:picMkLst>
            <pc:docMk/>
            <pc:sldMk cId="2325116254" sldId="259"/>
            <ac:picMk id="3" creationId="{7AD8B5D3-E17F-4FDB-9019-671F755C4BB2}"/>
          </ac:picMkLst>
        </pc:picChg>
        <pc:picChg chg="add del mod">
          <ac:chgData name="Xin Zhang (FA Talent)" userId="474f572f-8271-4f60-858e-cee871e0aec6" providerId="ADAL" clId="{81C255AF-8B69-4680-BB95-64580379C2EE}" dt="2021-10-23T14:56:30.515" v="461" actId="22"/>
          <ac:picMkLst>
            <pc:docMk/>
            <pc:sldMk cId="2325116254" sldId="259"/>
            <ac:picMk id="8" creationId="{E3AA688A-9FB8-455F-96D9-6FC3C150BEEF}"/>
          </ac:picMkLst>
        </pc:picChg>
        <pc:picChg chg="add del mod">
          <ac:chgData name="Xin Zhang (FA Talent)" userId="474f572f-8271-4f60-858e-cee871e0aec6" providerId="ADAL" clId="{81C255AF-8B69-4680-BB95-64580379C2EE}" dt="2021-10-25T01:33:38.269" v="613" actId="478"/>
          <ac:picMkLst>
            <pc:docMk/>
            <pc:sldMk cId="2325116254" sldId="259"/>
            <ac:picMk id="14" creationId="{B4B25431-88D8-402A-98BD-0A0B1E3A2ED4}"/>
          </ac:picMkLst>
        </pc:picChg>
        <pc:picChg chg="add del mod">
          <ac:chgData name="Xin Zhang (FA Talent)" userId="474f572f-8271-4f60-858e-cee871e0aec6" providerId="ADAL" clId="{81C255AF-8B69-4680-BB95-64580379C2EE}" dt="2021-10-23T10:36:35.807" v="281" actId="478"/>
          <ac:picMkLst>
            <pc:docMk/>
            <pc:sldMk cId="2325116254" sldId="259"/>
            <ac:picMk id="17" creationId="{5DCDBBC4-8B86-42F8-A786-DB7F636709EA}"/>
          </ac:picMkLst>
        </pc:picChg>
        <pc:picChg chg="del mod">
          <ac:chgData name="Xin Zhang (FA Talent)" userId="474f572f-8271-4f60-858e-cee871e0aec6" providerId="ADAL" clId="{81C255AF-8B69-4680-BB95-64580379C2EE}" dt="2021-10-23T10:33:40.290" v="213"/>
          <ac:picMkLst>
            <pc:docMk/>
            <pc:sldMk cId="2325116254" sldId="259"/>
            <ac:picMk id="22" creationId="{4152343D-A8FB-4AC9-AEF4-9D76F2F2DA24}"/>
          </ac:picMkLst>
        </pc:picChg>
        <pc:picChg chg="add del mod">
          <ac:chgData name="Xin Zhang (FA Talent)" userId="474f572f-8271-4f60-858e-cee871e0aec6" providerId="ADAL" clId="{81C255AF-8B69-4680-BB95-64580379C2EE}" dt="2021-10-25T02:03:36.046" v="656" actId="21"/>
          <ac:picMkLst>
            <pc:docMk/>
            <pc:sldMk cId="2325116254" sldId="259"/>
            <ac:picMk id="25" creationId="{A0A042FD-64C4-4143-80D3-8271BDBA3D52}"/>
          </ac:picMkLst>
        </pc:picChg>
        <pc:picChg chg="add del mod modCrop">
          <ac:chgData name="Xin Zhang (FA Talent)" userId="474f572f-8271-4f60-858e-cee871e0aec6" providerId="ADAL" clId="{81C255AF-8B69-4680-BB95-64580379C2EE}" dt="2021-10-25T02:03:38.917" v="659" actId="21"/>
          <ac:picMkLst>
            <pc:docMk/>
            <pc:sldMk cId="2325116254" sldId="259"/>
            <ac:picMk id="26" creationId="{42D20094-8FF9-47FA-8911-EF46DF9478DF}"/>
          </ac:picMkLst>
        </pc:picChg>
        <pc:picChg chg="add mod">
          <ac:chgData name="Xin Zhang (FA Talent)" userId="474f572f-8271-4f60-858e-cee871e0aec6" providerId="ADAL" clId="{81C255AF-8B69-4680-BB95-64580379C2EE}" dt="2021-10-25T03:04:14.231" v="1196" actId="14100"/>
          <ac:picMkLst>
            <pc:docMk/>
            <pc:sldMk cId="2325116254" sldId="259"/>
            <ac:picMk id="37" creationId="{637B6CC5-AA8C-4812-B794-59097CE8E63E}"/>
          </ac:picMkLst>
        </pc:picChg>
      </pc:sldChg>
      <pc:sldChg chg="addSp delSp modSp mod">
        <pc:chgData name="Xin Zhang (FA Talent)" userId="474f572f-8271-4f60-858e-cee871e0aec6" providerId="ADAL" clId="{81C255AF-8B69-4680-BB95-64580379C2EE}" dt="2021-10-25T06:55:27.784" v="1837" actId="1076"/>
        <pc:sldMkLst>
          <pc:docMk/>
          <pc:sldMk cId="3659766544" sldId="261"/>
        </pc:sldMkLst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15" creationId="{4CCD2D7F-2846-425E-8A39-B3BE8D1E4AEF}"/>
          </ac:spMkLst>
        </pc:spChg>
        <pc:spChg chg="add mod">
          <ac:chgData name="Xin Zhang (FA Talent)" userId="474f572f-8271-4f60-858e-cee871e0aec6" providerId="ADAL" clId="{81C255AF-8B69-4680-BB95-64580379C2EE}" dt="2021-10-25T06:54:25.839" v="1828" actId="1076"/>
          <ac:spMkLst>
            <pc:docMk/>
            <pc:sldMk cId="3659766544" sldId="261"/>
            <ac:spMk id="20" creationId="{96307DEF-0E75-4D04-902E-4824C1167E74}"/>
          </ac:spMkLst>
        </pc:spChg>
        <pc:spChg chg="del mod topLvl">
          <ac:chgData name="Xin Zhang (FA Talent)" userId="474f572f-8271-4f60-858e-cee871e0aec6" providerId="ADAL" clId="{81C255AF-8B69-4680-BB95-64580379C2EE}" dt="2021-10-25T06:53:32.205" v="1817" actId="478"/>
          <ac:spMkLst>
            <pc:docMk/>
            <pc:sldMk cId="3659766544" sldId="261"/>
            <ac:spMk id="23" creationId="{E4096B45-F4CA-4C46-B749-4AE7F48F0573}"/>
          </ac:spMkLst>
        </pc:spChg>
        <pc:spChg chg="del mod topLvl">
          <ac:chgData name="Xin Zhang (FA Talent)" userId="474f572f-8271-4f60-858e-cee871e0aec6" providerId="ADAL" clId="{81C255AF-8B69-4680-BB95-64580379C2EE}" dt="2021-10-25T06:53:13.014" v="1811" actId="478"/>
          <ac:spMkLst>
            <pc:docMk/>
            <pc:sldMk cId="3659766544" sldId="261"/>
            <ac:spMk id="24" creationId="{EDC84813-6589-4E74-914C-B6BB8FDFD405}"/>
          </ac:spMkLst>
        </pc:spChg>
        <pc:spChg chg="del mod topLvl">
          <ac:chgData name="Xin Zhang (FA Talent)" userId="474f572f-8271-4f60-858e-cee871e0aec6" providerId="ADAL" clId="{81C255AF-8B69-4680-BB95-64580379C2EE}" dt="2021-10-25T06:53:32.205" v="1817" actId="478"/>
          <ac:spMkLst>
            <pc:docMk/>
            <pc:sldMk cId="3659766544" sldId="261"/>
            <ac:spMk id="26" creationId="{DAFD0DA9-3310-4E25-80B1-329E5629CA90}"/>
          </ac:spMkLst>
        </pc:spChg>
        <pc:spChg chg="del mod topLvl">
          <ac:chgData name="Xin Zhang (FA Talent)" userId="474f572f-8271-4f60-858e-cee871e0aec6" providerId="ADAL" clId="{81C255AF-8B69-4680-BB95-64580379C2EE}" dt="2021-10-25T06:53:13.014" v="1811" actId="478"/>
          <ac:spMkLst>
            <pc:docMk/>
            <pc:sldMk cId="3659766544" sldId="261"/>
            <ac:spMk id="27" creationId="{9020B062-BFA3-4BEC-BA1F-E6EB8BED2E0D}"/>
          </ac:spMkLst>
        </pc:spChg>
        <pc:spChg chg="del mod topLvl">
          <ac:chgData name="Xin Zhang (FA Talent)" userId="474f572f-8271-4f60-858e-cee871e0aec6" providerId="ADAL" clId="{81C255AF-8B69-4680-BB95-64580379C2EE}" dt="2021-10-25T06:53:32.205" v="1817" actId="478"/>
          <ac:spMkLst>
            <pc:docMk/>
            <pc:sldMk cId="3659766544" sldId="261"/>
            <ac:spMk id="29" creationId="{7E48F0F2-CE61-4BC5-A38E-00F9042EB4F4}"/>
          </ac:spMkLst>
        </pc:spChg>
        <pc:spChg chg="del mod topLvl">
          <ac:chgData name="Xin Zhang (FA Talent)" userId="474f572f-8271-4f60-858e-cee871e0aec6" providerId="ADAL" clId="{81C255AF-8B69-4680-BB95-64580379C2EE}" dt="2021-10-25T06:53:13.014" v="1811" actId="478"/>
          <ac:spMkLst>
            <pc:docMk/>
            <pc:sldMk cId="3659766544" sldId="261"/>
            <ac:spMk id="30" creationId="{CAA6F70B-7944-4D45-B75F-18C7469118D3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32" creationId="{8E5CB13C-46AE-4AF8-B8FF-8B1CE28C651E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33" creationId="{8FE01B97-7A88-4674-9311-0DC5FC2D7540}"/>
          </ac:spMkLst>
        </pc:spChg>
        <pc:spChg chg="add del mod">
          <ac:chgData name="Xin Zhang (FA Talent)" userId="474f572f-8271-4f60-858e-cee871e0aec6" providerId="ADAL" clId="{81C255AF-8B69-4680-BB95-64580379C2EE}" dt="2021-10-25T06:53:09.442" v="1810" actId="478"/>
          <ac:spMkLst>
            <pc:docMk/>
            <pc:sldMk cId="3659766544" sldId="261"/>
            <ac:spMk id="34" creationId="{07955DFE-0CAB-4BF2-ABFF-610E4B8756F5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36" creationId="{9D68DC2C-EF92-4BC1-AAAB-81C5A686F8E4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37" creationId="{60A37859-6B9B-4D60-B3B0-F402696A74FD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38" creationId="{6BB6BB2A-07A8-4ED9-B599-27ACB86B830A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39" creationId="{A9901241-E984-42D9-89A0-D2CF0E040C92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40" creationId="{555CA476-4A54-420B-B3E4-084210A70225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41" creationId="{2591B068-6B15-4D77-9284-18767598F9D1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42" creationId="{BEDD3994-8853-423B-945F-C34D85326EA7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43" creationId="{BB70AE95-0600-4140-9153-74BF7B9E36E8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44" creationId="{866F2CCF-177F-4BA1-BF60-0910D5EBA0B4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45" creationId="{2CFE8E7B-4AE0-4C8A-A711-3F350CE7D345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46" creationId="{05A606A8-2891-458E-8265-D4BD85DE59BA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47" creationId="{DCC6095C-FEBD-4DAF-B4FA-3ECD27119DB9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48" creationId="{78A5A15C-CBB2-4C16-BFFA-8F21C700966F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49" creationId="{B22C658D-5659-475C-9BE0-893E7BDE61DD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50" creationId="{24C5D2C5-8A0A-4025-9382-5A4AFF382350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52" creationId="{1FE6869E-D42F-4B15-84F7-58FD77F35251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53" creationId="{EA6EF066-DC3D-49D2-BF5B-B67DF8A43C05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54" creationId="{E3E0AD2D-5875-4EBA-8E46-4282CFAE9C71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55" creationId="{837121CE-5D1A-44A8-B37B-5B3EC5073AE5}"/>
          </ac:spMkLst>
        </pc:spChg>
        <pc:spChg chg="mod">
          <ac:chgData name="Xin Zhang (FA Talent)" userId="474f572f-8271-4f60-858e-cee871e0aec6" providerId="ADAL" clId="{81C255AF-8B69-4680-BB95-64580379C2EE}" dt="2021-10-25T06:23:58.298" v="1640" actId="207"/>
          <ac:spMkLst>
            <pc:docMk/>
            <pc:sldMk cId="3659766544" sldId="261"/>
            <ac:spMk id="56" creationId="{A1F0D5B4-FF62-4093-AF96-DA7A7DE70210}"/>
          </ac:spMkLst>
        </pc:spChg>
        <pc:spChg chg="mod topLvl">
          <ac:chgData name="Xin Zhang (FA Talent)" userId="474f572f-8271-4f60-858e-cee871e0aec6" providerId="ADAL" clId="{81C255AF-8B69-4680-BB95-64580379C2EE}" dt="2021-10-25T06:55:27.784" v="1837" actId="1076"/>
          <ac:spMkLst>
            <pc:docMk/>
            <pc:sldMk cId="3659766544" sldId="261"/>
            <ac:spMk id="58" creationId="{3F515146-BC43-4A8A-818D-C47B352EEBE0}"/>
          </ac:spMkLst>
        </pc:spChg>
        <pc:spChg chg="mod topLvl">
          <ac:chgData name="Xin Zhang (FA Talent)" userId="474f572f-8271-4f60-858e-cee871e0aec6" providerId="ADAL" clId="{81C255AF-8B69-4680-BB95-64580379C2EE}" dt="2021-10-25T06:55:27.784" v="1837" actId="1076"/>
          <ac:spMkLst>
            <pc:docMk/>
            <pc:sldMk cId="3659766544" sldId="261"/>
            <ac:spMk id="59" creationId="{958C551A-32C1-4D41-A620-31FDD8716A41}"/>
          </ac:spMkLst>
        </pc:spChg>
        <pc:spChg chg="mod topLvl">
          <ac:chgData name="Xin Zhang (FA Talent)" userId="474f572f-8271-4f60-858e-cee871e0aec6" providerId="ADAL" clId="{81C255AF-8B69-4680-BB95-64580379C2EE}" dt="2021-10-25T06:55:27.784" v="1837" actId="1076"/>
          <ac:spMkLst>
            <pc:docMk/>
            <pc:sldMk cId="3659766544" sldId="261"/>
            <ac:spMk id="61" creationId="{93D8ECB1-A277-4C2B-B42A-31A198ADEED6}"/>
          </ac:spMkLst>
        </pc:spChg>
        <pc:spChg chg="mod topLvl">
          <ac:chgData name="Xin Zhang (FA Talent)" userId="474f572f-8271-4f60-858e-cee871e0aec6" providerId="ADAL" clId="{81C255AF-8B69-4680-BB95-64580379C2EE}" dt="2021-10-25T06:55:27.784" v="1837" actId="1076"/>
          <ac:spMkLst>
            <pc:docMk/>
            <pc:sldMk cId="3659766544" sldId="261"/>
            <ac:spMk id="62" creationId="{D6F87BF8-9C85-4342-94BB-45B0717EF920}"/>
          </ac:spMkLst>
        </pc:spChg>
        <pc:spChg chg="mod topLvl">
          <ac:chgData name="Xin Zhang (FA Talent)" userId="474f572f-8271-4f60-858e-cee871e0aec6" providerId="ADAL" clId="{81C255AF-8B69-4680-BB95-64580379C2EE}" dt="2021-10-25T06:55:27.784" v="1837" actId="1076"/>
          <ac:spMkLst>
            <pc:docMk/>
            <pc:sldMk cId="3659766544" sldId="261"/>
            <ac:spMk id="64" creationId="{4C834876-AE83-498E-B84C-1798468D37B3}"/>
          </ac:spMkLst>
        </pc:spChg>
        <pc:spChg chg="mod topLvl">
          <ac:chgData name="Xin Zhang (FA Talent)" userId="474f572f-8271-4f60-858e-cee871e0aec6" providerId="ADAL" clId="{81C255AF-8B69-4680-BB95-64580379C2EE}" dt="2021-10-25T06:55:27.784" v="1837" actId="1076"/>
          <ac:spMkLst>
            <pc:docMk/>
            <pc:sldMk cId="3659766544" sldId="261"/>
            <ac:spMk id="65" creationId="{26A4FB7E-A909-44A8-94AE-79EB727A01A6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126" creationId="{F5761252-4BB7-4C29-9F3A-C996F8FB66C4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129" creationId="{1CF8AD1A-637D-4D7F-AC7B-B887994700FC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131" creationId="{38DDA61D-5F61-4918-8437-BA798293F0AA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132" creationId="{33F630ED-63ED-41D6-86C6-E82E3C1721D8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133" creationId="{9F4B905F-810F-4D50-9B96-3EA9D28AABC8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134" creationId="{444DAB0B-C993-4C4C-B1CD-A4E920582AE0}"/>
          </ac:spMkLst>
        </pc:spChg>
        <pc:spChg chg="del">
          <ac:chgData name="Xin Zhang (FA Talent)" userId="474f572f-8271-4f60-858e-cee871e0aec6" providerId="ADAL" clId="{81C255AF-8B69-4680-BB95-64580379C2EE}" dt="2021-10-25T06:00:52.033" v="1229" actId="478"/>
          <ac:spMkLst>
            <pc:docMk/>
            <pc:sldMk cId="3659766544" sldId="261"/>
            <ac:spMk id="135" creationId="{98BE00BE-29E8-4F06-A844-C496BAFDC28E}"/>
          </ac:spMkLst>
        </pc:spChg>
        <pc:grpChg chg="add del mod">
          <ac:chgData name="Xin Zhang (FA Talent)" userId="474f572f-8271-4f60-858e-cee871e0aec6" providerId="ADAL" clId="{81C255AF-8B69-4680-BB95-64580379C2EE}" dt="2021-10-25T06:01:20.662" v="1236" actId="165"/>
          <ac:grpSpMkLst>
            <pc:docMk/>
            <pc:sldMk cId="3659766544" sldId="261"/>
            <ac:grpSpMk id="22" creationId="{58AD8DBA-1977-4B20-874A-C0F76BECAE60}"/>
          </ac:grpSpMkLst>
        </pc:grpChg>
        <pc:grpChg chg="add del mod">
          <ac:chgData name="Xin Zhang (FA Talent)" userId="474f572f-8271-4f60-858e-cee871e0aec6" providerId="ADAL" clId="{81C255AF-8B69-4680-BB95-64580379C2EE}" dt="2021-10-25T06:01:20.662" v="1236" actId="165"/>
          <ac:grpSpMkLst>
            <pc:docMk/>
            <pc:sldMk cId="3659766544" sldId="261"/>
            <ac:grpSpMk id="25" creationId="{36E2F40E-EB2A-43A3-9F48-BD19A5DB4398}"/>
          </ac:grpSpMkLst>
        </pc:grpChg>
        <pc:grpChg chg="add del mod">
          <ac:chgData name="Xin Zhang (FA Talent)" userId="474f572f-8271-4f60-858e-cee871e0aec6" providerId="ADAL" clId="{81C255AF-8B69-4680-BB95-64580379C2EE}" dt="2021-10-25T06:01:20.662" v="1236" actId="165"/>
          <ac:grpSpMkLst>
            <pc:docMk/>
            <pc:sldMk cId="3659766544" sldId="261"/>
            <ac:grpSpMk id="28" creationId="{DE98F2A0-087F-4440-A066-137C6D01F919}"/>
          </ac:grpSpMkLst>
        </pc:grpChg>
        <pc:grpChg chg="add del mod">
          <ac:chgData name="Xin Zhang (FA Talent)" userId="474f572f-8271-4f60-858e-cee871e0aec6" providerId="ADAL" clId="{81C255AF-8B69-4680-BB95-64580379C2EE}" dt="2021-10-25T06:53:09.442" v="1810" actId="478"/>
          <ac:grpSpMkLst>
            <pc:docMk/>
            <pc:sldMk cId="3659766544" sldId="261"/>
            <ac:grpSpMk id="31" creationId="{740E81E2-B7D1-44BB-8582-11F1D1DA7352}"/>
          </ac:grpSpMkLst>
        </pc:grpChg>
        <pc:grpChg chg="add del mod">
          <ac:chgData name="Xin Zhang (FA Talent)" userId="474f572f-8271-4f60-858e-cee871e0aec6" providerId="ADAL" clId="{81C255AF-8B69-4680-BB95-64580379C2EE}" dt="2021-10-25T06:53:09.442" v="1810" actId="478"/>
          <ac:grpSpMkLst>
            <pc:docMk/>
            <pc:sldMk cId="3659766544" sldId="261"/>
            <ac:grpSpMk id="35" creationId="{641B2760-55A1-4B97-BFF0-E978B7402CC7}"/>
          </ac:grpSpMkLst>
        </pc:grpChg>
        <pc:grpChg chg="add del mod">
          <ac:chgData name="Xin Zhang (FA Talent)" userId="474f572f-8271-4f60-858e-cee871e0aec6" providerId="ADAL" clId="{81C255AF-8B69-4680-BB95-64580379C2EE}" dt="2021-10-25T06:53:56.391" v="1825" actId="165"/>
          <ac:grpSpMkLst>
            <pc:docMk/>
            <pc:sldMk cId="3659766544" sldId="261"/>
            <ac:grpSpMk id="57" creationId="{ABF93D41-C8BC-4B3E-9815-697AAC43C0EA}"/>
          </ac:grpSpMkLst>
        </pc:grpChg>
        <pc:grpChg chg="add del mod">
          <ac:chgData name="Xin Zhang (FA Talent)" userId="474f572f-8271-4f60-858e-cee871e0aec6" providerId="ADAL" clId="{81C255AF-8B69-4680-BB95-64580379C2EE}" dt="2021-10-25T06:53:56.391" v="1825" actId="165"/>
          <ac:grpSpMkLst>
            <pc:docMk/>
            <pc:sldMk cId="3659766544" sldId="261"/>
            <ac:grpSpMk id="60" creationId="{3590E16A-41FD-4E3D-B44A-38BE0035F90C}"/>
          </ac:grpSpMkLst>
        </pc:grpChg>
        <pc:grpChg chg="add del mod">
          <ac:chgData name="Xin Zhang (FA Talent)" userId="474f572f-8271-4f60-858e-cee871e0aec6" providerId="ADAL" clId="{81C255AF-8B69-4680-BB95-64580379C2EE}" dt="2021-10-25T06:53:56.391" v="1825" actId="165"/>
          <ac:grpSpMkLst>
            <pc:docMk/>
            <pc:sldMk cId="3659766544" sldId="261"/>
            <ac:grpSpMk id="63" creationId="{A60B6845-142D-42E1-9E1F-7DEE322BCF19}"/>
          </ac:grpSpMkLst>
        </pc:grpChg>
        <pc:graphicFrameChg chg="add mod">
          <ac:chgData name="Xin Zhang (FA Talent)" userId="474f572f-8271-4f60-858e-cee871e0aec6" providerId="ADAL" clId="{81C255AF-8B69-4680-BB95-64580379C2EE}" dt="2021-10-25T06:54:22.438" v="1827" actId="1076"/>
          <ac:graphicFrameMkLst>
            <pc:docMk/>
            <pc:sldMk cId="3659766544" sldId="261"/>
            <ac:graphicFrameMk id="21" creationId="{BDBB3EEF-BF0D-498E-93D5-214B3944CC58}"/>
          </ac:graphicFrameMkLst>
        </pc:graphicFrameChg>
        <pc:picChg chg="del">
          <ac:chgData name="Xin Zhang (FA Talent)" userId="474f572f-8271-4f60-858e-cee871e0aec6" providerId="ADAL" clId="{81C255AF-8B69-4680-BB95-64580379C2EE}" dt="2021-10-25T06:00:52.033" v="1229" actId="478"/>
          <ac:picMkLst>
            <pc:docMk/>
            <pc:sldMk cId="3659766544" sldId="261"/>
            <ac:picMk id="12" creationId="{BB2466AF-89E8-48D1-AD49-AF43C47B018D}"/>
          </ac:picMkLst>
        </pc:picChg>
        <pc:picChg chg="del">
          <ac:chgData name="Xin Zhang (FA Talent)" userId="474f572f-8271-4f60-858e-cee871e0aec6" providerId="ADAL" clId="{81C255AF-8B69-4680-BB95-64580379C2EE}" dt="2021-10-25T06:00:52.033" v="1229" actId="478"/>
          <ac:picMkLst>
            <pc:docMk/>
            <pc:sldMk cId="3659766544" sldId="261"/>
            <ac:picMk id="127" creationId="{8974F14B-1FFB-4EFA-9814-8371FF6CF8B2}"/>
          </ac:picMkLst>
        </pc:picChg>
        <pc:picChg chg="del">
          <ac:chgData name="Xin Zhang (FA Talent)" userId="474f572f-8271-4f60-858e-cee871e0aec6" providerId="ADAL" clId="{81C255AF-8B69-4680-BB95-64580379C2EE}" dt="2021-10-25T06:00:52.033" v="1229" actId="478"/>
          <ac:picMkLst>
            <pc:docMk/>
            <pc:sldMk cId="3659766544" sldId="261"/>
            <ac:picMk id="130" creationId="{B25BDBEA-864F-4062-B19E-F83C20519D37}"/>
          </ac:picMkLst>
        </pc:picChg>
      </pc:sldChg>
      <pc:sldChg chg="addSp delSp modSp mod">
        <pc:chgData name="Xin Zhang (FA Talent)" userId="474f572f-8271-4f60-858e-cee871e0aec6" providerId="ADAL" clId="{81C255AF-8B69-4680-BB95-64580379C2EE}" dt="2021-10-25T08:38:44.691" v="3614" actId="14100"/>
        <pc:sldMkLst>
          <pc:docMk/>
          <pc:sldMk cId="3477428530" sldId="262"/>
        </pc:sldMkLst>
        <pc:spChg chg="add del mod">
          <ac:chgData name="Xin Zhang (FA Talent)" userId="474f572f-8271-4f60-858e-cee871e0aec6" providerId="ADAL" clId="{81C255AF-8B69-4680-BB95-64580379C2EE}" dt="2021-10-25T06:15:30.488" v="1549" actId="21"/>
          <ac:spMkLst>
            <pc:docMk/>
            <pc:sldMk cId="3477428530" sldId="262"/>
            <ac:spMk id="2" creationId="{DCC2B898-2107-490F-9AF8-82769A9658CC}"/>
          </ac:spMkLst>
        </pc:spChg>
        <pc:spChg chg="add mod ord">
          <ac:chgData name="Xin Zhang (FA Talent)" userId="474f572f-8271-4f60-858e-cee871e0aec6" providerId="ADAL" clId="{81C255AF-8B69-4680-BB95-64580379C2EE}" dt="2021-10-25T06:19:25.423" v="1604" actId="164"/>
          <ac:spMkLst>
            <pc:docMk/>
            <pc:sldMk cId="3477428530" sldId="262"/>
            <ac:spMk id="3" creationId="{38146125-8628-4746-9955-B35F01506FB9}"/>
          </ac:spMkLst>
        </pc:spChg>
        <pc:spChg chg="add del">
          <ac:chgData name="Xin Zhang (FA Talent)" userId="474f572f-8271-4f60-858e-cee871e0aec6" providerId="ADAL" clId="{81C255AF-8B69-4680-BB95-64580379C2EE}" dt="2021-10-25T06:17:16.018" v="1587"/>
          <ac:spMkLst>
            <pc:docMk/>
            <pc:sldMk cId="3477428530" sldId="262"/>
            <ac:spMk id="6" creationId="{BDE45185-25E1-464C-871D-BEE9E702565B}"/>
          </ac:spMkLst>
        </pc:spChg>
        <pc:spChg chg="add del mod ord">
          <ac:chgData name="Xin Zhang (FA Talent)" userId="474f572f-8271-4f60-858e-cee871e0aec6" providerId="ADAL" clId="{81C255AF-8B69-4680-BB95-64580379C2EE}" dt="2021-10-25T06:15:37.759" v="1551"/>
          <ac:spMkLst>
            <pc:docMk/>
            <pc:sldMk cId="3477428530" sldId="262"/>
            <ac:spMk id="15" creationId="{E640A8CF-98A0-4E24-9F6F-193B5EBEC647}"/>
          </ac:spMkLst>
        </pc:spChg>
        <pc:spChg chg="add del mod">
          <ac:chgData name="Xin Zhang (FA Talent)" userId="474f572f-8271-4f60-858e-cee871e0aec6" providerId="ADAL" clId="{81C255AF-8B69-4680-BB95-64580379C2EE}" dt="2021-10-25T06:15:58.652" v="1557" actId="478"/>
          <ac:spMkLst>
            <pc:docMk/>
            <pc:sldMk cId="3477428530" sldId="262"/>
            <ac:spMk id="17" creationId="{C880F562-36AD-41C9-9F91-18D7B018588E}"/>
          </ac:spMkLst>
        </pc:spChg>
        <pc:spChg chg="add del mod ord">
          <ac:chgData name="Xin Zhang (FA Talent)" userId="474f572f-8271-4f60-858e-cee871e0aec6" providerId="ADAL" clId="{81C255AF-8B69-4680-BB95-64580379C2EE}" dt="2021-10-25T06:19:25.423" v="1604" actId="164"/>
          <ac:spMkLst>
            <pc:docMk/>
            <pc:sldMk cId="3477428530" sldId="262"/>
            <ac:spMk id="19" creationId="{2F4F8EFD-303E-4040-BDC5-F955C7B7ACCC}"/>
          </ac:spMkLst>
        </pc:spChg>
        <pc:spChg chg="add del mod">
          <ac:chgData name="Xin Zhang (FA Talent)" userId="474f572f-8271-4f60-858e-cee871e0aec6" providerId="ADAL" clId="{81C255AF-8B69-4680-BB95-64580379C2EE}" dt="2021-10-25T06:17:16.018" v="1587"/>
          <ac:spMkLst>
            <pc:docMk/>
            <pc:sldMk cId="3477428530" sldId="262"/>
            <ac:spMk id="21" creationId="{B6B4F280-AF64-4A5B-A268-AC24A26BB681}"/>
          </ac:spMkLst>
        </pc:spChg>
        <pc:spChg chg="add del mod ord">
          <ac:chgData name="Xin Zhang (FA Talent)" userId="474f572f-8271-4f60-858e-cee871e0aec6" providerId="ADAL" clId="{81C255AF-8B69-4680-BB95-64580379C2EE}" dt="2021-10-25T06:18:04.454" v="1598"/>
          <ac:spMkLst>
            <pc:docMk/>
            <pc:sldMk cId="3477428530" sldId="262"/>
            <ac:spMk id="23" creationId="{76391CFE-B96E-4B60-9A4D-75005D542820}"/>
          </ac:spMkLst>
        </pc:spChg>
        <pc:spChg chg="mod">
          <ac:chgData name="Xin Zhang (FA Talent)" userId="474f572f-8271-4f60-858e-cee871e0aec6" providerId="ADAL" clId="{81C255AF-8B69-4680-BB95-64580379C2EE}" dt="2021-10-25T06:18:00.143" v="1597"/>
          <ac:spMkLst>
            <pc:docMk/>
            <pc:sldMk cId="3477428530" sldId="262"/>
            <ac:spMk id="26" creationId="{C753EC42-1ADE-4C71-B73B-A76AF76A9E5D}"/>
          </ac:spMkLst>
        </pc:spChg>
        <pc:spChg chg="add del mod">
          <ac:chgData name="Xin Zhang (FA Talent)" userId="474f572f-8271-4f60-858e-cee871e0aec6" providerId="ADAL" clId="{81C255AF-8B69-4680-BB95-64580379C2EE}" dt="2021-10-25T06:51:13.593" v="1790" actId="478"/>
          <ac:spMkLst>
            <pc:docMk/>
            <pc:sldMk cId="3477428530" sldId="262"/>
            <ac:spMk id="29" creationId="{8E65651C-934F-4820-B7FC-81CFB536D966}"/>
          </ac:spMkLst>
        </pc:spChg>
        <pc:spChg chg="add mod replST delST">
          <ac:chgData name="Xin Zhang (FA Talent)" userId="474f572f-8271-4f60-858e-cee871e0aec6" providerId="ADAL" clId="{81C255AF-8B69-4680-BB95-64580379C2EE}" dt="2021-10-25T08:38:40.698" v="3613" actId="1076"/>
          <ac:spMkLst>
            <pc:docMk/>
            <pc:sldMk cId="3477428530" sldId="262"/>
            <ac:spMk id="34" creationId="{0809C19F-B370-4ABE-9AC9-2BCE10590588}"/>
          </ac:spMkLst>
        </pc:spChg>
        <pc:spChg chg="add mod replST delST">
          <ac:chgData name="Xin Zhang (FA Talent)" userId="474f572f-8271-4f60-858e-cee871e0aec6" providerId="ADAL" clId="{81C255AF-8B69-4680-BB95-64580379C2EE}" dt="2021-10-25T08:38:40.698" v="3613" actId="1076"/>
          <ac:spMkLst>
            <pc:docMk/>
            <pc:sldMk cId="3477428530" sldId="262"/>
            <ac:spMk id="35" creationId="{D205EDAC-D347-4D54-9A97-7C49B04617A3}"/>
          </ac:spMkLst>
        </pc:spChg>
        <pc:spChg chg="add mod replST delST">
          <ac:chgData name="Xin Zhang (FA Talent)" userId="474f572f-8271-4f60-858e-cee871e0aec6" providerId="ADAL" clId="{81C255AF-8B69-4680-BB95-64580379C2EE}" dt="2021-10-25T08:38:40.698" v="3613" actId="1076"/>
          <ac:spMkLst>
            <pc:docMk/>
            <pc:sldMk cId="3477428530" sldId="262"/>
            <ac:spMk id="36" creationId="{5C1ABE55-3417-4E71-AC95-A4DEA85EA0BF}"/>
          </ac:spMkLst>
        </pc:spChg>
        <pc:spChg chg="mod">
          <ac:chgData name="Xin Zhang (FA Talent)" userId="474f572f-8271-4f60-858e-cee871e0aec6" providerId="ADAL" clId="{81C255AF-8B69-4680-BB95-64580379C2EE}" dt="2021-10-25T08:38:40.698" v="3613" actId="1076"/>
          <ac:spMkLst>
            <pc:docMk/>
            <pc:sldMk cId="3477428530" sldId="262"/>
            <ac:spMk id="195" creationId="{EB3C43C9-79D3-4332-9507-7577E393624A}"/>
          </ac:spMkLst>
        </pc:spChg>
        <pc:spChg chg="add del mod replST delST">
          <ac:chgData name="Xin Zhang (FA Talent)" userId="474f572f-8271-4f60-858e-cee871e0aec6" providerId="ADAL" clId="{81C255AF-8B69-4680-BB95-64580379C2EE}" dt="2021-10-25T06:58:55.566" v="2690"/>
          <ac:spMkLst>
            <pc:docMk/>
            <pc:sldMk cId="3477428530" sldId="262"/>
            <ac:spMk id="196" creationId="{5B09E13F-FC50-49FF-8B05-2D220204DD7E}"/>
          </ac:spMkLst>
        </pc:spChg>
        <pc:spChg chg="del mod">
          <ac:chgData name="Xin Zhang (FA Talent)" userId="474f572f-8271-4f60-858e-cee871e0aec6" providerId="ADAL" clId="{81C255AF-8B69-4680-BB95-64580379C2EE}" dt="2021-10-25T06:50:37.210" v="1778"/>
          <ac:spMkLst>
            <pc:docMk/>
            <pc:sldMk cId="3477428530" sldId="262"/>
            <ac:spMk id="199" creationId="{96C466E0-8CD1-4E30-8A83-3A8506A27D18}"/>
          </ac:spMkLst>
        </pc:spChg>
        <pc:spChg chg="del">
          <ac:chgData name="Xin Zhang (FA Talent)" userId="474f572f-8271-4f60-858e-cee871e0aec6" providerId="ADAL" clId="{81C255AF-8B69-4680-BB95-64580379C2EE}" dt="2021-10-25T02:04:50.656" v="671" actId="478"/>
          <ac:spMkLst>
            <pc:docMk/>
            <pc:sldMk cId="3477428530" sldId="262"/>
            <ac:spMk id="200" creationId="{491B024D-3602-4D1B-989A-E66968FFB095}"/>
          </ac:spMkLst>
        </pc:spChg>
        <pc:spChg chg="del">
          <ac:chgData name="Xin Zhang (FA Talent)" userId="474f572f-8271-4f60-858e-cee871e0aec6" providerId="ADAL" clId="{81C255AF-8B69-4680-BB95-64580379C2EE}" dt="2021-10-25T02:05:00.138" v="675" actId="478"/>
          <ac:spMkLst>
            <pc:docMk/>
            <pc:sldMk cId="3477428530" sldId="262"/>
            <ac:spMk id="201" creationId="{6F2866B8-ED5E-433D-8056-59A8A4CAB753}"/>
          </ac:spMkLst>
        </pc:spChg>
        <pc:spChg chg="del">
          <ac:chgData name="Xin Zhang (FA Talent)" userId="474f572f-8271-4f60-858e-cee871e0aec6" providerId="ADAL" clId="{81C255AF-8B69-4680-BB95-64580379C2EE}" dt="2021-10-25T06:11:56.754" v="1502" actId="478"/>
          <ac:spMkLst>
            <pc:docMk/>
            <pc:sldMk cId="3477428530" sldId="262"/>
            <ac:spMk id="205" creationId="{68A8FD38-CED1-48FB-9A0C-4E521CCF0D83}"/>
          </ac:spMkLst>
        </pc:spChg>
        <pc:spChg chg="add del mod">
          <ac:chgData name="Xin Zhang (FA Talent)" userId="474f572f-8271-4f60-858e-cee871e0aec6" providerId="ADAL" clId="{81C255AF-8B69-4680-BB95-64580379C2EE}" dt="2021-10-25T06:13:41.534" v="1536" actId="478"/>
          <ac:spMkLst>
            <pc:docMk/>
            <pc:sldMk cId="3477428530" sldId="262"/>
            <ac:spMk id="217" creationId="{6BAEC3DB-7148-4895-A116-3AE904FC6022}"/>
          </ac:spMkLst>
        </pc:spChg>
        <pc:spChg chg="mod">
          <ac:chgData name="Xin Zhang (FA Talent)" userId="474f572f-8271-4f60-858e-cee871e0aec6" providerId="ADAL" clId="{81C255AF-8B69-4680-BB95-64580379C2EE}" dt="2021-10-25T08:38:40.698" v="3613" actId="1076"/>
          <ac:spMkLst>
            <pc:docMk/>
            <pc:sldMk cId="3477428530" sldId="262"/>
            <ac:spMk id="229" creationId="{19D8172F-57ED-4289-8BC3-821A32B41C28}"/>
          </ac:spMkLst>
        </pc:spChg>
        <pc:grpChg chg="add mod">
          <ac:chgData name="Xin Zhang (FA Talent)" userId="474f572f-8271-4f60-858e-cee871e0aec6" providerId="ADAL" clId="{81C255AF-8B69-4680-BB95-64580379C2EE}" dt="2021-10-25T08:38:44.691" v="3614" actId="14100"/>
          <ac:grpSpMkLst>
            <pc:docMk/>
            <pc:sldMk cId="3477428530" sldId="262"/>
            <ac:grpSpMk id="7" creationId="{41252A93-084E-47BA-B330-07424B349267}"/>
          </ac:grpSpMkLst>
        </pc:grpChg>
        <pc:graphicFrameChg chg="add del mod">
          <ac:chgData name="Xin Zhang (FA Talent)" userId="474f572f-8271-4f60-858e-cee871e0aec6" providerId="ADAL" clId="{81C255AF-8B69-4680-BB95-64580379C2EE}" dt="2021-10-25T06:50:47.237" v="1783" actId="12084"/>
          <ac:graphicFrameMkLst>
            <pc:docMk/>
            <pc:sldMk cId="3477428530" sldId="262"/>
            <ac:graphicFrameMk id="10" creationId="{B2C3B8C5-5028-483F-9ED9-7833009F72E1}"/>
          </ac:graphicFrameMkLst>
        </pc:graphicFrameChg>
        <pc:graphicFrameChg chg="add del mod">
          <ac:chgData name="Xin Zhang (FA Talent)" userId="474f572f-8271-4f60-858e-cee871e0aec6" providerId="ADAL" clId="{81C255AF-8B69-4680-BB95-64580379C2EE}" dt="2021-10-25T06:51:04.741" v="1787" actId="12084"/>
          <ac:graphicFrameMkLst>
            <pc:docMk/>
            <pc:sldMk cId="3477428530" sldId="262"/>
            <ac:graphicFrameMk id="11" creationId="{A6A19D13-8F2C-4CE5-80FB-AE38821CB4D5}"/>
          </ac:graphicFrameMkLst>
        </pc:graphicFrameChg>
        <pc:picChg chg="add del mod">
          <ac:chgData name="Xin Zhang (FA Talent)" userId="474f572f-8271-4f60-858e-cee871e0aec6" providerId="ADAL" clId="{81C255AF-8B69-4680-BB95-64580379C2EE}" dt="2021-10-25T06:21:54.048" v="1620" actId="21"/>
          <ac:picMkLst>
            <pc:docMk/>
            <pc:sldMk cId="3477428530" sldId="262"/>
            <ac:picMk id="9" creationId="{6C1A77E8-3F59-474D-ADD8-AA8D22B0E651}"/>
          </ac:picMkLst>
        </pc:picChg>
        <pc:picChg chg="add del mod ord modCrop">
          <ac:chgData name="Xin Zhang (FA Talent)" userId="474f572f-8271-4f60-858e-cee871e0aec6" providerId="ADAL" clId="{81C255AF-8B69-4680-BB95-64580379C2EE}" dt="2021-10-25T06:15:37.759" v="1551"/>
          <ac:picMkLst>
            <pc:docMk/>
            <pc:sldMk cId="3477428530" sldId="262"/>
            <ac:picMk id="13" creationId="{BEDB600C-B676-4842-BB2A-05675748CFF2}"/>
          </ac:picMkLst>
        </pc:picChg>
        <pc:picChg chg="add del mod modCrop">
          <ac:chgData name="Xin Zhang (FA Talent)" userId="474f572f-8271-4f60-858e-cee871e0aec6" providerId="ADAL" clId="{81C255AF-8B69-4680-BB95-64580379C2EE}" dt="2021-10-25T06:19:25.423" v="1604" actId="164"/>
          <ac:picMkLst>
            <pc:docMk/>
            <pc:sldMk cId="3477428530" sldId="262"/>
            <ac:picMk id="16" creationId="{D96D83B8-F8D2-48CC-83FD-7B29C06FD774}"/>
          </ac:picMkLst>
        </pc:picChg>
        <pc:picChg chg="mod">
          <ac:chgData name="Xin Zhang (FA Talent)" userId="474f572f-8271-4f60-858e-cee871e0aec6" providerId="ADAL" clId="{81C255AF-8B69-4680-BB95-64580379C2EE}" dt="2021-10-25T06:16:44.846" v="1578"/>
          <ac:picMkLst>
            <pc:docMk/>
            <pc:sldMk cId="3477428530" sldId="262"/>
            <ac:picMk id="20" creationId="{841A1D7D-9F2A-485F-9D8F-5C2C5BD69072}"/>
          </ac:picMkLst>
        </pc:picChg>
        <pc:picChg chg="mod">
          <ac:chgData name="Xin Zhang (FA Talent)" userId="474f572f-8271-4f60-858e-cee871e0aec6" providerId="ADAL" clId="{81C255AF-8B69-4680-BB95-64580379C2EE}" dt="2021-10-25T06:17:26.628" v="1589"/>
          <ac:picMkLst>
            <pc:docMk/>
            <pc:sldMk cId="3477428530" sldId="262"/>
            <ac:picMk id="24" creationId="{08B0F0AC-C289-4864-94F2-A466B941C900}"/>
          </ac:picMkLst>
        </pc:picChg>
        <pc:picChg chg="add del mod">
          <ac:chgData name="Xin Zhang (FA Talent)" userId="474f572f-8271-4f60-858e-cee871e0aec6" providerId="ADAL" clId="{81C255AF-8B69-4680-BB95-64580379C2EE}" dt="2021-10-25T06:18:04.454" v="1598"/>
          <ac:picMkLst>
            <pc:docMk/>
            <pc:sldMk cId="3477428530" sldId="262"/>
            <ac:picMk id="25" creationId="{A312D2D7-D6C7-48A8-B502-48DEF67D821F}"/>
          </ac:picMkLst>
        </pc:picChg>
        <pc:picChg chg="mod">
          <ac:chgData name="Xin Zhang (FA Talent)" userId="474f572f-8271-4f60-858e-cee871e0aec6" providerId="ADAL" clId="{81C255AF-8B69-4680-BB95-64580379C2EE}" dt="2021-10-25T06:19:25.423" v="1604" actId="164"/>
          <ac:picMkLst>
            <pc:docMk/>
            <pc:sldMk cId="3477428530" sldId="262"/>
            <ac:picMk id="27" creationId="{5FC790C3-B20E-46B0-A913-6D1F3926CC64}"/>
          </ac:picMkLst>
        </pc:picChg>
        <pc:picChg chg="add del mod">
          <ac:chgData name="Xin Zhang (FA Talent)" userId="474f572f-8271-4f60-858e-cee871e0aec6" providerId="ADAL" clId="{81C255AF-8B69-4680-BB95-64580379C2EE}" dt="2021-10-25T06:11:26.909" v="1493" actId="478"/>
          <ac:picMkLst>
            <pc:docMk/>
            <pc:sldMk cId="3477428530" sldId="262"/>
            <ac:picMk id="203" creationId="{B3C9E725-56F4-451B-8078-3CD55E091C46}"/>
          </ac:picMkLst>
        </pc:picChg>
      </pc:sldChg>
      <pc:sldChg chg="addSp delSp modSp mod">
        <pc:chgData name="Xin Zhang (FA Talent)" userId="474f572f-8271-4f60-858e-cee871e0aec6" providerId="ADAL" clId="{81C255AF-8B69-4680-BB95-64580379C2EE}" dt="2021-10-25T08:38:11.369" v="3608" actId="113"/>
        <pc:sldMkLst>
          <pc:docMk/>
          <pc:sldMk cId="693008337" sldId="264"/>
        </pc:sldMkLst>
        <pc:spChg chg="mod">
          <ac:chgData name="Xin Zhang (FA Talent)" userId="474f572f-8271-4f60-858e-cee871e0aec6" providerId="ADAL" clId="{81C255AF-8B69-4680-BB95-64580379C2EE}" dt="2021-10-25T08:32:22.942" v="3385" actId="207"/>
          <ac:spMkLst>
            <pc:docMk/>
            <pc:sldMk cId="693008337" sldId="264"/>
            <ac:spMk id="2" creationId="{406F07BE-A110-4D16-B09C-3A22263E81C7}"/>
          </ac:spMkLst>
        </pc:spChg>
        <pc:spChg chg="mod">
          <ac:chgData name="Xin Zhang (FA Talent)" userId="474f572f-8271-4f60-858e-cee871e0aec6" providerId="ADAL" clId="{81C255AF-8B69-4680-BB95-64580379C2EE}" dt="2021-10-25T08:32:22.942" v="3385" actId="207"/>
          <ac:spMkLst>
            <pc:docMk/>
            <pc:sldMk cId="693008337" sldId="264"/>
            <ac:spMk id="3" creationId="{F08EDFA4-97E9-431A-AAAC-39DDDBD04D56}"/>
          </ac:spMkLst>
        </pc:spChg>
        <pc:spChg chg="add del mod ord">
          <ac:chgData name="Xin Zhang (FA Talent)" userId="474f572f-8271-4f60-858e-cee871e0aec6" providerId="ADAL" clId="{81C255AF-8B69-4680-BB95-64580379C2EE}" dt="2021-10-25T08:31:56.141" v="3379" actId="478"/>
          <ac:spMkLst>
            <pc:docMk/>
            <pc:sldMk cId="693008337" sldId="264"/>
            <ac:spMk id="4" creationId="{95B87F40-6151-43A1-B422-17D04A7138CB}"/>
          </ac:spMkLst>
        </pc:spChg>
        <pc:spChg chg="add del">
          <ac:chgData name="Xin Zhang (FA Talent)" userId="474f572f-8271-4f60-858e-cee871e0aec6" providerId="ADAL" clId="{81C255AF-8B69-4680-BB95-64580379C2EE}" dt="2021-10-25T06:22:23.769" v="1629" actId="478"/>
          <ac:spMkLst>
            <pc:docMk/>
            <pc:sldMk cId="693008337" sldId="264"/>
            <ac:spMk id="21" creationId="{C3E6D29D-B15D-470D-8D99-28E07A9D814F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22" creationId="{7CA89015-1B43-468F-8988-E90528372E42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23" creationId="{111381DD-238F-421D-A76D-F249FA0CF22D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26" creationId="{6E28BAD7-1F66-40AB-8958-EF9AAD539848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28" creationId="{F11D4F78-EF58-4E38-9560-1664F3BD5750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29" creationId="{727957E8-1920-4FDB-8C80-B1C3DCD637AA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31" creationId="{25E0730C-8410-484D-901E-641C93A3B814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33" creationId="{AFFAF104-605F-44CE-B9DF-DD70255AEBA5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34" creationId="{8C511EE9-95F5-4725-9F03-D66D28E16025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35" creationId="{D202ACCF-F732-4B9B-94A9-95742F2C1C3A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37" creationId="{88ABD9DC-DBF5-4890-85A2-8385E4A9341E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38" creationId="{D1FD3B5A-032D-432C-852C-2038D59ED64D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39" creationId="{E04C11B7-FE65-42F2-8398-080A0C676264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41" creationId="{2E6F5DB1-91A8-4D42-B10F-28598F7CA2D0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42" creationId="{82750E31-9E5F-422A-A32D-EBEA8AFA45CB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52" creationId="{4FBA8AFA-AB81-4F5F-90CF-8C938040B405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53" creationId="{B85313F5-CBC7-4838-9A7A-B28AF21796F5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54" creationId="{8B9ADB8A-C477-48EC-9062-1A46D7AC7308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55" creationId="{56EC9C99-7123-4FD1-AD26-877E0FE498A9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56" creationId="{E24AB51C-64B9-4BAF-BA37-7A5BA8A5B9EF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57" creationId="{70CC62C2-EF92-4D7E-BF94-48ECCBE1577F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58" creationId="{D895684D-ED92-4568-AAAB-D3E8A1CAFF18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59" creationId="{BAD52ADA-B494-4332-8B93-B12CF45E61B2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60" creationId="{D4C34B0A-5210-4AAD-BFB0-3C173718D72D}"/>
          </ac:spMkLst>
        </pc:spChg>
        <pc:spChg chg="del">
          <ac:chgData name="Xin Zhang (FA Talent)" userId="474f572f-8271-4f60-858e-cee871e0aec6" providerId="ADAL" clId="{81C255AF-8B69-4680-BB95-64580379C2EE}" dt="2021-10-25T06:22:06.592" v="1621" actId="478"/>
          <ac:spMkLst>
            <pc:docMk/>
            <pc:sldMk cId="693008337" sldId="264"/>
            <ac:spMk id="70" creationId="{CD12D641-CAB9-4277-8902-F1C9EC85F063}"/>
          </ac:spMkLst>
        </pc:spChg>
        <pc:spChg chg="add del mod">
          <ac:chgData name="Xin Zhang (FA Talent)" userId="474f572f-8271-4f60-858e-cee871e0aec6" providerId="ADAL" clId="{81C255AF-8B69-4680-BB95-64580379C2EE}" dt="2021-10-25T06:27:21.241" v="1716" actId="478"/>
          <ac:spMkLst>
            <pc:docMk/>
            <pc:sldMk cId="693008337" sldId="264"/>
            <ac:spMk id="82" creationId="{DEA9F325-8A47-48E2-8418-1584C1C23154}"/>
          </ac:spMkLst>
        </pc:spChg>
        <pc:spChg chg="add del mod">
          <ac:chgData name="Xin Zhang (FA Talent)" userId="474f572f-8271-4f60-858e-cee871e0aec6" providerId="ADAL" clId="{81C255AF-8B69-4680-BB95-64580379C2EE}" dt="2021-10-25T08:33:52.854" v="3465" actId="478"/>
          <ac:spMkLst>
            <pc:docMk/>
            <pc:sldMk cId="693008337" sldId="264"/>
            <ac:spMk id="83" creationId="{38ECBAF6-CC32-427B-BA36-E9C75D9E21C8}"/>
          </ac:spMkLst>
        </pc:spChg>
        <pc:spChg chg="add del mod">
          <ac:chgData name="Xin Zhang (FA Talent)" userId="474f572f-8271-4f60-858e-cee871e0aec6" providerId="ADAL" clId="{81C255AF-8B69-4680-BB95-64580379C2EE}" dt="2021-10-25T08:33:52.854" v="3465" actId="478"/>
          <ac:spMkLst>
            <pc:docMk/>
            <pc:sldMk cId="693008337" sldId="264"/>
            <ac:spMk id="84" creationId="{E92E31F6-21F7-4F42-B8C9-E370256A717E}"/>
          </ac:spMkLst>
        </pc:spChg>
        <pc:spChg chg="add del mod">
          <ac:chgData name="Xin Zhang (FA Talent)" userId="474f572f-8271-4f60-858e-cee871e0aec6" providerId="ADAL" clId="{81C255AF-8B69-4680-BB95-64580379C2EE}" dt="2021-10-25T08:33:52.854" v="3465" actId="478"/>
          <ac:spMkLst>
            <pc:docMk/>
            <pc:sldMk cId="693008337" sldId="264"/>
            <ac:spMk id="85" creationId="{0278F36D-0B5D-492A-BF01-A9D1C5B39964}"/>
          </ac:spMkLst>
        </pc:spChg>
        <pc:spChg chg="add mod">
          <ac:chgData name="Xin Zhang (FA Talent)" userId="474f572f-8271-4f60-858e-cee871e0aec6" providerId="ADAL" clId="{81C255AF-8B69-4680-BB95-64580379C2EE}" dt="2021-10-25T08:37:12.538" v="3601" actId="552"/>
          <ac:spMkLst>
            <pc:docMk/>
            <pc:sldMk cId="693008337" sldId="264"/>
            <ac:spMk id="87" creationId="{807CF798-5E85-403C-BC51-440896C6A804}"/>
          </ac:spMkLst>
        </pc:spChg>
        <pc:spChg chg="add del mod">
          <ac:chgData name="Xin Zhang (FA Talent)" userId="474f572f-8271-4f60-858e-cee871e0aec6" providerId="ADAL" clId="{81C255AF-8B69-4680-BB95-64580379C2EE}" dt="2021-10-25T08:34:28.722" v="3472" actId="478"/>
          <ac:spMkLst>
            <pc:docMk/>
            <pc:sldMk cId="693008337" sldId="264"/>
            <ac:spMk id="88" creationId="{B62036CB-5F9B-4FAA-906E-4312CE5DEE84}"/>
          </ac:spMkLst>
        </pc:spChg>
        <pc:spChg chg="add mod">
          <ac:chgData name="Xin Zhang (FA Talent)" userId="474f572f-8271-4f60-858e-cee871e0aec6" providerId="ADAL" clId="{81C255AF-8B69-4680-BB95-64580379C2EE}" dt="2021-10-25T08:38:11.369" v="3608" actId="113"/>
          <ac:spMkLst>
            <pc:docMk/>
            <pc:sldMk cId="693008337" sldId="264"/>
            <ac:spMk id="90" creationId="{E1577017-35F8-4CF3-BECF-5260CB68B716}"/>
          </ac:spMkLst>
        </pc:spChg>
        <pc:spChg chg="add mod">
          <ac:chgData name="Xin Zhang (FA Talent)" userId="474f572f-8271-4f60-858e-cee871e0aec6" providerId="ADAL" clId="{81C255AF-8B69-4680-BB95-64580379C2EE}" dt="2021-10-25T08:33:38.168" v="3463"/>
          <ac:spMkLst>
            <pc:docMk/>
            <pc:sldMk cId="693008337" sldId="264"/>
            <ac:spMk id="91" creationId="{6EA71509-47F9-4EBA-9CCD-0BE769171233}"/>
          </ac:spMkLst>
        </pc:spChg>
        <pc:spChg chg="add mod">
          <ac:chgData name="Xin Zhang (FA Talent)" userId="474f572f-8271-4f60-858e-cee871e0aec6" providerId="ADAL" clId="{81C255AF-8B69-4680-BB95-64580379C2EE}" dt="2021-10-25T08:33:01.192" v="3391"/>
          <ac:spMkLst>
            <pc:docMk/>
            <pc:sldMk cId="693008337" sldId="264"/>
            <ac:spMk id="92" creationId="{C629DB36-0CAF-472C-95EE-F4726FF562C6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94" creationId="{83500445-E965-4F51-A650-33381630A224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95" creationId="{9FD71389-8CEE-4A0B-8CB1-BABEBF002933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96" creationId="{3EB47DDD-2F62-4AA4-A589-1CF674E04836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97" creationId="{7E16EECA-DF93-466E-82F1-B99E2CF7CDC7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98" creationId="{ADC88828-0F7A-4806-85B3-CA8E09C86602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99" creationId="{8EBFE3A7-1DD4-4C62-90A5-E158250C09D3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100" creationId="{5C8E5DF9-52FC-49B3-8059-CF7C4B7DAD0D}"/>
          </ac:spMkLst>
        </pc:spChg>
        <pc:spChg chg="add mod">
          <ac:chgData name="Xin Zhang (FA Talent)" userId="474f572f-8271-4f60-858e-cee871e0aec6" providerId="ADAL" clId="{81C255AF-8B69-4680-BB95-64580379C2EE}" dt="2021-10-25T08:38:11.369" v="3608" actId="113"/>
          <ac:spMkLst>
            <pc:docMk/>
            <pc:sldMk cId="693008337" sldId="264"/>
            <ac:spMk id="101" creationId="{3E66A578-9606-42DA-BD91-D6B1A7C66988}"/>
          </ac:spMkLst>
        </pc:spChg>
        <pc:spChg chg="add mod">
          <ac:chgData name="Xin Zhang (FA Talent)" userId="474f572f-8271-4f60-858e-cee871e0aec6" providerId="ADAL" clId="{81C255AF-8B69-4680-BB95-64580379C2EE}" dt="2021-10-25T08:33:35.136" v="3462" actId="20577"/>
          <ac:spMkLst>
            <pc:docMk/>
            <pc:sldMk cId="693008337" sldId="264"/>
            <ac:spMk id="102" creationId="{7D96B9E2-51C8-4471-AF01-4D737C4A421D}"/>
          </ac:spMkLst>
        </pc:spChg>
        <pc:spChg chg="add mod">
          <ac:chgData name="Xin Zhang (FA Talent)" userId="474f572f-8271-4f60-858e-cee871e0aec6" providerId="ADAL" clId="{81C255AF-8B69-4680-BB95-64580379C2EE}" dt="2021-10-25T08:32:59.937" v="3390"/>
          <ac:spMkLst>
            <pc:docMk/>
            <pc:sldMk cId="693008337" sldId="264"/>
            <ac:spMk id="103" creationId="{EEAD22EC-0322-453B-9EA7-34266475CD6D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105" creationId="{350B196D-D06C-4CE8-856D-BCD19D5429FC}"/>
          </ac:spMkLst>
        </pc:spChg>
        <pc:spChg chg="mod">
          <ac:chgData name="Xin Zhang (FA Talent)" userId="474f572f-8271-4f60-858e-cee871e0aec6" providerId="ADAL" clId="{81C255AF-8B69-4680-BB95-64580379C2EE}" dt="2021-10-25T08:32:42.751" v="3387" actId="1076"/>
          <ac:spMkLst>
            <pc:docMk/>
            <pc:sldMk cId="693008337" sldId="264"/>
            <ac:spMk id="106" creationId="{C3482E59-C1AF-4DAF-B543-7A2083032004}"/>
          </ac:spMkLst>
        </pc:spChg>
        <pc:spChg chg="add del mod">
          <ac:chgData name="Xin Zhang (FA Talent)" userId="474f572f-8271-4f60-858e-cee871e0aec6" providerId="ADAL" clId="{81C255AF-8B69-4680-BB95-64580379C2EE}" dt="2021-10-25T08:32:38.780" v="3386" actId="478"/>
          <ac:spMkLst>
            <pc:docMk/>
            <pc:sldMk cId="693008337" sldId="264"/>
            <ac:spMk id="107" creationId="{A82B2D34-762E-4A32-B481-4E31E499AC66}"/>
          </ac:spMkLst>
        </pc:spChg>
        <pc:spChg chg="add del mod">
          <ac:chgData name="Xin Zhang (FA Talent)" userId="474f572f-8271-4f60-858e-cee871e0aec6" providerId="ADAL" clId="{81C255AF-8B69-4680-BB95-64580379C2EE}" dt="2021-10-25T08:32:38.780" v="3386" actId="478"/>
          <ac:spMkLst>
            <pc:docMk/>
            <pc:sldMk cId="693008337" sldId="264"/>
            <ac:spMk id="108" creationId="{9DF684C0-A132-4FBF-AD8C-16204C9B4446}"/>
          </ac:spMkLst>
        </pc:spChg>
        <pc:spChg chg="add del mod">
          <ac:chgData name="Xin Zhang (FA Talent)" userId="474f572f-8271-4f60-858e-cee871e0aec6" providerId="ADAL" clId="{81C255AF-8B69-4680-BB95-64580379C2EE}" dt="2021-10-25T08:32:38.780" v="3386" actId="478"/>
          <ac:spMkLst>
            <pc:docMk/>
            <pc:sldMk cId="693008337" sldId="264"/>
            <ac:spMk id="109" creationId="{0A9FC64D-2F88-426A-98F1-9A229EC6FF55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1" creationId="{E8635C1E-83D7-4ED7-B66C-CA06A369A6FD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2" creationId="{7BA07C46-67EF-4A95-9259-62F218F32649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3" creationId="{88CE8F46-4020-4349-8271-261C594403C8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4" creationId="{1C442B30-6297-4C04-ADA2-7BF47F4C4FC7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5" creationId="{749D1A93-F11A-464E-AF9B-AB672AE6D2D3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6" creationId="{C8725295-5A9C-4D07-9504-4D6588F3B2A4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7" creationId="{7E559745-2590-4571-A5A3-6C8AAEBD26FD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8" creationId="{1D81E945-0A1F-4735-9243-580DFE6B1C74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19" creationId="{FB3039EE-6B22-4C38-A126-E776144D7787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20" creationId="{B00892BD-7EC3-4C64-BE1F-36DD0384691E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21" creationId="{4D429412-DE2F-46FB-8A35-9FB65555ED86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22" creationId="{9AE411DA-ADEF-4FCB-9601-CEA46C7E9F54}"/>
          </ac:spMkLst>
        </pc:spChg>
        <pc:spChg chg="mod">
          <ac:chgData name="Xin Zhang (FA Talent)" userId="474f572f-8271-4f60-858e-cee871e0aec6" providerId="ADAL" clId="{81C255AF-8B69-4680-BB95-64580379C2EE}" dt="2021-10-25T08:32:04.200" v="3382"/>
          <ac:spMkLst>
            <pc:docMk/>
            <pc:sldMk cId="693008337" sldId="264"/>
            <ac:spMk id="123" creationId="{792C9B4A-F7A9-4890-A4D8-A5454EDCF289}"/>
          </ac:spMkLst>
        </pc:spChg>
        <pc:spChg chg="add mod">
          <ac:chgData name="Xin Zhang (FA Talent)" userId="474f572f-8271-4f60-858e-cee871e0aec6" providerId="ADAL" clId="{81C255AF-8B69-4680-BB95-64580379C2EE}" dt="2021-10-25T08:36:18.844" v="3591" actId="552"/>
          <ac:spMkLst>
            <pc:docMk/>
            <pc:sldMk cId="693008337" sldId="264"/>
            <ac:spMk id="124" creationId="{66EE51CA-25C1-40E6-88E5-7A1F4CE9A8F6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28" creationId="{CE17406C-635F-4AF7-A752-EC3A2AEC1AA7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29" creationId="{A856727A-3E58-4EEA-922F-77D2875D413C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0" creationId="{51EBB34C-75F3-47C5-97E6-9B29D5192A79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1" creationId="{0245B199-42B9-4823-9DEE-F66DC72546B2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2" creationId="{491D68AC-A46C-4C12-8508-4DB8A6BD69CC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3" creationId="{AA917FE1-6630-4A45-A8D3-8D1EDF85533A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4" creationId="{1B8EFC7A-F809-4FE6-8CF4-1906AD14E82C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5" creationId="{29BAA31A-8D2B-466B-B489-F032C8C9DDB7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6" creationId="{406A5EFC-04BF-47BF-A263-7BC53C74176A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7" creationId="{0C7B8610-3A28-421E-928E-3AE2FFBFC064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8" creationId="{5EF1D6A7-BC6C-46E9-9099-8899A4BCE594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39" creationId="{62968BDF-D347-4939-BD21-C296768B36FA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40" creationId="{22FB3420-6307-488F-97DF-C2D8DDC7BF09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41" creationId="{4269A47D-BBD6-451A-BF25-E4659AD176E6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42" creationId="{EBF773B4-E94C-4BEC-A444-F21C35644D30}"/>
          </ac:spMkLst>
        </pc:spChg>
        <pc:spChg chg="mod">
          <ac:chgData name="Xin Zhang (FA Talent)" userId="474f572f-8271-4f60-858e-cee871e0aec6" providerId="ADAL" clId="{81C255AF-8B69-4680-BB95-64580379C2EE}" dt="2021-10-25T08:35:45.895" v="3496" actId="165"/>
          <ac:spMkLst>
            <pc:docMk/>
            <pc:sldMk cId="693008337" sldId="264"/>
            <ac:spMk id="143" creationId="{6D748DDF-34F1-4B64-BA66-ECE5039E1C37}"/>
          </ac:spMkLst>
        </pc:spChg>
        <pc:spChg chg="mod topLvl">
          <ac:chgData name="Xin Zhang (FA Talent)" userId="474f572f-8271-4f60-858e-cee871e0aec6" providerId="ADAL" clId="{81C255AF-8B69-4680-BB95-64580379C2EE}" dt="2021-10-25T08:34:57.264" v="3487" actId="164"/>
          <ac:spMkLst>
            <pc:docMk/>
            <pc:sldMk cId="693008337" sldId="264"/>
            <ac:spMk id="145" creationId="{04464301-BE57-40EC-B9AA-1A98A9F0B59A}"/>
          </ac:spMkLst>
        </pc:spChg>
        <pc:spChg chg="mod topLvl">
          <ac:chgData name="Xin Zhang (FA Talent)" userId="474f572f-8271-4f60-858e-cee871e0aec6" providerId="ADAL" clId="{81C255AF-8B69-4680-BB95-64580379C2EE}" dt="2021-10-25T08:34:57.264" v="3487" actId="164"/>
          <ac:spMkLst>
            <pc:docMk/>
            <pc:sldMk cId="693008337" sldId="264"/>
            <ac:spMk id="146" creationId="{1A41CB4D-94BA-48E6-AA89-C8FDF9792FA8}"/>
          </ac:spMkLst>
        </pc:spChg>
        <pc:grpChg chg="add del mod">
          <ac:chgData name="Xin Zhang (FA Talent)" userId="474f572f-8271-4f60-858e-cee871e0aec6" providerId="ADAL" clId="{81C255AF-8B69-4680-BB95-64580379C2EE}" dt="2021-10-25T08:34:55.014" v="3484" actId="165"/>
          <ac:grpSpMkLst>
            <pc:docMk/>
            <pc:sldMk cId="693008337" sldId="264"/>
            <ac:grpSpMk id="9" creationId="{38133AD2-B534-4709-BBC3-8AD957E2F83D}"/>
          </ac:grpSpMkLst>
        </pc:grpChg>
        <pc:grpChg chg="add mod">
          <ac:chgData name="Xin Zhang (FA Talent)" userId="474f572f-8271-4f60-858e-cee871e0aec6" providerId="ADAL" clId="{81C255AF-8B69-4680-BB95-64580379C2EE}" dt="2021-10-25T08:35:30.773" v="3491" actId="1076"/>
          <ac:grpSpMkLst>
            <pc:docMk/>
            <pc:sldMk cId="693008337" sldId="264"/>
            <ac:grpSpMk id="10" creationId="{10309D00-4A52-4332-8E83-8205811DA909}"/>
          </ac:grpSpMkLst>
        </pc:grpChg>
        <pc:grpChg chg="del">
          <ac:chgData name="Xin Zhang (FA Talent)" userId="474f572f-8271-4f60-858e-cee871e0aec6" providerId="ADAL" clId="{81C255AF-8B69-4680-BB95-64580379C2EE}" dt="2021-10-25T06:22:06.592" v="1621" actId="478"/>
          <ac:grpSpMkLst>
            <pc:docMk/>
            <pc:sldMk cId="693008337" sldId="264"/>
            <ac:grpSpMk id="43" creationId="{D77783C7-3574-490B-82E2-84E39622B709}"/>
          </ac:grpSpMkLst>
        </pc:grpChg>
        <pc:grpChg chg="del">
          <ac:chgData name="Xin Zhang (FA Talent)" userId="474f572f-8271-4f60-858e-cee871e0aec6" providerId="ADAL" clId="{81C255AF-8B69-4680-BB95-64580379C2EE}" dt="2021-10-25T06:22:06.592" v="1621" actId="478"/>
          <ac:grpSpMkLst>
            <pc:docMk/>
            <pc:sldMk cId="693008337" sldId="264"/>
            <ac:grpSpMk id="61" creationId="{E18E1278-5151-452B-B88C-E3149DAFD691}"/>
          </ac:grpSpMkLst>
        </pc:grpChg>
        <pc:grpChg chg="del">
          <ac:chgData name="Xin Zhang (FA Talent)" userId="474f572f-8271-4f60-858e-cee871e0aec6" providerId="ADAL" clId="{81C255AF-8B69-4680-BB95-64580379C2EE}" dt="2021-10-25T06:22:06.592" v="1621" actId="478"/>
          <ac:grpSpMkLst>
            <pc:docMk/>
            <pc:sldMk cId="693008337" sldId="264"/>
            <ac:grpSpMk id="71" creationId="{0469AA5E-F336-404C-9AD4-CFCDD998AE34}"/>
          </ac:grpSpMkLst>
        </pc:grpChg>
        <pc:grpChg chg="add mod">
          <ac:chgData name="Xin Zhang (FA Talent)" userId="474f572f-8271-4f60-858e-cee871e0aec6" providerId="ADAL" clId="{81C255AF-8B69-4680-BB95-64580379C2EE}" dt="2021-10-25T08:35:10.794" v="3489" actId="207"/>
          <ac:grpSpMkLst>
            <pc:docMk/>
            <pc:sldMk cId="693008337" sldId="264"/>
            <ac:grpSpMk id="93" creationId="{8D0AD801-7751-4A16-95C8-190404DD6AB8}"/>
          </ac:grpSpMkLst>
        </pc:grpChg>
        <pc:grpChg chg="add mod">
          <ac:chgData name="Xin Zhang (FA Talent)" userId="474f572f-8271-4f60-858e-cee871e0aec6" providerId="ADAL" clId="{81C255AF-8B69-4680-BB95-64580379C2EE}" dt="2021-10-25T08:35:10.794" v="3489" actId="207"/>
          <ac:grpSpMkLst>
            <pc:docMk/>
            <pc:sldMk cId="693008337" sldId="264"/>
            <ac:grpSpMk id="104" creationId="{992C7ACB-695F-4E86-BC5F-290E44A1EB78}"/>
          </ac:grpSpMkLst>
        </pc:grpChg>
        <pc:grpChg chg="add del mod">
          <ac:chgData name="Xin Zhang (FA Talent)" userId="474f572f-8271-4f60-858e-cee871e0aec6" providerId="ADAL" clId="{81C255AF-8B69-4680-BB95-64580379C2EE}" dt="2021-10-25T08:32:38.780" v="3386" actId="478"/>
          <ac:grpSpMkLst>
            <pc:docMk/>
            <pc:sldMk cId="693008337" sldId="264"/>
            <ac:grpSpMk id="110" creationId="{4226B6DA-83DE-4E8C-8A19-894FE7378376}"/>
          </ac:grpSpMkLst>
        </pc:grpChg>
        <pc:grpChg chg="add del mod">
          <ac:chgData name="Xin Zhang (FA Talent)" userId="474f572f-8271-4f60-858e-cee871e0aec6" providerId="ADAL" clId="{81C255AF-8B69-4680-BB95-64580379C2EE}" dt="2021-10-25T08:35:45.895" v="3496" actId="165"/>
          <ac:grpSpMkLst>
            <pc:docMk/>
            <pc:sldMk cId="693008337" sldId="264"/>
            <ac:grpSpMk id="125" creationId="{756DFE9C-483E-4002-BB61-6A713F1E1805}"/>
          </ac:grpSpMkLst>
        </pc:grpChg>
        <pc:grpChg chg="mod topLvl">
          <ac:chgData name="Xin Zhang (FA Talent)" userId="474f572f-8271-4f60-858e-cee871e0aec6" providerId="ADAL" clId="{81C255AF-8B69-4680-BB95-64580379C2EE}" dt="2021-10-25T08:36:55.108" v="3599" actId="12788"/>
          <ac:grpSpMkLst>
            <pc:docMk/>
            <pc:sldMk cId="693008337" sldId="264"/>
            <ac:grpSpMk id="126" creationId="{DD362F11-35B8-49D9-89C1-D9335FC2D4C2}"/>
          </ac:grpSpMkLst>
        </pc:grpChg>
        <pc:grpChg chg="del mod topLvl">
          <ac:chgData name="Xin Zhang (FA Talent)" userId="474f572f-8271-4f60-858e-cee871e0aec6" providerId="ADAL" clId="{81C255AF-8B69-4680-BB95-64580379C2EE}" dt="2021-10-25T08:36:29.297" v="3592" actId="478"/>
          <ac:grpSpMkLst>
            <pc:docMk/>
            <pc:sldMk cId="693008337" sldId="264"/>
            <ac:grpSpMk id="127" creationId="{91CA073E-E453-48FF-8CBF-E7E716470D12}"/>
          </ac:grpSpMkLst>
        </pc:grpChg>
        <pc:grpChg chg="add del mod">
          <ac:chgData name="Xin Zhang (FA Talent)" userId="474f572f-8271-4f60-858e-cee871e0aec6" providerId="ADAL" clId="{81C255AF-8B69-4680-BB95-64580379C2EE}" dt="2021-10-25T08:34:34.875" v="3474" actId="165"/>
          <ac:grpSpMkLst>
            <pc:docMk/>
            <pc:sldMk cId="693008337" sldId="264"/>
            <ac:grpSpMk id="144" creationId="{CFBD6E28-AAEC-483F-BF6A-C2AC36D09491}"/>
          </ac:grpSpMkLst>
        </pc:grpChg>
        <pc:picChg chg="add del mod">
          <ac:chgData name="Xin Zhang (FA Talent)" userId="474f572f-8271-4f60-858e-cee871e0aec6" providerId="ADAL" clId="{81C255AF-8B69-4680-BB95-64580379C2EE}" dt="2021-10-25T06:28:17.629" v="1729" actId="21"/>
          <ac:picMkLst>
            <pc:docMk/>
            <pc:sldMk cId="693008337" sldId="264"/>
            <ac:picMk id="8" creationId="{A5FE7963-CFE1-4D50-BD95-1056EF6CDD06}"/>
          </ac:picMkLst>
        </pc:picChg>
        <pc:picChg chg="add del mod">
          <ac:chgData name="Xin Zhang (FA Talent)" userId="474f572f-8271-4f60-858e-cee871e0aec6" providerId="ADAL" clId="{81C255AF-8B69-4680-BB95-64580379C2EE}" dt="2021-10-25T06:26:05.812" v="1699" actId="478"/>
          <ac:picMkLst>
            <pc:docMk/>
            <pc:sldMk cId="693008337" sldId="264"/>
            <ac:picMk id="80" creationId="{5CA7B352-B38E-420D-8ADA-F5A8BDF8BA01}"/>
          </ac:picMkLst>
        </pc:picChg>
        <pc:picChg chg="add del mod">
          <ac:chgData name="Xin Zhang (FA Talent)" userId="474f572f-8271-4f60-858e-cee871e0aec6" providerId="ADAL" clId="{81C255AF-8B69-4680-BB95-64580379C2EE}" dt="2021-10-25T08:31:58.802" v="3380" actId="478"/>
          <ac:picMkLst>
            <pc:docMk/>
            <pc:sldMk cId="693008337" sldId="264"/>
            <ac:picMk id="81" creationId="{8AE15EE0-A5E0-42CF-A5B1-EB85A59EDF38}"/>
          </ac:picMkLst>
        </pc:picChg>
        <pc:picChg chg="add del mod ord">
          <ac:chgData name="Xin Zhang (FA Talent)" userId="474f572f-8271-4f60-858e-cee871e0aec6" providerId="ADAL" clId="{81C255AF-8B69-4680-BB95-64580379C2EE}" dt="2021-10-25T08:36:14.837" v="3590" actId="478"/>
          <ac:picMkLst>
            <pc:docMk/>
            <pc:sldMk cId="693008337" sldId="264"/>
            <ac:picMk id="86" creationId="{7B566C66-14C8-4EF7-A113-B2661D6EF498}"/>
          </ac:picMkLst>
        </pc:picChg>
        <pc:picChg chg="add mod ord">
          <ac:chgData name="Xin Zhang (FA Talent)" userId="474f572f-8271-4f60-858e-cee871e0aec6" providerId="ADAL" clId="{81C255AF-8B69-4680-BB95-64580379C2EE}" dt="2021-10-25T08:36:18.844" v="3591" actId="552"/>
          <ac:picMkLst>
            <pc:docMk/>
            <pc:sldMk cId="693008337" sldId="264"/>
            <ac:picMk id="147" creationId="{B143A4A7-6116-4BB3-BCFE-EB7F84E63D8E}"/>
          </ac:picMkLst>
        </pc:picChg>
        <pc:picChg chg="add mod">
          <ac:chgData name="Xin Zhang (FA Talent)" userId="474f572f-8271-4f60-858e-cee871e0aec6" providerId="ADAL" clId="{81C255AF-8B69-4680-BB95-64580379C2EE}" dt="2021-10-25T08:36:55.108" v="3599" actId="12788"/>
          <ac:picMkLst>
            <pc:docMk/>
            <pc:sldMk cId="693008337" sldId="264"/>
            <ac:picMk id="148" creationId="{3C628DD1-EABE-4BA4-A2DA-3F5B19817FDC}"/>
          </ac:picMkLst>
        </pc:picChg>
        <pc:cxnChg chg="add del mod">
          <ac:chgData name="Xin Zhang (FA Talent)" userId="474f572f-8271-4f60-858e-cee871e0aec6" providerId="ADAL" clId="{81C255AF-8B69-4680-BB95-64580379C2EE}" dt="2021-10-25T08:33:52.854" v="3465" actId="478"/>
          <ac:cxnSpMkLst>
            <pc:docMk/>
            <pc:sldMk cId="693008337" sldId="264"/>
            <ac:cxnSpMk id="6" creationId="{13A3962A-6328-4FE6-8AAA-18392D96B6DB}"/>
          </ac:cxnSpMkLst>
        </pc:cxnChg>
        <pc:cxnChg chg="add mod">
          <ac:chgData name="Xin Zhang (FA Talent)" userId="474f572f-8271-4f60-858e-cee871e0aec6" providerId="ADAL" clId="{81C255AF-8B69-4680-BB95-64580379C2EE}" dt="2021-10-25T08:37:24.531" v="3606" actId="1076"/>
          <ac:cxnSpMkLst>
            <pc:docMk/>
            <pc:sldMk cId="693008337" sldId="264"/>
            <ac:cxnSpMk id="12" creationId="{6BACB9C9-F7C9-4FC2-9508-5BE99E71538C}"/>
          </ac:cxnSpMkLst>
        </pc:cxnChg>
        <pc:cxnChg chg="add del mod">
          <ac:chgData name="Xin Zhang (FA Talent)" userId="474f572f-8271-4f60-858e-cee871e0aec6" providerId="ADAL" clId="{81C255AF-8B69-4680-BB95-64580379C2EE}" dt="2021-10-25T08:34:42.361" v="3479" actId="478"/>
          <ac:cxnSpMkLst>
            <pc:docMk/>
            <pc:sldMk cId="693008337" sldId="264"/>
            <ac:cxnSpMk id="89" creationId="{B26A3D02-1E51-4503-A231-7902DB3548DA}"/>
          </ac:cxnSpMkLst>
        </pc:cxnChg>
      </pc:sldChg>
      <pc:sldChg chg="addSp delSp modSp mod">
        <pc:chgData name="Xin Zhang (FA Talent)" userId="474f572f-8271-4f60-858e-cee871e0aec6" providerId="ADAL" clId="{81C255AF-8B69-4680-BB95-64580379C2EE}" dt="2021-10-25T06:53:26.559" v="1816" actId="164"/>
        <pc:sldMkLst>
          <pc:docMk/>
          <pc:sldMk cId="2118544944" sldId="265"/>
        </pc:sldMkLst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35" creationId="{F91A0F07-2C60-418E-9F2B-04D99B528C03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36" creationId="{0D3BEB4A-7F81-4223-964A-F930D56E3187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37" creationId="{8D68F8B9-218C-4B0A-A474-ABF8A5E53CFD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39" creationId="{618AFC26-EB3C-4B62-BA9C-043713F3CB19}"/>
          </ac:spMkLst>
        </pc:spChg>
        <pc:spChg chg="mod topLvl">
          <ac:chgData name="Xin Zhang (FA Talent)" userId="474f572f-8271-4f60-858e-cee871e0aec6" providerId="ADAL" clId="{81C255AF-8B69-4680-BB95-64580379C2EE}" dt="2021-10-25T05:49:24.132" v="1228" actId="207"/>
          <ac:spMkLst>
            <pc:docMk/>
            <pc:sldMk cId="2118544944" sldId="265"/>
            <ac:spMk id="56" creationId="{36EE4110-F266-4FFF-A1A9-5FC5E3DF1E4D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57" creationId="{2A0A637E-30AE-4ACB-951A-B3D047AB9B2D}"/>
          </ac:spMkLst>
        </pc:spChg>
        <pc:spChg chg="mod topLvl">
          <ac:chgData name="Xin Zhang (FA Talent)" userId="474f572f-8271-4f60-858e-cee871e0aec6" providerId="ADAL" clId="{81C255AF-8B69-4680-BB95-64580379C2EE}" dt="2021-10-25T06:53:19.700" v="1812" actId="164"/>
          <ac:spMkLst>
            <pc:docMk/>
            <pc:sldMk cId="2118544944" sldId="265"/>
            <ac:spMk id="58" creationId="{D20BF547-58AC-4C9A-9907-1311AC346FDE}"/>
          </ac:spMkLst>
        </pc:spChg>
        <pc:spChg chg="mod topLvl">
          <ac:chgData name="Xin Zhang (FA Talent)" userId="474f572f-8271-4f60-858e-cee871e0aec6" providerId="ADAL" clId="{81C255AF-8B69-4680-BB95-64580379C2EE}" dt="2021-10-25T06:53:19.700" v="1812" actId="164"/>
          <ac:spMkLst>
            <pc:docMk/>
            <pc:sldMk cId="2118544944" sldId="265"/>
            <ac:spMk id="59" creationId="{D4DED749-1942-4E18-B3D9-7224180C9216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60" creationId="{F5E60E99-7DB4-4D49-92AD-63892AB16655}"/>
          </ac:spMkLst>
        </pc:spChg>
        <pc:spChg chg="mod topLvl">
          <ac:chgData name="Xin Zhang (FA Talent)" userId="474f572f-8271-4f60-858e-cee871e0aec6" providerId="ADAL" clId="{81C255AF-8B69-4680-BB95-64580379C2EE}" dt="2021-10-25T06:53:24.146" v="1815" actId="164"/>
          <ac:spMkLst>
            <pc:docMk/>
            <pc:sldMk cId="2118544944" sldId="265"/>
            <ac:spMk id="61" creationId="{33D2471B-ECDE-487B-AD79-29E24CD4AEA7}"/>
          </ac:spMkLst>
        </pc:spChg>
        <pc:spChg chg="mod topLvl">
          <ac:chgData name="Xin Zhang (FA Talent)" userId="474f572f-8271-4f60-858e-cee871e0aec6" providerId="ADAL" clId="{81C255AF-8B69-4680-BB95-64580379C2EE}" dt="2021-10-25T06:53:24.146" v="1815" actId="164"/>
          <ac:spMkLst>
            <pc:docMk/>
            <pc:sldMk cId="2118544944" sldId="265"/>
            <ac:spMk id="62" creationId="{55AEBF7C-D5F7-4920-AD4B-F0E6E8BEF5BD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63" creationId="{0AA1D27C-F19C-468C-9892-9490EC963770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64" creationId="{96F4AA3A-AFEF-4754-98B5-610C70C1C62C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65" creationId="{03CEE35F-B096-4DA4-B9DB-27FDFE7CBC31}"/>
          </ac:spMkLst>
        </pc:spChg>
        <pc:spChg chg="mod topLvl">
          <ac:chgData name="Xin Zhang (FA Talent)" userId="474f572f-8271-4f60-858e-cee871e0aec6" providerId="ADAL" clId="{81C255AF-8B69-4680-BB95-64580379C2EE}" dt="2021-10-25T06:53:26.559" v="1816" actId="164"/>
          <ac:spMkLst>
            <pc:docMk/>
            <pc:sldMk cId="2118544944" sldId="265"/>
            <ac:spMk id="66" creationId="{F4DE91DF-3695-4A1F-B506-82A82B32B3BB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67" creationId="{6F9FC777-B628-471D-9286-C20DB4FBBDB7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68" creationId="{36CBF29C-CAE2-4985-9E39-BA01356823A6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69" creationId="{EF60E543-4BE8-4AFD-ACF4-E5C98BCC7997}"/>
          </ac:spMkLst>
        </pc:spChg>
        <pc:spChg chg="mod topLvl">
          <ac:chgData name="Xin Zhang (FA Talent)" userId="474f572f-8271-4f60-858e-cee871e0aec6" providerId="ADAL" clId="{81C255AF-8B69-4680-BB95-64580379C2EE}" dt="2021-10-25T06:53:26.559" v="1816" actId="164"/>
          <ac:spMkLst>
            <pc:docMk/>
            <pc:sldMk cId="2118544944" sldId="265"/>
            <ac:spMk id="70" creationId="{8841FE69-E2E7-4D3C-92DF-36C084B13B77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77" creationId="{C9011E3C-2213-4C8A-8771-58C40AEEE2CB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131" creationId="{56DBCBC0-EB24-461A-8369-68699BDB3CC7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133" creationId="{4D1D0AA0-C6CC-4E4B-A1DB-119C29AD8FF3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135" creationId="{D38AC439-7C28-483D-A16C-9924D64B4AA5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146" creationId="{6C4DE2BD-7C38-43D8-823F-AE4A38E22732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147" creationId="{3F1F4468-23E2-4172-B1A1-D3E3085E6BB0}"/>
          </ac:spMkLst>
        </pc:spChg>
        <pc:spChg chg="del">
          <ac:chgData name="Xin Zhang (FA Talent)" userId="474f572f-8271-4f60-858e-cee871e0aec6" providerId="ADAL" clId="{81C255AF-8B69-4680-BB95-64580379C2EE}" dt="2021-10-25T05:48:33.054" v="1219" actId="478"/>
          <ac:spMkLst>
            <pc:docMk/>
            <pc:sldMk cId="2118544944" sldId="265"/>
            <ac:spMk id="148" creationId="{FE0CF2AB-060F-4D8C-98AB-FD66963933F3}"/>
          </ac:spMkLst>
        </pc:spChg>
        <pc:grpChg chg="add del mod">
          <ac:chgData name="Xin Zhang (FA Talent)" userId="474f572f-8271-4f60-858e-cee871e0aec6" providerId="ADAL" clId="{81C255AF-8B69-4680-BB95-64580379C2EE}" dt="2021-10-25T06:51:58.184" v="1800" actId="165"/>
          <ac:grpSpMkLst>
            <pc:docMk/>
            <pc:sldMk cId="2118544944" sldId="265"/>
            <ac:grpSpMk id="4" creationId="{29D40446-6D5B-485B-9629-DC58405BE146}"/>
          </ac:grpSpMkLst>
        </pc:grpChg>
        <pc:grpChg chg="add del mod">
          <ac:chgData name="Xin Zhang (FA Talent)" userId="474f572f-8271-4f60-858e-cee871e0aec6" providerId="ADAL" clId="{81C255AF-8B69-4680-BB95-64580379C2EE}" dt="2021-10-25T06:51:57.775" v="1799" actId="165"/>
          <ac:grpSpMkLst>
            <pc:docMk/>
            <pc:sldMk cId="2118544944" sldId="265"/>
            <ac:grpSpMk id="5" creationId="{1215C82F-8C38-409C-BEF1-B8A306A57AFC}"/>
          </ac:grpSpMkLst>
        </pc:grpChg>
        <pc:grpChg chg="add del mod">
          <ac:chgData name="Xin Zhang (FA Talent)" userId="474f572f-8271-4f60-858e-cee871e0aec6" providerId="ADAL" clId="{81C255AF-8B69-4680-BB95-64580379C2EE}" dt="2021-10-25T06:51:57.325" v="1798" actId="165"/>
          <ac:grpSpMkLst>
            <pc:docMk/>
            <pc:sldMk cId="2118544944" sldId="265"/>
            <ac:grpSpMk id="6" creationId="{9A1DE87E-4D4F-4454-8EE2-C098AA1DFF80}"/>
          </ac:grpSpMkLst>
        </pc:grpChg>
        <pc:grpChg chg="add mod">
          <ac:chgData name="Xin Zhang (FA Talent)" userId="474f572f-8271-4f60-858e-cee871e0aec6" providerId="ADAL" clId="{81C255AF-8B69-4680-BB95-64580379C2EE}" dt="2021-10-25T06:53:19.700" v="1812" actId="164"/>
          <ac:grpSpMkLst>
            <pc:docMk/>
            <pc:sldMk cId="2118544944" sldId="265"/>
            <ac:grpSpMk id="7" creationId="{F084697F-CA75-4D54-A9E4-BCC75B048B2F}"/>
          </ac:grpSpMkLst>
        </pc:grpChg>
        <pc:grpChg chg="add mod">
          <ac:chgData name="Xin Zhang (FA Talent)" userId="474f572f-8271-4f60-858e-cee871e0aec6" providerId="ADAL" clId="{81C255AF-8B69-4680-BB95-64580379C2EE}" dt="2021-10-25T06:53:22.377" v="1814" actId="164"/>
          <ac:grpSpMkLst>
            <pc:docMk/>
            <pc:sldMk cId="2118544944" sldId="265"/>
            <ac:grpSpMk id="8" creationId="{2D889983-8CB0-496E-94CA-C52DD92D22EB}"/>
          </ac:grpSpMkLst>
        </pc:grpChg>
        <pc:grpChg chg="add mod">
          <ac:chgData name="Xin Zhang (FA Talent)" userId="474f572f-8271-4f60-858e-cee871e0aec6" providerId="ADAL" clId="{81C255AF-8B69-4680-BB95-64580379C2EE}" dt="2021-10-25T06:53:24.146" v="1815" actId="164"/>
          <ac:grpSpMkLst>
            <pc:docMk/>
            <pc:sldMk cId="2118544944" sldId="265"/>
            <ac:grpSpMk id="9" creationId="{B5F75BD8-EAC4-4E0F-ADDE-66B5952E92D5}"/>
          </ac:grpSpMkLst>
        </pc:grpChg>
        <pc:grpChg chg="add mod">
          <ac:chgData name="Xin Zhang (FA Talent)" userId="474f572f-8271-4f60-858e-cee871e0aec6" providerId="ADAL" clId="{81C255AF-8B69-4680-BB95-64580379C2EE}" dt="2021-10-25T06:53:26.559" v="1816" actId="164"/>
          <ac:grpSpMkLst>
            <pc:docMk/>
            <pc:sldMk cId="2118544944" sldId="265"/>
            <ac:grpSpMk id="10" creationId="{97E96F1A-5761-4E63-B244-6733A4AFE13E}"/>
          </ac:grpSpMkLst>
        </pc:grpChg>
        <pc:grpChg chg="del">
          <ac:chgData name="Xin Zhang (FA Talent)" userId="474f572f-8271-4f60-858e-cee871e0aec6" providerId="ADAL" clId="{81C255AF-8B69-4680-BB95-64580379C2EE}" dt="2021-10-25T05:48:33.054" v="1219" actId="478"/>
          <ac:grpSpMkLst>
            <pc:docMk/>
            <pc:sldMk cId="2118544944" sldId="265"/>
            <ac:grpSpMk id="31" creationId="{B5A5B0EB-464F-4184-B25D-E816E2F27E78}"/>
          </ac:grpSpMkLst>
        </pc:grpChg>
        <pc:grpChg chg="add del mod">
          <ac:chgData name="Xin Zhang (FA Talent)" userId="474f572f-8271-4f60-858e-cee871e0aec6" providerId="ADAL" clId="{81C255AF-8B69-4680-BB95-64580379C2EE}" dt="2021-10-25T05:49:02.116" v="1227" actId="165"/>
          <ac:grpSpMkLst>
            <pc:docMk/>
            <pc:sldMk cId="2118544944" sldId="265"/>
            <ac:grpSpMk id="54" creationId="{F5964B8B-B489-4D9A-9722-73FC57EFDF42}"/>
          </ac:grpSpMkLst>
        </pc:grpChg>
        <pc:grpChg chg="del">
          <ac:chgData name="Xin Zhang (FA Talent)" userId="474f572f-8271-4f60-858e-cee871e0aec6" providerId="ADAL" clId="{81C255AF-8B69-4680-BB95-64580379C2EE}" dt="2021-10-25T05:48:33.054" v="1219" actId="478"/>
          <ac:grpSpMkLst>
            <pc:docMk/>
            <pc:sldMk cId="2118544944" sldId="265"/>
            <ac:grpSpMk id="83" creationId="{74CA7F74-6970-4B5A-AF28-57F19EF51F63}"/>
          </ac:grpSpMkLst>
        </pc:grpChg>
        <pc:grpChg chg="del">
          <ac:chgData name="Xin Zhang (FA Talent)" userId="474f572f-8271-4f60-858e-cee871e0aec6" providerId="ADAL" clId="{81C255AF-8B69-4680-BB95-64580379C2EE}" dt="2021-10-25T05:48:33.054" v="1219" actId="478"/>
          <ac:grpSpMkLst>
            <pc:docMk/>
            <pc:sldMk cId="2118544944" sldId="265"/>
            <ac:grpSpMk id="149" creationId="{D368AB27-AEDB-4305-B22C-24EF2FFEE8EC}"/>
          </ac:grpSpMkLst>
        </pc:grpChg>
        <pc:graphicFrameChg chg="mod topLvl">
          <ac:chgData name="Xin Zhang (FA Talent)" userId="474f572f-8271-4f60-858e-cee871e0aec6" providerId="ADAL" clId="{81C255AF-8B69-4680-BB95-64580379C2EE}" dt="2021-10-25T05:49:02.116" v="1227" actId="165"/>
          <ac:graphicFrameMkLst>
            <pc:docMk/>
            <pc:sldMk cId="2118544944" sldId="265"/>
            <ac:graphicFrameMk id="55" creationId="{B849594E-BCD6-4F89-B9A4-01CF30C48961}"/>
          </ac:graphicFrameMkLst>
        </pc:graphicFrameChg>
        <pc:picChg chg="del">
          <ac:chgData name="Xin Zhang (FA Talent)" userId="474f572f-8271-4f60-858e-cee871e0aec6" providerId="ADAL" clId="{81C255AF-8B69-4680-BB95-64580379C2EE}" dt="2021-10-25T05:48:35.121" v="1220" actId="478"/>
          <ac:picMkLst>
            <pc:docMk/>
            <pc:sldMk cId="2118544944" sldId="265"/>
            <ac:picMk id="97" creationId="{3BA8C634-256D-4331-A87F-D52795070E4D}"/>
          </ac:picMkLst>
        </pc:picChg>
      </pc:sldChg>
      <pc:sldChg chg="addSp delSp modSp mod">
        <pc:chgData name="Xin Zhang (FA Talent)" userId="474f572f-8271-4f60-858e-cee871e0aec6" providerId="ADAL" clId="{81C255AF-8B69-4680-BB95-64580379C2EE}" dt="2021-10-26T01:28:56.210" v="4056"/>
        <pc:sldMkLst>
          <pc:docMk/>
          <pc:sldMk cId="3933288454" sldId="267"/>
        </pc:sldMkLst>
        <pc:spChg chg="add del mod">
          <ac:chgData name="Xin Zhang (FA Talent)" userId="474f572f-8271-4f60-858e-cee871e0aec6" providerId="ADAL" clId="{81C255AF-8B69-4680-BB95-64580379C2EE}" dt="2021-10-26T01:16:42.992" v="3829" actId="478"/>
          <ac:spMkLst>
            <pc:docMk/>
            <pc:sldMk cId="3933288454" sldId="267"/>
            <ac:spMk id="4" creationId="{824BB732-7348-48F2-BEAF-84A6A645A5CC}"/>
          </ac:spMkLst>
        </pc:spChg>
        <pc:spChg chg="del">
          <ac:chgData name="Xin Zhang (FA Talent)" userId="474f572f-8271-4f60-858e-cee871e0aec6" providerId="ADAL" clId="{81C255AF-8B69-4680-BB95-64580379C2EE}" dt="2021-10-26T01:16:13.232" v="3814" actId="478"/>
          <ac:spMkLst>
            <pc:docMk/>
            <pc:sldMk cId="3933288454" sldId="267"/>
            <ac:spMk id="5" creationId="{868B85E2-60BF-4C28-9FED-E2A35687A198}"/>
          </ac:spMkLst>
        </pc:spChg>
        <pc:spChg chg="add mod">
          <ac:chgData name="Xin Zhang (FA Talent)" userId="474f572f-8271-4f60-858e-cee871e0aec6" providerId="ADAL" clId="{81C255AF-8B69-4680-BB95-64580379C2EE}" dt="2021-10-26T01:18:56.135" v="3866" actId="1076"/>
          <ac:spMkLst>
            <pc:docMk/>
            <pc:sldMk cId="3933288454" sldId="267"/>
            <ac:spMk id="6" creationId="{2639499E-741B-41D8-B2DC-4C4706D73004}"/>
          </ac:spMkLst>
        </pc:spChg>
        <pc:spChg chg="del">
          <ac:chgData name="Xin Zhang (FA Talent)" userId="474f572f-8271-4f60-858e-cee871e0aec6" providerId="ADAL" clId="{81C255AF-8B69-4680-BB95-64580379C2EE}" dt="2021-10-26T01:16:13.232" v="3814" actId="478"/>
          <ac:spMkLst>
            <pc:docMk/>
            <pc:sldMk cId="3933288454" sldId="267"/>
            <ac:spMk id="15" creationId="{6DD6137A-EC62-4DFA-AF54-08284791EF0B}"/>
          </ac:spMkLst>
        </pc:spChg>
        <pc:spChg chg="del">
          <ac:chgData name="Xin Zhang (FA Talent)" userId="474f572f-8271-4f60-858e-cee871e0aec6" providerId="ADAL" clId="{81C255AF-8B69-4680-BB95-64580379C2EE}" dt="2021-10-26T01:16:13.232" v="3814" actId="478"/>
          <ac:spMkLst>
            <pc:docMk/>
            <pc:sldMk cId="3933288454" sldId="267"/>
            <ac:spMk id="16" creationId="{DBBA7683-80D7-42DD-8329-97740D8A906E}"/>
          </ac:spMkLst>
        </pc:spChg>
        <pc:spChg chg="del mod">
          <ac:chgData name="Xin Zhang (FA Talent)" userId="474f572f-8271-4f60-858e-cee871e0aec6" providerId="ADAL" clId="{81C255AF-8B69-4680-BB95-64580379C2EE}" dt="2021-10-26T01:17:28.075" v="3843" actId="478"/>
          <ac:spMkLst>
            <pc:docMk/>
            <pc:sldMk cId="3933288454" sldId="267"/>
            <ac:spMk id="24" creationId="{3D9412C9-973A-45E2-AB78-2BCE9AC4BD15}"/>
          </ac:spMkLst>
        </pc:spChg>
        <pc:spChg chg="mod">
          <ac:chgData name="Xin Zhang (FA Talent)" userId="474f572f-8271-4f60-858e-cee871e0aec6" providerId="ADAL" clId="{81C255AF-8B69-4680-BB95-64580379C2EE}" dt="2021-10-26T01:28:53.841" v="4053"/>
          <ac:spMkLst>
            <pc:docMk/>
            <pc:sldMk cId="3933288454" sldId="267"/>
            <ac:spMk id="26" creationId="{A24DA869-5098-422C-9B62-C249102877CC}"/>
          </ac:spMkLst>
        </pc:spChg>
        <pc:spChg chg="mod">
          <ac:chgData name="Xin Zhang (FA Talent)" userId="474f572f-8271-4f60-858e-cee871e0aec6" providerId="ADAL" clId="{81C255AF-8B69-4680-BB95-64580379C2EE}" dt="2021-10-26T01:18:56.135" v="3866" actId="1076"/>
          <ac:spMkLst>
            <pc:docMk/>
            <pc:sldMk cId="3933288454" sldId="267"/>
            <ac:spMk id="27" creationId="{4D0F8A1B-5ADF-4317-859A-63D4D3CE6455}"/>
          </ac:spMkLst>
        </pc:spChg>
        <pc:spChg chg="mod">
          <ac:chgData name="Xin Zhang (FA Talent)" userId="474f572f-8271-4f60-858e-cee871e0aec6" providerId="ADAL" clId="{81C255AF-8B69-4680-BB95-64580379C2EE}" dt="2021-10-26T01:28:39.513" v="4029"/>
          <ac:spMkLst>
            <pc:docMk/>
            <pc:sldMk cId="3933288454" sldId="267"/>
            <ac:spMk id="29" creationId="{92F7E6BF-80AE-49EE-92C0-B375E9199830}"/>
          </ac:spMkLst>
        </pc:spChg>
        <pc:spChg chg="add mod">
          <ac:chgData name="Xin Zhang (FA Talent)" userId="474f572f-8271-4f60-858e-cee871e0aec6" providerId="ADAL" clId="{81C255AF-8B69-4680-BB95-64580379C2EE}" dt="2021-10-26T01:18:56.135" v="3866" actId="1076"/>
          <ac:spMkLst>
            <pc:docMk/>
            <pc:sldMk cId="3933288454" sldId="267"/>
            <ac:spMk id="30" creationId="{BB922806-E804-4D6A-AE90-AAE957C2C051}"/>
          </ac:spMkLst>
        </pc:spChg>
        <pc:spChg chg="del mod">
          <ac:chgData name="Xin Zhang (FA Talent)" userId="474f572f-8271-4f60-858e-cee871e0aec6" providerId="ADAL" clId="{81C255AF-8B69-4680-BB95-64580379C2EE}" dt="2021-10-26T01:17:28.075" v="3843" actId="478"/>
          <ac:spMkLst>
            <pc:docMk/>
            <pc:sldMk cId="3933288454" sldId="267"/>
            <ac:spMk id="31" creationId="{AC8FE9B5-9528-4264-B7AB-C698907A79E1}"/>
          </ac:spMkLst>
        </pc:spChg>
        <pc:spChg chg="add mod">
          <ac:chgData name="Xin Zhang (FA Talent)" userId="474f572f-8271-4f60-858e-cee871e0aec6" providerId="ADAL" clId="{81C255AF-8B69-4680-BB95-64580379C2EE}" dt="2021-10-26T01:28:50.788" v="4052" actId="20577"/>
          <ac:spMkLst>
            <pc:docMk/>
            <pc:sldMk cId="3933288454" sldId="267"/>
            <ac:spMk id="32" creationId="{8B844DB9-3495-4804-8FBA-C9A0CD3508E7}"/>
          </ac:spMkLst>
        </pc:spChg>
        <pc:spChg chg="mod">
          <ac:chgData name="Xin Zhang (FA Talent)" userId="474f572f-8271-4f60-858e-cee871e0aec6" providerId="ADAL" clId="{81C255AF-8B69-4680-BB95-64580379C2EE}" dt="2021-10-26T01:28:56.210" v="4056"/>
          <ac:spMkLst>
            <pc:docMk/>
            <pc:sldMk cId="3933288454" sldId="267"/>
            <ac:spMk id="33" creationId="{4BBBB964-F6EF-47D1-B768-18821E494C2B}"/>
          </ac:spMkLst>
        </pc:spChg>
        <pc:spChg chg="mod">
          <ac:chgData name="Xin Zhang (FA Talent)" userId="474f572f-8271-4f60-858e-cee871e0aec6" providerId="ADAL" clId="{81C255AF-8B69-4680-BB95-64580379C2EE}" dt="2021-10-26T01:18:56.135" v="3866" actId="1076"/>
          <ac:spMkLst>
            <pc:docMk/>
            <pc:sldMk cId="3933288454" sldId="267"/>
            <ac:spMk id="34" creationId="{4BF6C31F-C234-48CB-8285-89E70FA2A289}"/>
          </ac:spMkLst>
        </pc:spChg>
        <pc:spChg chg="mod">
          <ac:chgData name="Xin Zhang (FA Talent)" userId="474f572f-8271-4f60-858e-cee871e0aec6" providerId="ADAL" clId="{81C255AF-8B69-4680-BB95-64580379C2EE}" dt="2021-10-26T01:28:42.868" v="4032"/>
          <ac:spMkLst>
            <pc:docMk/>
            <pc:sldMk cId="3933288454" sldId="267"/>
            <ac:spMk id="36" creationId="{7409E875-1FC5-459E-BBA1-C759C592D90D}"/>
          </ac:spMkLst>
        </pc:spChg>
        <pc:spChg chg="add mod">
          <ac:chgData name="Xin Zhang (FA Talent)" userId="474f572f-8271-4f60-858e-cee871e0aec6" providerId="ADAL" clId="{81C255AF-8B69-4680-BB95-64580379C2EE}" dt="2021-10-26T01:18:56.135" v="3866" actId="1076"/>
          <ac:spMkLst>
            <pc:docMk/>
            <pc:sldMk cId="3933288454" sldId="267"/>
            <ac:spMk id="37" creationId="{2FBF1A38-B81D-48F6-AE5E-5EA770AF5A31}"/>
          </ac:spMkLst>
        </pc:spChg>
        <pc:spChg chg="del mod">
          <ac:chgData name="Xin Zhang (FA Talent)" userId="474f572f-8271-4f60-858e-cee871e0aec6" providerId="ADAL" clId="{81C255AF-8B69-4680-BB95-64580379C2EE}" dt="2021-10-26T01:17:28.075" v="3843" actId="478"/>
          <ac:spMkLst>
            <pc:docMk/>
            <pc:sldMk cId="3933288454" sldId="267"/>
            <ac:spMk id="38" creationId="{EE3517E0-7912-4903-A827-5EE28305BCD3}"/>
          </ac:spMkLst>
        </pc:spChg>
        <pc:spChg chg="mod">
          <ac:chgData name="Xin Zhang (FA Talent)" userId="474f572f-8271-4f60-858e-cee871e0aec6" providerId="ADAL" clId="{81C255AF-8B69-4680-BB95-64580379C2EE}" dt="2021-10-26T01:28:55.500" v="4055"/>
          <ac:spMkLst>
            <pc:docMk/>
            <pc:sldMk cId="3933288454" sldId="267"/>
            <ac:spMk id="40" creationId="{4E99D488-6943-4D86-95E4-15B541A92FBE}"/>
          </ac:spMkLst>
        </pc:spChg>
        <pc:spChg chg="mod">
          <ac:chgData name="Xin Zhang (FA Talent)" userId="474f572f-8271-4f60-858e-cee871e0aec6" providerId="ADAL" clId="{81C255AF-8B69-4680-BB95-64580379C2EE}" dt="2021-10-26T01:18:56.135" v="3866" actId="1076"/>
          <ac:spMkLst>
            <pc:docMk/>
            <pc:sldMk cId="3933288454" sldId="267"/>
            <ac:spMk id="41" creationId="{824B06BB-BF95-4B90-B861-705E6BD42BBA}"/>
          </ac:spMkLst>
        </pc:spChg>
        <pc:spChg chg="mod">
          <ac:chgData name="Xin Zhang (FA Talent)" userId="474f572f-8271-4f60-858e-cee871e0aec6" providerId="ADAL" clId="{81C255AF-8B69-4680-BB95-64580379C2EE}" dt="2021-10-26T01:28:41.843" v="4031"/>
          <ac:spMkLst>
            <pc:docMk/>
            <pc:sldMk cId="3933288454" sldId="267"/>
            <ac:spMk id="43" creationId="{48DC4079-1133-4ACE-B9D9-CDCF8D998878}"/>
          </ac:spMkLst>
        </pc:spChg>
        <pc:spChg chg="add mod">
          <ac:chgData name="Xin Zhang (FA Talent)" userId="474f572f-8271-4f60-858e-cee871e0aec6" providerId="ADAL" clId="{81C255AF-8B69-4680-BB95-64580379C2EE}" dt="2021-10-26T01:28:36.064" v="4028" actId="20577"/>
          <ac:spMkLst>
            <pc:docMk/>
            <pc:sldMk cId="3933288454" sldId="267"/>
            <ac:spMk id="44" creationId="{33D99F69-2F4D-44EA-9DD1-75F45815CC99}"/>
          </ac:spMkLst>
        </pc:spChg>
        <pc:spChg chg="add mod">
          <ac:chgData name="Xin Zhang (FA Talent)" userId="474f572f-8271-4f60-858e-cee871e0aec6" providerId="ADAL" clId="{81C255AF-8B69-4680-BB95-64580379C2EE}" dt="2021-10-26T01:28:54.665" v="4054"/>
          <ac:spMkLst>
            <pc:docMk/>
            <pc:sldMk cId="3933288454" sldId="267"/>
            <ac:spMk id="45" creationId="{3D391617-5BF8-4220-9502-1A49FA35AF2A}"/>
          </ac:spMkLst>
        </pc:spChg>
        <pc:spChg chg="add mod">
          <ac:chgData name="Xin Zhang (FA Talent)" userId="474f572f-8271-4f60-858e-cee871e0aec6" providerId="ADAL" clId="{81C255AF-8B69-4680-BB95-64580379C2EE}" dt="2021-10-26T01:18:56.135" v="3866" actId="1076"/>
          <ac:spMkLst>
            <pc:docMk/>
            <pc:sldMk cId="3933288454" sldId="267"/>
            <ac:spMk id="46" creationId="{3E62CF65-7F78-4F3D-A10A-BED3689AD970}"/>
          </ac:spMkLst>
        </pc:spChg>
        <pc:spChg chg="add mod">
          <ac:chgData name="Xin Zhang (FA Talent)" userId="474f572f-8271-4f60-858e-cee871e0aec6" providerId="ADAL" clId="{81C255AF-8B69-4680-BB95-64580379C2EE}" dt="2021-10-26T01:28:40.694" v="4030"/>
          <ac:spMkLst>
            <pc:docMk/>
            <pc:sldMk cId="3933288454" sldId="267"/>
            <ac:spMk id="48" creationId="{1DBB96E9-D5F5-4FB9-BF41-8D0C71313C19}"/>
          </ac:spMkLst>
        </pc:spChg>
        <pc:spChg chg="add mod">
          <ac:chgData name="Xin Zhang (FA Talent)" userId="474f572f-8271-4f60-858e-cee871e0aec6" providerId="ADAL" clId="{81C255AF-8B69-4680-BB95-64580379C2EE}" dt="2021-10-26T01:18:56.135" v="3866" actId="1076"/>
          <ac:spMkLst>
            <pc:docMk/>
            <pc:sldMk cId="3933288454" sldId="267"/>
            <ac:spMk id="51" creationId="{56B71049-00C7-4C5B-A02E-AD241F2AAD22}"/>
          </ac:spMkLst>
        </pc:spChg>
        <pc:spChg chg="del">
          <ac:chgData name="Xin Zhang (FA Talent)" userId="474f572f-8271-4f60-858e-cee871e0aec6" providerId="ADAL" clId="{81C255AF-8B69-4680-BB95-64580379C2EE}" dt="2021-10-26T01:16:13.232" v="3814" actId="478"/>
          <ac:spMkLst>
            <pc:docMk/>
            <pc:sldMk cId="3933288454" sldId="267"/>
            <ac:spMk id="57" creationId="{F835DB86-9366-4C15-A85E-443E7BBE5035}"/>
          </ac:spMkLst>
        </pc:spChg>
        <pc:spChg chg="del">
          <ac:chgData name="Xin Zhang (FA Talent)" userId="474f572f-8271-4f60-858e-cee871e0aec6" providerId="ADAL" clId="{81C255AF-8B69-4680-BB95-64580379C2EE}" dt="2021-10-26T01:16:13.232" v="3814" actId="478"/>
          <ac:spMkLst>
            <pc:docMk/>
            <pc:sldMk cId="3933288454" sldId="267"/>
            <ac:spMk id="58" creationId="{50215C22-E912-4B07-A2F4-E49D0BD3AB21}"/>
          </ac:spMkLst>
        </pc:spChg>
        <pc:spChg chg="del">
          <ac:chgData name="Xin Zhang (FA Talent)" userId="474f572f-8271-4f60-858e-cee871e0aec6" providerId="ADAL" clId="{81C255AF-8B69-4680-BB95-64580379C2EE}" dt="2021-10-26T01:16:13.232" v="3814" actId="478"/>
          <ac:spMkLst>
            <pc:docMk/>
            <pc:sldMk cId="3933288454" sldId="267"/>
            <ac:spMk id="59" creationId="{CBEE160A-9089-4982-88E0-9863B6E83A4C}"/>
          </ac:spMkLst>
        </pc:spChg>
        <pc:picChg chg="mod">
          <ac:chgData name="Xin Zhang (FA Talent)" userId="474f572f-8271-4f60-858e-cee871e0aec6" providerId="ADAL" clId="{81C255AF-8B69-4680-BB95-64580379C2EE}" dt="2021-10-26T01:18:56.135" v="3866" actId="1076"/>
          <ac:picMkLst>
            <pc:docMk/>
            <pc:sldMk cId="3933288454" sldId="267"/>
            <ac:picMk id="28" creationId="{7D0CFBCB-AE13-485F-A684-249090AC19CE}"/>
          </ac:picMkLst>
        </pc:picChg>
        <pc:picChg chg="mod">
          <ac:chgData name="Xin Zhang (FA Talent)" userId="474f572f-8271-4f60-858e-cee871e0aec6" providerId="ADAL" clId="{81C255AF-8B69-4680-BB95-64580379C2EE}" dt="2021-10-26T01:18:56.135" v="3866" actId="1076"/>
          <ac:picMkLst>
            <pc:docMk/>
            <pc:sldMk cId="3933288454" sldId="267"/>
            <ac:picMk id="35" creationId="{304AFB23-BDA0-471F-B7D8-CB3227224CB0}"/>
          </ac:picMkLst>
        </pc:picChg>
        <pc:picChg chg="add mod">
          <ac:chgData name="Xin Zhang (FA Talent)" userId="474f572f-8271-4f60-858e-cee871e0aec6" providerId="ADAL" clId="{81C255AF-8B69-4680-BB95-64580379C2EE}" dt="2021-10-26T01:18:56.135" v="3866" actId="1076"/>
          <ac:picMkLst>
            <pc:docMk/>
            <pc:sldMk cId="3933288454" sldId="267"/>
            <ac:picMk id="39" creationId="{0836B352-E266-449A-A69E-76DECEB957E2}"/>
          </ac:picMkLst>
        </pc:picChg>
        <pc:picChg chg="mod">
          <ac:chgData name="Xin Zhang (FA Talent)" userId="474f572f-8271-4f60-858e-cee871e0aec6" providerId="ADAL" clId="{81C255AF-8B69-4680-BB95-64580379C2EE}" dt="2021-10-26T01:18:56.135" v="3866" actId="1076"/>
          <ac:picMkLst>
            <pc:docMk/>
            <pc:sldMk cId="3933288454" sldId="267"/>
            <ac:picMk id="42" creationId="{F3615989-3B34-4C25-AE12-619CEA4324CC}"/>
          </ac:picMkLst>
        </pc:picChg>
        <pc:picChg chg="add mod">
          <ac:chgData name="Xin Zhang (FA Talent)" userId="474f572f-8271-4f60-858e-cee871e0aec6" providerId="ADAL" clId="{81C255AF-8B69-4680-BB95-64580379C2EE}" dt="2021-10-26T01:18:56.135" v="3866" actId="1076"/>
          <ac:picMkLst>
            <pc:docMk/>
            <pc:sldMk cId="3933288454" sldId="267"/>
            <ac:picMk id="47" creationId="{73FF2A4F-967C-4962-93AF-A50C02188340}"/>
          </ac:picMkLst>
        </pc:picChg>
        <pc:cxnChg chg="del">
          <ac:chgData name="Xin Zhang (FA Talent)" userId="474f572f-8271-4f60-858e-cee871e0aec6" providerId="ADAL" clId="{81C255AF-8B69-4680-BB95-64580379C2EE}" dt="2021-10-26T01:16:13.232" v="3814" actId="478"/>
          <ac:cxnSpMkLst>
            <pc:docMk/>
            <pc:sldMk cId="3933288454" sldId="267"/>
            <ac:cxnSpMk id="49" creationId="{66AEEE1F-AEA2-429E-B6CF-622CE85EA3D3}"/>
          </ac:cxnSpMkLst>
        </pc:cxnChg>
        <pc:cxnChg chg="del">
          <ac:chgData name="Xin Zhang (FA Talent)" userId="474f572f-8271-4f60-858e-cee871e0aec6" providerId="ADAL" clId="{81C255AF-8B69-4680-BB95-64580379C2EE}" dt="2021-10-26T01:16:13.232" v="3814" actId="478"/>
          <ac:cxnSpMkLst>
            <pc:docMk/>
            <pc:sldMk cId="3933288454" sldId="267"/>
            <ac:cxnSpMk id="50" creationId="{7B0664B2-2CAB-439E-869D-92D47098973D}"/>
          </ac:cxnSpMkLst>
        </pc:cxnChg>
        <pc:cxnChg chg="del">
          <ac:chgData name="Xin Zhang (FA Talent)" userId="474f572f-8271-4f60-858e-cee871e0aec6" providerId="ADAL" clId="{81C255AF-8B69-4680-BB95-64580379C2EE}" dt="2021-10-26T01:16:13.232" v="3814" actId="478"/>
          <ac:cxnSpMkLst>
            <pc:docMk/>
            <pc:sldMk cId="3933288454" sldId="267"/>
            <ac:cxnSpMk id="52" creationId="{861EDF53-3328-451C-B599-FCF2A3CE99AA}"/>
          </ac:cxnSpMkLst>
        </pc:cxnChg>
      </pc:sldChg>
      <pc:sldChg chg="ord">
        <pc:chgData name="Xin Zhang (FA Talent)" userId="474f572f-8271-4f60-858e-cee871e0aec6" providerId="ADAL" clId="{81C255AF-8B69-4680-BB95-64580379C2EE}" dt="2021-10-25T02:14:35.925" v="718"/>
        <pc:sldMkLst>
          <pc:docMk/>
          <pc:sldMk cId="235964018" sldId="281"/>
        </pc:sldMkLst>
      </pc:sldChg>
      <pc:sldChg chg="addSp delSp modSp mod">
        <pc:chgData name="Xin Zhang (FA Talent)" userId="474f572f-8271-4f60-858e-cee871e0aec6" providerId="ADAL" clId="{81C255AF-8B69-4680-BB95-64580379C2EE}" dt="2021-10-25T08:37:40.242" v="3607" actId="692"/>
        <pc:sldMkLst>
          <pc:docMk/>
          <pc:sldMk cId="4283612378" sldId="292"/>
        </pc:sldMkLst>
        <pc:spChg chg="add del mod ord">
          <ac:chgData name="Xin Zhang (FA Talent)" userId="474f572f-8271-4f60-858e-cee871e0aec6" providerId="ADAL" clId="{81C255AF-8B69-4680-BB95-64580379C2EE}" dt="2021-10-25T08:04:59.407" v="2906" actId="14100"/>
          <ac:spMkLst>
            <pc:docMk/>
            <pc:sldMk cId="4283612378" sldId="292"/>
            <ac:spMk id="2" creationId="{68618FB9-D9BB-4B02-B871-40D521EDB3D6}"/>
          </ac:spMkLst>
        </pc:spChg>
        <pc:spChg chg="add mod">
          <ac:chgData name="Xin Zhang (FA Talent)" userId="474f572f-8271-4f60-858e-cee871e0aec6" providerId="ADAL" clId="{81C255AF-8B69-4680-BB95-64580379C2EE}" dt="2021-10-25T07:59:16.160" v="2786" actId="404"/>
          <ac:spMkLst>
            <pc:docMk/>
            <pc:sldMk cId="4283612378" sldId="292"/>
            <ac:spMk id="32" creationId="{F42642FC-1B13-4DC0-B15F-1405843DC268}"/>
          </ac:spMkLst>
        </pc:spChg>
        <pc:spChg chg="add del mod">
          <ac:chgData name="Xin Zhang (FA Talent)" userId="474f572f-8271-4f60-858e-cee871e0aec6" providerId="ADAL" clId="{81C255AF-8B69-4680-BB95-64580379C2EE}" dt="2021-10-25T07:58:59.154" v="2778" actId="478"/>
          <ac:spMkLst>
            <pc:docMk/>
            <pc:sldMk cId="4283612378" sldId="292"/>
            <ac:spMk id="33" creationId="{7F03F78B-C849-4152-9D12-D669AE04D3C9}"/>
          </ac:spMkLst>
        </pc:spChg>
        <pc:spChg chg="add del mod">
          <ac:chgData name="Xin Zhang (FA Talent)" userId="474f572f-8271-4f60-858e-cee871e0aec6" providerId="ADAL" clId="{81C255AF-8B69-4680-BB95-64580379C2EE}" dt="2021-10-25T07:58:59.154" v="2778" actId="478"/>
          <ac:spMkLst>
            <pc:docMk/>
            <pc:sldMk cId="4283612378" sldId="292"/>
            <ac:spMk id="34" creationId="{95AAE929-C6E8-4EDA-963D-264CB9DB1614}"/>
          </ac:spMkLst>
        </pc:spChg>
        <pc:spChg chg="add mod">
          <ac:chgData name="Xin Zhang (FA Talent)" userId="474f572f-8271-4f60-858e-cee871e0aec6" providerId="ADAL" clId="{81C255AF-8B69-4680-BB95-64580379C2EE}" dt="2021-10-25T08:34:11.644" v="3466" actId="164"/>
          <ac:spMkLst>
            <pc:docMk/>
            <pc:sldMk cId="4283612378" sldId="292"/>
            <ac:spMk id="36" creationId="{1595E33A-F94E-4CBB-83ED-4D4F9DFD8CEB}"/>
          </ac:spMkLst>
        </pc:spChg>
        <pc:spChg chg="add mod">
          <ac:chgData name="Xin Zhang (FA Talent)" userId="474f572f-8271-4f60-858e-cee871e0aec6" providerId="ADAL" clId="{81C255AF-8B69-4680-BB95-64580379C2EE}" dt="2021-10-25T08:34:11.644" v="3466" actId="164"/>
          <ac:spMkLst>
            <pc:docMk/>
            <pc:sldMk cId="4283612378" sldId="292"/>
            <ac:spMk id="37" creationId="{00E018DC-2F1F-4B94-8FDD-B866175584C1}"/>
          </ac:spMkLst>
        </pc:spChg>
        <pc:spChg chg="add mod">
          <ac:chgData name="Xin Zhang (FA Talent)" userId="474f572f-8271-4f60-858e-cee871e0aec6" providerId="ADAL" clId="{81C255AF-8B69-4680-BB95-64580379C2EE}" dt="2021-10-25T07:59:16.160" v="2786" actId="404"/>
          <ac:spMkLst>
            <pc:docMk/>
            <pc:sldMk cId="4283612378" sldId="292"/>
            <ac:spMk id="38" creationId="{9E7ED0BB-CDB3-4100-9140-36061DFDF72F}"/>
          </ac:spMkLst>
        </pc:spChg>
        <pc:spChg chg="add del mod">
          <ac:chgData name="Xin Zhang (FA Talent)" userId="474f572f-8271-4f60-858e-cee871e0aec6" providerId="ADAL" clId="{81C255AF-8B69-4680-BB95-64580379C2EE}" dt="2021-10-25T07:58:59.154" v="2778" actId="478"/>
          <ac:spMkLst>
            <pc:docMk/>
            <pc:sldMk cId="4283612378" sldId="292"/>
            <ac:spMk id="39" creationId="{F63A6391-E98E-4166-8554-BD1B82CC647F}"/>
          </ac:spMkLst>
        </pc:spChg>
        <pc:spChg chg="add mod">
          <ac:chgData name="Xin Zhang (FA Talent)" userId="474f572f-8271-4f60-858e-cee871e0aec6" providerId="ADAL" clId="{81C255AF-8B69-4680-BB95-64580379C2EE}" dt="2021-10-25T07:58:43.154" v="2777" actId="207"/>
          <ac:spMkLst>
            <pc:docMk/>
            <pc:sldMk cId="4283612378" sldId="292"/>
            <ac:spMk id="41" creationId="{50B98040-0E13-472E-A641-1FD97268CBBC}"/>
          </ac:spMkLst>
        </pc:spChg>
        <pc:spChg chg="add mod">
          <ac:chgData name="Xin Zhang (FA Talent)" userId="474f572f-8271-4f60-858e-cee871e0aec6" providerId="ADAL" clId="{81C255AF-8B69-4680-BB95-64580379C2EE}" dt="2021-10-25T07:58:33.879" v="2774"/>
          <ac:spMkLst>
            <pc:docMk/>
            <pc:sldMk cId="4283612378" sldId="292"/>
            <ac:spMk id="42" creationId="{60A14D30-8963-466C-B92E-1C6C73DECE25}"/>
          </ac:spMkLst>
        </pc:spChg>
        <pc:spChg chg="add mod">
          <ac:chgData name="Xin Zhang (FA Talent)" userId="474f572f-8271-4f60-858e-cee871e0aec6" providerId="ADAL" clId="{81C255AF-8B69-4680-BB95-64580379C2EE}" dt="2021-10-25T07:59:16.160" v="2786" actId="404"/>
          <ac:spMkLst>
            <pc:docMk/>
            <pc:sldMk cId="4283612378" sldId="292"/>
            <ac:spMk id="43" creationId="{AB41AA33-0541-4B06-856C-15BB2FDCEA3B}"/>
          </ac:spMkLst>
        </pc:spChg>
        <pc:spChg chg="add mod">
          <ac:chgData name="Xin Zhang (FA Talent)" userId="474f572f-8271-4f60-858e-cee871e0aec6" providerId="ADAL" clId="{81C255AF-8B69-4680-BB95-64580379C2EE}" dt="2021-10-25T07:58:43.154" v="2777" actId="207"/>
          <ac:spMkLst>
            <pc:docMk/>
            <pc:sldMk cId="4283612378" sldId="292"/>
            <ac:spMk id="45" creationId="{0217A223-7A69-4714-9BE0-E7392FAF8714}"/>
          </ac:spMkLst>
        </pc:spChg>
        <pc:spChg chg="add mod">
          <ac:chgData name="Xin Zhang (FA Talent)" userId="474f572f-8271-4f60-858e-cee871e0aec6" providerId="ADAL" clId="{81C255AF-8B69-4680-BB95-64580379C2EE}" dt="2021-10-25T07:58:35.048" v="2775"/>
          <ac:spMkLst>
            <pc:docMk/>
            <pc:sldMk cId="4283612378" sldId="292"/>
            <ac:spMk id="46" creationId="{961F6E77-545C-4242-AA76-7EDC6D9583CA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53" creationId="{EAB99D8E-DB39-44F8-AE39-7FF416AEAC79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57" creationId="{0C5A7DC6-477A-4118-BCEA-392AB13E22F6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59" creationId="{6CB656AB-B03B-4AEC-9C85-9488C9D14007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0" creationId="{70DC1BC1-43B8-4830-90A4-28572F132633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2" creationId="{D2817C94-523B-49FD-8D27-4D34AB7EAF1B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3" creationId="{746EE62D-6974-4378-A458-4D6E29CB73DC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4" creationId="{AF6B7CDC-06CF-4FE8-A10F-1F430009616C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5" creationId="{921D8667-FA80-475D-B408-F724BE85D9FA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6" creationId="{EF07DA04-1547-468F-A1A8-38CF08621926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7" creationId="{C4947EAE-FCF9-4710-AA7D-6D678CC64E28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8" creationId="{37F9ECC6-FAF5-4408-9085-1691D3DA44F5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69" creationId="{32AD7C05-B226-42A0-882F-32228DAC07C5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70" creationId="{ED51A788-5E83-488D-B342-35B3571F9764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71" creationId="{633E5091-83C8-4A3E-A637-9E0055A598CE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72" creationId="{9890C575-7A04-4D09-A6D8-A7A15A06A12D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73" creationId="{0558F2F7-698B-45B4-BC76-16405CD14EB2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74" creationId="{7A2CA8D9-9D9B-4D92-AC26-33CA7008D996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75" creationId="{2EEAD965-3976-4EC1-8887-0B37C17A5AD4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76" creationId="{9CDABE96-D51C-4C09-AA1B-32020E04BBBD}"/>
          </ac:spMkLst>
        </pc:spChg>
        <pc:spChg chg="del">
          <ac:chgData name="Xin Zhang (FA Talent)" userId="474f572f-8271-4f60-858e-cee871e0aec6" providerId="ADAL" clId="{81C255AF-8B69-4680-BB95-64580379C2EE}" dt="2021-10-25T06:28:23.860" v="1730" actId="478"/>
          <ac:spMkLst>
            <pc:docMk/>
            <pc:sldMk cId="4283612378" sldId="292"/>
            <ac:spMk id="177" creationId="{98F05027-8CB1-47FA-8C81-CCCC7BEE0701}"/>
          </ac:spMkLst>
        </pc:spChg>
        <pc:grpChg chg="add mod">
          <ac:chgData name="Xin Zhang (FA Talent)" userId="474f572f-8271-4f60-858e-cee871e0aec6" providerId="ADAL" clId="{81C255AF-8B69-4680-BB95-64580379C2EE}" dt="2021-10-25T08:34:11.644" v="3466" actId="164"/>
          <ac:grpSpMkLst>
            <pc:docMk/>
            <pc:sldMk cId="4283612378" sldId="292"/>
            <ac:grpSpMk id="5" creationId="{FA750A15-5083-44DD-B91D-D1F0DFB15B57}"/>
          </ac:grpSpMkLst>
        </pc:grpChg>
        <pc:picChg chg="add mod ord modCrop">
          <ac:chgData name="Xin Zhang (FA Talent)" userId="474f572f-8271-4f60-858e-cee871e0aec6" providerId="ADAL" clId="{81C255AF-8B69-4680-BB95-64580379C2EE}" dt="2021-10-25T08:04:52.387" v="2905" actId="18131"/>
          <ac:picMkLst>
            <pc:docMk/>
            <pc:sldMk cId="4283612378" sldId="292"/>
            <ac:picMk id="29" creationId="{79C6DCB9-39B3-4259-9476-C06130AC3349}"/>
          </ac:picMkLst>
        </pc:picChg>
        <pc:picChg chg="add del mod modVis">
          <ac:chgData name="Xin Zhang (FA Talent)" userId="474f572f-8271-4f60-858e-cee871e0aec6" providerId="ADAL" clId="{81C255AF-8B69-4680-BB95-64580379C2EE}" dt="2021-10-25T06:28:36.238" v="1741"/>
          <ac:picMkLst>
            <pc:docMk/>
            <pc:sldMk cId="4283612378" sldId="292"/>
            <ac:picMk id="30" creationId="{C71FCD6E-7B6C-4392-B89C-AA77A71F6C3A}"/>
          </ac:picMkLst>
        </pc:picChg>
        <pc:picChg chg="add del mod modVis">
          <ac:chgData name="Xin Zhang (FA Talent)" userId="474f572f-8271-4f60-858e-cee871e0aec6" providerId="ADAL" clId="{81C255AF-8B69-4680-BB95-64580379C2EE}" dt="2021-10-25T06:28:41.115" v="1755"/>
          <ac:picMkLst>
            <pc:docMk/>
            <pc:sldMk cId="4283612378" sldId="292"/>
            <ac:picMk id="31" creationId="{14EE845F-8457-47DC-B44F-27977A076F20}"/>
          </ac:picMkLst>
        </pc:picChg>
        <pc:picChg chg="add del mod modVis">
          <ac:chgData name="Xin Zhang (FA Talent)" userId="474f572f-8271-4f60-858e-cee871e0aec6" providerId="ADAL" clId="{81C255AF-8B69-4680-BB95-64580379C2EE}" dt="2021-10-25T07:56:54.898" v="2704"/>
          <ac:picMkLst>
            <pc:docMk/>
            <pc:sldMk cId="4283612378" sldId="292"/>
            <ac:picMk id="47" creationId="{7D5DDF10-1AB9-4B9B-9D8F-AE9FD19E4D99}"/>
          </ac:picMkLst>
        </pc:picChg>
        <pc:cxnChg chg="add mod">
          <ac:chgData name="Xin Zhang (FA Talent)" userId="474f572f-8271-4f60-858e-cee871e0aec6" providerId="ADAL" clId="{81C255AF-8B69-4680-BB95-64580379C2EE}" dt="2021-10-25T08:37:40.242" v="3607" actId="692"/>
          <ac:cxnSpMkLst>
            <pc:docMk/>
            <pc:sldMk cId="4283612378" sldId="292"/>
            <ac:cxnSpMk id="35" creationId="{39D425C7-9205-4D89-A791-1B348E467E8C}"/>
          </ac:cxnSpMkLst>
        </pc:cxnChg>
        <pc:cxnChg chg="add mod">
          <ac:chgData name="Xin Zhang (FA Talent)" userId="474f572f-8271-4f60-858e-cee871e0aec6" providerId="ADAL" clId="{81C255AF-8B69-4680-BB95-64580379C2EE}" dt="2021-10-25T08:37:40.242" v="3607" actId="692"/>
          <ac:cxnSpMkLst>
            <pc:docMk/>
            <pc:sldMk cId="4283612378" sldId="292"/>
            <ac:cxnSpMk id="40" creationId="{EB71DD79-E375-48E0-A9C1-3A0FE67C29DD}"/>
          </ac:cxnSpMkLst>
        </pc:cxnChg>
        <pc:cxnChg chg="add mod">
          <ac:chgData name="Xin Zhang (FA Talent)" userId="474f572f-8271-4f60-858e-cee871e0aec6" providerId="ADAL" clId="{81C255AF-8B69-4680-BB95-64580379C2EE}" dt="2021-10-25T08:37:40.242" v="3607" actId="692"/>
          <ac:cxnSpMkLst>
            <pc:docMk/>
            <pc:sldMk cId="4283612378" sldId="292"/>
            <ac:cxnSpMk id="44" creationId="{49799609-10B0-4FCD-A101-F8D8EFABAEFD}"/>
          </ac:cxnSpMkLst>
        </pc:cxnChg>
        <pc:cxnChg chg="del">
          <ac:chgData name="Xin Zhang (FA Talent)" userId="474f572f-8271-4f60-858e-cee871e0aec6" providerId="ADAL" clId="{81C255AF-8B69-4680-BB95-64580379C2EE}" dt="2021-10-25T06:28:23.860" v="1730" actId="478"/>
          <ac:cxnSpMkLst>
            <pc:docMk/>
            <pc:sldMk cId="4283612378" sldId="292"/>
            <ac:cxnSpMk id="142" creationId="{9479F130-4F7A-435C-9997-0C1059213800}"/>
          </ac:cxnSpMkLst>
        </pc:cxnChg>
        <pc:cxnChg chg="del mod">
          <ac:chgData name="Xin Zhang (FA Talent)" userId="474f572f-8271-4f60-858e-cee871e0aec6" providerId="ADAL" clId="{81C255AF-8B69-4680-BB95-64580379C2EE}" dt="2021-10-25T06:28:23.860" v="1730" actId="478"/>
          <ac:cxnSpMkLst>
            <pc:docMk/>
            <pc:sldMk cId="4283612378" sldId="292"/>
            <ac:cxnSpMk id="144" creationId="{320A2CD1-7907-437E-A22E-BFFBA6FE85C5}"/>
          </ac:cxnSpMkLst>
        </pc:cxnChg>
        <pc:cxnChg chg="del mod">
          <ac:chgData name="Xin Zhang (FA Talent)" userId="474f572f-8271-4f60-858e-cee871e0aec6" providerId="ADAL" clId="{81C255AF-8B69-4680-BB95-64580379C2EE}" dt="2021-10-25T06:28:23.860" v="1730" actId="478"/>
          <ac:cxnSpMkLst>
            <pc:docMk/>
            <pc:sldMk cId="4283612378" sldId="292"/>
            <ac:cxnSpMk id="145" creationId="{0A20D878-F360-4B24-A42F-84FDF41F7B3D}"/>
          </ac:cxnSpMkLst>
        </pc:cxnChg>
        <pc:cxnChg chg="del">
          <ac:chgData name="Xin Zhang (FA Talent)" userId="474f572f-8271-4f60-858e-cee871e0aec6" providerId="ADAL" clId="{81C255AF-8B69-4680-BB95-64580379C2EE}" dt="2021-10-25T06:28:23.860" v="1730" actId="478"/>
          <ac:cxnSpMkLst>
            <pc:docMk/>
            <pc:sldMk cId="4283612378" sldId="292"/>
            <ac:cxnSpMk id="178" creationId="{8B61E2A8-E3CA-4ED4-B8B2-78395B9DD03D}"/>
          </ac:cxnSpMkLst>
        </pc:cxnChg>
        <pc:cxnChg chg="del">
          <ac:chgData name="Xin Zhang (FA Talent)" userId="474f572f-8271-4f60-858e-cee871e0aec6" providerId="ADAL" clId="{81C255AF-8B69-4680-BB95-64580379C2EE}" dt="2021-10-25T06:28:23.860" v="1730" actId="478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mod">
        <pc:chgData name="Xin Zhang (FA Talent)" userId="474f572f-8271-4f60-858e-cee871e0aec6" providerId="ADAL" clId="{81C255AF-8B69-4680-BB95-64580379C2EE}" dt="2021-10-25T06:06:22.761" v="1307" actId="165"/>
        <pc:sldMkLst>
          <pc:docMk/>
          <pc:sldMk cId="4096346115" sldId="302"/>
        </pc:sldMkLst>
        <pc:spChg chg="add mod">
          <ac:chgData name="Xin Zhang (FA Talent)" userId="474f572f-8271-4f60-858e-cee871e0aec6" providerId="ADAL" clId="{81C255AF-8B69-4680-BB95-64580379C2EE}" dt="2021-10-25T06:06:21.706" v="1306" actId="12789"/>
          <ac:spMkLst>
            <pc:docMk/>
            <pc:sldMk cId="4096346115" sldId="302"/>
            <ac:spMk id="16" creationId="{B20CBE41-D68A-4F19-888E-2500BA4C326B}"/>
          </ac:spMkLst>
        </pc:spChg>
        <pc:spChg chg="mod topLvl">
          <ac:chgData name="Xin Zhang (FA Talent)" userId="474f572f-8271-4f60-858e-cee871e0aec6" providerId="ADAL" clId="{81C255AF-8B69-4680-BB95-64580379C2EE}" dt="2021-10-25T06:06:22.761" v="1307" actId="165"/>
          <ac:spMkLst>
            <pc:docMk/>
            <pc:sldMk cId="4096346115" sldId="302"/>
            <ac:spMk id="21" creationId="{F4EBD5E4-F67C-4A59-B0AF-AE043C7A6B4D}"/>
          </ac:spMkLst>
        </pc:spChg>
        <pc:spChg chg="add mod">
          <ac:chgData name="Xin Zhang (FA Talent)" userId="474f572f-8271-4f60-858e-cee871e0aec6" providerId="ADAL" clId="{81C255AF-8B69-4680-BB95-64580379C2EE}" dt="2021-10-25T06:06:22.761" v="1307" actId="165"/>
          <ac:spMkLst>
            <pc:docMk/>
            <pc:sldMk cId="4096346115" sldId="302"/>
            <ac:spMk id="23" creationId="{45B2E76C-4D4E-487B-A88B-4FB6C8520131}"/>
          </ac:spMkLst>
        </pc:spChg>
        <pc:spChg chg="mod">
          <ac:chgData name="Xin Zhang (FA Talent)" userId="474f572f-8271-4f60-858e-cee871e0aec6" providerId="ADAL" clId="{81C255AF-8B69-4680-BB95-64580379C2EE}" dt="2021-10-25T01:29:34.655" v="574" actId="165"/>
          <ac:spMkLst>
            <pc:docMk/>
            <pc:sldMk cId="4096346115" sldId="302"/>
            <ac:spMk id="50" creationId="{553A5BEC-B435-43D9-ADB2-DF1CD808E6ED}"/>
          </ac:spMkLst>
        </pc:spChg>
        <pc:spChg chg="mod">
          <ac:chgData name="Xin Zhang (FA Talent)" userId="474f572f-8271-4f60-858e-cee871e0aec6" providerId="ADAL" clId="{81C255AF-8B69-4680-BB95-64580379C2EE}" dt="2021-10-25T01:29:34.655" v="574" actId="165"/>
          <ac:spMkLst>
            <pc:docMk/>
            <pc:sldMk cId="4096346115" sldId="302"/>
            <ac:spMk id="51" creationId="{29E7374B-69A6-4DBA-A4E0-8ECAF13E859C}"/>
          </ac:spMkLst>
        </pc:spChg>
        <pc:spChg chg="mod">
          <ac:chgData name="Xin Zhang (FA Talent)" userId="474f572f-8271-4f60-858e-cee871e0aec6" providerId="ADAL" clId="{81C255AF-8B69-4680-BB95-64580379C2EE}" dt="2021-10-25T01:29:34.655" v="574" actId="165"/>
          <ac:spMkLst>
            <pc:docMk/>
            <pc:sldMk cId="4096346115" sldId="302"/>
            <ac:spMk id="52" creationId="{46E9F2AE-9930-4FBF-84FE-80C3FC3B3846}"/>
          </ac:spMkLst>
        </pc:spChg>
        <pc:spChg chg="mod">
          <ac:chgData name="Xin Zhang (FA Talent)" userId="474f572f-8271-4f60-858e-cee871e0aec6" providerId="ADAL" clId="{81C255AF-8B69-4680-BB95-64580379C2EE}" dt="2021-10-25T01:29:34.655" v="574" actId="165"/>
          <ac:spMkLst>
            <pc:docMk/>
            <pc:sldMk cId="4096346115" sldId="302"/>
            <ac:spMk id="53" creationId="{3D73F2AA-DA53-415A-8D80-E7CC98A2A486}"/>
          </ac:spMkLst>
        </pc:spChg>
        <pc:spChg chg="mod">
          <ac:chgData name="Xin Zhang (FA Talent)" userId="474f572f-8271-4f60-858e-cee871e0aec6" providerId="ADAL" clId="{81C255AF-8B69-4680-BB95-64580379C2EE}" dt="2021-10-25T01:29:34.655" v="574" actId="165"/>
          <ac:spMkLst>
            <pc:docMk/>
            <pc:sldMk cId="4096346115" sldId="302"/>
            <ac:spMk id="54" creationId="{B290C366-015F-4C65-825A-8968F3D61FDC}"/>
          </ac:spMkLst>
        </pc:spChg>
        <pc:spChg chg="mod">
          <ac:chgData name="Xin Zhang (FA Talent)" userId="474f572f-8271-4f60-858e-cee871e0aec6" providerId="ADAL" clId="{81C255AF-8B69-4680-BB95-64580379C2EE}" dt="2021-10-25T01:29:34.655" v="574" actId="165"/>
          <ac:spMkLst>
            <pc:docMk/>
            <pc:sldMk cId="4096346115" sldId="302"/>
            <ac:spMk id="55" creationId="{74313D9B-0187-4DAD-83BE-5443B0C2A817}"/>
          </ac:spMkLst>
        </pc:spChg>
        <pc:spChg chg="mod">
          <ac:chgData name="Xin Zhang (FA Talent)" userId="474f572f-8271-4f60-858e-cee871e0aec6" providerId="ADAL" clId="{81C255AF-8B69-4680-BB95-64580379C2EE}" dt="2021-10-25T01:29:34.655" v="574" actId="165"/>
          <ac:spMkLst>
            <pc:docMk/>
            <pc:sldMk cId="4096346115" sldId="302"/>
            <ac:spMk id="56" creationId="{824DCB0F-87C8-4742-8076-2136B6CF1923}"/>
          </ac:spMkLst>
        </pc:spChg>
        <pc:spChg chg="mod">
          <ac:chgData name="Xin Zhang (FA Talent)" userId="474f572f-8271-4f60-858e-cee871e0aec6" providerId="ADAL" clId="{81C255AF-8B69-4680-BB95-64580379C2EE}" dt="2021-10-25T01:29:34.655" v="574" actId="165"/>
          <ac:spMkLst>
            <pc:docMk/>
            <pc:sldMk cId="4096346115" sldId="302"/>
            <ac:spMk id="57" creationId="{DED62F41-AD17-49AD-9FCE-84D94EBFD0E0}"/>
          </ac:spMkLst>
        </pc:spChg>
        <pc:spChg chg="mod topLvl">
          <ac:chgData name="Xin Zhang (FA Talent)" userId="474f572f-8271-4f60-858e-cee871e0aec6" providerId="ADAL" clId="{81C255AF-8B69-4680-BB95-64580379C2EE}" dt="2021-10-25T06:06:22.761" v="1307" actId="165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81C255AF-8B69-4680-BB95-64580379C2EE}" dt="2021-10-25T06:06:22.761" v="1307" actId="165"/>
          <ac:spMkLst>
            <pc:docMk/>
            <pc:sldMk cId="4096346115" sldId="302"/>
            <ac:spMk id="59" creationId="{C5F4AFD8-E5EF-4397-ABA4-239E57222923}"/>
          </ac:spMkLst>
        </pc:spChg>
        <pc:spChg chg="del mod topLvl">
          <ac:chgData name="Xin Zhang (FA Talent)" userId="474f572f-8271-4f60-858e-cee871e0aec6" providerId="ADAL" clId="{81C255AF-8B69-4680-BB95-64580379C2EE}" dt="2021-10-25T01:29:37.707" v="575" actId="478"/>
          <ac:spMkLst>
            <pc:docMk/>
            <pc:sldMk cId="4096346115" sldId="302"/>
            <ac:spMk id="60" creationId="{9425DCCF-BA41-4AF0-9500-993CBC3773FC}"/>
          </ac:spMkLst>
        </pc:spChg>
        <pc:grpChg chg="add del mod topLvl">
          <ac:chgData name="Xin Zhang (FA Talent)" userId="474f572f-8271-4f60-858e-cee871e0aec6" providerId="ADAL" clId="{81C255AF-8B69-4680-BB95-64580379C2EE}" dt="2021-10-25T01:29:34.655" v="574" actId="165"/>
          <ac:grpSpMkLst>
            <pc:docMk/>
            <pc:sldMk cId="4096346115" sldId="302"/>
            <ac:grpSpMk id="2" creationId="{0B54E881-8168-47A8-B885-5C18B11D979C}"/>
          </ac:grpSpMkLst>
        </pc:grpChg>
        <pc:grpChg chg="add del mod">
          <ac:chgData name="Xin Zhang (FA Talent)" userId="474f572f-8271-4f60-858e-cee871e0aec6" providerId="ADAL" clId="{81C255AF-8B69-4680-BB95-64580379C2EE}" dt="2021-10-25T01:28:11.017" v="547" actId="165"/>
          <ac:grpSpMkLst>
            <pc:docMk/>
            <pc:sldMk cId="4096346115" sldId="302"/>
            <ac:grpSpMk id="3" creationId="{6960664B-B97B-480A-BD8A-C542F19DD77F}"/>
          </ac:grpSpMkLst>
        </pc:grpChg>
        <pc:grpChg chg="add del mod">
          <ac:chgData name="Xin Zhang (FA Talent)" userId="474f572f-8271-4f60-858e-cee871e0aec6" providerId="ADAL" clId="{81C255AF-8B69-4680-BB95-64580379C2EE}" dt="2021-10-25T01:29:33.878" v="573" actId="165"/>
          <ac:grpSpMkLst>
            <pc:docMk/>
            <pc:sldMk cId="4096346115" sldId="302"/>
            <ac:grpSpMk id="4" creationId="{A77EB25B-FAD3-4E40-A647-C071B9CDD43C}"/>
          </ac:grpSpMkLst>
        </pc:grpChg>
        <pc:grpChg chg="add del mod ord">
          <ac:chgData name="Xin Zhang (FA Talent)" userId="474f572f-8271-4f60-858e-cee871e0aec6" providerId="ADAL" clId="{81C255AF-8B69-4680-BB95-64580379C2EE}" dt="2021-10-25T02:11:02.103" v="682" actId="165"/>
          <ac:grpSpMkLst>
            <pc:docMk/>
            <pc:sldMk cId="4096346115" sldId="302"/>
            <ac:grpSpMk id="5" creationId="{8152271F-ABB5-45C5-8335-D08BA498EBFC}"/>
          </ac:grpSpMkLst>
        </pc:grpChg>
        <pc:grpChg chg="add mod topLvl">
          <ac:chgData name="Xin Zhang (FA Talent)" userId="474f572f-8271-4f60-858e-cee871e0aec6" providerId="ADAL" clId="{81C255AF-8B69-4680-BB95-64580379C2EE}" dt="2021-10-25T06:06:22.761" v="1307" actId="165"/>
          <ac:grpSpMkLst>
            <pc:docMk/>
            <pc:sldMk cId="4096346115" sldId="302"/>
            <ac:grpSpMk id="6" creationId="{667CC174-BBF2-4669-9BBB-0FD9B8260657}"/>
          </ac:grpSpMkLst>
        </pc:grpChg>
        <pc:grpChg chg="add mod topLvl">
          <ac:chgData name="Xin Zhang (FA Talent)" userId="474f572f-8271-4f60-858e-cee871e0aec6" providerId="ADAL" clId="{81C255AF-8B69-4680-BB95-64580379C2EE}" dt="2021-10-25T06:06:22.761" v="1307" actId="165"/>
          <ac:grpSpMkLst>
            <pc:docMk/>
            <pc:sldMk cId="4096346115" sldId="302"/>
            <ac:grpSpMk id="7" creationId="{D09A4E1B-2E46-497C-8711-AE14474E91FF}"/>
          </ac:grpSpMkLst>
        </pc:grpChg>
        <pc:grpChg chg="add del mod">
          <ac:chgData name="Xin Zhang (FA Talent)" userId="474f572f-8271-4f60-858e-cee871e0aec6" providerId="ADAL" clId="{81C255AF-8B69-4680-BB95-64580379C2EE}" dt="2021-10-25T06:04:04.042" v="1287" actId="165"/>
          <ac:grpSpMkLst>
            <pc:docMk/>
            <pc:sldMk cId="4096346115" sldId="302"/>
            <ac:grpSpMk id="8" creationId="{60CBF042-6541-4310-B67C-86CEC505A277}"/>
          </ac:grpSpMkLst>
        </pc:grpChg>
        <pc:grpChg chg="add del mod">
          <ac:chgData name="Xin Zhang (FA Talent)" userId="474f572f-8271-4f60-858e-cee871e0aec6" providerId="ADAL" clId="{81C255AF-8B69-4680-BB95-64580379C2EE}" dt="2021-10-25T06:04:30.580" v="1295" actId="165"/>
          <ac:grpSpMkLst>
            <pc:docMk/>
            <pc:sldMk cId="4096346115" sldId="302"/>
            <ac:grpSpMk id="9" creationId="{C90EC5D8-C842-4DEB-8AD0-A02D8115DDD8}"/>
          </ac:grpSpMkLst>
        </pc:grpChg>
        <pc:grpChg chg="add del mod">
          <ac:chgData name="Xin Zhang (FA Talent)" userId="474f572f-8271-4f60-858e-cee871e0aec6" providerId="ADAL" clId="{81C255AF-8B69-4680-BB95-64580379C2EE}" dt="2021-10-25T06:06:22.761" v="1307" actId="165"/>
          <ac:grpSpMkLst>
            <pc:docMk/>
            <pc:sldMk cId="4096346115" sldId="302"/>
            <ac:grpSpMk id="10" creationId="{F4AEF340-3DAF-48C8-9C67-C750732A7D7D}"/>
          </ac:grpSpMkLst>
        </pc:grpChg>
        <pc:grpChg chg="del mod topLvl">
          <ac:chgData name="Xin Zhang (FA Talent)" userId="474f572f-8271-4f60-858e-cee871e0aec6" providerId="ADAL" clId="{81C255AF-8B69-4680-BB95-64580379C2EE}" dt="2021-10-25T01:29:37.707" v="575" actId="478"/>
          <ac:grpSpMkLst>
            <pc:docMk/>
            <pc:sldMk cId="4096346115" sldId="302"/>
            <ac:grpSpMk id="49" creationId="{0E803FB2-B6F3-4097-B2B6-C3E43A523290}"/>
          </ac:grpSpMkLst>
        </pc:grpChg>
        <pc:picChg chg="add mod modCrop">
          <ac:chgData name="Xin Zhang (FA Talent)" userId="474f572f-8271-4f60-858e-cee871e0aec6" providerId="ADAL" clId="{81C255AF-8B69-4680-BB95-64580379C2EE}" dt="2021-10-25T06:05:24.865" v="1302" actId="18131"/>
          <ac:picMkLst>
            <pc:docMk/>
            <pc:sldMk cId="4096346115" sldId="302"/>
            <ac:picMk id="22" creationId="{2540C6C7-0125-4D18-88B6-F8B38D9A52B4}"/>
          </ac:picMkLst>
        </pc:picChg>
        <pc:picChg chg="add mod">
          <ac:chgData name="Xin Zhang (FA Talent)" userId="474f572f-8271-4f60-858e-cee871e0aec6" providerId="ADAL" clId="{81C255AF-8B69-4680-BB95-64580379C2EE}" dt="2021-10-25T06:06:22.761" v="1307" actId="165"/>
          <ac:picMkLst>
            <pc:docMk/>
            <pc:sldMk cId="4096346115" sldId="302"/>
            <ac:picMk id="24" creationId="{AF770742-51A4-4229-8D8C-D54605F63354}"/>
          </ac:picMkLst>
        </pc:picChg>
        <pc:cxnChg chg="del">
          <ac:chgData name="Xin Zhang (FA Talent)" userId="474f572f-8271-4f60-858e-cee871e0aec6" providerId="ADAL" clId="{81C255AF-8B69-4680-BB95-64580379C2EE}" dt="2021-10-25T01:27:27.830" v="525" actId="478"/>
          <ac:cxnSpMkLst>
            <pc:docMk/>
            <pc:sldMk cId="4096346115" sldId="302"/>
            <ac:cxnSpMk id="19" creationId="{1A6F51A9-E2AB-41DD-AB83-7985C1D0FF75}"/>
          </ac:cxnSpMkLst>
        </pc:cxnChg>
      </pc:sldChg>
      <pc:sldChg chg="addSp delSp modSp mod">
        <pc:chgData name="Xin Zhang (FA Talent)" userId="474f572f-8271-4f60-858e-cee871e0aec6" providerId="ADAL" clId="{81C255AF-8B69-4680-BB95-64580379C2EE}" dt="2021-10-25T06:09:05.040" v="1350" actId="207"/>
        <pc:sldMkLst>
          <pc:docMk/>
          <pc:sldMk cId="1640398797" sldId="305"/>
        </pc:sldMkLst>
        <pc:spChg chg="mod">
          <ac:chgData name="Xin Zhang (FA Talent)" userId="474f572f-8271-4f60-858e-cee871e0aec6" providerId="ADAL" clId="{81C255AF-8B69-4680-BB95-64580379C2EE}" dt="2021-10-25T02:15:23.945" v="798" actId="207"/>
          <ac:spMkLst>
            <pc:docMk/>
            <pc:sldMk cId="1640398797" sldId="305"/>
            <ac:spMk id="24" creationId="{B29F029C-9C63-49AC-A16A-A8958605A0F2}"/>
          </ac:spMkLst>
        </pc:spChg>
        <pc:spChg chg="mod">
          <ac:chgData name="Xin Zhang (FA Talent)" userId="474f572f-8271-4f60-858e-cee871e0aec6" providerId="ADAL" clId="{81C255AF-8B69-4680-BB95-64580379C2EE}" dt="2021-10-25T02:15:23.945" v="798" actId="207"/>
          <ac:spMkLst>
            <pc:docMk/>
            <pc:sldMk cId="1640398797" sldId="305"/>
            <ac:spMk id="27" creationId="{DEE7F259-E8E0-4E5B-80B7-6887D7E43CB2}"/>
          </ac:spMkLst>
        </pc:spChg>
        <pc:spChg chg="add del mod ord">
          <ac:chgData name="Xin Zhang (FA Talent)" userId="474f572f-8271-4f60-858e-cee871e0aec6" providerId="ADAL" clId="{81C255AF-8B69-4680-BB95-64580379C2EE}" dt="2021-10-25T02:11:48.142" v="685" actId="478"/>
          <ac:spMkLst>
            <pc:docMk/>
            <pc:sldMk cId="1640398797" sldId="305"/>
            <ac:spMk id="29" creationId="{FE3EA2BC-2EC6-4C13-968E-BE5CE8BC7771}"/>
          </ac:spMkLst>
        </pc:spChg>
        <pc:spChg chg="mod">
          <ac:chgData name="Xin Zhang (FA Talent)" userId="474f572f-8271-4f60-858e-cee871e0aec6" providerId="ADAL" clId="{81C255AF-8B69-4680-BB95-64580379C2EE}" dt="2021-10-25T02:15:23.945" v="798" actId="207"/>
          <ac:spMkLst>
            <pc:docMk/>
            <pc:sldMk cId="1640398797" sldId="305"/>
            <ac:spMk id="30" creationId="{D919A549-30BC-42C0-8436-145719C048B8}"/>
          </ac:spMkLst>
        </pc:spChg>
        <pc:spChg chg="mod">
          <ac:chgData name="Xin Zhang (FA Talent)" userId="474f572f-8271-4f60-858e-cee871e0aec6" providerId="ADAL" clId="{81C255AF-8B69-4680-BB95-64580379C2EE}" dt="2021-10-25T02:15:23.945" v="798" actId="207"/>
          <ac:spMkLst>
            <pc:docMk/>
            <pc:sldMk cId="1640398797" sldId="305"/>
            <ac:spMk id="31" creationId="{537633E6-323B-4500-B2D0-BAE673309356}"/>
          </ac:spMkLst>
        </pc:spChg>
        <pc:spChg chg="add mod">
          <ac:chgData name="Xin Zhang (FA Talent)" userId="474f572f-8271-4f60-858e-cee871e0aec6" providerId="ADAL" clId="{81C255AF-8B69-4680-BB95-64580379C2EE}" dt="2021-10-25T01:25:53.736" v="520" actId="1076"/>
          <ac:spMkLst>
            <pc:docMk/>
            <pc:sldMk cId="1640398797" sldId="305"/>
            <ac:spMk id="32" creationId="{68F95FEB-7993-4F17-9F0A-4D0957A804A9}"/>
          </ac:spMkLst>
        </pc:spChg>
        <pc:spChg chg="mod">
          <ac:chgData name="Xin Zhang (FA Talent)" userId="474f572f-8271-4f60-858e-cee871e0aec6" providerId="ADAL" clId="{81C255AF-8B69-4680-BB95-64580379C2EE}" dt="2021-10-25T02:15:23.945" v="798" actId="207"/>
          <ac:spMkLst>
            <pc:docMk/>
            <pc:sldMk cId="1640398797" sldId="305"/>
            <ac:spMk id="34" creationId="{ED959F63-21B6-466B-A333-7F2DAB26EC01}"/>
          </ac:spMkLst>
        </pc:spChg>
        <pc:spChg chg="mod">
          <ac:chgData name="Xin Zhang (FA Talent)" userId="474f572f-8271-4f60-858e-cee871e0aec6" providerId="ADAL" clId="{81C255AF-8B69-4680-BB95-64580379C2EE}" dt="2021-10-25T02:15:23.945" v="798" actId="207"/>
          <ac:spMkLst>
            <pc:docMk/>
            <pc:sldMk cId="1640398797" sldId="305"/>
            <ac:spMk id="35" creationId="{3E807A46-8887-4419-8E07-BC5FC81439EB}"/>
          </ac:spMkLst>
        </pc:spChg>
        <pc:spChg chg="mod topLvl">
          <ac:chgData name="Xin Zhang (FA Talent)" userId="474f572f-8271-4f60-858e-cee871e0aec6" providerId="ADAL" clId="{81C255AF-8B69-4680-BB95-64580379C2EE}" dt="2021-10-25T06:08:43.517" v="1349" actId="120"/>
          <ac:spMkLst>
            <pc:docMk/>
            <pc:sldMk cId="1640398797" sldId="305"/>
            <ac:spMk id="36" creationId="{3ABC9B69-E5EE-463B-80E8-0E1C93DBC606}"/>
          </ac:spMkLst>
        </pc:spChg>
        <pc:spChg chg="mod topLvl">
          <ac:chgData name="Xin Zhang (FA Talent)" userId="474f572f-8271-4f60-858e-cee871e0aec6" providerId="ADAL" clId="{81C255AF-8B69-4680-BB95-64580379C2EE}" dt="2021-10-25T02:16:29.270" v="820" actId="165"/>
          <ac:spMkLst>
            <pc:docMk/>
            <pc:sldMk cId="1640398797" sldId="305"/>
            <ac:spMk id="42" creationId="{39C95B31-6074-405E-997E-C70B5BD3EDDD}"/>
          </ac:spMkLst>
        </pc:spChg>
        <pc:spChg chg="mod topLvl">
          <ac:chgData name="Xin Zhang (FA Talent)" userId="474f572f-8271-4f60-858e-cee871e0aec6" providerId="ADAL" clId="{81C255AF-8B69-4680-BB95-64580379C2EE}" dt="2021-10-25T02:17:18.314" v="1028"/>
          <ac:spMkLst>
            <pc:docMk/>
            <pc:sldMk cId="1640398797" sldId="305"/>
            <ac:spMk id="44" creationId="{80B0E37E-2F57-4F4C-A151-178E419D36EC}"/>
          </ac:spMkLst>
        </pc:spChg>
        <pc:spChg chg="mod topLvl">
          <ac:chgData name="Xin Zhang (FA Talent)" userId="474f572f-8271-4f60-858e-cee871e0aec6" providerId="ADAL" clId="{81C255AF-8B69-4680-BB95-64580379C2EE}" dt="2021-10-25T02:17:01.887" v="1021" actId="20577"/>
          <ac:spMkLst>
            <pc:docMk/>
            <pc:sldMk cId="1640398797" sldId="305"/>
            <ac:spMk id="45" creationId="{84A9E5B8-04B9-4073-81E0-2EAFFFE286FC}"/>
          </ac:spMkLst>
        </pc:spChg>
        <pc:spChg chg="mod topLvl">
          <ac:chgData name="Xin Zhang (FA Talent)" userId="474f572f-8271-4f60-858e-cee871e0aec6" providerId="ADAL" clId="{81C255AF-8B69-4680-BB95-64580379C2EE}" dt="2021-10-25T06:09:05.040" v="1350" actId="207"/>
          <ac:spMkLst>
            <pc:docMk/>
            <pc:sldMk cId="1640398797" sldId="305"/>
            <ac:spMk id="46" creationId="{D6C76C24-0351-4575-9272-8349984F905A}"/>
          </ac:spMkLst>
        </pc:spChg>
        <pc:spChg chg="mod topLvl">
          <ac:chgData name="Xin Zhang (FA Talent)" userId="474f572f-8271-4f60-858e-cee871e0aec6" providerId="ADAL" clId="{81C255AF-8B69-4680-BB95-64580379C2EE}" dt="2021-10-25T02:17:26.547" v="1031"/>
          <ac:spMkLst>
            <pc:docMk/>
            <pc:sldMk cId="1640398797" sldId="305"/>
            <ac:spMk id="49" creationId="{F4A39FBD-D8FF-45B4-BDFA-500D063B1824}"/>
          </ac:spMkLst>
        </pc:spChg>
        <pc:spChg chg="mod topLvl">
          <ac:chgData name="Xin Zhang (FA Talent)" userId="474f572f-8271-4f60-858e-cee871e0aec6" providerId="ADAL" clId="{81C255AF-8B69-4680-BB95-64580379C2EE}" dt="2021-10-25T02:17:05.433" v="1023" actId="20577"/>
          <ac:spMkLst>
            <pc:docMk/>
            <pc:sldMk cId="1640398797" sldId="305"/>
            <ac:spMk id="50" creationId="{BF1E22E5-18B6-4EFA-8AEF-F01F6B8C8F38}"/>
          </ac:spMkLst>
        </pc:spChg>
        <pc:spChg chg="mod topLvl">
          <ac:chgData name="Xin Zhang (FA Talent)" userId="474f572f-8271-4f60-858e-cee871e0aec6" providerId="ADAL" clId="{81C255AF-8B69-4680-BB95-64580379C2EE}" dt="2021-10-25T02:16:29.270" v="820" actId="165"/>
          <ac:spMkLst>
            <pc:docMk/>
            <pc:sldMk cId="1640398797" sldId="305"/>
            <ac:spMk id="51" creationId="{AB9F2029-C396-4D9D-B97C-56829D98DDB1}"/>
          </ac:spMkLst>
        </pc:spChg>
        <pc:spChg chg="mod topLvl">
          <ac:chgData name="Xin Zhang (FA Talent)" userId="474f572f-8271-4f60-858e-cee871e0aec6" providerId="ADAL" clId="{81C255AF-8B69-4680-BB95-64580379C2EE}" dt="2021-10-25T02:17:31.038" v="1034"/>
          <ac:spMkLst>
            <pc:docMk/>
            <pc:sldMk cId="1640398797" sldId="305"/>
            <ac:spMk id="54" creationId="{7BB4609F-C03C-448D-9477-A5FAB47E1C15}"/>
          </ac:spMkLst>
        </pc:spChg>
        <pc:spChg chg="mod topLvl">
          <ac:chgData name="Xin Zhang (FA Talent)" userId="474f572f-8271-4f60-858e-cee871e0aec6" providerId="ADAL" clId="{81C255AF-8B69-4680-BB95-64580379C2EE}" dt="2021-10-25T02:16:29.270" v="820" actId="165"/>
          <ac:spMkLst>
            <pc:docMk/>
            <pc:sldMk cId="1640398797" sldId="305"/>
            <ac:spMk id="55" creationId="{1C320EC8-48F4-4ABA-9922-BE08AD9A8277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56" creationId="{F247DA2B-2641-4FD8-BA54-DE48B27B5466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57" creationId="{1656D143-8C5D-40DD-A91A-1F52CB268E37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58" creationId="{F373BA7D-1F6D-486D-96EF-ED52D80A06C0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59" creationId="{80224DD9-D6FC-40BD-92D4-CFE28992C606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60" creationId="{CBB663AE-A1DE-41DA-BACA-66FA00F4600C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61" creationId="{675DB5DF-7A56-43B2-9E4D-330589495DCC}"/>
          </ac:spMkLst>
        </pc:spChg>
        <pc:spChg chg="mod topLvl">
          <ac:chgData name="Xin Zhang (FA Talent)" userId="474f572f-8271-4f60-858e-cee871e0aec6" providerId="ADAL" clId="{81C255AF-8B69-4680-BB95-64580379C2EE}" dt="2021-10-25T02:17:09.161" v="1025" actId="20577"/>
          <ac:spMkLst>
            <pc:docMk/>
            <pc:sldMk cId="1640398797" sldId="305"/>
            <ac:spMk id="62" creationId="{AA358A14-CAE9-4D4E-811E-073918D9F678}"/>
          </ac:spMkLst>
        </pc:spChg>
        <pc:spChg chg="mod topLvl">
          <ac:chgData name="Xin Zhang (FA Talent)" userId="474f572f-8271-4f60-858e-cee871e0aec6" providerId="ADAL" clId="{81C255AF-8B69-4680-BB95-64580379C2EE}" dt="2021-10-25T06:09:05.040" v="1350" actId="207"/>
          <ac:spMkLst>
            <pc:docMk/>
            <pc:sldMk cId="1640398797" sldId="305"/>
            <ac:spMk id="63" creationId="{C64B32F0-F588-4B10-8F90-49B9954E9A3A}"/>
          </ac:spMkLst>
        </pc:spChg>
        <pc:spChg chg="add del mod">
          <ac:chgData name="Xin Zhang (FA Talent)" userId="474f572f-8271-4f60-858e-cee871e0aec6" providerId="ADAL" clId="{81C255AF-8B69-4680-BB95-64580379C2EE}" dt="2021-10-25T02:26:57.590" v="1060" actId="478"/>
          <ac:spMkLst>
            <pc:docMk/>
            <pc:sldMk cId="1640398797" sldId="305"/>
            <ac:spMk id="65" creationId="{9C1FF516-15C0-4026-B25B-E9238322383A}"/>
          </ac:spMkLst>
        </pc:spChg>
        <pc:spChg chg="add del mod">
          <ac:chgData name="Xin Zhang (FA Talent)" userId="474f572f-8271-4f60-858e-cee871e0aec6" providerId="ADAL" clId="{81C255AF-8B69-4680-BB95-64580379C2EE}" dt="2021-10-25T02:26:57.590" v="1060" actId="478"/>
          <ac:spMkLst>
            <pc:docMk/>
            <pc:sldMk cId="1640398797" sldId="305"/>
            <ac:spMk id="66" creationId="{AD917544-FA9B-44E0-A6D2-0B65EEC42B40}"/>
          </ac:spMkLst>
        </pc:spChg>
        <pc:spChg chg="add del mod">
          <ac:chgData name="Xin Zhang (FA Talent)" userId="474f572f-8271-4f60-858e-cee871e0aec6" providerId="ADAL" clId="{81C255AF-8B69-4680-BB95-64580379C2EE}" dt="2021-10-25T02:26:57.590" v="1060" actId="478"/>
          <ac:spMkLst>
            <pc:docMk/>
            <pc:sldMk cId="1640398797" sldId="305"/>
            <ac:spMk id="67" creationId="{1AEA7CAA-FC00-4C6A-8F10-DEB3DEF01F46}"/>
          </ac:spMkLst>
        </pc:spChg>
        <pc:spChg chg="add del mod">
          <ac:chgData name="Xin Zhang (FA Talent)" userId="474f572f-8271-4f60-858e-cee871e0aec6" providerId="ADAL" clId="{81C255AF-8B69-4680-BB95-64580379C2EE}" dt="2021-10-25T02:26:57.590" v="1060" actId="478"/>
          <ac:spMkLst>
            <pc:docMk/>
            <pc:sldMk cId="1640398797" sldId="305"/>
            <ac:spMk id="68" creationId="{E292695E-E1D2-480B-92E3-D0B3075AAB99}"/>
          </ac:spMkLst>
        </pc:spChg>
        <pc:spChg chg="add mod">
          <ac:chgData name="Xin Zhang (FA Talent)" userId="474f572f-8271-4f60-858e-cee871e0aec6" providerId="ADAL" clId="{81C255AF-8B69-4680-BB95-64580379C2EE}" dt="2021-10-25T06:08:34.560" v="1346" actId="1076"/>
          <ac:spMkLst>
            <pc:docMk/>
            <pc:sldMk cId="1640398797" sldId="305"/>
            <ac:spMk id="69" creationId="{B75B0522-A2E8-479D-9973-6035E4F25EC3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81C255AF-8B69-4680-BB95-64580379C2EE}" dt="2021-10-25T02:16:29.270" v="820" actId="165"/>
          <ac:spMkLst>
            <pc:docMk/>
            <pc:sldMk cId="1640398797" sldId="305"/>
            <ac:spMk id="80" creationId="{FA94D22A-7D0C-4F92-B38C-DA215BBF8C13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85" creationId="{3F9A39B8-DF66-459C-AFC4-46EC35E72F6D}"/>
          </ac:spMkLst>
        </pc:spChg>
        <pc:spChg chg="del mod topLvl">
          <ac:chgData name="Xin Zhang (FA Talent)" userId="474f572f-8271-4f60-858e-cee871e0aec6" providerId="ADAL" clId="{81C255AF-8B69-4680-BB95-64580379C2EE}" dt="2021-10-25T02:17:35.232" v="1035" actId="478"/>
          <ac:spMkLst>
            <pc:docMk/>
            <pc:sldMk cId="1640398797" sldId="305"/>
            <ac:spMk id="87" creationId="{CC5F1A96-8581-4FC8-A5AC-37C6C40E9915}"/>
          </ac:spMkLst>
        </pc:spChg>
        <pc:spChg chg="mod">
          <ac:chgData name="Xin Zhang (FA Talent)" userId="474f572f-8271-4f60-858e-cee871e0aec6" providerId="ADAL" clId="{81C255AF-8B69-4680-BB95-64580379C2EE}" dt="2021-10-25T02:15:23.945" v="798" actId="207"/>
          <ac:spMkLst>
            <pc:docMk/>
            <pc:sldMk cId="1640398797" sldId="305"/>
            <ac:spMk id="89" creationId="{EF98C4F4-6EF2-418D-A570-356B57A749D0}"/>
          </ac:spMkLst>
        </pc:spChg>
        <pc:spChg chg="mod">
          <ac:chgData name="Xin Zhang (FA Talent)" userId="474f572f-8271-4f60-858e-cee871e0aec6" providerId="ADAL" clId="{81C255AF-8B69-4680-BB95-64580379C2EE}" dt="2021-10-25T02:15:23.945" v="798" actId="207"/>
          <ac:spMkLst>
            <pc:docMk/>
            <pc:sldMk cId="1640398797" sldId="305"/>
            <ac:spMk id="90" creationId="{1B8AA0E7-57D8-40C8-8A9C-0334DDA392F1}"/>
          </ac:spMkLst>
        </pc:spChg>
        <pc:grpChg chg="add del mod">
          <ac:chgData name="Xin Zhang (FA Talent)" userId="474f572f-8271-4f60-858e-cee871e0aec6" providerId="ADAL" clId="{81C255AF-8B69-4680-BB95-64580379C2EE}" dt="2021-10-23T14:45:17.734" v="421" actId="165"/>
          <ac:grpSpMkLst>
            <pc:docMk/>
            <pc:sldMk cId="1640398797" sldId="305"/>
            <ac:grpSpMk id="2" creationId="{48240A99-BAD1-47CE-AF21-0B2369D22E28}"/>
          </ac:grpSpMkLst>
        </pc:grpChg>
        <pc:grpChg chg="add del mod">
          <ac:chgData name="Xin Zhang (FA Talent)" userId="474f572f-8271-4f60-858e-cee871e0aec6" providerId="ADAL" clId="{81C255AF-8B69-4680-BB95-64580379C2EE}" dt="2021-10-25T02:11:45.118" v="684" actId="165"/>
          <ac:grpSpMkLst>
            <pc:docMk/>
            <pc:sldMk cId="1640398797" sldId="305"/>
            <ac:grpSpMk id="3" creationId="{76C651C8-90F7-48D8-A0B6-97A3ED8A646E}"/>
          </ac:grpSpMkLst>
        </pc:grpChg>
        <pc:grpChg chg="add del mod topLvl">
          <ac:chgData name="Xin Zhang (FA Talent)" userId="474f572f-8271-4f60-858e-cee871e0aec6" providerId="ADAL" clId="{81C255AF-8B69-4680-BB95-64580379C2EE}" dt="2021-10-25T02:16:29.270" v="820" actId="165"/>
          <ac:grpSpMkLst>
            <pc:docMk/>
            <pc:sldMk cId="1640398797" sldId="305"/>
            <ac:grpSpMk id="4" creationId="{749FBCB0-FA83-45FF-8652-7B3309652E86}"/>
          </ac:grpSpMkLst>
        </pc:grpChg>
        <pc:grpChg chg="add del mod">
          <ac:chgData name="Xin Zhang (FA Talent)" userId="474f572f-8271-4f60-858e-cee871e0aec6" providerId="ADAL" clId="{81C255AF-8B69-4680-BB95-64580379C2EE}" dt="2021-10-25T02:16:28.338" v="819" actId="165"/>
          <ac:grpSpMkLst>
            <pc:docMk/>
            <pc:sldMk cId="1640398797" sldId="305"/>
            <ac:grpSpMk id="5" creationId="{EF129FE2-B72F-4F7E-B5FD-5DD638E954FC}"/>
          </ac:grpSpMkLst>
        </pc:grpChg>
        <pc:grpChg chg="add del mod ord topLvl">
          <ac:chgData name="Xin Zhang (FA Talent)" userId="474f572f-8271-4f60-858e-cee871e0aec6" providerId="ADAL" clId="{81C255AF-8B69-4680-BB95-64580379C2EE}" dt="2021-10-25T02:15:27.376" v="799" actId="478"/>
          <ac:grpSpMkLst>
            <pc:docMk/>
            <pc:sldMk cId="1640398797" sldId="305"/>
            <ac:grpSpMk id="22" creationId="{A1D9F9DC-EA05-477D-8330-0CE1F515A27A}"/>
          </ac:grpSpMkLst>
        </pc:grpChg>
        <pc:grpChg chg="add del mod">
          <ac:chgData name="Xin Zhang (FA Talent)" userId="474f572f-8271-4f60-858e-cee871e0aec6" providerId="ADAL" clId="{81C255AF-8B69-4680-BB95-64580379C2EE}" dt="2021-10-25T01:25:36.058" v="517" actId="165"/>
          <ac:grpSpMkLst>
            <pc:docMk/>
            <pc:sldMk cId="1640398797" sldId="305"/>
            <ac:grpSpMk id="33" creationId="{6D55232D-8938-4C99-868B-0098AB514EB9}"/>
          </ac:grpSpMkLst>
        </pc:grpChg>
        <pc:grpChg chg="add del mod topLvl">
          <ac:chgData name="Xin Zhang (FA Talent)" userId="474f572f-8271-4f60-858e-cee871e0aec6" providerId="ADAL" clId="{81C255AF-8B69-4680-BB95-64580379C2EE}" dt="2021-10-25T02:16:29.270" v="820" actId="165"/>
          <ac:grpSpMkLst>
            <pc:docMk/>
            <pc:sldMk cId="1640398797" sldId="305"/>
            <ac:grpSpMk id="43" creationId="{371BD4C7-CF6C-45AE-8EF0-8EFCD2C46CF2}"/>
          </ac:grpSpMkLst>
        </pc:grpChg>
        <pc:grpChg chg="add del mod topLvl">
          <ac:chgData name="Xin Zhang (FA Talent)" userId="474f572f-8271-4f60-858e-cee871e0aec6" providerId="ADAL" clId="{81C255AF-8B69-4680-BB95-64580379C2EE}" dt="2021-10-25T02:16:29.270" v="820" actId="165"/>
          <ac:grpSpMkLst>
            <pc:docMk/>
            <pc:sldMk cId="1640398797" sldId="305"/>
            <ac:grpSpMk id="48" creationId="{EF04D1FF-8C58-4B8E-BEF6-8BF20FE38690}"/>
          </ac:grpSpMkLst>
        </pc:grpChg>
        <pc:grpChg chg="add del mod topLvl">
          <ac:chgData name="Xin Zhang (FA Talent)" userId="474f572f-8271-4f60-858e-cee871e0aec6" providerId="ADAL" clId="{81C255AF-8B69-4680-BB95-64580379C2EE}" dt="2021-10-25T02:16:29.270" v="820" actId="165"/>
          <ac:grpSpMkLst>
            <pc:docMk/>
            <pc:sldMk cId="1640398797" sldId="305"/>
            <ac:grpSpMk id="53" creationId="{B11DEDB9-48FC-45F2-965D-710C3EEC0126}"/>
          </ac:grpSpMkLst>
        </pc:grpChg>
        <pc:picChg chg="del mod topLvl">
          <ac:chgData name="Xin Zhang (FA Talent)" userId="474f572f-8271-4f60-858e-cee871e0aec6" providerId="ADAL" clId="{81C255AF-8B69-4680-BB95-64580379C2EE}" dt="2021-10-25T02:17:35.232" v="1035" actId="478"/>
          <ac:picMkLst>
            <pc:docMk/>
            <pc:sldMk cId="1640398797" sldId="305"/>
            <ac:picMk id="18" creationId="{5BCEF827-5F70-4AF4-9823-CC12A209D230}"/>
          </ac:picMkLst>
        </pc:picChg>
        <pc:picChg chg="add del mod">
          <ac:chgData name="Xin Zhang (FA Talent)" userId="474f572f-8271-4f60-858e-cee871e0aec6" providerId="ADAL" clId="{81C255AF-8B69-4680-BB95-64580379C2EE}" dt="2021-10-25T02:11:18.897" v="683" actId="478"/>
          <ac:picMkLst>
            <pc:docMk/>
            <pc:sldMk cId="1640398797" sldId="305"/>
            <ac:picMk id="28" creationId="{51E17547-59F8-4E78-8311-C27945639E1D}"/>
          </ac:picMkLst>
        </pc:picChg>
        <pc:picChg chg="add mod ord topLvl">
          <ac:chgData name="Xin Zhang (FA Talent)" userId="474f572f-8271-4f60-858e-cee871e0aec6" providerId="ADAL" clId="{81C255AF-8B69-4680-BB95-64580379C2EE}" dt="2021-10-25T02:16:29.270" v="820" actId="165"/>
          <ac:picMkLst>
            <pc:docMk/>
            <pc:sldMk cId="1640398797" sldId="305"/>
            <ac:picMk id="38" creationId="{7D0E7178-A867-448C-9713-FEE475D6813E}"/>
          </ac:picMkLst>
        </pc:picChg>
        <pc:picChg chg="add mod ord">
          <ac:chgData name="Xin Zhang (FA Talent)" userId="474f572f-8271-4f60-858e-cee871e0aec6" providerId="ADAL" clId="{81C255AF-8B69-4680-BB95-64580379C2EE}" dt="2021-10-25T02:16:50.044" v="1018"/>
          <ac:picMkLst>
            <pc:docMk/>
            <pc:sldMk cId="1640398797" sldId="305"/>
            <ac:picMk id="39" creationId="{8C819900-BE9E-4DD5-94C2-6F99F86E84EE}"/>
          </ac:picMkLst>
        </pc:picChg>
        <pc:picChg chg="add mod ord">
          <ac:chgData name="Xin Zhang (FA Talent)" userId="474f572f-8271-4f60-858e-cee871e0aec6" providerId="ADAL" clId="{81C255AF-8B69-4680-BB95-64580379C2EE}" dt="2021-10-25T02:16:43.309" v="936"/>
          <ac:picMkLst>
            <pc:docMk/>
            <pc:sldMk cId="1640398797" sldId="305"/>
            <ac:picMk id="40" creationId="{00131D7B-61F9-48ED-95AD-E89A80B9534F}"/>
          </ac:picMkLst>
        </pc:picChg>
        <pc:picChg chg="add mod ord">
          <ac:chgData name="Xin Zhang (FA Talent)" userId="474f572f-8271-4f60-858e-cee871e0aec6" providerId="ADAL" clId="{81C255AF-8B69-4680-BB95-64580379C2EE}" dt="2021-10-25T02:16:36.496" v="869" actId="207"/>
          <ac:picMkLst>
            <pc:docMk/>
            <pc:sldMk cId="1640398797" sldId="305"/>
            <ac:picMk id="41" creationId="{1EFB84FC-F586-4A59-B097-85075F8DA671}"/>
          </ac:picMkLst>
        </pc:picChg>
        <pc:picChg chg="del mod ord topLvl">
          <ac:chgData name="Xin Zhang (FA Talent)" userId="474f572f-8271-4f60-858e-cee871e0aec6" providerId="ADAL" clId="{81C255AF-8B69-4680-BB95-64580379C2EE}" dt="2021-10-25T02:16:38.543" v="870" actId="478"/>
          <ac:picMkLst>
            <pc:docMk/>
            <pc:sldMk cId="1640398797" sldId="305"/>
            <ac:picMk id="47" creationId="{A07EEBA8-92A3-406E-A908-42925546E540}"/>
          </ac:picMkLst>
        </pc:picChg>
        <pc:picChg chg="del mod ord topLvl">
          <ac:chgData name="Xin Zhang (FA Talent)" userId="474f572f-8271-4f60-858e-cee871e0aec6" providerId="ADAL" clId="{81C255AF-8B69-4680-BB95-64580379C2EE}" dt="2021-10-25T02:16:45.237" v="937" actId="478"/>
          <ac:picMkLst>
            <pc:docMk/>
            <pc:sldMk cId="1640398797" sldId="305"/>
            <ac:picMk id="52" creationId="{D2B1EF33-18F2-4B91-BA92-E6B58ACC0964}"/>
          </ac:picMkLst>
        </pc:picChg>
        <pc:picChg chg="del mod ord topLvl">
          <ac:chgData name="Xin Zhang (FA Talent)" userId="474f572f-8271-4f60-858e-cee871e0aec6" providerId="ADAL" clId="{81C255AF-8B69-4680-BB95-64580379C2EE}" dt="2021-10-25T02:16:51.830" v="1019" actId="478"/>
          <ac:picMkLst>
            <pc:docMk/>
            <pc:sldMk cId="1640398797" sldId="305"/>
            <ac:picMk id="64" creationId="{07B3F60C-C93B-4D43-9E7F-F306E4229DAF}"/>
          </ac:picMkLst>
        </pc:picChg>
        <pc:picChg chg="del mod topLvl">
          <ac:chgData name="Xin Zhang (FA Talent)" userId="474f572f-8271-4f60-858e-cee871e0aec6" providerId="ADAL" clId="{81C255AF-8B69-4680-BB95-64580379C2EE}" dt="2021-10-25T02:17:35.232" v="1035" actId="478"/>
          <ac:picMkLst>
            <pc:docMk/>
            <pc:sldMk cId="1640398797" sldId="305"/>
            <ac:picMk id="92" creationId="{1631434C-B9AF-473A-87C0-8CF1F50E6131}"/>
          </ac:picMkLst>
        </pc:picChg>
        <pc:picChg chg="del mod topLvl">
          <ac:chgData name="Xin Zhang (FA Talent)" userId="474f572f-8271-4f60-858e-cee871e0aec6" providerId="ADAL" clId="{81C255AF-8B69-4680-BB95-64580379C2EE}" dt="2021-10-25T02:17:35.232" v="1035" actId="478"/>
          <ac:picMkLst>
            <pc:docMk/>
            <pc:sldMk cId="1640398797" sldId="305"/>
            <ac:picMk id="94" creationId="{9F3CB971-D5A9-477F-9DEF-43541BAC51AD}"/>
          </ac:picMkLst>
        </pc:picChg>
        <pc:cxnChg chg="del mod topLvl">
          <ac:chgData name="Xin Zhang (FA Talent)" userId="474f572f-8271-4f60-858e-cee871e0aec6" providerId="ADAL" clId="{81C255AF-8B69-4680-BB95-64580379C2EE}" dt="2021-10-25T01:25:38.268" v="518" actId="478"/>
          <ac:cxnSpMkLst>
            <pc:docMk/>
            <pc:sldMk cId="1640398797" sldId="305"/>
            <ac:cxnSpMk id="37" creationId="{46CFD0B3-49E1-4266-B977-B712DE81F2ED}"/>
          </ac:cxnSpMkLst>
        </pc:cxnChg>
      </pc:sldChg>
      <pc:sldChg chg="del">
        <pc:chgData name="Xin Zhang (FA Talent)" userId="474f572f-8271-4f60-858e-cee871e0aec6" providerId="ADAL" clId="{81C255AF-8B69-4680-BB95-64580379C2EE}" dt="2021-10-25T06:06:35.143" v="1308" actId="47"/>
        <pc:sldMkLst>
          <pc:docMk/>
          <pc:sldMk cId="2230827692" sldId="307"/>
        </pc:sldMkLst>
      </pc:sldChg>
      <pc:sldChg chg="del">
        <pc:chgData name="Xin Zhang (FA Talent)" userId="474f572f-8271-4f60-858e-cee871e0aec6" providerId="ADAL" clId="{81C255AF-8B69-4680-BB95-64580379C2EE}" dt="2021-10-25T06:06:47.941" v="1313" actId="47"/>
        <pc:sldMkLst>
          <pc:docMk/>
          <pc:sldMk cId="1035047920" sldId="308"/>
        </pc:sldMkLst>
      </pc:sldChg>
      <pc:sldChg chg="del">
        <pc:chgData name="Xin Zhang (FA Talent)" userId="474f572f-8271-4f60-858e-cee871e0aec6" providerId="ADAL" clId="{81C255AF-8B69-4680-BB95-64580379C2EE}" dt="2021-10-25T06:06:50.662" v="1314" actId="47"/>
        <pc:sldMkLst>
          <pc:docMk/>
          <pc:sldMk cId="503868236" sldId="309"/>
        </pc:sldMkLst>
      </pc:sldChg>
      <pc:sldChg chg="del">
        <pc:chgData name="Xin Zhang (FA Talent)" userId="474f572f-8271-4f60-858e-cee871e0aec6" providerId="ADAL" clId="{81C255AF-8B69-4680-BB95-64580379C2EE}" dt="2021-10-25T06:06:57.203" v="1316" actId="47"/>
        <pc:sldMkLst>
          <pc:docMk/>
          <pc:sldMk cId="505565602" sldId="312"/>
        </pc:sldMkLst>
      </pc:sldChg>
      <pc:sldChg chg="addSp delSp modSp mod">
        <pc:chgData name="Xin Zhang (FA Talent)" userId="474f572f-8271-4f60-858e-cee871e0aec6" providerId="ADAL" clId="{81C255AF-8B69-4680-BB95-64580379C2EE}" dt="2021-10-25T08:39:47.149" v="3627" actId="165"/>
        <pc:sldMkLst>
          <pc:docMk/>
          <pc:sldMk cId="759320008" sldId="313"/>
        </pc:sldMkLst>
        <pc:spChg chg="add del">
          <ac:chgData name="Xin Zhang (FA Talent)" userId="474f572f-8271-4f60-858e-cee871e0aec6" providerId="ADAL" clId="{81C255AF-8B69-4680-BB95-64580379C2EE}" dt="2021-10-25T08:39:22.653" v="3622" actId="478"/>
          <ac:spMkLst>
            <pc:docMk/>
            <pc:sldMk cId="759320008" sldId="313"/>
            <ac:spMk id="4" creationId="{71AE026A-AC4F-44C1-8B81-2C96DC255923}"/>
          </ac:spMkLst>
        </pc:spChg>
        <pc:spChg chg="add del mod">
          <ac:chgData name="Xin Zhang (FA Talent)" userId="474f572f-8271-4f60-858e-cee871e0aec6" providerId="ADAL" clId="{81C255AF-8B69-4680-BB95-64580379C2EE}" dt="2021-10-25T08:39:22.653" v="3622" actId="478"/>
          <ac:spMkLst>
            <pc:docMk/>
            <pc:sldMk cId="759320008" sldId="313"/>
            <ac:spMk id="17" creationId="{1CFB33B9-29D5-43E0-BDC1-800FE872B32D}"/>
          </ac:spMkLst>
        </pc:spChg>
        <pc:spChg chg="del">
          <ac:chgData name="Xin Zhang (FA Talent)" userId="474f572f-8271-4f60-858e-cee871e0aec6" providerId="ADAL" clId="{81C255AF-8B69-4680-BB95-64580379C2EE}" dt="2021-10-25T08:38:57.987" v="3615" actId="478"/>
          <ac:spMkLst>
            <pc:docMk/>
            <pc:sldMk cId="759320008" sldId="313"/>
            <ac:spMk id="30" creationId="{2866C50A-3027-4B2F-A5E2-6B2A2E526373}"/>
          </ac:spMkLst>
        </pc:spChg>
        <pc:spChg chg="mod topLvl">
          <ac:chgData name="Xin Zhang (FA Talent)" userId="474f572f-8271-4f60-858e-cee871e0aec6" providerId="ADAL" clId="{81C255AF-8B69-4680-BB95-64580379C2EE}" dt="2021-10-25T08:39:47.149" v="3627" actId="165"/>
          <ac:spMkLst>
            <pc:docMk/>
            <pc:sldMk cId="759320008" sldId="313"/>
            <ac:spMk id="31" creationId="{833D09E3-BBD9-42CB-B4F8-F50D1CDDC07D}"/>
          </ac:spMkLst>
        </pc:spChg>
        <pc:spChg chg="mod topLvl">
          <ac:chgData name="Xin Zhang (FA Talent)" userId="474f572f-8271-4f60-858e-cee871e0aec6" providerId="ADAL" clId="{81C255AF-8B69-4680-BB95-64580379C2EE}" dt="2021-10-25T08:39:47.149" v="3627" actId="165"/>
          <ac:spMkLst>
            <pc:docMk/>
            <pc:sldMk cId="759320008" sldId="313"/>
            <ac:spMk id="33" creationId="{2F5527C5-55A2-4102-AB7C-A2FA76AC1C96}"/>
          </ac:spMkLst>
        </pc:spChg>
        <pc:spChg chg="mod topLvl">
          <ac:chgData name="Xin Zhang (FA Talent)" userId="474f572f-8271-4f60-858e-cee871e0aec6" providerId="ADAL" clId="{81C255AF-8B69-4680-BB95-64580379C2EE}" dt="2021-10-25T08:39:47.149" v="3627" actId="165"/>
          <ac:spMkLst>
            <pc:docMk/>
            <pc:sldMk cId="759320008" sldId="313"/>
            <ac:spMk id="43" creationId="{62C60A64-098C-488E-AD7B-2C1F4C552386}"/>
          </ac:spMkLst>
        </pc:spChg>
        <pc:spChg chg="del">
          <ac:chgData name="Xin Zhang (FA Talent)" userId="474f572f-8271-4f60-858e-cee871e0aec6" providerId="ADAL" clId="{81C255AF-8B69-4680-BB95-64580379C2EE}" dt="2021-10-25T08:38:57.987" v="3615" actId="478"/>
          <ac:spMkLst>
            <pc:docMk/>
            <pc:sldMk cId="759320008" sldId="313"/>
            <ac:spMk id="44" creationId="{F7DDD100-F397-479E-8705-DED24C92FE3F}"/>
          </ac:spMkLst>
        </pc:spChg>
        <pc:spChg chg="mod topLvl">
          <ac:chgData name="Xin Zhang (FA Talent)" userId="474f572f-8271-4f60-858e-cee871e0aec6" providerId="ADAL" clId="{81C255AF-8B69-4680-BB95-64580379C2EE}" dt="2021-10-25T08:39:47.149" v="3627" actId="165"/>
          <ac:spMkLst>
            <pc:docMk/>
            <pc:sldMk cId="759320008" sldId="313"/>
            <ac:spMk id="45" creationId="{ACDCA0BB-CDAA-41A5-915A-8A3E4966B113}"/>
          </ac:spMkLst>
        </pc:spChg>
        <pc:spChg chg="mod topLvl">
          <ac:chgData name="Xin Zhang (FA Talent)" userId="474f572f-8271-4f60-858e-cee871e0aec6" providerId="ADAL" clId="{81C255AF-8B69-4680-BB95-64580379C2EE}" dt="2021-10-25T08:39:47.149" v="3627" actId="165"/>
          <ac:spMkLst>
            <pc:docMk/>
            <pc:sldMk cId="759320008" sldId="313"/>
            <ac:spMk id="46" creationId="{400AF757-C558-48BE-8477-F3680303C76F}"/>
          </ac:spMkLst>
        </pc:spChg>
        <pc:spChg chg="mod topLvl">
          <ac:chgData name="Xin Zhang (FA Talent)" userId="474f572f-8271-4f60-858e-cee871e0aec6" providerId="ADAL" clId="{81C255AF-8B69-4680-BB95-64580379C2EE}" dt="2021-10-25T08:39:47.149" v="3627" actId="165"/>
          <ac:spMkLst>
            <pc:docMk/>
            <pc:sldMk cId="759320008" sldId="313"/>
            <ac:spMk id="55" creationId="{D53CF814-1652-480A-9F94-60F9668944DB}"/>
          </ac:spMkLst>
        </pc:spChg>
        <pc:spChg chg="mod">
          <ac:chgData name="Xin Zhang (FA Talent)" userId="474f572f-8271-4f60-858e-cee871e0aec6" providerId="ADAL" clId="{81C255AF-8B69-4680-BB95-64580379C2EE}" dt="2021-10-25T08:39:36.510" v="3623" actId="164"/>
          <ac:spMkLst>
            <pc:docMk/>
            <pc:sldMk cId="759320008" sldId="313"/>
            <ac:spMk id="56" creationId="{6FB59166-46DC-45F6-BC9E-90259E4FCCA0}"/>
          </ac:spMkLst>
        </pc:spChg>
        <pc:grpChg chg="add mod">
          <ac:chgData name="Xin Zhang (FA Talent)" userId="474f572f-8271-4f60-858e-cee871e0aec6" providerId="ADAL" clId="{81C255AF-8B69-4680-BB95-64580379C2EE}" dt="2021-10-25T08:39:45.418" v="3626" actId="1076"/>
          <ac:grpSpMkLst>
            <pc:docMk/>
            <pc:sldMk cId="759320008" sldId="313"/>
            <ac:grpSpMk id="5" creationId="{141EF0E2-382F-48D0-ACAE-CDFAD1AEF8CB}"/>
          </ac:grpSpMkLst>
        </pc:grpChg>
        <pc:grpChg chg="add del mod">
          <ac:chgData name="Xin Zhang (FA Talent)" userId="474f572f-8271-4f60-858e-cee871e0aec6" providerId="ADAL" clId="{81C255AF-8B69-4680-BB95-64580379C2EE}" dt="2021-10-25T08:39:47.149" v="3627" actId="165"/>
          <ac:grpSpMkLst>
            <pc:docMk/>
            <pc:sldMk cId="759320008" sldId="313"/>
            <ac:grpSpMk id="6" creationId="{81F91641-FB55-448C-AEA5-6E3D765F6A20}"/>
          </ac:grpSpMkLst>
        </pc:grpChg>
        <pc:graphicFrameChg chg="mod">
          <ac:chgData name="Xin Zhang (FA Talent)" userId="474f572f-8271-4f60-858e-cee871e0aec6" providerId="ADAL" clId="{81C255AF-8B69-4680-BB95-64580379C2EE}" dt="2021-10-25T08:39:36.510" v="3623" actId="164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mod topLvl">
          <ac:chgData name="Xin Zhang (FA Talent)" userId="474f572f-8271-4f60-858e-cee871e0aec6" providerId="ADAL" clId="{81C255AF-8B69-4680-BB95-64580379C2EE}" dt="2021-10-25T08:39:47.149" v="3627" actId="165"/>
          <ac:picMkLst>
            <pc:docMk/>
            <pc:sldMk cId="759320008" sldId="313"/>
            <ac:picMk id="57" creationId="{DE07218F-D6CC-47D2-9023-2C08AFB3388F}"/>
          </ac:picMkLst>
        </pc:picChg>
        <pc:picChg chg="mod topLvl">
          <ac:chgData name="Xin Zhang (FA Talent)" userId="474f572f-8271-4f60-858e-cee871e0aec6" providerId="ADAL" clId="{81C255AF-8B69-4680-BB95-64580379C2EE}" dt="2021-10-25T08:39:47.149" v="3627" actId="165"/>
          <ac:picMkLst>
            <pc:docMk/>
            <pc:sldMk cId="759320008" sldId="313"/>
            <ac:picMk id="59" creationId="{81C15895-41B9-4129-B798-073BB4207810}"/>
          </ac:picMkLst>
        </pc:picChg>
      </pc:sldChg>
      <pc:sldChg chg="addSp delSp modSp mod setBg">
        <pc:chgData name="Xin Zhang (FA Talent)" userId="474f572f-8271-4f60-858e-cee871e0aec6" providerId="ADAL" clId="{81C255AF-8B69-4680-BB95-64580379C2EE}" dt="2021-10-26T01:29:17.732" v="4057" actId="478"/>
        <pc:sldMkLst>
          <pc:docMk/>
          <pc:sldMk cId="4199231862" sldId="315"/>
        </pc:sldMkLst>
        <pc:spChg chg="add mod or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9" creationId="{8C49A87D-144E-48C0-98E3-08A752C9732C}"/>
          </ac:spMkLst>
        </pc:spChg>
        <pc:spChg chg="add mod ord topLvl">
          <ac:chgData name="Xin Zhang (FA Talent)" userId="474f572f-8271-4f60-858e-cee871e0aec6" providerId="ADAL" clId="{81C255AF-8B69-4680-BB95-64580379C2EE}" dt="2021-10-26T01:07:10.433" v="3675" actId="1076"/>
          <ac:spMkLst>
            <pc:docMk/>
            <pc:sldMk cId="4199231862" sldId="315"/>
            <ac:spMk id="12" creationId="{243330B7-4A45-482A-97A0-72E16F01B26B}"/>
          </ac:spMkLst>
        </pc:spChg>
        <pc:spChg chg="del">
          <ac:chgData name="Xin Zhang (FA Talent)" userId="474f572f-8271-4f60-858e-cee871e0aec6" providerId="ADAL" clId="{81C255AF-8B69-4680-BB95-64580379C2EE}" dt="2021-10-25T08:39:57.267" v="3629" actId="478"/>
          <ac:spMkLst>
            <pc:docMk/>
            <pc:sldMk cId="4199231862" sldId="315"/>
            <ac:spMk id="13" creationId="{87EA418F-48EF-478A-B441-0ED7BDC40235}"/>
          </ac:spMkLst>
        </pc:spChg>
        <pc:spChg chg="mod topLvl">
          <ac:chgData name="Xin Zhang (FA Talent)" userId="474f572f-8271-4f60-858e-cee871e0aec6" providerId="ADAL" clId="{81C255AF-8B69-4680-BB95-64580379C2EE}" dt="2021-10-26T01:07:10.433" v="3675" actId="1076"/>
          <ac:spMkLst>
            <pc:docMk/>
            <pc:sldMk cId="4199231862" sldId="315"/>
            <ac:spMk id="14" creationId="{0A66075F-A3E0-499B-8EBF-8C5541F2C12C}"/>
          </ac:spMkLst>
        </pc:spChg>
        <pc:spChg chg="mod topLvl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15" creationId="{6A39DBFB-1AD6-4B8A-A88C-72C555D76833}"/>
          </ac:spMkLst>
        </pc:spChg>
        <pc:spChg chg="mod topLvl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17" creationId="{CD419956-CA56-4954-BF47-57BE6C9F00CF}"/>
          </ac:spMkLst>
        </pc:spChg>
        <pc:spChg chg="mod topLvl">
          <ac:chgData name="Xin Zhang (FA Talent)" userId="474f572f-8271-4f60-858e-cee871e0aec6" providerId="ADAL" clId="{81C255AF-8B69-4680-BB95-64580379C2EE}" dt="2021-10-26T01:07:10.433" v="3675" actId="1076"/>
          <ac:spMkLst>
            <pc:docMk/>
            <pc:sldMk cId="4199231862" sldId="315"/>
            <ac:spMk id="22" creationId="{AD58D304-D278-451B-B63B-07042054D181}"/>
          </ac:spMkLst>
        </pc:spChg>
        <pc:spChg chg="mod topLvl">
          <ac:chgData name="Xin Zhang (FA Talent)" userId="474f572f-8271-4f60-858e-cee871e0aec6" providerId="ADAL" clId="{81C255AF-8B69-4680-BB95-64580379C2EE}" dt="2021-10-26T01:07:10.433" v="3675" actId="1076"/>
          <ac:spMkLst>
            <pc:docMk/>
            <pc:sldMk cId="4199231862" sldId="315"/>
            <ac:spMk id="23" creationId="{E6D642D9-F7AA-496B-92EF-12470A9E107B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25" creationId="{024E982B-5A6B-4750-8F32-A405CE5E6EAE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27" creationId="{E27D82F2-5978-4518-A1EB-CE190DFFC216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29" creationId="{294922BD-E24D-4201-A4E4-E7DEDF3B34DA}"/>
          </ac:spMkLst>
        </pc:spChg>
        <pc:spChg chg="mod topLvl">
          <ac:chgData name="Xin Zhang (FA Talent)" userId="474f572f-8271-4f60-858e-cee871e0aec6" providerId="ADAL" clId="{81C255AF-8B69-4680-BB95-64580379C2EE}" dt="2021-10-26T01:07:10.433" v="3675" actId="1076"/>
          <ac:spMkLst>
            <pc:docMk/>
            <pc:sldMk cId="4199231862" sldId="315"/>
            <ac:spMk id="31" creationId="{11C030D9-ACA4-40CA-BD87-6A6A3A812E89}"/>
          </ac:spMkLst>
        </pc:spChg>
        <pc:spChg chg="mod topLvl">
          <ac:chgData name="Xin Zhang (FA Talent)" userId="474f572f-8271-4f60-858e-cee871e0aec6" providerId="ADAL" clId="{81C255AF-8B69-4680-BB95-64580379C2EE}" dt="2021-10-26T01:07:10.433" v="3675" actId="1076"/>
          <ac:spMkLst>
            <pc:docMk/>
            <pc:sldMk cId="4199231862" sldId="315"/>
            <ac:spMk id="32" creationId="{61908849-EB21-4043-AC6C-C9FF06FAB744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34" creationId="{538CC8C2-2B75-49C0-B3E2-D103389C6DA4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36" creationId="{2FFA07F5-1FC7-440E-B7DA-633967A279F6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38" creationId="{914D1486-6979-45EE-88E6-2EFD4DAE69D6}"/>
          </ac:spMkLst>
        </pc:spChg>
        <pc:spChg chg="mod topLvl">
          <ac:chgData name="Xin Zhang (FA Talent)" userId="474f572f-8271-4f60-858e-cee871e0aec6" providerId="ADAL" clId="{81C255AF-8B69-4680-BB95-64580379C2EE}" dt="2021-10-26T01:07:10.433" v="3675" actId="1076"/>
          <ac:spMkLst>
            <pc:docMk/>
            <pc:sldMk cId="4199231862" sldId="315"/>
            <ac:spMk id="40" creationId="{B110E459-9F0A-419C-AAC0-01104F7CD913}"/>
          </ac:spMkLst>
        </pc:spChg>
        <pc:spChg chg="mod topLvl">
          <ac:chgData name="Xin Zhang (FA Talent)" userId="474f572f-8271-4f60-858e-cee871e0aec6" providerId="ADAL" clId="{81C255AF-8B69-4680-BB95-64580379C2EE}" dt="2021-10-26T01:07:10.433" v="3675" actId="1076"/>
          <ac:spMkLst>
            <pc:docMk/>
            <pc:sldMk cId="4199231862" sldId="315"/>
            <ac:spMk id="41" creationId="{1A04B831-94DB-4EDB-9A9B-26E5C3788A64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43" creationId="{BD8176AB-2786-4019-8C39-088E852F1CB1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45" creationId="{666761E9-CA9A-41A0-98F3-A6CE0BD1C017}"/>
          </ac:spMkLst>
        </pc:spChg>
        <pc:spChg chg="mod">
          <ac:chgData name="Xin Zhang (FA Talent)" userId="474f572f-8271-4f60-858e-cee871e0aec6" providerId="ADAL" clId="{81C255AF-8B69-4680-BB95-64580379C2EE}" dt="2021-10-26T01:06:18.591" v="3667" actId="165"/>
          <ac:spMkLst>
            <pc:docMk/>
            <pc:sldMk cId="4199231862" sldId="315"/>
            <ac:spMk id="47" creationId="{12C0B411-58DC-41AF-AC33-113280B91FB4}"/>
          </ac:spMkLst>
        </pc:spChg>
        <pc:grpChg chg="add del mod">
          <ac:chgData name="Xin Zhang (FA Talent)" userId="474f572f-8271-4f60-858e-cee871e0aec6" providerId="ADAL" clId="{81C255AF-8B69-4680-BB95-64580379C2EE}" dt="2021-10-25T08:41:19.824" v="3640" actId="165"/>
          <ac:grpSpMkLst>
            <pc:docMk/>
            <pc:sldMk cId="4199231862" sldId="315"/>
            <ac:grpSpMk id="8" creationId="{51EF45E7-56D9-4A59-A9DE-F1087A107F0D}"/>
          </ac:grpSpMkLst>
        </pc:grpChg>
        <pc:grpChg chg="add del mod">
          <ac:chgData name="Xin Zhang (FA Talent)" userId="474f572f-8271-4f60-858e-cee871e0aec6" providerId="ADAL" clId="{81C255AF-8B69-4680-BB95-64580379C2EE}" dt="2021-10-25T08:41:51.412" v="3649" actId="165"/>
          <ac:grpSpMkLst>
            <pc:docMk/>
            <pc:sldMk cId="4199231862" sldId="315"/>
            <ac:grpSpMk id="10" creationId="{66E67C4B-EA77-4C4C-B411-8B105BCE7DAA}"/>
          </ac:grpSpMkLst>
        </pc:grpChg>
        <pc:grpChg chg="add mod">
          <ac:chgData name="Xin Zhang (FA Talent)" userId="474f572f-8271-4f60-858e-cee871e0aec6" providerId="ADAL" clId="{81C255AF-8B69-4680-BB95-64580379C2EE}" dt="2021-10-26T01:06:18.591" v="3667" actId="165"/>
          <ac:grpSpMkLst>
            <pc:docMk/>
            <pc:sldMk cId="4199231862" sldId="315"/>
            <ac:grpSpMk id="11" creationId="{DB7DA077-F1FF-4104-9365-5E32EE8D47D1}"/>
          </ac:grpSpMkLst>
        </pc:grpChg>
        <pc:grpChg chg="add mod topLvl">
          <ac:chgData name="Xin Zhang (FA Talent)" userId="474f572f-8271-4f60-858e-cee871e0aec6" providerId="ADAL" clId="{81C255AF-8B69-4680-BB95-64580379C2EE}" dt="2021-10-26T01:07:10.433" v="3675" actId="1076"/>
          <ac:grpSpMkLst>
            <pc:docMk/>
            <pc:sldMk cId="4199231862" sldId="315"/>
            <ac:grpSpMk id="19" creationId="{DC9C4E6C-D06D-49AF-AD54-C6AAA3285AD9}"/>
          </ac:grpSpMkLst>
        </pc:grpChg>
        <pc:grpChg chg="add del mod">
          <ac:chgData name="Xin Zhang (FA Talent)" userId="474f572f-8271-4f60-858e-cee871e0aec6" providerId="ADAL" clId="{81C255AF-8B69-4680-BB95-64580379C2EE}" dt="2021-10-26T01:06:18.591" v="3667" actId="165"/>
          <ac:grpSpMkLst>
            <pc:docMk/>
            <pc:sldMk cId="4199231862" sldId="315"/>
            <ac:grpSpMk id="20" creationId="{988896E7-4730-4882-8907-41450DF44D06}"/>
          </ac:grpSpMkLst>
        </pc:grpChg>
        <pc:grpChg chg="add del mod">
          <ac:chgData name="Xin Zhang (FA Talent)" userId="474f572f-8271-4f60-858e-cee871e0aec6" providerId="ADAL" clId="{81C255AF-8B69-4680-BB95-64580379C2EE}" dt="2021-10-26T01:06:18.591" v="3667" actId="165"/>
          <ac:grpSpMkLst>
            <pc:docMk/>
            <pc:sldMk cId="4199231862" sldId="315"/>
            <ac:grpSpMk id="21" creationId="{20E6EEE4-B52C-4AA4-BCA7-C40D9739E033}"/>
          </ac:grpSpMkLst>
        </pc:grpChg>
        <pc:grpChg chg="mod topLvl">
          <ac:chgData name="Xin Zhang (FA Talent)" userId="474f572f-8271-4f60-858e-cee871e0aec6" providerId="ADAL" clId="{81C255AF-8B69-4680-BB95-64580379C2EE}" dt="2021-10-26T01:07:10.433" v="3675" actId="1076"/>
          <ac:grpSpMkLst>
            <pc:docMk/>
            <pc:sldMk cId="4199231862" sldId="315"/>
            <ac:grpSpMk id="24" creationId="{7D6D6FD3-9340-418E-8017-FF1E3050ECDD}"/>
          </ac:grpSpMkLst>
        </pc:grpChg>
        <pc:grpChg chg="mod">
          <ac:chgData name="Xin Zhang (FA Talent)" userId="474f572f-8271-4f60-858e-cee871e0aec6" providerId="ADAL" clId="{81C255AF-8B69-4680-BB95-64580379C2EE}" dt="2021-10-26T01:06:18.591" v="3667" actId="165"/>
          <ac:grpSpMkLst>
            <pc:docMk/>
            <pc:sldMk cId="4199231862" sldId="315"/>
            <ac:grpSpMk id="26" creationId="{D67669EF-558E-4978-9268-AC90602C7C57}"/>
          </ac:grpSpMkLst>
        </pc:grpChg>
        <pc:grpChg chg="add del mod">
          <ac:chgData name="Xin Zhang (FA Talent)" userId="474f572f-8271-4f60-858e-cee871e0aec6" providerId="ADAL" clId="{81C255AF-8B69-4680-BB95-64580379C2EE}" dt="2021-10-26T01:06:18.591" v="3667" actId="165"/>
          <ac:grpSpMkLst>
            <pc:docMk/>
            <pc:sldMk cId="4199231862" sldId="315"/>
            <ac:grpSpMk id="30" creationId="{EE33E34E-5BE3-47F0-9C78-4ABBA69F7949}"/>
          </ac:grpSpMkLst>
        </pc:grpChg>
        <pc:grpChg chg="mod topLvl">
          <ac:chgData name="Xin Zhang (FA Talent)" userId="474f572f-8271-4f60-858e-cee871e0aec6" providerId="ADAL" clId="{81C255AF-8B69-4680-BB95-64580379C2EE}" dt="2021-10-26T01:07:10.433" v="3675" actId="1076"/>
          <ac:grpSpMkLst>
            <pc:docMk/>
            <pc:sldMk cId="4199231862" sldId="315"/>
            <ac:grpSpMk id="33" creationId="{D6CA9BF8-019C-4CEB-91D3-1BA11DA611C7}"/>
          </ac:grpSpMkLst>
        </pc:grpChg>
        <pc:grpChg chg="mod">
          <ac:chgData name="Xin Zhang (FA Talent)" userId="474f572f-8271-4f60-858e-cee871e0aec6" providerId="ADAL" clId="{81C255AF-8B69-4680-BB95-64580379C2EE}" dt="2021-10-26T01:06:18.591" v="3667" actId="165"/>
          <ac:grpSpMkLst>
            <pc:docMk/>
            <pc:sldMk cId="4199231862" sldId="315"/>
            <ac:grpSpMk id="35" creationId="{7D1BEC71-8AAB-4497-A255-C909BCFBD38E}"/>
          </ac:grpSpMkLst>
        </pc:grpChg>
        <pc:grpChg chg="add del mod">
          <ac:chgData name="Xin Zhang (FA Talent)" userId="474f572f-8271-4f60-858e-cee871e0aec6" providerId="ADAL" clId="{81C255AF-8B69-4680-BB95-64580379C2EE}" dt="2021-10-26T01:06:18.591" v="3667" actId="165"/>
          <ac:grpSpMkLst>
            <pc:docMk/>
            <pc:sldMk cId="4199231862" sldId="315"/>
            <ac:grpSpMk id="39" creationId="{E383FAD0-4E92-41D1-AAD6-615C47218FCD}"/>
          </ac:grpSpMkLst>
        </pc:grpChg>
        <pc:grpChg chg="mod topLvl">
          <ac:chgData name="Xin Zhang (FA Talent)" userId="474f572f-8271-4f60-858e-cee871e0aec6" providerId="ADAL" clId="{81C255AF-8B69-4680-BB95-64580379C2EE}" dt="2021-10-26T01:07:10.433" v="3675" actId="1076"/>
          <ac:grpSpMkLst>
            <pc:docMk/>
            <pc:sldMk cId="4199231862" sldId="315"/>
            <ac:grpSpMk id="42" creationId="{41FA7424-CE2D-4222-8BDA-C0C57C10C469}"/>
          </ac:grpSpMkLst>
        </pc:grpChg>
        <pc:grpChg chg="mod">
          <ac:chgData name="Xin Zhang (FA Talent)" userId="474f572f-8271-4f60-858e-cee871e0aec6" providerId="ADAL" clId="{81C255AF-8B69-4680-BB95-64580379C2EE}" dt="2021-10-26T01:06:18.591" v="3667" actId="165"/>
          <ac:grpSpMkLst>
            <pc:docMk/>
            <pc:sldMk cId="4199231862" sldId="315"/>
            <ac:grpSpMk id="44" creationId="{1B5A8926-8046-4B82-B89B-BAC5B9924CA8}"/>
          </ac:grpSpMkLst>
        </pc:grpChg>
        <pc:graphicFrameChg chg="del">
          <ac:chgData name="Xin Zhang (FA Talent)" userId="474f572f-8271-4f60-858e-cee871e0aec6" providerId="ADAL" clId="{81C255AF-8B69-4680-BB95-64580379C2EE}" dt="2021-10-25T08:39:55.726" v="3628" actId="478"/>
          <ac:graphicFrameMkLst>
            <pc:docMk/>
            <pc:sldMk cId="4199231862" sldId="315"/>
            <ac:graphicFrameMk id="4" creationId="{B4F13208-510A-49B4-B71F-01B8809766BC}"/>
          </ac:graphicFrameMkLst>
        </pc:graphicFrameChg>
        <pc:graphicFrameChg chg="del">
          <ac:chgData name="Xin Zhang (FA Talent)" userId="474f572f-8271-4f60-858e-cee871e0aec6" providerId="ADAL" clId="{81C255AF-8B69-4680-BB95-64580379C2EE}" dt="2021-10-25T08:39:55.726" v="3628" actId="478"/>
          <ac:graphicFrameMkLst>
            <pc:docMk/>
            <pc:sldMk cId="4199231862" sldId="315"/>
            <ac:graphicFrameMk id="5" creationId="{672290A2-CD62-459C-AF9F-14C9E9BA495E}"/>
          </ac:graphicFrameMkLst>
        </pc:graphicFrameChg>
        <pc:graphicFrameChg chg="del">
          <ac:chgData name="Xin Zhang (FA Talent)" userId="474f572f-8271-4f60-858e-cee871e0aec6" providerId="ADAL" clId="{81C255AF-8B69-4680-BB95-64580379C2EE}" dt="2021-10-25T08:39:55.726" v="3628" actId="478"/>
          <ac:graphicFrameMkLst>
            <pc:docMk/>
            <pc:sldMk cId="4199231862" sldId="315"/>
            <ac:graphicFrameMk id="6" creationId="{3E28EA95-DC0D-44ED-A338-B21AE74BC4BC}"/>
          </ac:graphicFrameMkLst>
        </pc:graphicFrameChg>
        <pc:graphicFrameChg chg="del">
          <ac:chgData name="Xin Zhang (FA Talent)" userId="474f572f-8271-4f60-858e-cee871e0aec6" providerId="ADAL" clId="{81C255AF-8B69-4680-BB95-64580379C2EE}" dt="2021-10-25T08:39:55.726" v="3628" actId="478"/>
          <ac:graphicFrameMkLst>
            <pc:docMk/>
            <pc:sldMk cId="4199231862" sldId="315"/>
            <ac:graphicFrameMk id="7" creationId="{3E329B80-D751-415C-BF92-9EA685F45385}"/>
          </ac:graphicFrameMkLst>
        </pc:graphicFrameChg>
        <pc:picChg chg="mod topLvl">
          <ac:chgData name="Xin Zhang (FA Talent)" userId="474f572f-8271-4f60-858e-cee871e0aec6" providerId="ADAL" clId="{81C255AF-8B69-4680-BB95-64580379C2EE}" dt="2021-10-26T01:06:18.591" v="3667" actId="165"/>
          <ac:picMkLst>
            <pc:docMk/>
            <pc:sldMk cId="4199231862" sldId="315"/>
            <ac:picMk id="16" creationId="{D5BC414D-61F6-4289-8C25-8E3D2CA8BB16}"/>
          </ac:picMkLst>
        </pc:picChg>
        <pc:picChg chg="add del mod">
          <ac:chgData name="Xin Zhang (FA Talent)" userId="474f572f-8271-4f60-858e-cee871e0aec6" providerId="ADAL" clId="{81C255AF-8B69-4680-BB95-64580379C2EE}" dt="2021-10-26T01:29:17.732" v="4057" actId="478"/>
          <ac:picMkLst>
            <pc:docMk/>
            <pc:sldMk cId="4199231862" sldId="315"/>
            <ac:picMk id="18" creationId="{039C4BCD-E4E6-4E46-ACA4-DD2E25E173E4}"/>
          </ac:picMkLst>
        </pc:picChg>
        <pc:picChg chg="mod">
          <ac:chgData name="Xin Zhang (FA Talent)" userId="474f572f-8271-4f60-858e-cee871e0aec6" providerId="ADAL" clId="{81C255AF-8B69-4680-BB95-64580379C2EE}" dt="2021-10-26T01:06:18.591" v="3667" actId="165"/>
          <ac:picMkLst>
            <pc:docMk/>
            <pc:sldMk cId="4199231862" sldId="315"/>
            <ac:picMk id="28" creationId="{8C22C382-B08E-4C3C-B20C-EEA302EEF962}"/>
          </ac:picMkLst>
        </pc:picChg>
        <pc:picChg chg="mod">
          <ac:chgData name="Xin Zhang (FA Talent)" userId="474f572f-8271-4f60-858e-cee871e0aec6" providerId="ADAL" clId="{81C255AF-8B69-4680-BB95-64580379C2EE}" dt="2021-10-26T01:06:18.591" v="3667" actId="165"/>
          <ac:picMkLst>
            <pc:docMk/>
            <pc:sldMk cId="4199231862" sldId="315"/>
            <ac:picMk id="37" creationId="{88DB2F81-080D-4923-A3F4-F668F7739160}"/>
          </ac:picMkLst>
        </pc:picChg>
        <pc:picChg chg="mod">
          <ac:chgData name="Xin Zhang (FA Talent)" userId="474f572f-8271-4f60-858e-cee871e0aec6" providerId="ADAL" clId="{81C255AF-8B69-4680-BB95-64580379C2EE}" dt="2021-10-26T01:06:18.591" v="3667" actId="165"/>
          <ac:picMkLst>
            <pc:docMk/>
            <pc:sldMk cId="4199231862" sldId="315"/>
            <ac:picMk id="46" creationId="{D7A02B20-96BC-486A-A7E7-4A4FFC51E8E5}"/>
          </ac:picMkLst>
        </pc:picChg>
      </pc:sldChg>
      <pc:sldChg chg="addSp delSp modSp mod">
        <pc:chgData name="Xin Zhang (FA Talent)" userId="474f572f-8271-4f60-858e-cee871e0aec6" providerId="ADAL" clId="{81C255AF-8B69-4680-BB95-64580379C2EE}" dt="2021-10-26T01:12:50.795" v="3776" actId="478"/>
        <pc:sldMkLst>
          <pc:docMk/>
          <pc:sldMk cId="1237219856" sldId="316"/>
        </pc:sldMkLst>
        <pc:spChg chg="add mod ord">
          <ac:chgData name="Xin Zhang (FA Talent)" userId="474f572f-8271-4f60-858e-cee871e0aec6" providerId="ADAL" clId="{81C255AF-8B69-4680-BB95-64580379C2EE}" dt="2021-10-26T01:11:57.616" v="3729" actId="12789"/>
          <ac:spMkLst>
            <pc:docMk/>
            <pc:sldMk cId="1237219856" sldId="316"/>
            <ac:spMk id="8" creationId="{56DB8BD5-A080-4F65-B0CB-C75C7D6CC4A9}"/>
          </ac:spMkLst>
        </pc:spChg>
        <pc:spChg chg="add del mod ord">
          <ac:chgData name="Xin Zhang (FA Talent)" userId="474f572f-8271-4f60-858e-cee871e0aec6" providerId="ADAL" clId="{81C255AF-8B69-4680-BB95-64580379C2EE}" dt="2021-10-26T01:12:50.795" v="3776" actId="478"/>
          <ac:spMkLst>
            <pc:docMk/>
            <pc:sldMk cId="1237219856" sldId="316"/>
            <ac:spMk id="27" creationId="{496E6344-2080-49F1-9B91-D704D015787A}"/>
          </ac:spMkLst>
        </pc:spChg>
        <pc:spChg chg="add mod">
          <ac:chgData name="Xin Zhang (FA Talent)" userId="474f572f-8271-4f60-858e-cee871e0aec6" providerId="ADAL" clId="{81C255AF-8B69-4680-BB95-64580379C2EE}" dt="2021-10-26T01:12:14.730" v="3732" actId="571"/>
          <ac:spMkLst>
            <pc:docMk/>
            <pc:sldMk cId="1237219856" sldId="316"/>
            <ac:spMk id="29" creationId="{71D3900B-F7C6-40E6-A36E-AEE7EFF47C0B}"/>
          </ac:spMkLst>
        </pc:spChg>
        <pc:spChg chg="mod">
          <ac:chgData name="Xin Zhang (FA Talent)" userId="474f572f-8271-4f60-858e-cee871e0aec6" providerId="ADAL" clId="{81C255AF-8B69-4680-BB95-64580379C2EE}" dt="2021-10-26T01:12:14.730" v="3732" actId="571"/>
          <ac:spMkLst>
            <pc:docMk/>
            <pc:sldMk cId="1237219856" sldId="316"/>
            <ac:spMk id="31" creationId="{19DDB3B2-7F0C-4F95-B262-CF157E65B8C9}"/>
          </ac:spMkLst>
        </pc:spChg>
        <pc:spChg chg="mod">
          <ac:chgData name="Xin Zhang (FA Talent)" userId="474f572f-8271-4f60-858e-cee871e0aec6" providerId="ADAL" clId="{81C255AF-8B69-4680-BB95-64580379C2EE}" dt="2021-10-26T01:12:14.730" v="3732" actId="571"/>
          <ac:spMkLst>
            <pc:docMk/>
            <pc:sldMk cId="1237219856" sldId="316"/>
            <ac:spMk id="32" creationId="{B5F09B46-DAC7-4F28-9BF0-C410D0D60F45}"/>
          </ac:spMkLst>
        </pc:spChg>
        <pc:spChg chg="mod">
          <ac:chgData name="Xin Zhang (FA Talent)" userId="474f572f-8271-4f60-858e-cee871e0aec6" providerId="ADAL" clId="{81C255AF-8B69-4680-BB95-64580379C2EE}" dt="2021-10-26T01:12:14.730" v="3732" actId="571"/>
          <ac:spMkLst>
            <pc:docMk/>
            <pc:sldMk cId="1237219856" sldId="316"/>
            <ac:spMk id="34" creationId="{86C942AD-6023-44AD-8CB5-F4F5D625FB0D}"/>
          </ac:spMkLst>
        </pc:spChg>
        <pc:spChg chg="del mod">
          <ac:chgData name="Xin Zhang (FA Talent)" userId="474f572f-8271-4f60-858e-cee871e0aec6" providerId="ADAL" clId="{81C255AF-8B69-4680-BB95-64580379C2EE}" dt="2021-10-26T01:10:21.177" v="3707" actId="478"/>
          <ac:spMkLst>
            <pc:docMk/>
            <pc:sldMk cId="1237219856" sldId="316"/>
            <ac:spMk id="86" creationId="{2C5FFFE1-1FE7-43CB-8E4D-6BF7ADC58931}"/>
          </ac:spMkLst>
        </pc:spChg>
        <pc:spChg chg="del mod">
          <ac:chgData name="Xin Zhang (FA Talent)" userId="474f572f-8271-4f60-858e-cee871e0aec6" providerId="ADAL" clId="{81C255AF-8B69-4680-BB95-64580379C2EE}" dt="2021-10-26T01:10:17.777" v="3706" actId="478"/>
          <ac:spMkLst>
            <pc:docMk/>
            <pc:sldMk cId="1237219856" sldId="316"/>
            <ac:spMk id="88" creationId="{5DB4C07D-5E7E-49C3-89FC-94BCEC1F48D5}"/>
          </ac:spMkLst>
        </pc:spChg>
        <pc:spChg chg="del mod">
          <ac:chgData name="Xin Zhang (FA Talent)" userId="474f572f-8271-4f60-858e-cee871e0aec6" providerId="ADAL" clId="{81C255AF-8B69-4680-BB95-64580379C2EE}" dt="2021-10-26T01:10:16.127" v="3705" actId="478"/>
          <ac:spMkLst>
            <pc:docMk/>
            <pc:sldMk cId="1237219856" sldId="316"/>
            <ac:spMk id="90" creationId="{ABE3475C-6F98-4435-A034-4CE46944D53F}"/>
          </ac:spMkLst>
        </pc:spChg>
        <pc:spChg chg="del mod">
          <ac:chgData name="Xin Zhang (FA Talent)" userId="474f572f-8271-4f60-858e-cee871e0aec6" providerId="ADAL" clId="{81C255AF-8B69-4680-BB95-64580379C2EE}" dt="2021-10-26T01:12:50.795" v="3776" actId="478"/>
          <ac:spMkLst>
            <pc:docMk/>
            <pc:sldMk cId="1237219856" sldId="316"/>
            <ac:spMk id="99" creationId="{876A735C-9496-4158-A02B-F0569E3E816C}"/>
          </ac:spMkLst>
        </pc:spChg>
        <pc:spChg chg="del mod">
          <ac:chgData name="Xin Zhang (FA Talent)" userId="474f572f-8271-4f60-858e-cee871e0aec6" providerId="ADAL" clId="{81C255AF-8B69-4680-BB95-64580379C2EE}" dt="2021-10-26T01:12:50.795" v="3776" actId="478"/>
          <ac:spMkLst>
            <pc:docMk/>
            <pc:sldMk cId="1237219856" sldId="316"/>
            <ac:spMk id="100" creationId="{12F6020E-ACD1-4BB0-8D5A-B7B1E06BB4E0}"/>
          </ac:spMkLst>
        </pc:spChg>
        <pc:spChg chg="del mod">
          <ac:chgData name="Xin Zhang (FA Talent)" userId="474f572f-8271-4f60-858e-cee871e0aec6" providerId="ADAL" clId="{81C255AF-8B69-4680-BB95-64580379C2EE}" dt="2021-10-26T01:12:50.795" v="3776" actId="478"/>
          <ac:spMkLst>
            <pc:docMk/>
            <pc:sldMk cId="1237219856" sldId="316"/>
            <ac:spMk id="102" creationId="{5E2AFD7E-F2F4-49C3-8395-F73E16759F51}"/>
          </ac:spMkLst>
        </pc:spChg>
        <pc:spChg chg="mod">
          <ac:chgData name="Xin Zhang (FA Talent)" userId="474f572f-8271-4f60-858e-cee871e0aec6" providerId="ADAL" clId="{81C255AF-8B69-4680-BB95-64580379C2EE}" dt="2021-10-26T01:11:55.737" v="3728" actId="164"/>
          <ac:spMkLst>
            <pc:docMk/>
            <pc:sldMk cId="1237219856" sldId="316"/>
            <ac:spMk id="104" creationId="{FD94EC02-FCDA-473B-A315-C6FDA1D50674}"/>
          </ac:spMkLst>
        </pc:spChg>
        <pc:spChg chg="mod">
          <ac:chgData name="Xin Zhang (FA Talent)" userId="474f572f-8271-4f60-858e-cee871e0aec6" providerId="ADAL" clId="{81C255AF-8B69-4680-BB95-64580379C2EE}" dt="2021-10-26T01:11:55.737" v="3728" actId="164"/>
          <ac:spMkLst>
            <pc:docMk/>
            <pc:sldMk cId="1237219856" sldId="316"/>
            <ac:spMk id="105" creationId="{5C28F0EF-10C7-4033-8907-319479AB863A}"/>
          </ac:spMkLst>
        </pc:spChg>
        <pc:spChg chg="mod">
          <ac:chgData name="Xin Zhang (FA Talent)" userId="474f572f-8271-4f60-858e-cee871e0aec6" providerId="ADAL" clId="{81C255AF-8B69-4680-BB95-64580379C2EE}" dt="2021-10-26T01:11:55.737" v="3728" actId="164"/>
          <ac:spMkLst>
            <pc:docMk/>
            <pc:sldMk cId="1237219856" sldId="316"/>
            <ac:spMk id="107" creationId="{25F5A11F-EEAD-447F-8781-8251098AC0D9}"/>
          </ac:spMkLst>
        </pc:spChg>
        <pc:spChg chg="del">
          <ac:chgData name="Xin Zhang (FA Talent)" userId="474f572f-8271-4f60-858e-cee871e0aec6" providerId="ADAL" clId="{81C255AF-8B69-4680-BB95-64580379C2EE}" dt="2021-10-26T01:07:51.545" v="3679" actId="478"/>
          <ac:spMkLst>
            <pc:docMk/>
            <pc:sldMk cId="1237219856" sldId="316"/>
            <ac:spMk id="109" creationId="{90727A2B-E0FC-4ADE-BB45-D1AF7459BE11}"/>
          </ac:spMkLst>
        </pc:spChg>
        <pc:spChg chg="del">
          <ac:chgData name="Xin Zhang (FA Talent)" userId="474f572f-8271-4f60-858e-cee871e0aec6" providerId="ADAL" clId="{81C255AF-8B69-4680-BB95-64580379C2EE}" dt="2021-10-26T01:07:51.545" v="3679" actId="478"/>
          <ac:spMkLst>
            <pc:docMk/>
            <pc:sldMk cId="1237219856" sldId="316"/>
            <ac:spMk id="110" creationId="{ABB19DFD-8692-4E9F-BE39-4A329366D6FF}"/>
          </ac:spMkLst>
        </pc:spChg>
        <pc:spChg chg="del">
          <ac:chgData name="Xin Zhang (FA Talent)" userId="474f572f-8271-4f60-858e-cee871e0aec6" providerId="ADAL" clId="{81C255AF-8B69-4680-BB95-64580379C2EE}" dt="2021-10-26T01:07:51.545" v="3679" actId="478"/>
          <ac:spMkLst>
            <pc:docMk/>
            <pc:sldMk cId="1237219856" sldId="316"/>
            <ac:spMk id="112" creationId="{562B2557-0563-4F0D-B0E7-097AD0630FCE}"/>
          </ac:spMkLst>
        </pc:spChg>
        <pc:grpChg chg="add mod">
          <ac:chgData name="Xin Zhang (FA Talent)" userId="474f572f-8271-4f60-858e-cee871e0aec6" providerId="ADAL" clId="{81C255AF-8B69-4680-BB95-64580379C2EE}" dt="2021-10-26T01:12:02.502" v="3730" actId="1076"/>
          <ac:grpSpMkLst>
            <pc:docMk/>
            <pc:sldMk cId="1237219856" sldId="316"/>
            <ac:grpSpMk id="9" creationId="{5747AF81-D8A0-490A-AC2B-56BFCB2DAFA7}"/>
          </ac:grpSpMkLst>
        </pc:grpChg>
        <pc:grpChg chg="add mod">
          <ac:chgData name="Xin Zhang (FA Talent)" userId="474f572f-8271-4f60-858e-cee871e0aec6" providerId="ADAL" clId="{81C255AF-8B69-4680-BB95-64580379C2EE}" dt="2021-10-26T01:12:20.628" v="3733" actId="1076"/>
          <ac:grpSpMkLst>
            <pc:docMk/>
            <pc:sldMk cId="1237219856" sldId="316"/>
            <ac:grpSpMk id="30" creationId="{C06B9F82-2B26-4F8C-BF75-36D88A99A1DE}"/>
          </ac:grpSpMkLst>
        </pc:grpChg>
        <pc:picChg chg="add mod modCrop">
          <ac:chgData name="Xin Zhang (FA Talent)" userId="474f572f-8271-4f60-858e-cee871e0aec6" providerId="ADAL" clId="{81C255AF-8B69-4680-BB95-64580379C2EE}" dt="2021-10-26T01:11:35.489" v="3724" actId="12789"/>
          <ac:picMkLst>
            <pc:docMk/>
            <pc:sldMk cId="1237219856" sldId="316"/>
            <ac:picMk id="5" creationId="{E25F6834-BC8D-45A1-BA0E-673AD41BFDAE}"/>
          </ac:picMkLst>
        </pc:picChg>
        <pc:picChg chg="add mod ord modCrop">
          <ac:chgData name="Xin Zhang (FA Talent)" userId="474f572f-8271-4f60-858e-cee871e0aec6" providerId="ADAL" clId="{81C255AF-8B69-4680-BB95-64580379C2EE}" dt="2021-10-26T01:12:42.965" v="3774"/>
          <ac:picMkLst>
            <pc:docMk/>
            <pc:sldMk cId="1237219856" sldId="316"/>
            <ac:picMk id="7" creationId="{F37E9A75-13E3-4FE2-9CEB-D396C5F2F56C}"/>
          </ac:picMkLst>
        </pc:picChg>
        <pc:picChg chg="mod">
          <ac:chgData name="Xin Zhang (FA Talent)" userId="474f572f-8271-4f60-858e-cee871e0aec6" providerId="ADAL" clId="{81C255AF-8B69-4680-BB95-64580379C2EE}" dt="2021-10-26T01:12:14.730" v="3732" actId="571"/>
          <ac:picMkLst>
            <pc:docMk/>
            <pc:sldMk cId="1237219856" sldId="316"/>
            <ac:picMk id="33" creationId="{B632EA89-7B60-4151-8F1F-E223803B51D1}"/>
          </ac:picMkLst>
        </pc:picChg>
        <pc:picChg chg="add del mod ord">
          <ac:chgData name="Xin Zhang (FA Talent)" userId="474f572f-8271-4f60-858e-cee871e0aec6" providerId="ADAL" clId="{81C255AF-8B69-4680-BB95-64580379C2EE}" dt="2021-10-26T01:12:44.287" v="3775" actId="478"/>
          <ac:picMkLst>
            <pc:docMk/>
            <pc:sldMk cId="1237219856" sldId="316"/>
            <ac:picMk id="35" creationId="{5D3FE2E4-4C02-4020-BB61-8FDCB410599D}"/>
          </ac:picMkLst>
        </pc:picChg>
        <pc:picChg chg="del">
          <ac:chgData name="Xin Zhang (FA Talent)" userId="474f572f-8271-4f60-858e-cee871e0aec6" providerId="ADAL" clId="{81C255AF-8B69-4680-BB95-64580379C2EE}" dt="2021-10-26T01:07:36.002" v="3677" actId="478"/>
          <ac:picMkLst>
            <pc:docMk/>
            <pc:sldMk cId="1237219856" sldId="316"/>
            <ac:picMk id="85" creationId="{EB326693-2976-4563-B60E-377901C3DC48}"/>
          </ac:picMkLst>
        </pc:picChg>
        <pc:picChg chg="del">
          <ac:chgData name="Xin Zhang (FA Talent)" userId="474f572f-8271-4f60-858e-cee871e0aec6" providerId="ADAL" clId="{81C255AF-8B69-4680-BB95-64580379C2EE}" dt="2021-10-26T01:07:36.002" v="3677" actId="478"/>
          <ac:picMkLst>
            <pc:docMk/>
            <pc:sldMk cId="1237219856" sldId="316"/>
            <ac:picMk id="93" creationId="{1C45C4E5-4FD3-46BC-81A2-2C47DFF82F05}"/>
          </ac:picMkLst>
        </pc:picChg>
        <pc:picChg chg="del">
          <ac:chgData name="Xin Zhang (FA Talent)" userId="474f572f-8271-4f60-858e-cee871e0aec6" providerId="ADAL" clId="{81C255AF-8B69-4680-BB95-64580379C2EE}" dt="2021-10-26T01:07:36.002" v="3677" actId="478"/>
          <ac:picMkLst>
            <pc:docMk/>
            <pc:sldMk cId="1237219856" sldId="316"/>
            <ac:picMk id="95" creationId="{7A18C92E-F170-4494-9C7C-FC348ADE1DF7}"/>
          </ac:picMkLst>
        </pc:picChg>
        <pc:picChg chg="del mod">
          <ac:chgData name="Xin Zhang (FA Talent)" userId="474f572f-8271-4f60-858e-cee871e0aec6" providerId="ADAL" clId="{81C255AF-8B69-4680-BB95-64580379C2EE}" dt="2021-10-26T01:12:50.795" v="3776" actId="478"/>
          <ac:picMkLst>
            <pc:docMk/>
            <pc:sldMk cId="1237219856" sldId="316"/>
            <ac:picMk id="101" creationId="{83913C73-2E5C-49A4-868B-7F5916B0234A}"/>
          </ac:picMkLst>
        </pc:picChg>
        <pc:picChg chg="mod">
          <ac:chgData name="Xin Zhang (FA Talent)" userId="474f572f-8271-4f60-858e-cee871e0aec6" providerId="ADAL" clId="{81C255AF-8B69-4680-BB95-64580379C2EE}" dt="2021-10-26T01:11:55.737" v="3728" actId="164"/>
          <ac:picMkLst>
            <pc:docMk/>
            <pc:sldMk cId="1237219856" sldId="316"/>
            <ac:picMk id="106" creationId="{E5AFCB19-8A20-4E34-B349-67BF5C51CAB3}"/>
          </ac:picMkLst>
        </pc:picChg>
        <pc:picChg chg="del">
          <ac:chgData name="Xin Zhang (FA Talent)" userId="474f572f-8271-4f60-858e-cee871e0aec6" providerId="ADAL" clId="{81C255AF-8B69-4680-BB95-64580379C2EE}" dt="2021-10-26T01:07:51.545" v="3679" actId="478"/>
          <ac:picMkLst>
            <pc:docMk/>
            <pc:sldMk cId="1237219856" sldId="316"/>
            <ac:picMk id="111" creationId="{79B64453-D1A5-4629-B922-078EC5826758}"/>
          </ac:picMkLst>
        </pc:picChg>
      </pc:sldChg>
      <pc:sldChg chg="delSp modSp mod">
        <pc:chgData name="Xin Zhang (FA Talent)" userId="474f572f-8271-4f60-858e-cee871e0aec6" providerId="ADAL" clId="{81C255AF-8B69-4680-BB95-64580379C2EE}" dt="2021-10-26T01:13:34.649" v="3781" actId="207"/>
        <pc:sldMkLst>
          <pc:docMk/>
          <pc:sldMk cId="2883582093" sldId="317"/>
        </pc:sldMkLst>
        <pc:spChg chg="del mod">
          <ac:chgData name="Xin Zhang (FA Talent)" userId="474f572f-8271-4f60-858e-cee871e0aec6" providerId="ADAL" clId="{81C255AF-8B69-4680-BB95-64580379C2EE}" dt="2021-10-26T01:13:03.541" v="3778" actId="478"/>
          <ac:spMkLst>
            <pc:docMk/>
            <pc:sldMk cId="2883582093" sldId="317"/>
            <ac:spMk id="8" creationId="{259307E0-1FBB-4863-BA14-E7B8AD641D95}"/>
          </ac:spMkLst>
        </pc:spChg>
        <pc:spChg chg="del mod">
          <ac:chgData name="Xin Zhang (FA Talent)" userId="474f572f-8271-4f60-858e-cee871e0aec6" providerId="ADAL" clId="{81C255AF-8B69-4680-BB95-64580379C2EE}" dt="2021-10-26T01:13:03.541" v="3778" actId="478"/>
          <ac:spMkLst>
            <pc:docMk/>
            <pc:sldMk cId="2883582093" sldId="317"/>
            <ac:spMk id="14" creationId="{0BF4FEE5-4FFA-4147-9594-ECB8BA5228AD}"/>
          </ac:spMkLst>
        </pc:spChg>
        <pc:spChg chg="mod">
          <ac:chgData name="Xin Zhang (FA Talent)" userId="474f572f-8271-4f60-858e-cee871e0aec6" providerId="ADAL" clId="{81C255AF-8B69-4680-BB95-64580379C2EE}" dt="2021-10-26T01:13:34.649" v="3781" actId="207"/>
          <ac:spMkLst>
            <pc:docMk/>
            <pc:sldMk cId="2883582093" sldId="317"/>
            <ac:spMk id="16" creationId="{7FCB20DD-DBBD-4D51-AC84-B1881A29834F}"/>
          </ac:spMkLst>
        </pc:spChg>
        <pc:spChg chg="mod">
          <ac:chgData name="Xin Zhang (FA Talent)" userId="474f572f-8271-4f60-858e-cee871e0aec6" providerId="ADAL" clId="{81C255AF-8B69-4680-BB95-64580379C2EE}" dt="2021-10-26T01:13:30.207" v="3780" actId="207"/>
          <ac:spMkLst>
            <pc:docMk/>
            <pc:sldMk cId="2883582093" sldId="317"/>
            <ac:spMk id="18" creationId="{1951A9EB-7139-4C46-8BBF-C40DDA8697FE}"/>
          </ac:spMkLst>
        </pc:spChg>
        <pc:picChg chg="mod">
          <ac:chgData name="Xin Zhang (FA Talent)" userId="474f572f-8271-4f60-858e-cee871e0aec6" providerId="ADAL" clId="{81C255AF-8B69-4680-BB95-64580379C2EE}" dt="2021-10-26T01:13:17.579" v="3779" actId="1076"/>
          <ac:picMkLst>
            <pc:docMk/>
            <pc:sldMk cId="2883582093" sldId="317"/>
            <ac:picMk id="6" creationId="{C5E4580F-97A1-437E-BD6C-718A573A0DC4}"/>
          </ac:picMkLst>
        </pc:picChg>
        <pc:picChg chg="mod">
          <ac:chgData name="Xin Zhang (FA Talent)" userId="474f572f-8271-4f60-858e-cee871e0aec6" providerId="ADAL" clId="{81C255AF-8B69-4680-BB95-64580379C2EE}" dt="2021-10-26T01:13:17.579" v="3779" actId="1076"/>
          <ac:picMkLst>
            <pc:docMk/>
            <pc:sldMk cId="2883582093" sldId="317"/>
            <ac:picMk id="22" creationId="{98C3938D-A7F8-433F-9C23-AE187C2B34DC}"/>
          </ac:picMkLst>
        </pc:picChg>
      </pc:sldChg>
      <pc:sldChg chg="addSp delSp modSp mod modTransition">
        <pc:chgData name="Xin Zhang (FA Talent)" userId="474f572f-8271-4f60-858e-cee871e0aec6" providerId="ADAL" clId="{81C255AF-8B69-4680-BB95-64580379C2EE}" dt="2021-10-26T03:14:16.819" v="4081" actId="478"/>
        <pc:sldMkLst>
          <pc:docMk/>
          <pc:sldMk cId="2981864292" sldId="319"/>
        </pc:sldMkLst>
        <pc:spChg chg="del">
          <ac:chgData name="Xin Zhang (FA Talent)" userId="474f572f-8271-4f60-858e-cee871e0aec6" providerId="ADAL" clId="{81C255AF-8B69-4680-BB95-64580379C2EE}" dt="2021-10-25T08:00:26.098" v="2787" actId="478"/>
          <ac:spMkLst>
            <pc:docMk/>
            <pc:sldMk cId="2981864292" sldId="319"/>
            <ac:spMk id="9" creationId="{881192B3-656C-4090-9755-471C54FF302F}"/>
          </ac:spMkLst>
        </pc:spChg>
        <pc:spChg chg="add mod">
          <ac:chgData name="Xin Zhang (FA Talent)" userId="474f572f-8271-4f60-858e-cee871e0aec6" providerId="ADAL" clId="{81C255AF-8B69-4680-BB95-64580379C2EE}" dt="2021-10-25T08:00:57.615" v="2795" actId="14861"/>
          <ac:spMkLst>
            <pc:docMk/>
            <pc:sldMk cId="2981864292" sldId="319"/>
            <ac:spMk id="14" creationId="{A3E502AB-79CE-42EB-BBEF-AA93D1D0D8DA}"/>
          </ac:spMkLst>
        </pc:spChg>
        <pc:spChg chg="add mod">
          <ac:chgData name="Xin Zhang (FA Talent)" userId="474f572f-8271-4f60-858e-cee871e0aec6" providerId="ADAL" clId="{81C255AF-8B69-4680-BB95-64580379C2EE}" dt="2021-10-25T08:00:57.615" v="2795" actId="14861"/>
          <ac:spMkLst>
            <pc:docMk/>
            <pc:sldMk cId="2981864292" sldId="319"/>
            <ac:spMk id="15" creationId="{E58DC2D1-14E3-42E3-8B83-094A3102BCF1}"/>
          </ac:spMkLst>
        </pc:spChg>
        <pc:spChg chg="add mod">
          <ac:chgData name="Xin Zhang (FA Talent)" userId="474f572f-8271-4f60-858e-cee871e0aec6" providerId="ADAL" clId="{81C255AF-8B69-4680-BB95-64580379C2EE}" dt="2021-10-25T08:01:39.312" v="2801" actId="14861"/>
          <ac:spMkLst>
            <pc:docMk/>
            <pc:sldMk cId="2981864292" sldId="319"/>
            <ac:spMk id="16" creationId="{69524A0F-B06E-4A7B-ACEA-EC34A7D1D853}"/>
          </ac:spMkLst>
        </pc:spChg>
        <pc:spChg chg="add mod">
          <ac:chgData name="Xin Zhang (FA Talent)" userId="474f572f-8271-4f60-858e-cee871e0aec6" providerId="ADAL" clId="{81C255AF-8B69-4680-BB95-64580379C2EE}" dt="2021-10-25T08:00:26.845" v="2788"/>
          <ac:spMkLst>
            <pc:docMk/>
            <pc:sldMk cId="2981864292" sldId="319"/>
            <ac:spMk id="17" creationId="{9F2EF779-E384-4B51-B04D-43F50754D8EC}"/>
          </ac:spMkLst>
        </pc:spChg>
        <pc:spChg chg="add mod">
          <ac:chgData name="Xin Zhang (FA Talent)" userId="474f572f-8271-4f60-858e-cee871e0aec6" providerId="ADAL" clId="{81C255AF-8B69-4680-BB95-64580379C2EE}" dt="2021-10-25T08:01:24.165" v="2800" actId="207"/>
          <ac:spMkLst>
            <pc:docMk/>
            <pc:sldMk cId="2981864292" sldId="319"/>
            <ac:spMk id="18" creationId="{16CAF59A-0A6C-44F5-9D54-CDA306976776}"/>
          </ac:spMkLst>
        </pc:spChg>
        <pc:spChg chg="add mod">
          <ac:chgData name="Xin Zhang (FA Talent)" userId="474f572f-8271-4f60-858e-cee871e0aec6" providerId="ADAL" clId="{81C255AF-8B69-4680-BB95-64580379C2EE}" dt="2021-10-25T08:00:26.845" v="2788"/>
          <ac:spMkLst>
            <pc:docMk/>
            <pc:sldMk cId="2981864292" sldId="319"/>
            <ac:spMk id="19" creationId="{FDA32210-8B1D-4B18-9ADF-467ED59576F4}"/>
          </ac:spMkLst>
        </pc:spChg>
        <pc:spChg chg="add mod">
          <ac:chgData name="Xin Zhang (FA Talent)" userId="474f572f-8271-4f60-858e-cee871e0aec6" providerId="ADAL" clId="{81C255AF-8B69-4680-BB95-64580379C2EE}" dt="2021-10-25T08:01:24.165" v="2800" actId="207"/>
          <ac:spMkLst>
            <pc:docMk/>
            <pc:sldMk cId="2981864292" sldId="319"/>
            <ac:spMk id="20" creationId="{B48AE284-BC68-4625-8562-3527145054A1}"/>
          </ac:spMkLst>
        </pc:spChg>
        <pc:spChg chg="del">
          <ac:chgData name="Xin Zhang (FA Talent)" userId="474f572f-8271-4f60-858e-cee871e0aec6" providerId="ADAL" clId="{81C255AF-8B69-4680-BB95-64580379C2EE}" dt="2021-10-25T08:00:26.098" v="2787" actId="478"/>
          <ac:spMkLst>
            <pc:docMk/>
            <pc:sldMk cId="2981864292" sldId="319"/>
            <ac:spMk id="21" creationId="{CCC732BF-E617-49F4-A92F-2EE346496DF5}"/>
          </ac:spMkLst>
        </pc:spChg>
        <pc:spChg chg="add mod">
          <ac:chgData name="Xin Zhang (FA Talent)" userId="474f572f-8271-4f60-858e-cee871e0aec6" providerId="ADAL" clId="{81C255AF-8B69-4680-BB95-64580379C2EE}" dt="2021-10-25T08:03:48.252" v="2863" actId="207"/>
          <ac:spMkLst>
            <pc:docMk/>
            <pc:sldMk cId="2981864292" sldId="319"/>
            <ac:spMk id="22" creationId="{6A0C344D-8904-4F17-AEDD-04274EE341B3}"/>
          </ac:spMkLst>
        </pc:spChg>
        <pc:spChg chg="add mod">
          <ac:chgData name="Xin Zhang (FA Talent)" userId="474f572f-8271-4f60-858e-cee871e0aec6" providerId="ADAL" clId="{81C255AF-8B69-4680-BB95-64580379C2EE}" dt="2021-10-25T08:03:48.252" v="2863" actId="207"/>
          <ac:spMkLst>
            <pc:docMk/>
            <pc:sldMk cId="2981864292" sldId="319"/>
            <ac:spMk id="23" creationId="{206FE89B-5377-47E4-977E-8653BA4DCC50}"/>
          </ac:spMkLst>
        </pc:spChg>
        <pc:spChg chg="add mod">
          <ac:chgData name="Xin Zhang (FA Talent)" userId="474f572f-8271-4f60-858e-cee871e0aec6" providerId="ADAL" clId="{81C255AF-8B69-4680-BB95-64580379C2EE}" dt="2021-10-25T08:03:48.252" v="2863" actId="207"/>
          <ac:spMkLst>
            <pc:docMk/>
            <pc:sldMk cId="2981864292" sldId="319"/>
            <ac:spMk id="24" creationId="{A0D09299-E891-4F39-84CA-5129CA4AA6FF}"/>
          </ac:spMkLst>
        </pc:spChg>
        <pc:spChg chg="add mod">
          <ac:chgData name="Xin Zhang (FA Talent)" userId="474f572f-8271-4f60-858e-cee871e0aec6" providerId="ADAL" clId="{81C255AF-8B69-4680-BB95-64580379C2EE}" dt="2021-10-25T08:00:26.845" v="2788"/>
          <ac:spMkLst>
            <pc:docMk/>
            <pc:sldMk cId="2981864292" sldId="319"/>
            <ac:spMk id="25" creationId="{452708CD-66CB-4C9D-AE79-78C85C38D0DF}"/>
          </ac:spMkLst>
        </pc:spChg>
        <pc:spChg chg="add mod">
          <ac:chgData name="Xin Zhang (FA Talent)" userId="474f572f-8271-4f60-858e-cee871e0aec6" providerId="ADAL" clId="{81C255AF-8B69-4680-BB95-64580379C2EE}" dt="2021-10-25T08:00:26.845" v="2788"/>
          <ac:spMkLst>
            <pc:docMk/>
            <pc:sldMk cId="2981864292" sldId="319"/>
            <ac:spMk id="26" creationId="{F32D5AF4-7360-4A80-8C26-BCE10B623DEF}"/>
          </ac:spMkLst>
        </pc:spChg>
        <pc:spChg chg="add mod">
          <ac:chgData name="Xin Zhang (FA Talent)" userId="474f572f-8271-4f60-858e-cee871e0aec6" providerId="ADAL" clId="{81C255AF-8B69-4680-BB95-64580379C2EE}" dt="2021-10-25T08:00:26.845" v="2788"/>
          <ac:spMkLst>
            <pc:docMk/>
            <pc:sldMk cId="2981864292" sldId="319"/>
            <ac:spMk id="27" creationId="{2DC42132-1E8B-4DA3-BA76-73F8A766C1EF}"/>
          </ac:spMkLst>
        </pc:spChg>
        <pc:spChg chg="add mod">
          <ac:chgData name="Xin Zhang (FA Talent)" userId="474f572f-8271-4f60-858e-cee871e0aec6" providerId="ADAL" clId="{81C255AF-8B69-4680-BB95-64580379C2EE}" dt="2021-10-25T08:00:26.845" v="2788"/>
          <ac:spMkLst>
            <pc:docMk/>
            <pc:sldMk cId="2981864292" sldId="319"/>
            <ac:spMk id="28" creationId="{05B21BF1-F44A-4B05-AE31-476231B776EF}"/>
          </ac:spMkLst>
        </pc:spChg>
        <pc:spChg chg="add mod">
          <ac:chgData name="Xin Zhang (FA Talent)" userId="474f572f-8271-4f60-858e-cee871e0aec6" providerId="ADAL" clId="{81C255AF-8B69-4680-BB95-64580379C2EE}" dt="2021-10-25T08:00:26.845" v="2788"/>
          <ac:spMkLst>
            <pc:docMk/>
            <pc:sldMk cId="2981864292" sldId="319"/>
            <ac:spMk id="29" creationId="{B88CAF18-065B-426E-A960-C9CF46B02FE3}"/>
          </ac:spMkLst>
        </pc:spChg>
        <pc:spChg chg="add mod">
          <ac:chgData name="Xin Zhang (FA Talent)" userId="474f572f-8271-4f60-858e-cee871e0aec6" providerId="ADAL" clId="{81C255AF-8B69-4680-BB95-64580379C2EE}" dt="2021-10-25T08:00:26.845" v="2788"/>
          <ac:spMkLst>
            <pc:docMk/>
            <pc:sldMk cId="2981864292" sldId="319"/>
            <ac:spMk id="30" creationId="{83A667FB-326B-49DD-A4C8-D1E404DF3DBE}"/>
          </ac:spMkLst>
        </pc:spChg>
        <pc:spChg chg="add mod">
          <ac:chgData name="Xin Zhang (FA Talent)" userId="474f572f-8271-4f60-858e-cee871e0aec6" providerId="ADAL" clId="{81C255AF-8B69-4680-BB95-64580379C2EE}" dt="2021-10-25T08:03:11.328" v="2848" actId="20577"/>
          <ac:spMkLst>
            <pc:docMk/>
            <pc:sldMk cId="2981864292" sldId="319"/>
            <ac:spMk id="31" creationId="{5BB9F26B-2B0B-4297-B6C1-48DBD34D53F1}"/>
          </ac:spMkLst>
        </pc:spChg>
        <pc:spChg chg="add mod">
          <ac:chgData name="Xin Zhang (FA Talent)" userId="474f572f-8271-4f60-858e-cee871e0aec6" providerId="ADAL" clId="{81C255AF-8B69-4680-BB95-64580379C2EE}" dt="2021-10-25T08:03:18.631" v="2858" actId="20577"/>
          <ac:spMkLst>
            <pc:docMk/>
            <pc:sldMk cId="2981864292" sldId="319"/>
            <ac:spMk id="32" creationId="{BCB5293B-5083-4A47-8FA9-D8F3B64FD3BD}"/>
          </ac:spMkLst>
        </pc:spChg>
        <pc:spChg chg="add mod">
          <ac:chgData name="Xin Zhang (FA Talent)" userId="474f572f-8271-4f60-858e-cee871e0aec6" providerId="ADAL" clId="{81C255AF-8B69-4680-BB95-64580379C2EE}" dt="2021-10-25T08:03:20.703" v="2859"/>
          <ac:spMkLst>
            <pc:docMk/>
            <pc:sldMk cId="2981864292" sldId="319"/>
            <ac:spMk id="33" creationId="{661EFF4B-F635-4CC9-8782-DF8CD434042A}"/>
          </ac:spMkLst>
        </pc:spChg>
        <pc:spChg chg="add del mod">
          <ac:chgData name="Xin Zhang (FA Talent)" userId="474f572f-8271-4f60-858e-cee871e0aec6" providerId="ADAL" clId="{81C255AF-8B69-4680-BB95-64580379C2EE}" dt="2021-10-25T08:02:47.276" v="2815" actId="478"/>
          <ac:spMkLst>
            <pc:docMk/>
            <pc:sldMk cId="2981864292" sldId="319"/>
            <ac:spMk id="34" creationId="{F57B11EC-C08F-47FE-8759-64DFE93FB2D8}"/>
          </ac:spMkLst>
        </pc:spChg>
        <pc:spChg chg="add mod">
          <ac:chgData name="Xin Zhang (FA Talent)" userId="474f572f-8271-4f60-858e-cee871e0aec6" providerId="ADAL" clId="{81C255AF-8B69-4680-BB95-64580379C2EE}" dt="2021-10-25T08:02:41.733" v="2814"/>
          <ac:spMkLst>
            <pc:docMk/>
            <pc:sldMk cId="2981864292" sldId="319"/>
            <ac:spMk id="35" creationId="{F26BD9C3-DAE4-4985-B03D-7DFE54C011A3}"/>
          </ac:spMkLst>
        </pc:spChg>
        <pc:spChg chg="add mod">
          <ac:chgData name="Xin Zhang (FA Talent)" userId="474f572f-8271-4f60-858e-cee871e0aec6" providerId="ADAL" clId="{81C255AF-8B69-4680-BB95-64580379C2EE}" dt="2021-10-25T08:03:01.186" v="2820" actId="1076"/>
          <ac:spMkLst>
            <pc:docMk/>
            <pc:sldMk cId="2981864292" sldId="319"/>
            <ac:spMk id="36" creationId="{D0A9E448-63D8-42E2-98D1-CDBD768E434F}"/>
          </ac:spMkLst>
        </pc:spChg>
        <pc:spChg chg="add del mod">
          <ac:chgData name="Xin Zhang (FA Talent)" userId="474f572f-8271-4f60-858e-cee871e0aec6" providerId="ADAL" clId="{81C255AF-8B69-4680-BB95-64580379C2EE}" dt="2021-10-25T08:02:47.276" v="2815" actId="478"/>
          <ac:spMkLst>
            <pc:docMk/>
            <pc:sldMk cId="2981864292" sldId="319"/>
            <ac:spMk id="37" creationId="{92F4E790-D001-4925-A094-273F5587A043}"/>
          </ac:spMkLst>
        </pc:spChg>
        <pc:spChg chg="add mod">
          <ac:chgData name="Xin Zhang (FA Talent)" userId="474f572f-8271-4f60-858e-cee871e0aec6" providerId="ADAL" clId="{81C255AF-8B69-4680-BB95-64580379C2EE}" dt="2021-10-25T08:03:25.883" v="2860" actId="404"/>
          <ac:spMkLst>
            <pc:docMk/>
            <pc:sldMk cId="2981864292" sldId="319"/>
            <ac:spMk id="38" creationId="{5B4E63B0-B051-4AA3-AE04-856BC3AF625F}"/>
          </ac:spMkLst>
        </pc:spChg>
        <pc:spChg chg="add mod">
          <ac:chgData name="Xin Zhang (FA Talent)" userId="474f572f-8271-4f60-858e-cee871e0aec6" providerId="ADAL" clId="{81C255AF-8B69-4680-BB95-64580379C2EE}" dt="2021-10-25T08:00:57.615" v="2795" actId="14861"/>
          <ac:spMkLst>
            <pc:docMk/>
            <pc:sldMk cId="2981864292" sldId="319"/>
            <ac:spMk id="39" creationId="{9258EB8A-D7F5-46EC-98FA-C4AAD9BADF0C}"/>
          </ac:spMkLst>
        </pc:spChg>
        <pc:spChg chg="add del mod">
          <ac:chgData name="Xin Zhang (FA Talent)" userId="474f572f-8271-4f60-858e-cee871e0aec6" providerId="ADAL" clId="{81C255AF-8B69-4680-BB95-64580379C2EE}" dt="2021-10-25T08:00:39.973" v="2790" actId="478"/>
          <ac:spMkLst>
            <pc:docMk/>
            <pc:sldMk cId="2981864292" sldId="319"/>
            <ac:spMk id="40" creationId="{C598580D-769E-409D-9914-4F243D527301}"/>
          </ac:spMkLst>
        </pc:spChg>
        <pc:spChg chg="add del mod">
          <ac:chgData name="Xin Zhang (FA Talent)" userId="474f572f-8271-4f60-858e-cee871e0aec6" providerId="ADAL" clId="{81C255AF-8B69-4680-BB95-64580379C2EE}" dt="2021-10-25T08:00:39.973" v="2790" actId="478"/>
          <ac:spMkLst>
            <pc:docMk/>
            <pc:sldMk cId="2981864292" sldId="319"/>
            <ac:spMk id="41" creationId="{CBE47AD0-107D-44A1-8E55-0768BE06690B}"/>
          </ac:spMkLst>
        </pc:spChg>
        <pc:spChg chg="add mod">
          <ac:chgData name="Xin Zhang (FA Talent)" userId="474f572f-8271-4f60-858e-cee871e0aec6" providerId="ADAL" clId="{81C255AF-8B69-4680-BB95-64580379C2EE}" dt="2021-10-25T08:02:37.919" v="2812" actId="1076"/>
          <ac:spMkLst>
            <pc:docMk/>
            <pc:sldMk cId="2981864292" sldId="319"/>
            <ac:spMk id="42" creationId="{B10839D1-1831-4C99-B0BD-62A32F8F32B6}"/>
          </ac:spMkLst>
        </pc:spChg>
        <pc:spChg chg="add mod">
          <ac:chgData name="Xin Zhang (FA Talent)" userId="474f572f-8271-4f60-858e-cee871e0aec6" providerId="ADAL" clId="{81C255AF-8B69-4680-BB95-64580379C2EE}" dt="2021-10-25T08:02:39.852" v="2813" actId="1076"/>
          <ac:spMkLst>
            <pc:docMk/>
            <pc:sldMk cId="2981864292" sldId="319"/>
            <ac:spMk id="43" creationId="{DF1E11DC-4A64-4B9A-B04F-9F2ABE4CF0AC}"/>
          </ac:spMkLst>
        </pc:spChg>
        <pc:spChg chg="del">
          <ac:chgData name="Xin Zhang (FA Talent)" userId="474f572f-8271-4f60-858e-cee871e0aec6" providerId="ADAL" clId="{81C255AF-8B69-4680-BB95-64580379C2EE}" dt="2021-10-25T08:00:26.098" v="2787" actId="478"/>
          <ac:spMkLst>
            <pc:docMk/>
            <pc:sldMk cId="2981864292" sldId="319"/>
            <ac:spMk id="60" creationId="{E8F0921D-98F8-41EF-9D50-A3A85EB9C755}"/>
          </ac:spMkLst>
        </pc:spChg>
        <pc:spChg chg="del">
          <ac:chgData name="Xin Zhang (FA Talent)" userId="474f572f-8271-4f60-858e-cee871e0aec6" providerId="ADAL" clId="{81C255AF-8B69-4680-BB95-64580379C2EE}" dt="2021-10-25T08:00:26.098" v="2787" actId="478"/>
          <ac:spMkLst>
            <pc:docMk/>
            <pc:sldMk cId="2981864292" sldId="319"/>
            <ac:spMk id="63" creationId="{FB772E72-F9B1-4100-8878-171BD7F82334}"/>
          </ac:spMkLst>
        </pc:spChg>
        <pc:spChg chg="del">
          <ac:chgData name="Xin Zhang (FA Talent)" userId="474f572f-8271-4f60-858e-cee871e0aec6" providerId="ADAL" clId="{81C255AF-8B69-4680-BB95-64580379C2EE}" dt="2021-10-25T08:00:26.098" v="2787" actId="478"/>
          <ac:spMkLst>
            <pc:docMk/>
            <pc:sldMk cId="2981864292" sldId="319"/>
            <ac:spMk id="65" creationId="{83AC4021-FCA8-448D-838D-5FE9C33CE72A}"/>
          </ac:spMkLst>
        </pc:spChg>
        <pc:spChg chg="del">
          <ac:chgData name="Xin Zhang (FA Talent)" userId="474f572f-8271-4f60-858e-cee871e0aec6" providerId="ADAL" clId="{81C255AF-8B69-4680-BB95-64580379C2EE}" dt="2021-10-25T08:00:26.098" v="2787" actId="478"/>
          <ac:spMkLst>
            <pc:docMk/>
            <pc:sldMk cId="2981864292" sldId="319"/>
            <ac:spMk id="67" creationId="{8EEDE4C5-53DA-4EF0-8A45-6422C7076AF7}"/>
          </ac:spMkLst>
        </pc:spChg>
        <pc:graphicFrameChg chg="add del mod modGraphic">
          <ac:chgData name="Xin Zhang (FA Talent)" userId="474f572f-8271-4f60-858e-cee871e0aec6" providerId="ADAL" clId="{81C255AF-8B69-4680-BB95-64580379C2EE}" dt="2021-10-26T03:14:16.819" v="4081" actId="478"/>
          <ac:graphicFrameMkLst>
            <pc:docMk/>
            <pc:sldMk cId="2981864292" sldId="319"/>
            <ac:graphicFrameMk id="34" creationId="{676EE382-F79B-4862-8F3D-6A1C782E1C2E}"/>
          </ac:graphicFrameMkLst>
        </pc:graphicFrameChg>
        <pc:graphicFrameChg chg="del">
          <ac:chgData name="Xin Zhang (FA Talent)" userId="474f572f-8271-4f60-858e-cee871e0aec6" providerId="ADAL" clId="{81C255AF-8B69-4680-BB95-64580379C2EE}" dt="2021-10-25T08:00:26.098" v="2787" actId="478"/>
          <ac:graphicFrameMkLst>
            <pc:docMk/>
            <pc:sldMk cId="2981864292" sldId="319"/>
            <ac:graphicFrameMk id="58" creationId="{0B9FF74B-A37A-444F-BA45-2E877DC0410E}"/>
          </ac:graphicFrameMkLst>
        </pc:graphicFrameChg>
        <pc:graphicFrameChg chg="del">
          <ac:chgData name="Xin Zhang (FA Talent)" userId="474f572f-8271-4f60-858e-cee871e0aec6" providerId="ADAL" clId="{81C255AF-8B69-4680-BB95-64580379C2EE}" dt="2021-10-25T08:00:26.098" v="2787" actId="478"/>
          <ac:graphicFrameMkLst>
            <pc:docMk/>
            <pc:sldMk cId="2981864292" sldId="319"/>
            <ac:graphicFrameMk id="64" creationId="{86C9F254-5CA4-45FF-BD4F-0024A6EDEECE}"/>
          </ac:graphicFrameMkLst>
        </pc:graphicFrameChg>
        <pc:picChg chg="del">
          <ac:chgData name="Xin Zhang (FA Talent)" userId="474f572f-8271-4f60-858e-cee871e0aec6" providerId="ADAL" clId="{81C255AF-8B69-4680-BB95-64580379C2EE}" dt="2021-10-25T08:00:26.098" v="2787" actId="478"/>
          <ac:picMkLst>
            <pc:docMk/>
            <pc:sldMk cId="2981864292" sldId="319"/>
            <ac:picMk id="59" creationId="{68026089-3E7A-4E26-9C93-ED3CA3D337D5}"/>
          </ac:picMkLst>
        </pc:picChg>
        <pc:picChg chg="del">
          <ac:chgData name="Xin Zhang (FA Talent)" userId="474f572f-8271-4f60-858e-cee871e0aec6" providerId="ADAL" clId="{81C255AF-8B69-4680-BB95-64580379C2EE}" dt="2021-10-25T08:00:26.098" v="2787" actId="478"/>
          <ac:picMkLst>
            <pc:docMk/>
            <pc:sldMk cId="2981864292" sldId="319"/>
            <ac:picMk id="66" creationId="{B71CD8ED-4AFD-4CEA-B8EA-903FAB64F2FD}"/>
          </ac:picMkLst>
        </pc:picChg>
      </pc:sldChg>
      <pc:sldChg chg="addSp delSp modSp mod">
        <pc:chgData name="Xin Zhang (FA Talent)" userId="474f572f-8271-4f60-858e-cee871e0aec6" providerId="ADAL" clId="{81C255AF-8B69-4680-BB95-64580379C2EE}" dt="2021-10-26T01:15:20.646" v="3806" actId="12788"/>
        <pc:sldMkLst>
          <pc:docMk/>
          <pc:sldMk cId="3264548069" sldId="320"/>
        </pc:sldMkLst>
        <pc:spChg chg="mod">
          <ac:chgData name="Xin Zhang (FA Talent)" userId="474f572f-8271-4f60-858e-cee871e0aec6" providerId="ADAL" clId="{81C255AF-8B69-4680-BB95-64580379C2EE}" dt="2021-10-25T08:27:24.164" v="3185" actId="207"/>
          <ac:spMkLst>
            <pc:docMk/>
            <pc:sldMk cId="3264548069" sldId="320"/>
            <ac:spMk id="3" creationId="{80C2BF83-46A8-4510-A0AD-3559D265C458}"/>
          </ac:spMkLst>
        </pc:spChg>
        <pc:spChg chg="mod">
          <ac:chgData name="Xin Zhang (FA Talent)" userId="474f572f-8271-4f60-858e-cee871e0aec6" providerId="ADAL" clId="{81C255AF-8B69-4680-BB95-64580379C2EE}" dt="2021-10-25T08:27:24.164" v="3185" actId="207"/>
          <ac:spMkLst>
            <pc:docMk/>
            <pc:sldMk cId="3264548069" sldId="320"/>
            <ac:spMk id="4" creationId="{88F3E4B6-5495-4C8C-8E05-AF8944EDA347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10" creationId="{D5B9415D-2A6F-450B-B198-5689A40B1338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12" creationId="{E528160A-0FB2-41BA-8D6D-B309D766D501}"/>
          </ac:spMkLst>
        </pc:spChg>
        <pc:spChg chg="add mod ord">
          <ac:chgData name="Xin Zhang (FA Talent)" userId="474f572f-8271-4f60-858e-cee871e0aec6" providerId="ADAL" clId="{81C255AF-8B69-4680-BB95-64580379C2EE}" dt="2021-10-26T01:15:20.646" v="3806" actId="12788"/>
          <ac:spMkLst>
            <pc:docMk/>
            <pc:sldMk cId="3264548069" sldId="320"/>
            <ac:spMk id="20" creationId="{E49FE0E3-86C2-4FCE-8FD3-19DA7EE0C621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21" creationId="{F2317EAD-B0B0-4F70-97C7-9B161F8E42E6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22" creationId="{A524A9CF-C2FF-416F-A81D-74792BCBB1A9}"/>
          </ac:spMkLst>
        </pc:spChg>
        <pc:spChg chg="add mod ord topLvl">
          <ac:chgData name="Xin Zhang (FA Talent)" userId="474f572f-8271-4f60-858e-cee871e0aec6" providerId="ADAL" clId="{81C255AF-8B69-4680-BB95-64580379C2EE}" dt="2021-10-25T08:31:06.586" v="3377" actId="692"/>
          <ac:spMkLst>
            <pc:docMk/>
            <pc:sldMk cId="3264548069" sldId="320"/>
            <ac:spMk id="23" creationId="{7CB4B0DF-D739-4897-9724-419994122BDE}"/>
          </ac:spMkLst>
        </pc:spChg>
        <pc:spChg chg="add mo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24" creationId="{620926F4-B7E1-4401-8BFE-691C986A423A}"/>
          </ac:spMkLst>
        </pc:spChg>
        <pc:spChg chg="add mo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25" creationId="{FC25D1D2-AA1E-4D6B-80E9-67FDFAB282D2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26" creationId="{AD01D7F7-C26C-43FA-BA38-C77DCFFE2E64}"/>
          </ac:spMkLst>
        </pc:spChg>
        <pc:spChg chg="add mo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27" creationId="{AEDE2078-7C67-4AE5-BB9B-99D472D427F3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28" creationId="{DABCB524-CF29-4DA9-AE15-4DB90ACC9ED1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29" creationId="{098FF9A7-BE29-4E36-9ABD-5A39E5A26356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30" creationId="{8F61D8B6-F583-496E-A22A-DFD7C41CF23A}"/>
          </ac:spMkLst>
        </pc:spChg>
        <pc:spChg chg="add mod or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31" creationId="{6AD4C882-4498-4889-9B5D-CF357F929608}"/>
          </ac:spMkLst>
        </pc:spChg>
        <pc:spChg chg="add mod or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32" creationId="{65B24FD5-3D58-4B51-82A0-78F7E5A56ED9}"/>
          </ac:spMkLst>
        </pc:spChg>
        <pc:spChg chg="add mod or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34" creationId="{23DAB8A9-F2BA-4A15-905C-8EBD097864FC}"/>
          </ac:spMkLst>
        </pc:spChg>
        <pc:spChg chg="mod topLvl">
          <ac:chgData name="Xin Zhang (FA Talent)" userId="474f572f-8271-4f60-858e-cee871e0aec6" providerId="ADAL" clId="{81C255AF-8B69-4680-BB95-64580379C2EE}" dt="2021-10-25T08:31:06.586" v="3377" actId="692"/>
          <ac:spMkLst>
            <pc:docMk/>
            <pc:sldMk cId="3264548069" sldId="320"/>
            <ac:spMk id="36" creationId="{5C5E75FB-6D8E-48DD-BD07-B9293295696B}"/>
          </ac:spMkLst>
        </pc:spChg>
        <pc:spChg chg="add mod or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38" creationId="{B38D4C67-464B-4B50-8E3D-94C228A19FE9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40" creationId="{3DF440E4-DB24-4512-B5E9-92DD2E58D280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41" creationId="{0D7B8054-D780-46CB-825E-3973F2058604}"/>
          </ac:spMkLst>
        </pc:spChg>
        <pc:spChg chg="add mod ord topLvl">
          <ac:chgData name="Xin Zhang (FA Talent)" userId="474f572f-8271-4f60-858e-cee871e0aec6" providerId="ADAL" clId="{81C255AF-8B69-4680-BB95-64580379C2EE}" dt="2021-10-25T08:31:06.586" v="3377" actId="692"/>
          <ac:spMkLst>
            <pc:docMk/>
            <pc:sldMk cId="3264548069" sldId="320"/>
            <ac:spMk id="42" creationId="{8660C869-BD53-46A7-A375-286955D4E99A}"/>
          </ac:spMkLst>
        </pc:spChg>
        <pc:spChg chg="add mod or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44" creationId="{68D60FA4-B635-4F40-A08F-52FB86950EE7}"/>
          </ac:spMkLst>
        </pc:spChg>
        <pc:spChg chg="add mod ord topLvl">
          <ac:chgData name="Xin Zhang (FA Talent)" userId="474f572f-8271-4f60-858e-cee871e0aec6" providerId="ADAL" clId="{81C255AF-8B69-4680-BB95-64580379C2EE}" dt="2021-10-25T08:25:14.909" v="3006" actId="165"/>
          <ac:spMkLst>
            <pc:docMk/>
            <pc:sldMk cId="3264548069" sldId="320"/>
            <ac:spMk id="45" creationId="{4E51B975-6F6C-4443-8304-F83140FE8983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46" creationId="{D0CC24A9-F864-4FDC-A8D9-9CAB0C84DF6B}"/>
          </ac:spMkLst>
        </pc:spChg>
        <pc:spChg chg="add del">
          <ac:chgData name="Xin Zhang (FA Talent)" userId="474f572f-8271-4f60-858e-cee871e0aec6" providerId="ADAL" clId="{81C255AF-8B69-4680-BB95-64580379C2EE}" dt="2021-10-25T08:23:12.613" v="2969" actId="478"/>
          <ac:spMkLst>
            <pc:docMk/>
            <pc:sldMk cId="3264548069" sldId="320"/>
            <ac:spMk id="47" creationId="{C814D421-18D4-4BDA-955E-D179BCD03937}"/>
          </ac:spMkLst>
        </pc:spChg>
        <pc:grpChg chg="add del mod topLvl">
          <ac:chgData name="Xin Zhang (FA Talent)" userId="474f572f-8271-4f60-858e-cee871e0aec6" providerId="ADAL" clId="{81C255AF-8B69-4680-BB95-64580379C2EE}" dt="2021-10-25T08:25:14.909" v="3006" actId="165"/>
          <ac:grpSpMkLst>
            <pc:docMk/>
            <pc:sldMk cId="3264548069" sldId="320"/>
            <ac:grpSpMk id="2" creationId="{6962DBCA-F576-4E2A-8020-23A1C8CB7471}"/>
          </ac:grpSpMkLst>
        </pc:grpChg>
        <pc:grpChg chg="add del mod topLvl">
          <ac:chgData name="Xin Zhang (FA Talent)" userId="474f572f-8271-4f60-858e-cee871e0aec6" providerId="ADAL" clId="{81C255AF-8B69-4680-BB95-64580379C2EE}" dt="2021-10-25T08:25:14.909" v="3006" actId="165"/>
          <ac:grpSpMkLst>
            <pc:docMk/>
            <pc:sldMk cId="3264548069" sldId="320"/>
            <ac:grpSpMk id="5" creationId="{56D7E771-CDA1-457D-B9B0-E970D047A4CC}"/>
          </ac:grpSpMkLst>
        </pc:grpChg>
        <pc:grpChg chg="add del mod topLvl">
          <ac:chgData name="Xin Zhang (FA Talent)" userId="474f572f-8271-4f60-858e-cee871e0aec6" providerId="ADAL" clId="{81C255AF-8B69-4680-BB95-64580379C2EE}" dt="2021-10-25T08:25:14.909" v="3006" actId="165"/>
          <ac:grpSpMkLst>
            <pc:docMk/>
            <pc:sldMk cId="3264548069" sldId="320"/>
            <ac:grpSpMk id="6" creationId="{45D60C0B-B750-48FB-9A2E-0D94C0B7DAE4}"/>
          </ac:grpSpMkLst>
        </pc:grpChg>
        <pc:grpChg chg="add del mod">
          <ac:chgData name="Xin Zhang (FA Talent)" userId="474f572f-8271-4f60-858e-cee871e0aec6" providerId="ADAL" clId="{81C255AF-8B69-4680-BB95-64580379C2EE}" dt="2021-10-25T08:25:14.389" v="3005" actId="165"/>
          <ac:grpSpMkLst>
            <pc:docMk/>
            <pc:sldMk cId="3264548069" sldId="320"/>
            <ac:grpSpMk id="7" creationId="{4CAF6D38-28BE-47E6-AD28-8AA7ED84FEB1}"/>
          </ac:grpSpMkLst>
        </pc:grpChg>
        <pc:grpChg chg="add del mod ord topLvl">
          <ac:chgData name="Xin Zhang (FA Talent)" userId="474f572f-8271-4f60-858e-cee871e0aec6" providerId="ADAL" clId="{81C255AF-8B69-4680-BB95-64580379C2EE}" dt="2021-10-25T08:25:26.832" v="3007" actId="165"/>
          <ac:grpSpMkLst>
            <pc:docMk/>
            <pc:sldMk cId="3264548069" sldId="320"/>
            <ac:grpSpMk id="35" creationId="{BDB517A0-63C3-4266-8CBA-02F82F633FD5}"/>
          </ac:grpSpMkLst>
        </pc:grpChg>
        <pc:picChg chg="add del">
          <ac:chgData name="Xin Zhang (FA Talent)" userId="474f572f-8271-4f60-858e-cee871e0aec6" providerId="ADAL" clId="{81C255AF-8B69-4680-BB95-64580379C2EE}" dt="2021-10-25T08:23:12.613" v="2969" actId="478"/>
          <ac:picMkLst>
            <pc:docMk/>
            <pc:sldMk cId="3264548069" sldId="320"/>
            <ac:picMk id="17" creationId="{B1214862-CCBE-40A3-8B72-9D6FF7A9A289}"/>
          </ac:picMkLst>
        </pc:picChg>
        <pc:picChg chg="add del">
          <ac:chgData name="Xin Zhang (FA Talent)" userId="474f572f-8271-4f60-858e-cee871e0aec6" providerId="ADAL" clId="{81C255AF-8B69-4680-BB95-64580379C2EE}" dt="2021-10-25T08:23:12.613" v="2969" actId="478"/>
          <ac:picMkLst>
            <pc:docMk/>
            <pc:sldMk cId="3264548069" sldId="320"/>
            <ac:picMk id="18" creationId="{9C1721F2-4E14-409B-B15D-1D401F6F1E6C}"/>
          </ac:picMkLst>
        </pc:picChg>
        <pc:picChg chg="add mod ord">
          <ac:chgData name="Xin Zhang (FA Talent)" userId="474f572f-8271-4f60-858e-cee871e0aec6" providerId="ADAL" clId="{81C255AF-8B69-4680-BB95-64580379C2EE}" dt="2021-10-26T01:15:20.646" v="3806" actId="12788"/>
          <ac:picMkLst>
            <pc:docMk/>
            <pc:sldMk cId="3264548069" sldId="320"/>
            <ac:picMk id="19" creationId="{516A3BE9-DA8A-46F9-B559-B5B837A0C0AA}"/>
          </ac:picMkLst>
        </pc:picChg>
        <pc:picChg chg="add del mod ord topLvl">
          <ac:chgData name="Xin Zhang (FA Talent)" userId="474f572f-8271-4f60-858e-cee871e0aec6" providerId="ADAL" clId="{81C255AF-8B69-4680-BB95-64580379C2EE}" dt="2021-10-25T08:26:12.146" v="3160" actId="478"/>
          <ac:picMkLst>
            <pc:docMk/>
            <pc:sldMk cId="3264548069" sldId="320"/>
            <ac:picMk id="33" creationId="{74AE8B78-90B6-4470-9F56-64687A8468C0}"/>
          </ac:picMkLst>
        </pc:picChg>
        <pc:picChg chg="mod topLvl">
          <ac:chgData name="Xin Zhang (FA Talent)" userId="474f572f-8271-4f60-858e-cee871e0aec6" providerId="ADAL" clId="{81C255AF-8B69-4680-BB95-64580379C2EE}" dt="2021-10-25T08:26:36.982" v="3176" actId="12788"/>
          <ac:picMkLst>
            <pc:docMk/>
            <pc:sldMk cId="3264548069" sldId="320"/>
            <ac:picMk id="37" creationId="{AC099176-06F4-4896-8889-D47F68D1BFEE}"/>
          </ac:picMkLst>
        </pc:picChg>
        <pc:picChg chg="add del mod ord topLvl">
          <ac:chgData name="Xin Zhang (FA Talent)" userId="474f572f-8271-4f60-858e-cee871e0aec6" providerId="ADAL" clId="{81C255AF-8B69-4680-BB95-64580379C2EE}" dt="2021-10-25T08:25:53.178" v="3085" actId="478"/>
          <ac:picMkLst>
            <pc:docMk/>
            <pc:sldMk cId="3264548069" sldId="320"/>
            <ac:picMk id="39" creationId="{B7B5976D-AA86-4906-9662-9F98ED239860}"/>
          </ac:picMkLst>
        </pc:picChg>
        <pc:picChg chg="add del">
          <ac:chgData name="Xin Zhang (FA Talent)" userId="474f572f-8271-4f60-858e-cee871e0aec6" providerId="ADAL" clId="{81C255AF-8B69-4680-BB95-64580379C2EE}" dt="2021-10-25T08:23:12.613" v="2969" actId="478"/>
          <ac:picMkLst>
            <pc:docMk/>
            <pc:sldMk cId="3264548069" sldId="320"/>
            <ac:picMk id="43" creationId="{86727FC2-9F8C-4849-8D53-7BA147DB67A9}"/>
          </ac:picMkLst>
        </pc:picChg>
        <pc:picChg chg="add del mod ord topLvl">
          <ac:chgData name="Xin Zhang (FA Talent)" userId="474f572f-8271-4f60-858e-cee871e0aec6" providerId="ADAL" clId="{81C255AF-8B69-4680-BB95-64580379C2EE}" dt="2021-10-25T08:26:12.146" v="3160" actId="478"/>
          <ac:picMkLst>
            <pc:docMk/>
            <pc:sldMk cId="3264548069" sldId="320"/>
            <ac:picMk id="48" creationId="{26CC5019-6D12-4B04-AFA7-DF3F64B2B379}"/>
          </ac:picMkLst>
        </pc:picChg>
        <pc:picChg chg="add mod ord">
          <ac:chgData name="Xin Zhang (FA Talent)" userId="474f572f-8271-4f60-858e-cee871e0aec6" providerId="ADAL" clId="{81C255AF-8B69-4680-BB95-64580379C2EE}" dt="2021-10-25T08:26:36.982" v="3176" actId="12788"/>
          <ac:picMkLst>
            <pc:docMk/>
            <pc:sldMk cId="3264548069" sldId="320"/>
            <ac:picMk id="49" creationId="{A3D2D4D0-5057-491C-ACB5-0A5EF8EA1481}"/>
          </ac:picMkLst>
        </pc:picChg>
        <pc:picChg chg="add mod ord">
          <ac:chgData name="Xin Zhang (FA Talent)" userId="474f572f-8271-4f60-858e-cee871e0aec6" providerId="ADAL" clId="{81C255AF-8B69-4680-BB95-64580379C2EE}" dt="2021-10-25T08:26:20.584" v="3172" actId="12789"/>
          <ac:picMkLst>
            <pc:docMk/>
            <pc:sldMk cId="3264548069" sldId="320"/>
            <ac:picMk id="50" creationId="{94434CAE-1469-48FF-8158-5A1D0765EDBF}"/>
          </ac:picMkLst>
        </pc:picChg>
        <pc:picChg chg="add mod ord">
          <ac:chgData name="Xin Zhang (FA Talent)" userId="474f572f-8271-4f60-858e-cee871e0aec6" providerId="ADAL" clId="{81C255AF-8B69-4680-BB95-64580379C2EE}" dt="2021-10-25T08:26:28.118" v="3174" actId="12789"/>
          <ac:picMkLst>
            <pc:docMk/>
            <pc:sldMk cId="3264548069" sldId="320"/>
            <ac:picMk id="51" creationId="{AC441D3F-A5D8-4FBF-8E60-7B72C4938367}"/>
          </ac:picMkLst>
        </pc:picChg>
      </pc:sldChg>
      <pc:sldChg chg="addSp delSp modSp mod">
        <pc:chgData name="Xin Zhang (FA Talent)" userId="474f572f-8271-4f60-858e-cee871e0aec6" providerId="ADAL" clId="{81C255AF-8B69-4680-BB95-64580379C2EE}" dt="2021-10-26T01:15:41.913" v="3811" actId="1076"/>
        <pc:sldMkLst>
          <pc:docMk/>
          <pc:sldMk cId="4057719977" sldId="321"/>
        </pc:sldMkLst>
        <pc:spChg chg="mod">
          <ac:chgData name="Xin Zhang (FA Talent)" userId="474f572f-8271-4f60-858e-cee871e0aec6" providerId="ADAL" clId="{81C255AF-8B69-4680-BB95-64580379C2EE}" dt="2021-10-26T01:15:14.119" v="3804" actId="207"/>
          <ac:spMkLst>
            <pc:docMk/>
            <pc:sldMk cId="4057719977" sldId="321"/>
            <ac:spMk id="2" creationId="{0D950D93-9D9F-454B-B07F-F8CF7B317B10}"/>
          </ac:spMkLst>
        </pc:spChg>
        <pc:spChg chg="mod">
          <ac:chgData name="Xin Zhang (FA Talent)" userId="474f572f-8271-4f60-858e-cee871e0aec6" providerId="ADAL" clId="{81C255AF-8B69-4680-BB95-64580379C2EE}" dt="2021-10-26T01:15:14.119" v="3804" actId="207"/>
          <ac:spMkLst>
            <pc:docMk/>
            <pc:sldMk cId="4057719977" sldId="321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81C255AF-8B69-4680-BB95-64580379C2EE}" dt="2021-10-26T01:13:54.580" v="3784" actId="478"/>
          <ac:spMkLst>
            <pc:docMk/>
            <pc:sldMk cId="4057719977" sldId="321"/>
            <ac:spMk id="13" creationId="{E904185E-E62F-48A9-AE0B-3A4D2E53C148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15" creationId="{60F17640-0FF1-4352-B393-56E4105C6B5E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18" creationId="{C6DFBCDF-01AA-44FF-A6A0-5CB81586D3AB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21" creationId="{F67ABD37-B988-44FF-BA1A-1A69AF07324D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24" creationId="{89A27D89-5822-4C17-A884-5EA4D2E503EE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27" creationId="{56363D47-6276-497D-93AC-5A3BD01C86A0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30" creationId="{ECB6814B-DB64-4255-9B1D-FAA2A657443A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33" creationId="{4BD1E8FF-3238-487F-8A3F-A425E36EEAB1}"/>
          </ac:spMkLst>
        </pc:spChg>
        <pc:spChg chg="add mod ord">
          <ac:chgData name="Xin Zhang (FA Talent)" userId="474f572f-8271-4f60-858e-cee871e0aec6" providerId="ADAL" clId="{81C255AF-8B69-4680-BB95-64580379C2EE}" dt="2021-10-26T01:15:10.448" v="3803" actId="167"/>
          <ac:spMkLst>
            <pc:docMk/>
            <pc:sldMk cId="4057719977" sldId="321"/>
            <ac:spMk id="34" creationId="{BBEEE585-8588-4A9A-863E-5BB77805C400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35" creationId="{8CA2DE38-0295-4052-8BBD-40561AB41099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36" creationId="{BF142AE6-9020-4257-B2D9-8DAC184431CE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43" creationId="{23A6A1E3-0999-42FB-A2E6-479E4A9C4891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44" creationId="{0CADEA72-2337-4C47-AA89-DA0FF2BE4367}"/>
          </ac:spMkLst>
        </pc:spChg>
        <pc:spChg chg="mod topLvl">
          <ac:chgData name="Xin Zhang (FA Talent)" userId="474f572f-8271-4f60-858e-cee871e0aec6" providerId="ADAL" clId="{81C255AF-8B69-4680-BB95-64580379C2EE}" dt="2021-10-26T01:15:41.913" v="3811" actId="1076"/>
          <ac:spMkLst>
            <pc:docMk/>
            <pc:sldMk cId="4057719977" sldId="321"/>
            <ac:spMk id="45" creationId="{B7017879-CD02-45D4-BE1E-E7038B7FA80A}"/>
          </ac:spMkLst>
        </pc:spChg>
        <pc:spChg chg="del">
          <ac:chgData name="Xin Zhang (FA Talent)" userId="474f572f-8271-4f60-858e-cee871e0aec6" providerId="ADAL" clId="{81C255AF-8B69-4680-BB95-64580379C2EE}" dt="2021-10-26T01:13:52.361" v="3783" actId="478"/>
          <ac:spMkLst>
            <pc:docMk/>
            <pc:sldMk cId="4057719977" sldId="321"/>
            <ac:spMk id="52" creationId="{DC185B37-6302-42ED-AC5C-D51CA8F106D9}"/>
          </ac:spMkLst>
        </pc:spChg>
        <pc:grpChg chg="add del mod topLvl">
          <ac:chgData name="Xin Zhang (FA Talent)" userId="474f572f-8271-4f60-858e-cee871e0aec6" providerId="ADAL" clId="{81C255AF-8B69-4680-BB95-64580379C2EE}" dt="2021-10-26T01:14:15.744" v="3791" actId="165"/>
          <ac:grpSpMkLst>
            <pc:docMk/>
            <pc:sldMk cId="4057719977" sldId="321"/>
            <ac:grpSpMk id="4" creationId="{AC8D54AF-F22B-4774-8487-0FF2FDB5DC6F}"/>
          </ac:grpSpMkLst>
        </pc:grpChg>
        <pc:grpChg chg="add del mod topLvl">
          <ac:chgData name="Xin Zhang (FA Talent)" userId="474f572f-8271-4f60-858e-cee871e0aec6" providerId="ADAL" clId="{81C255AF-8B69-4680-BB95-64580379C2EE}" dt="2021-10-26T01:14:15.744" v="3791" actId="165"/>
          <ac:grpSpMkLst>
            <pc:docMk/>
            <pc:sldMk cId="4057719977" sldId="321"/>
            <ac:grpSpMk id="5" creationId="{F471F9FD-9747-4990-814A-04CA8856E988}"/>
          </ac:grpSpMkLst>
        </pc:grpChg>
        <pc:grpChg chg="add del mod topLvl">
          <ac:chgData name="Xin Zhang (FA Talent)" userId="474f572f-8271-4f60-858e-cee871e0aec6" providerId="ADAL" clId="{81C255AF-8B69-4680-BB95-64580379C2EE}" dt="2021-10-26T01:14:15.744" v="3791" actId="165"/>
          <ac:grpSpMkLst>
            <pc:docMk/>
            <pc:sldMk cId="4057719977" sldId="321"/>
            <ac:grpSpMk id="6" creationId="{AD46CF1F-42C2-4C60-914F-0F02299733A2}"/>
          </ac:grpSpMkLst>
        </pc:grpChg>
        <pc:grpChg chg="add del mod topLvl">
          <ac:chgData name="Xin Zhang (FA Talent)" userId="474f572f-8271-4f60-858e-cee871e0aec6" providerId="ADAL" clId="{81C255AF-8B69-4680-BB95-64580379C2EE}" dt="2021-10-26T01:14:15.744" v="3791" actId="165"/>
          <ac:grpSpMkLst>
            <pc:docMk/>
            <pc:sldMk cId="4057719977" sldId="321"/>
            <ac:grpSpMk id="7" creationId="{267415EF-0BD7-4487-959D-77ED6A974F8F}"/>
          </ac:grpSpMkLst>
        </pc:grpChg>
        <pc:grpChg chg="add del mod">
          <ac:chgData name="Xin Zhang (FA Talent)" userId="474f572f-8271-4f60-858e-cee871e0aec6" providerId="ADAL" clId="{81C255AF-8B69-4680-BB95-64580379C2EE}" dt="2021-10-26T01:14:14.552" v="3790" actId="165"/>
          <ac:grpSpMkLst>
            <pc:docMk/>
            <pc:sldMk cId="4057719977" sldId="321"/>
            <ac:grpSpMk id="8" creationId="{B1A6861B-A842-4550-AF71-12183B0B49BB}"/>
          </ac:grpSpMkLst>
        </pc:grpChg>
        <pc:grpChg chg="add del mod">
          <ac:chgData name="Xin Zhang (FA Talent)" userId="474f572f-8271-4f60-858e-cee871e0aec6" providerId="ADAL" clId="{81C255AF-8B69-4680-BB95-64580379C2EE}" dt="2021-10-26T01:15:28.897" v="3807" actId="165"/>
          <ac:grpSpMkLst>
            <pc:docMk/>
            <pc:sldMk cId="4057719977" sldId="321"/>
            <ac:grpSpMk id="9" creationId="{FB7DD3BE-285B-475E-B303-FE211385CD6E}"/>
          </ac:grpSpMkLst>
        </pc:grpChg>
        <pc:grpChg chg="add del mod">
          <ac:chgData name="Xin Zhang (FA Talent)" userId="474f572f-8271-4f60-858e-cee871e0aec6" providerId="ADAL" clId="{81C255AF-8B69-4680-BB95-64580379C2EE}" dt="2021-10-26T01:15:28.897" v="3807" actId="165"/>
          <ac:grpSpMkLst>
            <pc:docMk/>
            <pc:sldMk cId="4057719977" sldId="321"/>
            <ac:grpSpMk id="10" creationId="{63EADD63-0D2F-4581-87BC-2673FE3CD5D3}"/>
          </ac:grpSpMkLst>
        </pc:grpChg>
        <pc:grpChg chg="add del mod">
          <ac:chgData name="Xin Zhang (FA Talent)" userId="474f572f-8271-4f60-858e-cee871e0aec6" providerId="ADAL" clId="{81C255AF-8B69-4680-BB95-64580379C2EE}" dt="2021-10-26T01:15:28.897" v="3807" actId="165"/>
          <ac:grpSpMkLst>
            <pc:docMk/>
            <pc:sldMk cId="4057719977" sldId="321"/>
            <ac:grpSpMk id="11" creationId="{7490008F-A461-4C0C-AA81-34467ADD02A5}"/>
          </ac:grpSpMkLst>
        </pc:grpChg>
        <pc:grpChg chg="add del mod">
          <ac:chgData name="Xin Zhang (FA Talent)" userId="474f572f-8271-4f60-858e-cee871e0aec6" providerId="ADAL" clId="{81C255AF-8B69-4680-BB95-64580379C2EE}" dt="2021-10-26T01:15:28.897" v="3807" actId="165"/>
          <ac:grpSpMkLst>
            <pc:docMk/>
            <pc:sldMk cId="4057719977" sldId="321"/>
            <ac:grpSpMk id="12" creationId="{7550A098-BE0D-4FDF-87A2-701A97158227}"/>
          </ac:grpSpMkLst>
        </pc:grpChg>
        <pc:picChg chg="add mod ord">
          <ac:chgData name="Xin Zhang (FA Talent)" userId="474f572f-8271-4f60-858e-cee871e0aec6" providerId="ADAL" clId="{81C255AF-8B69-4680-BB95-64580379C2EE}" dt="2021-10-26T01:15:10.448" v="3803" actId="167"/>
          <ac:picMkLst>
            <pc:docMk/>
            <pc:sldMk cId="4057719977" sldId="321"/>
            <ac:picMk id="32" creationId="{69C1B0EA-3761-4C47-9AC7-0D99E63AEA33}"/>
          </ac:picMkLst>
        </pc:picChg>
        <pc:picChg chg="mod topLvl">
          <ac:chgData name="Xin Zhang (FA Talent)" userId="474f572f-8271-4f60-858e-cee871e0aec6" providerId="ADAL" clId="{81C255AF-8B69-4680-BB95-64580379C2EE}" dt="2021-10-26T01:15:41.913" v="3811" actId="1076"/>
          <ac:picMkLst>
            <pc:docMk/>
            <pc:sldMk cId="4057719977" sldId="321"/>
            <ac:picMk id="39" creationId="{C908996E-EA33-47D6-BD23-9EDCB591041B}"/>
          </ac:picMkLst>
        </pc:picChg>
        <pc:picChg chg="mod topLvl">
          <ac:chgData name="Xin Zhang (FA Talent)" userId="474f572f-8271-4f60-858e-cee871e0aec6" providerId="ADAL" clId="{81C255AF-8B69-4680-BB95-64580379C2EE}" dt="2021-10-26T01:15:41.913" v="3811" actId="1076"/>
          <ac:picMkLst>
            <pc:docMk/>
            <pc:sldMk cId="4057719977" sldId="321"/>
            <ac:picMk id="40" creationId="{B0BC4DF7-95A8-4D2E-B813-E8CC2B313AD8}"/>
          </ac:picMkLst>
        </pc:picChg>
        <pc:picChg chg="mod topLvl">
          <ac:chgData name="Xin Zhang (FA Talent)" userId="474f572f-8271-4f60-858e-cee871e0aec6" providerId="ADAL" clId="{81C255AF-8B69-4680-BB95-64580379C2EE}" dt="2021-10-26T01:15:41.913" v="3811" actId="1076"/>
          <ac:picMkLst>
            <pc:docMk/>
            <pc:sldMk cId="4057719977" sldId="321"/>
            <ac:picMk id="41" creationId="{424160B3-5879-4F48-8ACE-E4589D6519A6}"/>
          </ac:picMkLst>
        </pc:picChg>
        <pc:picChg chg="mod topLvl">
          <ac:chgData name="Xin Zhang (FA Talent)" userId="474f572f-8271-4f60-858e-cee871e0aec6" providerId="ADAL" clId="{81C255AF-8B69-4680-BB95-64580379C2EE}" dt="2021-10-26T01:15:41.913" v="3811" actId="1076"/>
          <ac:picMkLst>
            <pc:docMk/>
            <pc:sldMk cId="4057719977" sldId="321"/>
            <ac:picMk id="42" creationId="{5AC557D4-6674-4548-8CA4-73386B9A1834}"/>
          </ac:picMkLst>
        </pc:picChg>
        <pc:cxnChg chg="del">
          <ac:chgData name="Xin Zhang (FA Talent)" userId="474f572f-8271-4f60-858e-cee871e0aec6" providerId="ADAL" clId="{81C255AF-8B69-4680-BB95-64580379C2EE}" dt="2021-10-26T01:13:54.580" v="3784" actId="478"/>
          <ac:cxnSpMkLst>
            <pc:docMk/>
            <pc:sldMk cId="4057719977" sldId="321"/>
            <ac:cxnSpMk id="14" creationId="{CCF047E6-2227-4FE9-924E-87E5ED5D1E57}"/>
          </ac:cxnSpMkLst>
        </pc:cxnChg>
      </pc:sldChg>
      <pc:sldChg chg="addSp delSp modSp mod setBg">
        <pc:chgData name="Xin Zhang (FA Talent)" userId="474f572f-8271-4f60-858e-cee871e0aec6" providerId="ADAL" clId="{81C255AF-8B69-4680-BB95-64580379C2EE}" dt="2021-10-26T01:25:35.187" v="3977" actId="1076"/>
        <pc:sldMkLst>
          <pc:docMk/>
          <pc:sldMk cId="4128931269" sldId="322"/>
        </pc:sldMkLst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5" creationId="{EBC5C226-D84D-456A-AD4C-CB87F5AD1939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6" creationId="{BFD0CCBE-2101-42AC-8BD2-FC9A61A8A63E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7" creationId="{BF645726-3198-4396-BEBB-BA4AC32CA0B2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8" creationId="{C0ED5E1E-3CA7-40BE-AE58-3F022F561344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9" creationId="{C69F8FC6-528B-407C-8074-7594685CD203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0" creationId="{5B2F992A-452B-4D87-A2E8-94150EC69BED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1" creationId="{26956626-C0E4-4FA8-A067-9F50E107F858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2" creationId="{45F67220-C1D1-4D79-ABEC-F5D335F70F9C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3" creationId="{4E746631-2A58-4A48-8AD7-330E4623FBC6}"/>
          </ac:spMkLst>
        </pc:spChg>
        <pc:spChg chg="del mod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8" creationId="{71A9DC05-C6C8-45E8-A7AD-D7B0027C4F23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27" creationId="{2912CC88-D5F7-482A-BC04-6651D7BE222A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29" creationId="{2F24D44A-AF01-41A1-9DCE-24709EE07C34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36" creationId="{713168F6-9D71-4E71-974F-BEB7E0BA5CBB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43" creationId="{27C2E09D-BE39-4DF4-8F43-5DB24CD64400}"/>
          </ac:spMkLst>
        </pc:spChg>
        <pc:spChg chg="del mod topLvl">
          <ac:chgData name="Xin Zhang (FA Talent)" userId="474f572f-8271-4f60-858e-cee871e0aec6" providerId="ADAL" clId="{81C255AF-8B69-4680-BB95-64580379C2EE}" dt="2021-10-26T01:20:46.815" v="3882" actId="478"/>
          <ac:spMkLst>
            <pc:docMk/>
            <pc:sldMk cId="4128931269" sldId="322"/>
            <ac:spMk id="45" creationId="{3A753AA3-67B0-44AF-AE78-E918D2A7F5F3}"/>
          </ac:spMkLst>
        </pc:spChg>
        <pc:spChg chg="del mod topLvl">
          <ac:chgData name="Xin Zhang (FA Talent)" userId="474f572f-8271-4f60-858e-cee871e0aec6" providerId="ADAL" clId="{81C255AF-8B69-4680-BB95-64580379C2EE}" dt="2021-10-26T01:20:48.205" v="3883" actId="478"/>
          <ac:spMkLst>
            <pc:docMk/>
            <pc:sldMk cId="4128931269" sldId="322"/>
            <ac:spMk id="46" creationId="{DB4A4578-38C4-4058-8FCE-101B53D1F59D}"/>
          </ac:spMkLst>
        </pc:spChg>
        <pc:spChg chg="del mod topLvl">
          <ac:chgData name="Xin Zhang (FA Talent)" userId="474f572f-8271-4f60-858e-cee871e0aec6" providerId="ADAL" clId="{81C255AF-8B69-4680-BB95-64580379C2EE}" dt="2021-10-26T01:20:50.518" v="3886" actId="478"/>
          <ac:spMkLst>
            <pc:docMk/>
            <pc:sldMk cId="4128931269" sldId="322"/>
            <ac:spMk id="47" creationId="{CAB77E5D-62F3-42C8-9BAC-0F3B2A3E9CC4}"/>
          </ac:spMkLst>
        </pc:spChg>
        <pc:spChg chg="del mod topLvl">
          <ac:chgData name="Xin Zhang (FA Talent)" userId="474f572f-8271-4f60-858e-cee871e0aec6" providerId="ADAL" clId="{81C255AF-8B69-4680-BB95-64580379C2EE}" dt="2021-10-26T01:20:48.544" v="3884" actId="478"/>
          <ac:spMkLst>
            <pc:docMk/>
            <pc:sldMk cId="4128931269" sldId="322"/>
            <ac:spMk id="48" creationId="{5C05368C-CEAD-41F2-BBB9-4279830DAAC2}"/>
          </ac:spMkLst>
        </pc:spChg>
        <pc:spChg chg="del mod topLvl">
          <ac:chgData name="Xin Zhang (FA Talent)" userId="474f572f-8271-4f60-858e-cee871e0aec6" providerId="ADAL" clId="{81C255AF-8B69-4680-BB95-64580379C2EE}" dt="2021-10-26T01:20:49.046" v="3885" actId="478"/>
          <ac:spMkLst>
            <pc:docMk/>
            <pc:sldMk cId="4128931269" sldId="322"/>
            <ac:spMk id="49" creationId="{5185ED4F-123E-43A1-9734-4C68A7E61F17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50" creationId="{75D48C07-241C-4EF5-A010-AF9119F76ABB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51" creationId="{67648846-D829-4BE8-B31B-614C1DB687D4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52" creationId="{68555DC9-E6F8-499C-9A30-607D2ADBDA97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53" creationId="{5B414F52-C2A9-4B68-A0F2-698FBA04A92C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54" creationId="{08E619A0-156B-4759-ADAC-D9E04F9CEB56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55" creationId="{84D9D324-F81C-4780-BF12-9F44C3228A4B}"/>
          </ac:spMkLst>
        </pc:spChg>
        <pc:spChg chg="mod or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66" creationId="{8909773D-3265-476D-98E1-1BFFCCE59DBD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68" creationId="{553F0A31-FA61-4070-A650-23CC0338F6AE}"/>
          </ac:spMkLst>
        </pc:spChg>
        <pc:spChg chg="mod or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70" creationId="{3928EE78-05DF-4214-9023-00755741495C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72" creationId="{6C7EAEEB-3238-46A7-8B17-2E5F86567E98}"/>
          </ac:spMkLst>
        </pc:spChg>
        <pc:spChg chg="mod or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75" creationId="{4B559806-7EB7-4DD9-B35B-E35713800E7A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76" creationId="{127AB130-2009-4C36-B2D2-A274F569FE69}"/>
          </ac:spMkLst>
        </pc:spChg>
        <pc:spChg chg="mod or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79" creationId="{82022D9E-D3A9-4F35-833C-DAFF4470BC10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80" creationId="{DF403944-52EC-4EE5-83E7-09ADDE820B4B}"/>
          </ac:spMkLst>
        </pc:spChg>
        <pc:spChg chg="mod or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83" creationId="{C1D6189E-9E6F-4620-B9DD-6C946265108E}"/>
          </ac:spMkLst>
        </pc:spChg>
        <pc:spChg chg="mod topLvl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84" creationId="{A4095B9B-5E3A-4C8B-86AA-2292DEBC1D42}"/>
          </ac:spMkLst>
        </pc:spChg>
        <pc:spChg chg="add mod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86" creationId="{5C544DC2-D0F0-44A5-8102-EE09E05A3D44}"/>
          </ac:spMkLst>
        </pc:spChg>
        <pc:spChg chg="add mod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87" creationId="{7352198B-4A88-4D9E-95C2-026751CCFC63}"/>
          </ac:spMkLst>
        </pc:spChg>
        <pc:spChg chg="add mod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88" creationId="{8EB8288F-871D-47F2-9D6F-959D58CAFB9A}"/>
          </ac:spMkLst>
        </pc:spChg>
        <pc:spChg chg="add mod">
          <ac:chgData name="Xin Zhang (FA Talent)" userId="474f572f-8271-4f60-858e-cee871e0aec6" providerId="ADAL" clId="{81C255AF-8B69-4680-BB95-64580379C2EE}" dt="2021-10-26T01:25:35.187" v="3977" actId="1076"/>
          <ac:spMkLst>
            <pc:docMk/>
            <pc:sldMk cId="4128931269" sldId="322"/>
            <ac:spMk id="89" creationId="{926D0D5E-3B40-41AF-A451-2A81DCC6675B}"/>
          </ac:spMkLst>
        </pc:spChg>
        <pc:spChg chg="add mod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90" creationId="{C999F236-C801-463D-9227-B5483C33EEF9}"/>
          </ac:spMkLst>
        </pc:spChg>
        <pc:spChg chg="add mod">
          <ac:chgData name="Xin Zhang (FA Talent)" userId="474f572f-8271-4f60-858e-cee871e0aec6" providerId="ADAL" clId="{81C255AF-8B69-4680-BB95-64580379C2EE}" dt="2021-10-26T01:25:27.161" v="3975" actId="1076"/>
          <ac:spMkLst>
            <pc:docMk/>
            <pc:sldMk cId="4128931269" sldId="322"/>
            <ac:spMk id="91" creationId="{2F98556F-A40E-4CC0-A3D4-6818E69D8D6A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04" creationId="{5B653D60-5044-47F2-83E1-B66566C79CF4}"/>
          </ac:spMkLst>
        </pc:spChg>
        <pc:spChg chg="del mod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09" creationId="{91A4274F-D782-4AF2-84B0-9CFDCC829AED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12" creationId="{34D3C7F8-E61F-4872-8DFF-9629F4260582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13" creationId="{B6378EA0-1E02-48B3-8B59-3800B600B80B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15" creationId="{8F2EA03F-9C4C-4271-B7BF-97FD5D5320EF}"/>
          </ac:spMkLst>
        </pc:spChg>
        <pc:spChg chg="del mod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17" creationId="{5DBD9CC1-839E-4C8C-9109-CE6CF7541447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20" creationId="{AAC8FFBF-AC3A-447D-B507-ED62A1558CEC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21" creationId="{3B0DB6AF-746E-423F-BEED-84B56E927DE8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23" creationId="{8F7588B1-9375-42E2-96F5-F3AC06CAD3D9}"/>
          </ac:spMkLst>
        </pc:spChg>
        <pc:spChg chg="del mod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25" creationId="{1A042E04-9033-4040-9CCB-E105F09AE57A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28" creationId="{5E6AB8D4-4AF9-467A-A9AB-0D47B4B44C03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29" creationId="{AC7B20E5-D174-4E71-934F-B65717CF214F}"/>
          </ac:spMkLst>
        </pc:spChg>
        <pc:spChg chg="del">
          <ac:chgData name="Xin Zhang (FA Talent)" userId="474f572f-8271-4f60-858e-cee871e0aec6" providerId="ADAL" clId="{81C255AF-8B69-4680-BB95-64580379C2EE}" dt="2021-10-26T01:19:18.938" v="3868" actId="478"/>
          <ac:spMkLst>
            <pc:docMk/>
            <pc:sldMk cId="4128931269" sldId="322"/>
            <ac:spMk id="131" creationId="{88A25416-D5D6-47BE-AAFF-9ADB2B85FC71}"/>
          </ac:spMkLst>
        </pc:spChg>
        <pc:grpChg chg="add del mod">
          <ac:chgData name="Xin Zhang (FA Talent)" userId="474f572f-8271-4f60-858e-cee871e0aec6" providerId="ADAL" clId="{81C255AF-8B69-4680-BB95-64580379C2EE}" dt="2021-10-26T01:20:04.240" v="3870" actId="165"/>
          <ac:grpSpMkLst>
            <pc:docMk/>
            <pc:sldMk cId="4128931269" sldId="322"/>
            <ac:grpSpMk id="33" creationId="{164E83AD-B1F9-42BD-8813-61DC8745BD08}"/>
          </ac:grpSpMkLst>
        </pc:grpChg>
        <pc:grpChg chg="del mod topLvl">
          <ac:chgData name="Xin Zhang (FA Talent)" userId="474f572f-8271-4f60-858e-cee871e0aec6" providerId="ADAL" clId="{81C255AF-8B69-4680-BB95-64580379C2EE}" dt="2021-10-26T01:20:05.062" v="3871" actId="165"/>
          <ac:grpSpMkLst>
            <pc:docMk/>
            <pc:sldMk cId="4128931269" sldId="322"/>
            <ac:grpSpMk id="34" creationId="{033B9DE7-68D1-4F26-B1A7-3FFFD8E442A1}"/>
          </ac:grpSpMkLst>
        </pc:grpChg>
        <pc:grpChg chg="del mod topLvl">
          <ac:chgData name="Xin Zhang (FA Talent)" userId="474f572f-8271-4f60-858e-cee871e0aec6" providerId="ADAL" clId="{81C255AF-8B69-4680-BB95-64580379C2EE}" dt="2021-10-26T01:20:05.062" v="3871" actId="165"/>
          <ac:grpSpMkLst>
            <pc:docMk/>
            <pc:sldMk cId="4128931269" sldId="322"/>
            <ac:grpSpMk id="35" creationId="{E8C40F97-EB58-4D09-A1B1-1E4152FB755D}"/>
          </ac:grpSpMkLst>
        </pc:grpChg>
        <pc:grpChg chg="del mod topLvl">
          <ac:chgData name="Xin Zhang (FA Talent)" userId="474f572f-8271-4f60-858e-cee871e0aec6" providerId="ADAL" clId="{81C255AF-8B69-4680-BB95-64580379C2EE}" dt="2021-10-26T01:20:05.552" v="3872" actId="165"/>
          <ac:grpSpMkLst>
            <pc:docMk/>
            <pc:sldMk cId="4128931269" sldId="322"/>
            <ac:grpSpMk id="37" creationId="{2F23BCC2-F805-42F1-BE85-67DBCA15B6AB}"/>
          </ac:grpSpMkLst>
        </pc:grpChg>
        <pc:grpChg chg="del mod topLvl">
          <ac:chgData name="Xin Zhang (FA Talent)" userId="474f572f-8271-4f60-858e-cee871e0aec6" providerId="ADAL" clId="{81C255AF-8B69-4680-BB95-64580379C2EE}" dt="2021-10-26T01:20:05.552" v="3872" actId="165"/>
          <ac:grpSpMkLst>
            <pc:docMk/>
            <pc:sldMk cId="4128931269" sldId="322"/>
            <ac:grpSpMk id="38" creationId="{D0A37F2D-27B4-4034-948E-FE4BB3B7FB65}"/>
          </ac:grpSpMkLst>
        </pc:grpChg>
        <pc:grpChg chg="del mod topLvl">
          <ac:chgData name="Xin Zhang (FA Talent)" userId="474f572f-8271-4f60-858e-cee871e0aec6" providerId="ADAL" clId="{81C255AF-8B69-4680-BB95-64580379C2EE}" dt="2021-10-26T01:20:09.065" v="3875" actId="165"/>
          <ac:grpSpMkLst>
            <pc:docMk/>
            <pc:sldMk cId="4128931269" sldId="322"/>
            <ac:grpSpMk id="39" creationId="{6D45B641-FDFE-4C3C-8A0F-00E630CA2D88}"/>
          </ac:grpSpMkLst>
        </pc:grpChg>
        <pc:grpChg chg="del mod topLvl">
          <ac:chgData name="Xin Zhang (FA Talent)" userId="474f572f-8271-4f60-858e-cee871e0aec6" providerId="ADAL" clId="{81C255AF-8B69-4680-BB95-64580379C2EE}" dt="2021-10-26T01:20:09.065" v="3875" actId="165"/>
          <ac:grpSpMkLst>
            <pc:docMk/>
            <pc:sldMk cId="4128931269" sldId="322"/>
            <ac:grpSpMk id="40" creationId="{E9B03415-81C4-4A4B-BEDB-03064107154A}"/>
          </ac:grpSpMkLst>
        </pc:grpChg>
        <pc:grpChg chg="del mod topLvl">
          <ac:chgData name="Xin Zhang (FA Talent)" userId="474f572f-8271-4f60-858e-cee871e0aec6" providerId="ADAL" clId="{81C255AF-8B69-4680-BB95-64580379C2EE}" dt="2021-10-26T01:20:10.958" v="3876" actId="165"/>
          <ac:grpSpMkLst>
            <pc:docMk/>
            <pc:sldMk cId="4128931269" sldId="322"/>
            <ac:grpSpMk id="44" creationId="{1C6F3CED-909C-4F00-9936-4D6C8C683C20}"/>
          </ac:grpSpMkLst>
        </pc:grpChg>
        <pc:grpChg chg="del mod topLvl">
          <ac:chgData name="Xin Zhang (FA Talent)" userId="474f572f-8271-4f60-858e-cee871e0aec6" providerId="ADAL" clId="{81C255AF-8B69-4680-BB95-64580379C2EE}" dt="2021-10-26T01:20:09.065" v="3875" actId="165"/>
          <ac:grpSpMkLst>
            <pc:docMk/>
            <pc:sldMk cId="4128931269" sldId="322"/>
            <ac:grpSpMk id="56" creationId="{7B399FEF-B3EB-4184-B37D-C2CDB6FBC7AC}"/>
          </ac:grpSpMkLst>
        </pc:grpChg>
        <pc:grpChg chg="del mod topLvl">
          <ac:chgData name="Xin Zhang (FA Talent)" userId="474f572f-8271-4f60-858e-cee871e0aec6" providerId="ADAL" clId="{81C255AF-8B69-4680-BB95-64580379C2EE}" dt="2021-10-26T01:20:09.065" v="3875" actId="165"/>
          <ac:grpSpMkLst>
            <pc:docMk/>
            <pc:sldMk cId="4128931269" sldId="322"/>
            <ac:grpSpMk id="57" creationId="{7B1511AE-BBCC-44E8-B534-4A7950400D70}"/>
          </ac:grpSpMkLst>
        </pc:grpChg>
        <pc:grpChg chg="del mod topLvl">
          <ac:chgData name="Xin Zhang (FA Talent)" userId="474f572f-8271-4f60-858e-cee871e0aec6" providerId="ADAL" clId="{81C255AF-8B69-4680-BB95-64580379C2EE}" dt="2021-10-26T01:20:07.296" v="3874" actId="165"/>
          <ac:grpSpMkLst>
            <pc:docMk/>
            <pc:sldMk cId="4128931269" sldId="322"/>
            <ac:grpSpMk id="58" creationId="{D3B46F45-0478-4ADB-837C-168E90C2C9C7}"/>
          </ac:grpSpMkLst>
        </pc:grpChg>
        <pc:grpChg chg="del mod topLvl">
          <ac:chgData name="Xin Zhang (FA Talent)" userId="474f572f-8271-4f60-858e-cee871e0aec6" providerId="ADAL" clId="{81C255AF-8B69-4680-BB95-64580379C2EE}" dt="2021-10-26T01:20:09.065" v="3875" actId="165"/>
          <ac:grpSpMkLst>
            <pc:docMk/>
            <pc:sldMk cId="4128931269" sldId="322"/>
            <ac:grpSpMk id="59" creationId="{177622D3-6C50-4B63-A60E-34778ADEB5FB}"/>
          </ac:grpSpMkLst>
        </pc:grpChg>
        <pc:grpChg chg="del mod topLvl">
          <ac:chgData name="Xin Zhang (FA Talent)" userId="474f572f-8271-4f60-858e-cee871e0aec6" providerId="ADAL" clId="{81C255AF-8B69-4680-BB95-64580379C2EE}" dt="2021-10-26T01:20:06.598" v="3873" actId="165"/>
          <ac:grpSpMkLst>
            <pc:docMk/>
            <pc:sldMk cId="4128931269" sldId="322"/>
            <ac:grpSpMk id="60" creationId="{FA5BBC1B-142A-432F-A5D0-C06059489883}"/>
          </ac:grpSpMkLst>
        </pc:grpChg>
        <pc:grpChg chg="del mod topLvl">
          <ac:chgData name="Xin Zhang (FA Talent)" userId="474f572f-8271-4f60-858e-cee871e0aec6" providerId="ADAL" clId="{81C255AF-8B69-4680-BB95-64580379C2EE}" dt="2021-10-26T01:20:09.065" v="3875" actId="165"/>
          <ac:grpSpMkLst>
            <pc:docMk/>
            <pc:sldMk cId="4128931269" sldId="322"/>
            <ac:grpSpMk id="67" creationId="{CA44BCCB-E327-4F57-9E73-6AECE016C388}"/>
          </ac:grpSpMkLst>
        </pc:grpChg>
        <pc:grpChg chg="del mod topLvl">
          <ac:chgData name="Xin Zhang (FA Talent)" userId="474f572f-8271-4f60-858e-cee871e0aec6" providerId="ADAL" clId="{81C255AF-8B69-4680-BB95-64580379C2EE}" dt="2021-10-26T01:20:10.958" v="3876" actId="165"/>
          <ac:grpSpMkLst>
            <pc:docMk/>
            <pc:sldMk cId="4128931269" sldId="322"/>
            <ac:grpSpMk id="71" creationId="{F7EFF3F0-6735-4A65-8A95-C1639994A686}"/>
          </ac:grpSpMkLst>
        </pc:grpChg>
        <pc:grpChg chg="del mod topLvl">
          <ac:chgData name="Xin Zhang (FA Talent)" userId="474f572f-8271-4f60-858e-cee871e0aec6" providerId="ADAL" clId="{81C255AF-8B69-4680-BB95-64580379C2EE}" dt="2021-10-26T01:20:09.065" v="3875" actId="165"/>
          <ac:grpSpMkLst>
            <pc:docMk/>
            <pc:sldMk cId="4128931269" sldId="322"/>
            <ac:grpSpMk id="74" creationId="{0B89C09A-811F-46FA-B322-DA135ED9374B}"/>
          </ac:grpSpMkLst>
        </pc:grpChg>
        <pc:grpChg chg="del mod topLvl">
          <ac:chgData name="Xin Zhang (FA Talent)" userId="474f572f-8271-4f60-858e-cee871e0aec6" providerId="ADAL" clId="{81C255AF-8B69-4680-BB95-64580379C2EE}" dt="2021-10-26T01:20:10.958" v="3876" actId="165"/>
          <ac:grpSpMkLst>
            <pc:docMk/>
            <pc:sldMk cId="4128931269" sldId="322"/>
            <ac:grpSpMk id="78" creationId="{A1AE466C-4CEE-4661-B5BA-AD7871A3DE40}"/>
          </ac:grpSpMkLst>
        </pc:grpChg>
        <pc:grpChg chg="del mod topLvl">
          <ac:chgData name="Xin Zhang (FA Talent)" userId="474f572f-8271-4f60-858e-cee871e0aec6" providerId="ADAL" clId="{81C255AF-8B69-4680-BB95-64580379C2EE}" dt="2021-10-26T01:20:10.958" v="3876" actId="165"/>
          <ac:grpSpMkLst>
            <pc:docMk/>
            <pc:sldMk cId="4128931269" sldId="322"/>
            <ac:grpSpMk id="82" creationId="{1E114256-1F3B-4B87-98ED-E121A4BB5181}"/>
          </ac:grpSpMkLst>
        </pc:grpChg>
        <pc:picChg chg="del">
          <ac:chgData name="Xin Zhang (FA Talent)" userId="474f572f-8271-4f60-858e-cee871e0aec6" providerId="ADAL" clId="{81C255AF-8B69-4680-BB95-64580379C2EE}" dt="2021-10-26T01:19:18.938" v="3868" actId="478"/>
          <ac:picMkLst>
            <pc:docMk/>
            <pc:sldMk cId="4128931269" sldId="322"/>
            <ac:picMk id="28" creationId="{54741DAC-DBD2-45C5-A07F-8B7F895CB2A3}"/>
          </ac:picMkLst>
        </pc:picChg>
        <pc:picChg chg="del mod topLvl">
          <ac:chgData name="Xin Zhang (FA Talent)" userId="474f572f-8271-4f60-858e-cee871e0aec6" providerId="ADAL" clId="{81C255AF-8B69-4680-BB95-64580379C2EE}" dt="2021-10-26T01:20:44.497" v="3880" actId="478"/>
          <ac:picMkLst>
            <pc:docMk/>
            <pc:sldMk cId="4128931269" sldId="322"/>
            <ac:picMk id="41" creationId="{3B05F0A1-4F22-403C-B807-271502254A87}"/>
          </ac:picMkLst>
        </pc:picChg>
        <pc:picChg chg="del mod topLvl">
          <ac:chgData name="Xin Zhang (FA Talent)" userId="474f572f-8271-4f60-858e-cee871e0aec6" providerId="ADAL" clId="{81C255AF-8B69-4680-BB95-64580379C2EE}" dt="2021-10-26T01:20:45.659" v="3881" actId="478"/>
          <ac:picMkLst>
            <pc:docMk/>
            <pc:sldMk cId="4128931269" sldId="322"/>
            <ac:picMk id="42" creationId="{169F4707-ACF5-46A3-B339-3D9F29EB8BC9}"/>
          </ac:picMkLst>
        </pc:picChg>
        <pc:picChg chg="del mod topLvl">
          <ac:chgData name="Xin Zhang (FA Talent)" userId="474f572f-8271-4f60-858e-cee871e0aec6" providerId="ADAL" clId="{81C255AF-8B69-4680-BB95-64580379C2EE}" dt="2021-10-26T01:22:15.411" v="3930" actId="478"/>
          <ac:picMkLst>
            <pc:docMk/>
            <pc:sldMk cId="4128931269" sldId="322"/>
            <ac:picMk id="69" creationId="{3421059B-1FCD-43EA-AA72-F02BC73C195D}"/>
          </ac:picMkLst>
        </pc:picChg>
        <pc:picChg chg="del mod topLvl">
          <ac:chgData name="Xin Zhang (FA Talent)" userId="474f572f-8271-4f60-858e-cee871e0aec6" providerId="ADAL" clId="{81C255AF-8B69-4680-BB95-64580379C2EE}" dt="2021-10-26T01:22:15.411" v="3930" actId="478"/>
          <ac:picMkLst>
            <pc:docMk/>
            <pc:sldMk cId="4128931269" sldId="322"/>
            <ac:picMk id="73" creationId="{38C674F8-0696-4A2F-A59D-F3FEF9F2D439}"/>
          </ac:picMkLst>
        </pc:picChg>
        <pc:picChg chg="del mod topLvl">
          <ac:chgData name="Xin Zhang (FA Talent)" userId="474f572f-8271-4f60-858e-cee871e0aec6" providerId="ADAL" clId="{81C255AF-8B69-4680-BB95-64580379C2EE}" dt="2021-10-26T01:22:15.411" v="3930" actId="478"/>
          <ac:picMkLst>
            <pc:docMk/>
            <pc:sldMk cId="4128931269" sldId="322"/>
            <ac:picMk id="77" creationId="{BD40F08B-71DB-4DEE-BF32-33DD5B090AB6}"/>
          </ac:picMkLst>
        </pc:picChg>
        <pc:picChg chg="del mod topLvl">
          <ac:chgData name="Xin Zhang (FA Talent)" userId="474f572f-8271-4f60-858e-cee871e0aec6" providerId="ADAL" clId="{81C255AF-8B69-4680-BB95-64580379C2EE}" dt="2021-10-26T01:22:15.411" v="3930" actId="478"/>
          <ac:picMkLst>
            <pc:docMk/>
            <pc:sldMk cId="4128931269" sldId="322"/>
            <ac:picMk id="81" creationId="{967837C6-2912-43C1-B415-FE29FC317B22}"/>
          </ac:picMkLst>
        </pc:picChg>
        <pc:picChg chg="del mod topLvl">
          <ac:chgData name="Xin Zhang (FA Talent)" userId="474f572f-8271-4f60-858e-cee871e0aec6" providerId="ADAL" clId="{81C255AF-8B69-4680-BB95-64580379C2EE}" dt="2021-10-26T01:22:15.411" v="3930" actId="478"/>
          <ac:picMkLst>
            <pc:docMk/>
            <pc:sldMk cId="4128931269" sldId="322"/>
            <ac:picMk id="85" creationId="{CE536A39-1C1F-471A-8BFB-499FD1239569}"/>
          </ac:picMkLst>
        </pc:picChg>
        <pc:picChg chg="del">
          <ac:chgData name="Xin Zhang (FA Talent)" userId="474f572f-8271-4f60-858e-cee871e0aec6" providerId="ADAL" clId="{81C255AF-8B69-4680-BB95-64580379C2EE}" dt="2021-10-26T01:19:18.938" v="3868" actId="478"/>
          <ac:picMkLst>
            <pc:docMk/>
            <pc:sldMk cId="4128931269" sldId="322"/>
            <ac:picMk id="114" creationId="{F80AAE33-8EB8-4E75-B0E8-668C1C1D6CBD}"/>
          </ac:picMkLst>
        </pc:picChg>
        <pc:picChg chg="del">
          <ac:chgData name="Xin Zhang (FA Talent)" userId="474f572f-8271-4f60-858e-cee871e0aec6" providerId="ADAL" clId="{81C255AF-8B69-4680-BB95-64580379C2EE}" dt="2021-10-26T01:19:18.938" v="3868" actId="478"/>
          <ac:picMkLst>
            <pc:docMk/>
            <pc:sldMk cId="4128931269" sldId="322"/>
            <ac:picMk id="122" creationId="{2A8EFCCE-A107-4A4D-9BEB-9FDAA1D8A4EE}"/>
          </ac:picMkLst>
        </pc:picChg>
        <pc:picChg chg="del">
          <ac:chgData name="Xin Zhang (FA Talent)" userId="474f572f-8271-4f60-858e-cee871e0aec6" providerId="ADAL" clId="{81C255AF-8B69-4680-BB95-64580379C2EE}" dt="2021-10-26T01:19:18.938" v="3868" actId="478"/>
          <ac:picMkLst>
            <pc:docMk/>
            <pc:sldMk cId="4128931269" sldId="322"/>
            <ac:picMk id="130" creationId="{8DCBE91D-804A-4071-8760-934F395EDB3E}"/>
          </ac:picMkLst>
        </pc:picChg>
        <pc:cxnChg chg="mod topLvl">
          <ac:chgData name="Xin Zhang (FA Talent)" userId="474f572f-8271-4f60-858e-cee871e0aec6" providerId="ADAL" clId="{81C255AF-8B69-4680-BB95-64580379C2EE}" dt="2021-10-26T01:25:27.161" v="3975" actId="1076"/>
          <ac:cxnSpMkLst>
            <pc:docMk/>
            <pc:sldMk cId="4128931269" sldId="322"/>
            <ac:cxnSpMk id="61" creationId="{C3A5FA02-3A92-4576-A999-48525787BBC9}"/>
          </ac:cxnSpMkLst>
        </pc:cxnChg>
        <pc:cxnChg chg="mod topLvl">
          <ac:chgData name="Xin Zhang (FA Talent)" userId="474f572f-8271-4f60-858e-cee871e0aec6" providerId="ADAL" clId="{81C255AF-8B69-4680-BB95-64580379C2EE}" dt="2021-10-26T01:25:27.161" v="3975" actId="1076"/>
          <ac:cxnSpMkLst>
            <pc:docMk/>
            <pc:sldMk cId="4128931269" sldId="322"/>
            <ac:cxnSpMk id="62" creationId="{89F668AB-BF3B-4254-B5F9-AC8FD950E886}"/>
          </ac:cxnSpMkLst>
        </pc:cxnChg>
        <pc:cxnChg chg="mod topLvl">
          <ac:chgData name="Xin Zhang (FA Talent)" userId="474f572f-8271-4f60-858e-cee871e0aec6" providerId="ADAL" clId="{81C255AF-8B69-4680-BB95-64580379C2EE}" dt="2021-10-26T01:25:27.161" v="3975" actId="1076"/>
          <ac:cxnSpMkLst>
            <pc:docMk/>
            <pc:sldMk cId="4128931269" sldId="322"/>
            <ac:cxnSpMk id="63" creationId="{26166082-17FF-43FA-80E7-7D167794DD25}"/>
          </ac:cxnSpMkLst>
        </pc:cxnChg>
        <pc:cxnChg chg="mod topLvl">
          <ac:chgData name="Xin Zhang (FA Talent)" userId="474f572f-8271-4f60-858e-cee871e0aec6" providerId="ADAL" clId="{81C255AF-8B69-4680-BB95-64580379C2EE}" dt="2021-10-26T01:25:27.161" v="3975" actId="1076"/>
          <ac:cxnSpMkLst>
            <pc:docMk/>
            <pc:sldMk cId="4128931269" sldId="322"/>
            <ac:cxnSpMk id="64" creationId="{D8F7292F-7BEC-4F8E-9826-CCB804610668}"/>
          </ac:cxnSpMkLst>
        </pc:cxnChg>
        <pc:cxnChg chg="mod topLvl">
          <ac:chgData name="Xin Zhang (FA Talent)" userId="474f572f-8271-4f60-858e-cee871e0aec6" providerId="ADAL" clId="{81C255AF-8B69-4680-BB95-64580379C2EE}" dt="2021-10-26T01:25:27.161" v="3975" actId="1076"/>
          <ac:cxnSpMkLst>
            <pc:docMk/>
            <pc:sldMk cId="4128931269" sldId="322"/>
            <ac:cxnSpMk id="65" creationId="{4600CC38-C8E8-48DE-A610-9F2D93118723}"/>
          </ac:cxnSpMkLst>
        </pc:cxnChg>
      </pc:sldChg>
      <pc:sldChg chg="addSp delSp modSp mod">
        <pc:chgData name="Xin Zhang (FA Talent)" userId="474f572f-8271-4f60-858e-cee871e0aec6" providerId="ADAL" clId="{81C255AF-8B69-4680-BB95-64580379C2EE}" dt="2021-10-26T01:28:02.595" v="3995" actId="732"/>
        <pc:sldMkLst>
          <pc:docMk/>
          <pc:sldMk cId="2329003052" sldId="323"/>
        </pc:sldMkLst>
        <pc:spChg chg="mod">
          <ac:chgData name="Xin Zhang (FA Talent)" userId="474f572f-8271-4f60-858e-cee871e0aec6" providerId="ADAL" clId="{81C255AF-8B69-4680-BB95-64580379C2EE}" dt="2021-10-26T01:25:57.503" v="3978" actId="14861"/>
          <ac:spMkLst>
            <pc:docMk/>
            <pc:sldMk cId="2329003052" sldId="323"/>
            <ac:spMk id="10" creationId="{7E929D83-03D2-4FF5-9C96-574183847F7F}"/>
          </ac:spMkLst>
        </pc:spChg>
        <pc:spChg chg="mod">
          <ac:chgData name="Xin Zhang (FA Talent)" userId="474f572f-8271-4f60-858e-cee871e0aec6" providerId="ADAL" clId="{81C255AF-8B69-4680-BB95-64580379C2EE}" dt="2021-10-26T01:26:03.157" v="3979" actId="692"/>
          <ac:spMkLst>
            <pc:docMk/>
            <pc:sldMk cId="2329003052" sldId="323"/>
            <ac:spMk id="11" creationId="{B13F9CE2-1D65-4829-B094-74A98D01FA2D}"/>
          </ac:spMkLst>
        </pc:spChg>
        <pc:picChg chg="add mod modCrop">
          <ac:chgData name="Xin Zhang (FA Talent)" userId="474f572f-8271-4f60-858e-cee871e0aec6" providerId="ADAL" clId="{81C255AF-8B69-4680-BB95-64580379C2EE}" dt="2021-10-26T01:28:02.595" v="3995" actId="732"/>
          <ac:picMkLst>
            <pc:docMk/>
            <pc:sldMk cId="2329003052" sldId="323"/>
            <ac:picMk id="5" creationId="{E7CD4ACD-E3BA-4F1F-BF0E-B038FECA174A}"/>
          </ac:picMkLst>
        </pc:picChg>
        <pc:picChg chg="del">
          <ac:chgData name="Xin Zhang (FA Talent)" userId="474f572f-8271-4f60-858e-cee871e0aec6" providerId="ADAL" clId="{81C255AF-8B69-4680-BB95-64580379C2EE}" dt="2021-10-26T01:27:00.708" v="3980" actId="478"/>
          <ac:picMkLst>
            <pc:docMk/>
            <pc:sldMk cId="2329003052" sldId="323"/>
            <ac:picMk id="9" creationId="{88736A43-C8C2-4980-A39F-9BCC1A25F195}"/>
          </ac:picMkLst>
        </pc:picChg>
      </pc:sldChg>
      <pc:sldChg chg="addSp delSp modSp mod">
        <pc:chgData name="Xin Zhang (FA Talent)" userId="474f572f-8271-4f60-858e-cee871e0aec6" providerId="ADAL" clId="{81C255AF-8B69-4680-BB95-64580379C2EE}" dt="2021-10-26T05:45:03.291" v="4086" actId="1076"/>
        <pc:sldMkLst>
          <pc:docMk/>
          <pc:sldMk cId="3515592739" sldId="324"/>
        </pc:sldMkLst>
        <pc:spChg chg="add mod topLvl">
          <ac:chgData name="Xin Zhang (FA Talent)" userId="474f572f-8271-4f60-858e-cee871e0aec6" providerId="ADAL" clId="{81C255AF-8B69-4680-BB95-64580379C2EE}" dt="2021-10-25T08:30:46.299" v="3372" actId="1076"/>
          <ac:spMkLst>
            <pc:docMk/>
            <pc:sldMk cId="3515592739" sldId="324"/>
            <ac:spMk id="29" creationId="{D2281C5A-EF97-449B-A5EF-0DAF95D614CD}"/>
          </ac:spMkLst>
        </pc:spChg>
        <pc:spChg chg="add del mod topLvl">
          <ac:chgData name="Xin Zhang (FA Talent)" userId="474f572f-8271-4f60-858e-cee871e0aec6" providerId="ADAL" clId="{81C255AF-8B69-4680-BB95-64580379C2EE}" dt="2021-10-25T08:28:23.642" v="3204" actId="478"/>
          <ac:spMkLst>
            <pc:docMk/>
            <pc:sldMk cId="3515592739" sldId="324"/>
            <ac:spMk id="30" creationId="{FCA38707-EF77-4E12-8790-2445103EB1BF}"/>
          </ac:spMkLst>
        </pc:spChg>
        <pc:spChg chg="add del mod topLvl">
          <ac:chgData name="Xin Zhang (FA Talent)" userId="474f572f-8271-4f60-858e-cee871e0aec6" providerId="ADAL" clId="{81C255AF-8B69-4680-BB95-64580379C2EE}" dt="2021-10-25T08:28:21.856" v="3203" actId="478"/>
          <ac:spMkLst>
            <pc:docMk/>
            <pc:sldMk cId="3515592739" sldId="324"/>
            <ac:spMk id="31" creationId="{A52A44D4-DDE2-488D-84F5-4000ECA912FE}"/>
          </ac:spMkLst>
        </pc:spChg>
        <pc:spChg chg="add del mod">
          <ac:chgData name="Xin Zhang (FA Talent)" userId="474f572f-8271-4f60-858e-cee871e0aec6" providerId="ADAL" clId="{81C255AF-8B69-4680-BB95-64580379C2EE}" dt="2021-10-25T08:07:15.706" v="2910" actId="478"/>
          <ac:spMkLst>
            <pc:docMk/>
            <pc:sldMk cId="3515592739" sldId="324"/>
            <ac:spMk id="32" creationId="{C93B064D-32B7-4BCF-AAB3-FE8C34BDA5E6}"/>
          </ac:spMkLst>
        </pc:spChg>
        <pc:spChg chg="add del mod">
          <ac:chgData name="Xin Zhang (FA Talent)" userId="474f572f-8271-4f60-858e-cee871e0aec6" providerId="ADAL" clId="{81C255AF-8B69-4680-BB95-64580379C2EE}" dt="2021-10-25T08:07:15.706" v="2910" actId="478"/>
          <ac:spMkLst>
            <pc:docMk/>
            <pc:sldMk cId="3515592739" sldId="324"/>
            <ac:spMk id="33" creationId="{F5951AE9-A1FA-4566-898C-E1571BDE48BC}"/>
          </ac:spMkLst>
        </pc:spChg>
        <pc:spChg chg="add del mod">
          <ac:chgData name="Xin Zhang (FA Talent)" userId="474f572f-8271-4f60-858e-cee871e0aec6" providerId="ADAL" clId="{81C255AF-8B69-4680-BB95-64580379C2EE}" dt="2021-10-25T08:07:15.706" v="2910" actId="478"/>
          <ac:spMkLst>
            <pc:docMk/>
            <pc:sldMk cId="3515592739" sldId="324"/>
            <ac:spMk id="34" creationId="{6DE4966B-D5B3-4423-B1B4-48EDA7F304FD}"/>
          </ac:spMkLst>
        </pc:spChg>
        <pc:spChg chg="add mod topLvl">
          <ac:chgData name="Xin Zhang (FA Talent)" userId="474f572f-8271-4f60-858e-cee871e0aec6" providerId="ADAL" clId="{81C255AF-8B69-4680-BB95-64580379C2EE}" dt="2021-10-26T03:09:17.958" v="4072" actId="1035"/>
          <ac:spMkLst>
            <pc:docMk/>
            <pc:sldMk cId="3515592739" sldId="324"/>
            <ac:spMk id="35" creationId="{C7645E5A-BFE5-43E6-9935-CA1B078F2709}"/>
          </ac:spMkLst>
        </pc:spChg>
        <pc:spChg chg="add del mod topLvl">
          <ac:chgData name="Xin Zhang (FA Talent)" userId="474f572f-8271-4f60-858e-cee871e0aec6" providerId="ADAL" clId="{81C255AF-8B69-4680-BB95-64580379C2EE}" dt="2021-10-25T08:28:21.856" v="3203" actId="478"/>
          <ac:spMkLst>
            <pc:docMk/>
            <pc:sldMk cId="3515592739" sldId="324"/>
            <ac:spMk id="36" creationId="{0D996A2D-6084-43A9-9BDD-1AEFF97F2C05}"/>
          </ac:spMkLst>
        </pc:spChg>
        <pc:spChg chg="add del mod topLvl">
          <ac:chgData name="Xin Zhang (FA Talent)" userId="474f572f-8271-4f60-858e-cee871e0aec6" providerId="ADAL" clId="{81C255AF-8B69-4680-BB95-64580379C2EE}" dt="2021-10-25T08:28:21.856" v="3203" actId="478"/>
          <ac:spMkLst>
            <pc:docMk/>
            <pc:sldMk cId="3515592739" sldId="324"/>
            <ac:spMk id="37" creationId="{F2126BBF-F6EE-49A3-91BB-0C91359BB496}"/>
          </ac:spMkLst>
        </pc:spChg>
        <pc:spChg chg="add mod topLvl">
          <ac:chgData name="Xin Zhang (FA Talent)" userId="474f572f-8271-4f60-858e-cee871e0aec6" providerId="ADAL" clId="{81C255AF-8B69-4680-BB95-64580379C2EE}" dt="2021-10-26T05:45:03.291" v="4086" actId="1076"/>
          <ac:spMkLst>
            <pc:docMk/>
            <pc:sldMk cId="3515592739" sldId="324"/>
            <ac:spMk id="38" creationId="{65BC2552-0773-469A-BA5B-91357789875D}"/>
          </ac:spMkLst>
        </pc:spChg>
        <pc:spChg chg="add del mod topLvl">
          <ac:chgData name="Xin Zhang (FA Talent)" userId="474f572f-8271-4f60-858e-cee871e0aec6" providerId="ADAL" clId="{81C255AF-8B69-4680-BB95-64580379C2EE}" dt="2021-10-25T08:28:21.856" v="3203" actId="478"/>
          <ac:spMkLst>
            <pc:docMk/>
            <pc:sldMk cId="3515592739" sldId="324"/>
            <ac:spMk id="39" creationId="{9BA378C3-BCA0-4D43-9171-12BFCE2076A4}"/>
          </ac:spMkLst>
        </pc:spChg>
        <pc:spChg chg="add del mod topLvl">
          <ac:chgData name="Xin Zhang (FA Talent)" userId="474f572f-8271-4f60-858e-cee871e0aec6" providerId="ADAL" clId="{81C255AF-8B69-4680-BB95-64580379C2EE}" dt="2021-10-25T08:28:21.856" v="3203" actId="478"/>
          <ac:spMkLst>
            <pc:docMk/>
            <pc:sldMk cId="3515592739" sldId="324"/>
            <ac:spMk id="40" creationId="{82F0F33F-7A1E-4282-B56A-B616A3CC3054}"/>
          </ac:spMkLst>
        </pc:spChg>
        <pc:spChg chg="mod topLvl">
          <ac:chgData name="Xin Zhang (FA Talent)" userId="474f572f-8271-4f60-858e-cee871e0aec6" providerId="ADAL" clId="{81C255AF-8B69-4680-BB95-64580379C2EE}" dt="2021-10-25T08:30:46.299" v="3372" actId="1076"/>
          <ac:spMkLst>
            <pc:docMk/>
            <pc:sldMk cId="3515592739" sldId="324"/>
            <ac:spMk id="50" creationId="{87908D03-6AE6-4044-B08C-240376EB2773}"/>
          </ac:spMkLst>
        </pc:spChg>
        <pc:spChg chg="mod topLvl">
          <ac:chgData name="Xin Zhang (FA Talent)" userId="474f572f-8271-4f60-858e-cee871e0aec6" providerId="ADAL" clId="{81C255AF-8B69-4680-BB95-64580379C2EE}" dt="2021-10-26T03:09:17.958" v="4072" actId="1035"/>
          <ac:spMkLst>
            <pc:docMk/>
            <pc:sldMk cId="3515592739" sldId="324"/>
            <ac:spMk id="51" creationId="{83FF56E9-EFE8-451F-B5C1-04292D7C875F}"/>
          </ac:spMkLst>
        </pc:spChg>
        <pc:spChg chg="mod topLvl">
          <ac:chgData name="Xin Zhang (FA Talent)" userId="474f572f-8271-4f60-858e-cee871e0aec6" providerId="ADAL" clId="{81C255AF-8B69-4680-BB95-64580379C2EE}" dt="2021-10-26T05:45:03.291" v="4086" actId="1076"/>
          <ac:spMkLst>
            <pc:docMk/>
            <pc:sldMk cId="3515592739" sldId="324"/>
            <ac:spMk id="52" creationId="{7C76F521-031B-4919-AEBB-D05466618CF9}"/>
          </ac:spMkLst>
        </pc:spChg>
        <pc:spChg chg="mod topLvl">
          <ac:chgData name="Xin Zhang (FA Talent)" userId="474f572f-8271-4f60-858e-cee871e0aec6" providerId="ADAL" clId="{81C255AF-8B69-4680-BB95-64580379C2EE}" dt="2021-10-25T08:30:46.299" v="3372" actId="1076"/>
          <ac:spMkLst>
            <pc:docMk/>
            <pc:sldMk cId="3515592739" sldId="324"/>
            <ac:spMk id="55" creationId="{14D7E9C3-38D9-447E-AC34-FEDE79201851}"/>
          </ac:spMkLst>
        </pc:spChg>
        <pc:spChg chg="mod topLvl">
          <ac:chgData name="Xin Zhang (FA Talent)" userId="474f572f-8271-4f60-858e-cee871e0aec6" providerId="ADAL" clId="{81C255AF-8B69-4680-BB95-64580379C2EE}" dt="2021-10-26T03:09:17.958" v="4072" actId="1035"/>
          <ac:spMkLst>
            <pc:docMk/>
            <pc:sldMk cId="3515592739" sldId="324"/>
            <ac:spMk id="56" creationId="{DE40CAD0-9AF9-4243-AA46-7C403EEC2BC2}"/>
          </ac:spMkLst>
        </pc:spChg>
        <pc:spChg chg="mod topLvl">
          <ac:chgData name="Xin Zhang (FA Talent)" userId="474f572f-8271-4f60-858e-cee871e0aec6" providerId="ADAL" clId="{81C255AF-8B69-4680-BB95-64580379C2EE}" dt="2021-10-26T05:45:03.291" v="4086" actId="1076"/>
          <ac:spMkLst>
            <pc:docMk/>
            <pc:sldMk cId="3515592739" sldId="324"/>
            <ac:spMk id="57" creationId="{DE855DDF-5877-46F9-8A63-B3B806BF9A59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53" creationId="{EAB99D8E-DB39-44F8-AE39-7FF416AEAC79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57" creationId="{0C5A7DC6-477A-4118-BCEA-392AB13E22F6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59" creationId="{6CB656AB-B03B-4AEC-9C85-9488C9D14007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0" creationId="{70DC1BC1-43B8-4830-90A4-28572F132633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2" creationId="{D2817C94-523B-49FD-8D27-4D34AB7EAF1B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3" creationId="{746EE62D-6974-4378-A458-4D6E29CB73DC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4" creationId="{AF6B7CDC-06CF-4FE8-A10F-1F430009616C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5" creationId="{921D8667-FA80-475D-B408-F724BE85D9FA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6" creationId="{EF07DA04-1547-468F-A1A8-38CF08621926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7" creationId="{C4947EAE-FCF9-4710-AA7D-6D678CC64E28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8" creationId="{37F9ECC6-FAF5-4408-9085-1691D3DA44F5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69" creationId="{32AD7C05-B226-42A0-882F-32228DAC07C5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70" creationId="{ED51A788-5E83-488D-B342-35B3571F9764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71" creationId="{633E5091-83C8-4A3E-A637-9E0055A598CE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72" creationId="{9890C575-7A04-4D09-A6D8-A7A15A06A12D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73" creationId="{0558F2F7-698B-45B4-BC76-16405CD14EB2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74" creationId="{7A2CA8D9-9D9B-4D92-AC26-33CA7008D996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75" creationId="{2EEAD965-3976-4EC1-8887-0B37C17A5AD4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76" creationId="{9CDABE96-D51C-4C09-AA1B-32020E04BBBD}"/>
          </ac:spMkLst>
        </pc:spChg>
        <pc:spChg chg="del">
          <ac:chgData name="Xin Zhang (FA Talent)" userId="474f572f-8271-4f60-858e-cee871e0aec6" providerId="ADAL" clId="{81C255AF-8B69-4680-BB95-64580379C2EE}" dt="2021-10-25T08:04:05.937" v="2864" actId="478"/>
          <ac:spMkLst>
            <pc:docMk/>
            <pc:sldMk cId="3515592739" sldId="324"/>
            <ac:spMk id="177" creationId="{98F05027-8CB1-47FA-8C81-CCCC7BEE0701}"/>
          </ac:spMkLst>
        </pc:spChg>
        <pc:grpChg chg="add del mod">
          <ac:chgData name="Xin Zhang (FA Talent)" userId="474f572f-8271-4f60-858e-cee871e0aec6" providerId="ADAL" clId="{81C255AF-8B69-4680-BB95-64580379C2EE}" dt="2021-10-25T08:20:36.469" v="2931" actId="165"/>
          <ac:grpSpMkLst>
            <pc:docMk/>
            <pc:sldMk cId="3515592739" sldId="324"/>
            <ac:grpSpMk id="2" creationId="{6B8F5F6C-E820-416B-B878-243CFC099944}"/>
          </ac:grpSpMkLst>
        </pc:grpChg>
        <pc:grpChg chg="add del mod">
          <ac:chgData name="Xin Zhang (FA Talent)" userId="474f572f-8271-4f60-858e-cee871e0aec6" providerId="ADAL" clId="{81C255AF-8B69-4680-BB95-64580379C2EE}" dt="2021-10-25T08:30:19.836" v="3234" actId="165"/>
          <ac:grpSpMkLst>
            <pc:docMk/>
            <pc:sldMk cId="3515592739" sldId="324"/>
            <ac:grpSpMk id="11" creationId="{5C1FFE30-5881-48AB-B21C-2FD387ED66F9}"/>
          </ac:grpSpMkLst>
        </pc:grpChg>
        <pc:grpChg chg="add del mod">
          <ac:chgData name="Xin Zhang (FA Talent)" userId="474f572f-8271-4f60-858e-cee871e0aec6" providerId="ADAL" clId="{81C255AF-8B69-4680-BB95-64580379C2EE}" dt="2021-10-25T08:30:19.069" v="3233" actId="165"/>
          <ac:grpSpMkLst>
            <pc:docMk/>
            <pc:sldMk cId="3515592739" sldId="324"/>
            <ac:grpSpMk id="49" creationId="{13A33448-A293-4334-B6BC-C407C6A0E0B3}"/>
          </ac:grpSpMkLst>
        </pc:grpChg>
        <pc:grpChg chg="add del mod">
          <ac:chgData name="Xin Zhang (FA Talent)" userId="474f572f-8271-4f60-858e-cee871e0aec6" providerId="ADAL" clId="{81C255AF-8B69-4680-BB95-64580379C2EE}" dt="2021-10-25T08:30:19.069" v="3233" actId="165"/>
          <ac:grpSpMkLst>
            <pc:docMk/>
            <pc:sldMk cId="3515592739" sldId="324"/>
            <ac:grpSpMk id="54" creationId="{BA806E66-8D7C-4145-9C93-E1FE47268B06}"/>
          </ac:grpSpMkLst>
        </pc:grpChg>
        <pc:graphicFrameChg chg="add del mod modGraphic">
          <ac:chgData name="Xin Zhang (FA Talent)" userId="474f572f-8271-4f60-858e-cee871e0aec6" providerId="ADAL" clId="{81C255AF-8B69-4680-BB95-64580379C2EE}" dt="2021-10-26T03:34:28.205" v="4082" actId="478"/>
          <ac:graphicFrameMkLst>
            <pc:docMk/>
            <pc:sldMk cId="3515592739" sldId="324"/>
            <ac:graphicFrameMk id="2" creationId="{966DEBB6-D9E2-4A34-9E69-50935D4C7B28}"/>
          </ac:graphicFrameMkLst>
        </pc:graphicFrameChg>
        <pc:picChg chg="add mod ord">
          <ac:chgData name="Xin Zhang (FA Talent)" userId="474f572f-8271-4f60-858e-cee871e0aec6" providerId="ADAL" clId="{81C255AF-8B69-4680-BB95-64580379C2EE}" dt="2021-10-25T08:30:46.299" v="3372" actId="1076"/>
          <ac:picMkLst>
            <pc:docMk/>
            <pc:sldMk cId="3515592739" sldId="324"/>
            <ac:picMk id="6" creationId="{7CC1C757-B487-4857-AAD2-915F9DC88EED}"/>
          </ac:picMkLst>
        </pc:picChg>
        <pc:picChg chg="add mod ord">
          <ac:chgData name="Xin Zhang (FA Talent)" userId="474f572f-8271-4f60-858e-cee871e0aec6" providerId="ADAL" clId="{81C255AF-8B69-4680-BB95-64580379C2EE}" dt="2021-10-25T08:30:46.299" v="3372" actId="1076"/>
          <ac:picMkLst>
            <pc:docMk/>
            <pc:sldMk cId="3515592739" sldId="324"/>
            <ac:picMk id="8" creationId="{80D79204-A402-40A8-8B4E-2C5A71A1A43A}"/>
          </ac:picMkLst>
        </pc:picChg>
        <pc:picChg chg="add mod topLvl">
          <ac:chgData name="Xin Zhang (FA Talent)" userId="474f572f-8271-4f60-858e-cee871e0aec6" providerId="ADAL" clId="{81C255AF-8B69-4680-BB95-64580379C2EE}" dt="2021-10-25T08:30:46.299" v="3372" actId="1076"/>
          <ac:picMkLst>
            <pc:docMk/>
            <pc:sldMk cId="3515592739" sldId="324"/>
            <ac:picMk id="10" creationId="{4DD41791-C7A6-41A1-B7BB-05B06DF8D5F9}"/>
          </ac:picMkLst>
        </pc:picChg>
        <pc:picChg chg="del mod ord topLvl">
          <ac:chgData name="Xin Zhang (FA Talent)" userId="474f572f-8271-4f60-858e-cee871e0aec6" providerId="ADAL" clId="{81C255AF-8B69-4680-BB95-64580379C2EE}" dt="2021-10-25T08:30:33.640" v="3371" actId="478"/>
          <ac:picMkLst>
            <pc:docMk/>
            <pc:sldMk cId="3515592739" sldId="324"/>
            <ac:picMk id="53" creationId="{86ED3205-5BE4-4414-B38F-79F79ECE7610}"/>
          </ac:picMkLst>
        </pc:picChg>
        <pc:picChg chg="del mod ord topLvl">
          <ac:chgData name="Xin Zhang (FA Talent)" userId="474f572f-8271-4f60-858e-cee871e0aec6" providerId="ADAL" clId="{81C255AF-8B69-4680-BB95-64580379C2EE}" dt="2021-10-25T08:30:33.640" v="3371" actId="478"/>
          <ac:picMkLst>
            <pc:docMk/>
            <pc:sldMk cId="3515592739" sldId="324"/>
            <ac:picMk id="58" creationId="{B60060B5-B2C2-4DEC-9334-45B64534CC83}"/>
          </ac:picMkLst>
        </pc:picChg>
        <pc:cxnChg chg="del">
          <ac:chgData name="Xin Zhang (FA Talent)" userId="474f572f-8271-4f60-858e-cee871e0aec6" providerId="ADAL" clId="{81C255AF-8B69-4680-BB95-64580379C2EE}" dt="2021-10-25T08:04:05.937" v="2864" actId="478"/>
          <ac:cxnSpMkLst>
            <pc:docMk/>
            <pc:sldMk cId="3515592739" sldId="324"/>
            <ac:cxnSpMk id="142" creationId="{9479F130-4F7A-435C-9997-0C1059213800}"/>
          </ac:cxnSpMkLst>
        </pc:cxnChg>
        <pc:cxnChg chg="del mod">
          <ac:chgData name="Xin Zhang (FA Talent)" userId="474f572f-8271-4f60-858e-cee871e0aec6" providerId="ADAL" clId="{81C255AF-8B69-4680-BB95-64580379C2EE}" dt="2021-10-25T08:04:05.937" v="2864" actId="478"/>
          <ac:cxnSpMkLst>
            <pc:docMk/>
            <pc:sldMk cId="3515592739" sldId="324"/>
            <ac:cxnSpMk id="144" creationId="{320A2CD1-7907-437E-A22E-BFFBA6FE85C5}"/>
          </ac:cxnSpMkLst>
        </pc:cxnChg>
        <pc:cxnChg chg="del">
          <ac:chgData name="Xin Zhang (FA Talent)" userId="474f572f-8271-4f60-858e-cee871e0aec6" providerId="ADAL" clId="{81C255AF-8B69-4680-BB95-64580379C2EE}" dt="2021-10-25T08:04:05.937" v="2864" actId="478"/>
          <ac:cxnSpMkLst>
            <pc:docMk/>
            <pc:sldMk cId="3515592739" sldId="324"/>
            <ac:cxnSpMk id="145" creationId="{0A20D878-F360-4B24-A42F-84FDF41F7B3D}"/>
          </ac:cxnSpMkLst>
        </pc:cxnChg>
        <pc:cxnChg chg="del">
          <ac:chgData name="Xin Zhang (FA Talent)" userId="474f572f-8271-4f60-858e-cee871e0aec6" providerId="ADAL" clId="{81C255AF-8B69-4680-BB95-64580379C2EE}" dt="2021-10-25T08:04:05.937" v="2864" actId="478"/>
          <ac:cxnSpMkLst>
            <pc:docMk/>
            <pc:sldMk cId="3515592739" sldId="324"/>
            <ac:cxnSpMk id="178" creationId="{8B61E2A8-E3CA-4ED4-B8B2-78395B9DD03D}"/>
          </ac:cxnSpMkLst>
        </pc:cxnChg>
        <pc:cxnChg chg="del">
          <ac:chgData name="Xin Zhang (FA Talent)" userId="474f572f-8271-4f60-858e-cee871e0aec6" providerId="ADAL" clId="{81C255AF-8B69-4680-BB95-64580379C2EE}" dt="2021-10-25T08:04:05.937" v="2864" actId="478"/>
          <ac:cxnSpMkLst>
            <pc:docMk/>
            <pc:sldMk cId="3515592739" sldId="324"/>
            <ac:cxnSpMk id="179" creationId="{B5F236EC-338E-45DC-BE90-09F48714CF69}"/>
          </ac:cxnSpMkLst>
        </pc:cxnChg>
      </pc:sldChg>
      <pc:sldChg chg="delSp modSp add mod">
        <pc:chgData name="Xin Zhang (FA Talent)" userId="474f572f-8271-4f60-858e-cee871e0aec6" providerId="ADAL" clId="{81C255AF-8B69-4680-BB95-64580379C2EE}" dt="2021-10-25T08:25:37.038" v="3008" actId="165"/>
        <pc:sldMkLst>
          <pc:docMk/>
          <pc:sldMk cId="902263367" sldId="325"/>
        </pc:sldMkLst>
        <pc:spChg chg="mod">
          <ac:chgData name="Xin Zhang (FA Talent)" userId="474f572f-8271-4f60-858e-cee871e0aec6" providerId="ADAL" clId="{81C255AF-8B69-4680-BB95-64580379C2EE}" dt="2021-10-25T06:10:48.628" v="1434" actId="20577"/>
          <ac:spMkLst>
            <pc:docMk/>
            <pc:sldMk cId="902263367" sldId="325"/>
            <ac:spMk id="21" creationId="{F4EBD5E4-F67C-4A59-B0AF-AE043C7A6B4D}"/>
          </ac:spMkLst>
        </pc:spChg>
        <pc:spChg chg="mod topLvl">
          <ac:chgData name="Xin Zhang (FA Talent)" userId="474f572f-8271-4f60-858e-cee871e0aec6" providerId="ADAL" clId="{81C255AF-8B69-4680-BB95-64580379C2EE}" dt="2021-10-25T08:25:37.038" v="3008" actId="165"/>
          <ac:spMkLst>
            <pc:docMk/>
            <pc:sldMk cId="902263367" sldId="325"/>
            <ac:spMk id="23" creationId="{45B2E76C-4D4E-487B-A88B-4FB6C8520131}"/>
          </ac:spMkLst>
        </pc:spChg>
        <pc:spChg chg="mod">
          <ac:chgData name="Xin Zhang (FA Talent)" userId="474f572f-8271-4f60-858e-cee871e0aec6" providerId="ADAL" clId="{81C255AF-8B69-4680-BB95-64580379C2EE}" dt="2021-10-25T06:09:47.673" v="1375"/>
          <ac:spMkLst>
            <pc:docMk/>
            <pc:sldMk cId="902263367" sldId="325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81C255AF-8B69-4680-BB95-64580379C2EE}" dt="2021-10-25T06:09:51.987" v="1377" actId="20577"/>
          <ac:spMkLst>
            <pc:docMk/>
            <pc:sldMk cId="902263367" sldId="325"/>
            <ac:spMk id="59" creationId="{C5F4AFD8-E5EF-4397-ABA4-239E57222923}"/>
          </ac:spMkLst>
        </pc:spChg>
        <pc:grpChg chg="del">
          <ac:chgData name="Xin Zhang (FA Talent)" userId="474f572f-8271-4f60-858e-cee871e0aec6" providerId="ADAL" clId="{81C255AF-8B69-4680-BB95-64580379C2EE}" dt="2021-10-25T08:25:37.038" v="3008" actId="165"/>
          <ac:grpSpMkLst>
            <pc:docMk/>
            <pc:sldMk cId="902263367" sldId="325"/>
            <ac:grpSpMk id="6" creationId="{667CC174-BBF2-4669-9BBB-0FD9B8260657}"/>
          </ac:grpSpMkLst>
        </pc:grpChg>
        <pc:grpChg chg="mod">
          <ac:chgData name="Xin Zhang (FA Talent)" userId="474f572f-8271-4f60-858e-cee871e0aec6" providerId="ADAL" clId="{81C255AF-8B69-4680-BB95-64580379C2EE}" dt="2021-10-25T06:09:47.673" v="1375"/>
          <ac:grpSpMkLst>
            <pc:docMk/>
            <pc:sldMk cId="902263367" sldId="325"/>
            <ac:grpSpMk id="7" creationId="{D09A4E1B-2E46-497C-8711-AE14474E91FF}"/>
          </ac:grpSpMkLst>
        </pc:grpChg>
        <pc:picChg chg="mod topLvl">
          <ac:chgData name="Xin Zhang (FA Talent)" userId="474f572f-8271-4f60-858e-cee871e0aec6" providerId="ADAL" clId="{81C255AF-8B69-4680-BB95-64580379C2EE}" dt="2021-10-25T08:25:37.038" v="3008" actId="165"/>
          <ac:picMkLst>
            <pc:docMk/>
            <pc:sldMk cId="902263367" sldId="325"/>
            <ac:picMk id="24" creationId="{AF770742-51A4-4229-8D8C-D54605F63354}"/>
          </ac:picMkLst>
        </pc:picChg>
      </pc:sldChg>
      <pc:sldChg chg="add del">
        <pc:chgData name="Xin Zhang (FA Talent)" userId="474f572f-8271-4f60-858e-cee871e0aec6" providerId="ADAL" clId="{81C255AF-8B69-4680-BB95-64580379C2EE}" dt="2021-10-25T06:06:46.606" v="1311"/>
        <pc:sldMkLst>
          <pc:docMk/>
          <pc:sldMk cId="774354969" sldId="326"/>
        </pc:sldMkLst>
      </pc:sldChg>
      <pc:sldChg chg="modSp add mod">
        <pc:chgData name="Xin Zhang (FA Talent)" userId="474f572f-8271-4f60-858e-cee871e0aec6" providerId="ADAL" clId="{81C255AF-8B69-4680-BB95-64580379C2EE}" dt="2021-10-25T06:11:01.550" v="1472" actId="20577"/>
        <pc:sldMkLst>
          <pc:docMk/>
          <pc:sldMk cId="4209243767" sldId="326"/>
        </pc:sldMkLst>
        <pc:spChg chg="mod">
          <ac:chgData name="Xin Zhang (FA Talent)" userId="474f572f-8271-4f60-858e-cee871e0aec6" providerId="ADAL" clId="{81C255AF-8B69-4680-BB95-64580379C2EE}" dt="2021-10-25T06:11:01.550" v="1472" actId="20577"/>
          <ac:spMkLst>
            <pc:docMk/>
            <pc:sldMk cId="4209243767" sldId="326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81C255AF-8B69-4680-BB95-64580379C2EE}" dt="2021-10-25T06:10:07.671" v="1392"/>
          <ac:spMkLst>
            <pc:docMk/>
            <pc:sldMk cId="4209243767" sldId="326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81C255AF-8B69-4680-BB95-64580379C2EE}" dt="2021-10-25T06:10:19.194" v="1397" actId="20577"/>
          <ac:spMkLst>
            <pc:docMk/>
            <pc:sldMk cId="4209243767" sldId="326"/>
            <ac:spMk id="59" creationId="{C5F4AFD8-E5EF-4397-ABA4-239E57222923}"/>
          </ac:spMkLst>
        </pc:spChg>
        <pc:grpChg chg="mod">
          <ac:chgData name="Xin Zhang (FA Talent)" userId="474f572f-8271-4f60-858e-cee871e0aec6" providerId="ADAL" clId="{81C255AF-8B69-4680-BB95-64580379C2EE}" dt="2021-10-25T06:10:07.671" v="1392"/>
          <ac:grpSpMkLst>
            <pc:docMk/>
            <pc:sldMk cId="4209243767" sldId="326"/>
            <ac:grpSpMk id="7" creationId="{D09A4E1B-2E46-497C-8711-AE14474E91FF}"/>
          </ac:grpSpMkLst>
        </pc:grpChg>
      </pc:sldChg>
      <pc:sldChg chg="modSp add mod">
        <pc:chgData name="Xin Zhang (FA Talent)" userId="474f572f-8271-4f60-858e-cee871e0aec6" providerId="ADAL" clId="{81C255AF-8B69-4680-BB95-64580379C2EE}" dt="2021-10-25T06:11:09.204" v="1492" actId="20577"/>
        <pc:sldMkLst>
          <pc:docMk/>
          <pc:sldMk cId="3123106887" sldId="327"/>
        </pc:sldMkLst>
        <pc:spChg chg="mod">
          <ac:chgData name="Xin Zhang (FA Talent)" userId="474f572f-8271-4f60-858e-cee871e0aec6" providerId="ADAL" clId="{81C255AF-8B69-4680-BB95-64580379C2EE}" dt="2021-10-25T06:11:09.204" v="1492" actId="20577"/>
          <ac:spMkLst>
            <pc:docMk/>
            <pc:sldMk cId="3123106887" sldId="327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81C255AF-8B69-4680-BB95-64580379C2EE}" dt="2021-10-25T06:10:32.299" v="1414"/>
          <ac:spMkLst>
            <pc:docMk/>
            <pc:sldMk cId="3123106887" sldId="327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81C255AF-8B69-4680-BB95-64580379C2EE}" dt="2021-10-25T06:10:35.918" v="1416" actId="20577"/>
          <ac:spMkLst>
            <pc:docMk/>
            <pc:sldMk cId="3123106887" sldId="327"/>
            <ac:spMk id="59" creationId="{C5F4AFD8-E5EF-4397-ABA4-239E57222923}"/>
          </ac:spMkLst>
        </pc:spChg>
        <pc:grpChg chg="mod">
          <ac:chgData name="Xin Zhang (FA Talent)" userId="474f572f-8271-4f60-858e-cee871e0aec6" providerId="ADAL" clId="{81C255AF-8B69-4680-BB95-64580379C2EE}" dt="2021-10-25T06:10:32.299" v="1414"/>
          <ac:grpSpMkLst>
            <pc:docMk/>
            <pc:sldMk cId="3123106887" sldId="327"/>
            <ac:grpSpMk id="7" creationId="{D09A4E1B-2E46-497C-8711-AE14474E91FF}"/>
          </ac:grpSpMkLst>
        </pc:grpChg>
      </pc:sldChg>
      <pc:sldChg chg="modSp add mod">
        <pc:chgData name="Xin Zhang (FA Talent)" userId="474f572f-8271-4f60-858e-cee871e0aec6" providerId="ADAL" clId="{81C255AF-8B69-4680-BB95-64580379C2EE}" dt="2021-10-25T06:07:43.081" v="1344"/>
        <pc:sldMkLst>
          <pc:docMk/>
          <pc:sldMk cId="1631866712" sldId="328"/>
        </pc:sldMkLst>
        <pc:spChg chg="mod">
          <ac:chgData name="Xin Zhang (FA Talent)" userId="474f572f-8271-4f60-858e-cee871e0aec6" providerId="ADAL" clId="{81C255AF-8B69-4680-BB95-64580379C2EE}" dt="2021-10-25T06:07:21.270" v="1341" actId="20577"/>
          <ac:spMkLst>
            <pc:docMk/>
            <pc:sldMk cId="1631866712" sldId="328"/>
            <ac:spMk id="9" creationId="{352E4070-9F2A-47DE-BD1C-B4D67F3DD525}"/>
          </ac:spMkLst>
        </pc:spChg>
        <pc:spChg chg="mod">
          <ac:chgData name="Xin Zhang (FA Talent)" userId="474f572f-8271-4f60-858e-cee871e0aec6" providerId="ADAL" clId="{81C255AF-8B69-4680-BB95-64580379C2EE}" dt="2021-10-25T06:07:43.081" v="1344"/>
          <ac:spMkLst>
            <pc:docMk/>
            <pc:sldMk cId="1631866712" sldId="328"/>
            <ac:spMk id="11" creationId="{EA15F2A5-0EFD-4B2F-8A80-A95A7FBDDD1D}"/>
          </ac:spMkLst>
        </pc:spChg>
      </pc:sldChg>
      <pc:sldMasterChg chg="setBg modSldLayout">
        <pc:chgData name="Xin Zhang (FA Talent)" userId="474f572f-8271-4f60-858e-cee871e0aec6" providerId="ADAL" clId="{81C255AF-8B69-4680-BB95-64580379C2EE}" dt="2021-10-25T03:03:53.403" v="1194" actId="21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81C255AF-8B69-4680-BB95-64580379C2EE}" dt="2021-10-25T03:03:53.403" v="1194" actId="21"/>
          <pc:sldLayoutMkLst>
            <pc:docMk/>
            <pc:sldMasterMk cId="1805131957" sldId="2147483656"/>
            <pc:sldLayoutMk cId="3978560216" sldId="2147483659"/>
          </pc:sldLayoutMkLst>
          <pc:spChg chg="del">
            <ac:chgData name="Xin Zhang (FA Talent)" userId="474f572f-8271-4f60-858e-cee871e0aec6" providerId="ADAL" clId="{81C255AF-8B69-4680-BB95-64580379C2EE}" dt="2021-10-23T10:04:59.677" v="0" actId="478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del">
            <ac:chgData name="Xin Zhang (FA Talent)" userId="474f572f-8271-4f60-858e-cee871e0aec6" providerId="ADAL" clId="{81C255AF-8B69-4680-BB95-64580379C2EE}" dt="2021-10-23T10:04:59.677" v="0" actId="478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del">
            <ac:chgData name="Xin Zhang (FA Talent)" userId="474f572f-8271-4f60-858e-cee871e0aec6" providerId="ADAL" clId="{81C255AF-8B69-4680-BB95-64580379C2EE}" dt="2021-10-23T10:05:00.825" v="1" actId="478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mod">
            <ac:chgData name="Xin Zhang (FA Talent)" userId="474f572f-8271-4f60-858e-cee871e0aec6" providerId="ADAL" clId="{81C255AF-8B69-4680-BB95-64580379C2EE}" dt="2021-10-25T02:55:05.967" v="1164" actId="20577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 mod ord">
            <ac:chgData name="Xin Zhang (FA Talent)" userId="474f572f-8271-4f60-858e-cee871e0aec6" providerId="ADAL" clId="{81C255AF-8B69-4680-BB95-64580379C2EE}" dt="2021-10-25T02:57:46.680" v="1172" actId="167"/>
            <ac:spMkLst>
              <pc:docMk/>
              <pc:sldMasterMk cId="1805131957" sldId="2147483656"/>
              <pc:sldLayoutMk cId="3978560216" sldId="2147483659"/>
              <ac:spMk id="11" creationId="{11BCD5E0-BE03-4C6A-83B9-34C2AF33273D}"/>
            </ac:spMkLst>
          </pc:spChg>
          <pc:spChg chg="mod">
            <ac:chgData name="Xin Zhang (FA Talent)" userId="474f572f-8271-4f60-858e-cee871e0aec6" providerId="ADAL" clId="{81C255AF-8B69-4680-BB95-64580379C2EE}" dt="2021-10-24T03:58:15.204" v="465" actId="404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add del mod">
            <ac:chgData name="Xin Zhang (FA Talent)" userId="474f572f-8271-4f60-858e-cee871e0aec6" providerId="ADAL" clId="{81C255AF-8B69-4680-BB95-64580379C2EE}" dt="2021-10-23T10:08:14.532" v="119" actId="21"/>
            <ac:spMkLst>
              <pc:docMk/>
              <pc:sldMasterMk cId="1805131957" sldId="2147483656"/>
              <pc:sldLayoutMk cId="3978560216" sldId="2147483659"/>
              <ac:spMk id="13" creationId="{3EC118AB-7253-4704-A682-8AE0EBCC60DA}"/>
            </ac:spMkLst>
          </pc:spChg>
          <pc:spChg chg="mod">
            <ac:chgData name="Xin Zhang (FA Talent)" userId="474f572f-8271-4f60-858e-cee871e0aec6" providerId="ADAL" clId="{81C255AF-8B69-4680-BB95-64580379C2EE}" dt="2021-10-23T10:26:42.579" v="146" actId="1076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del mod">
            <ac:chgData name="Xin Zhang (FA Talent)" userId="474f572f-8271-4f60-858e-cee871e0aec6" providerId="ADAL" clId="{81C255AF-8B69-4680-BB95-64580379C2EE}" dt="2021-10-23T10:08:14.532" v="119" actId="21"/>
            <ac:spMkLst>
              <pc:docMk/>
              <pc:sldMasterMk cId="1805131957" sldId="2147483656"/>
              <pc:sldLayoutMk cId="3978560216" sldId="2147483659"/>
              <ac:spMk id="26" creationId="{EFF6C73B-82E0-4BC8-9E1D-9182941BA1D6}"/>
            </ac:spMkLst>
          </pc:spChg>
          <pc:grpChg chg="del">
            <ac:chgData name="Xin Zhang (FA Talent)" userId="474f572f-8271-4f60-858e-cee871e0aec6" providerId="ADAL" clId="{81C255AF-8B69-4680-BB95-64580379C2EE}" dt="2021-10-23T10:04:59.677" v="0" actId="478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picChg chg="add del mod">
            <ac:chgData name="Xin Zhang (FA Talent)" userId="474f572f-8271-4f60-858e-cee871e0aec6" providerId="ADAL" clId="{81C255AF-8B69-4680-BB95-64580379C2EE}" dt="2021-10-23T10:08:14.532" v="119" actId="21"/>
            <ac:picMkLst>
              <pc:docMk/>
              <pc:sldMasterMk cId="1805131957" sldId="2147483656"/>
              <pc:sldLayoutMk cId="3978560216" sldId="2147483659"/>
              <ac:picMk id="4" creationId="{8798BE55-350D-4A5B-85CF-4D3E8CA29B11}"/>
            </ac:picMkLst>
          </pc:picChg>
          <pc:picChg chg="del mod">
            <ac:chgData name="Xin Zhang (FA Talent)" userId="474f572f-8271-4f60-858e-cee871e0aec6" providerId="ADAL" clId="{81C255AF-8B69-4680-BB95-64580379C2EE}" dt="2021-10-25T03:03:53.403" v="1194" actId="21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add del mod ord">
            <ac:chgData name="Xin Zhang (FA Talent)" userId="474f572f-8271-4f60-858e-cee871e0aec6" providerId="ADAL" clId="{81C255AF-8B69-4680-BB95-64580379C2EE}" dt="2021-10-25T02:58:00.980" v="1176" actId="29295"/>
            <ac:picMkLst>
              <pc:docMk/>
              <pc:sldMasterMk cId="1805131957" sldId="2147483656"/>
              <pc:sldLayoutMk cId="3978560216" sldId="2147483659"/>
              <ac:picMk id="9" creationId="{B127B13D-696B-4509-B5EE-D436B0412EB2}"/>
            </ac:picMkLst>
          </pc:picChg>
          <pc:picChg chg="add del mod modVis">
            <ac:chgData name="Xin Zhang (FA Talent)" userId="474f572f-8271-4f60-858e-cee871e0aec6" providerId="ADAL" clId="{81C255AF-8B69-4680-BB95-64580379C2EE}" dt="2021-10-23T10:05:23.593" v="15"/>
            <ac:picMkLst>
              <pc:docMk/>
              <pc:sldMasterMk cId="1805131957" sldId="2147483656"/>
              <pc:sldLayoutMk cId="3978560216" sldId="2147483659"/>
              <ac:picMk id="20" creationId="{A3B1B870-E8EA-4296-B1B9-66D59F859841}"/>
            </ac:picMkLst>
          </pc:picChg>
          <pc:cxnChg chg="del">
            <ac:chgData name="Xin Zhang (FA Talent)" userId="474f572f-8271-4f60-858e-cee871e0aec6" providerId="ADAL" clId="{81C255AF-8B69-4680-BB95-64580379C2EE}" dt="2021-10-23T10:27:33.181" v="154" actId="478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del">
            <ac:chgData name="Xin Zhang (FA Talent)" userId="474f572f-8271-4f60-858e-cee871e0aec6" providerId="ADAL" clId="{81C255AF-8B69-4680-BB95-64580379C2EE}" dt="2021-10-23T10:27:33.181" v="154" actId="478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setBg">
          <pc:chgData name="Xin Zhang (FA Talent)" userId="474f572f-8271-4f60-858e-cee871e0aec6" providerId="ADAL" clId="{81C255AF-8B69-4680-BB95-64580379C2EE}" dt="2021-10-25T02:55:59.641" v="1167"/>
          <pc:sldLayoutMkLst>
            <pc:docMk/>
            <pc:sldMasterMk cId="1805131957" sldId="2147483656"/>
            <pc:sldLayoutMk cId="1298106875" sldId="2147483660"/>
          </pc:sldLayoutMkLst>
        </pc:sldLayoutChg>
        <pc:sldLayoutChg chg="addSp delSp modSp mod setBg">
          <pc:chgData name="Xin Zhang (FA Talent)" userId="474f572f-8271-4f60-858e-cee871e0aec6" providerId="ADAL" clId="{81C255AF-8B69-4680-BB95-64580379C2EE}" dt="2021-10-25T02:58:44.403" v="1185" actId="478"/>
          <pc:sldLayoutMkLst>
            <pc:docMk/>
            <pc:sldMasterMk cId="1805131957" sldId="2147483656"/>
            <pc:sldLayoutMk cId="3647897909" sldId="2147483664"/>
          </pc:sldLayoutMkLst>
          <pc:spChg chg="del">
            <ac:chgData name="Xin Zhang (FA Talent)" userId="474f572f-8271-4f60-858e-cee871e0aec6" providerId="ADAL" clId="{81C255AF-8B69-4680-BB95-64580379C2EE}" dt="2021-10-24T12:50:19.715" v="493" actId="478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add del mod ord topLvl">
            <ac:chgData name="Xin Zhang (FA Talent)" userId="474f572f-8271-4f60-858e-cee871e0aec6" providerId="ADAL" clId="{81C255AF-8B69-4680-BB95-64580379C2EE}" dt="2021-10-25T02:28:06.639" v="1117" actId="478"/>
            <ac:spMkLst>
              <pc:docMk/>
              <pc:sldMasterMk cId="1805131957" sldId="2147483656"/>
              <pc:sldLayoutMk cId="3647897909" sldId="2147483664"/>
              <ac:spMk id="14" creationId="{E597069B-35F9-49DF-9385-73958EFE2CD0}"/>
            </ac:spMkLst>
          </pc:spChg>
          <pc:spChg chg="add del mod ord">
            <ac:chgData name="Xin Zhang (FA Talent)" userId="474f572f-8271-4f60-858e-cee871e0aec6" providerId="ADAL" clId="{81C255AF-8B69-4680-BB95-64580379C2EE}" dt="2021-10-25T02:58:35.645" v="1183" actId="478"/>
            <ac:spMkLst>
              <pc:docMk/>
              <pc:sldMasterMk cId="1805131957" sldId="2147483656"/>
              <pc:sldLayoutMk cId="3647897909" sldId="2147483664"/>
              <ac:spMk id="16" creationId="{46ACE8AD-0B22-4B49-A925-A221112B24CC}"/>
            </ac:spMkLst>
          </pc:spChg>
          <pc:spChg chg="add mod">
            <ac:chgData name="Xin Zhang (FA Talent)" userId="474f572f-8271-4f60-858e-cee871e0aec6" providerId="ADAL" clId="{81C255AF-8B69-4680-BB95-64580379C2EE}" dt="2021-10-25T02:58:41.019" v="1184"/>
            <ac:spMkLst>
              <pc:docMk/>
              <pc:sldMasterMk cId="1805131957" sldId="2147483656"/>
              <pc:sldLayoutMk cId="3647897909" sldId="2147483664"/>
              <ac:spMk id="21" creationId="{50F4B9DA-5C4B-4BE7-8EA1-D9EC72ABB88B}"/>
            </ac:spMkLst>
          </pc:spChg>
          <pc:spChg chg="add del mod">
            <ac:chgData name="Xin Zhang (FA Talent)" userId="474f572f-8271-4f60-858e-cee871e0aec6" providerId="ADAL" clId="{81C255AF-8B69-4680-BB95-64580379C2EE}" dt="2021-10-25T02:58:44.403" v="1185" actId="478"/>
            <ac:spMkLst>
              <pc:docMk/>
              <pc:sldMasterMk cId="1805131957" sldId="2147483656"/>
              <pc:sldLayoutMk cId="3647897909" sldId="2147483664"/>
              <ac:spMk id="24" creationId="{362B55D3-2E35-40F5-9612-981F255A43D1}"/>
            </ac:spMkLst>
          </pc:spChg>
          <pc:spChg chg="add del mod">
            <ac:chgData name="Xin Zhang (FA Talent)" userId="474f572f-8271-4f60-858e-cee871e0aec6" providerId="ADAL" clId="{81C255AF-8B69-4680-BB95-64580379C2EE}" dt="2021-10-25T02:58:44.403" v="1185" actId="478"/>
            <ac:spMkLst>
              <pc:docMk/>
              <pc:sldMasterMk cId="1805131957" sldId="2147483656"/>
              <pc:sldLayoutMk cId="3647897909" sldId="2147483664"/>
              <ac:spMk id="25" creationId="{A41E4841-0DB2-497F-AFEE-CA993B8F6E12}"/>
            </ac:spMkLst>
          </pc:spChg>
          <pc:spChg chg="add del mod">
            <ac:chgData name="Xin Zhang (FA Talent)" userId="474f572f-8271-4f60-858e-cee871e0aec6" providerId="ADAL" clId="{81C255AF-8B69-4680-BB95-64580379C2EE}" dt="2021-10-25T02:58:44.403" v="1185" actId="478"/>
            <ac:spMkLst>
              <pc:docMk/>
              <pc:sldMasterMk cId="1805131957" sldId="2147483656"/>
              <pc:sldLayoutMk cId="3647897909" sldId="2147483664"/>
              <ac:spMk id="26" creationId="{2D90D4DB-1FDC-4ADE-8929-97242A11407A}"/>
            </ac:spMkLst>
          </pc:spChg>
          <pc:grpChg chg="add del mod">
            <ac:chgData name="Xin Zhang (FA Talent)" userId="474f572f-8271-4f60-858e-cee871e0aec6" providerId="ADAL" clId="{81C255AF-8B69-4680-BB95-64580379C2EE}" dt="2021-10-25T01:29:01.612" v="567" actId="165"/>
            <ac:grpSpMkLst>
              <pc:docMk/>
              <pc:sldMasterMk cId="1805131957" sldId="2147483656"/>
              <pc:sldLayoutMk cId="3647897909" sldId="2147483664"/>
              <ac:grpSpMk id="2" creationId="{DFC1830A-2709-48F3-9A48-950AD5F8BCA3}"/>
            </ac:grpSpMkLst>
          </pc:grpChg>
          <pc:grpChg chg="del">
            <ac:chgData name="Xin Zhang (FA Talent)" userId="474f572f-8271-4f60-858e-cee871e0aec6" providerId="ADAL" clId="{81C255AF-8B69-4680-BB95-64580379C2EE}" dt="2021-10-24T12:50:22.745" v="495" actId="478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del">
            <ac:chgData name="Xin Zhang (FA Talent)" userId="474f572f-8271-4f60-858e-cee871e0aec6" providerId="ADAL" clId="{81C255AF-8B69-4680-BB95-64580379C2EE}" dt="2021-10-24T12:50:21.050" v="494" actId="478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picChg chg="add del mod ord topLvl">
            <ac:chgData name="Xin Zhang (FA Talent)" userId="474f572f-8271-4f60-858e-cee871e0aec6" providerId="ADAL" clId="{81C255AF-8B69-4680-BB95-64580379C2EE}" dt="2021-10-25T02:58:35.645" v="1183" actId="478"/>
            <ac:picMkLst>
              <pc:docMk/>
              <pc:sldMasterMk cId="1805131957" sldId="2147483656"/>
              <pc:sldLayoutMk cId="3647897909" sldId="2147483664"/>
              <ac:picMk id="12" creationId="{2CE2C2B2-B8FA-485B-B1FE-CA7B8C53F28C}"/>
            </ac:picMkLst>
          </pc:picChg>
          <pc:picChg chg="del mod">
            <ac:chgData name="Xin Zhang (FA Talent)" userId="474f572f-8271-4f60-858e-cee871e0aec6" providerId="ADAL" clId="{81C255AF-8B69-4680-BB95-64580379C2EE}" dt="2021-10-25T02:58:35.645" v="1183" actId="478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  <pc:picChg chg="add mod">
            <ac:chgData name="Xin Zhang (FA Talent)" userId="474f572f-8271-4f60-858e-cee871e0aec6" providerId="ADAL" clId="{81C255AF-8B69-4680-BB95-64580379C2EE}" dt="2021-10-25T02:58:41.019" v="1184"/>
            <ac:picMkLst>
              <pc:docMk/>
              <pc:sldMasterMk cId="1805131957" sldId="2147483656"/>
              <pc:sldLayoutMk cId="3647897909" sldId="2147483664"/>
              <ac:picMk id="22" creationId="{CF7EF1AC-93BB-4CC1-99AF-209247055C02}"/>
            </ac:picMkLst>
          </pc:picChg>
          <pc:picChg chg="add mod">
            <ac:chgData name="Xin Zhang (FA Talent)" userId="474f572f-8271-4f60-858e-cee871e0aec6" providerId="ADAL" clId="{81C255AF-8B69-4680-BB95-64580379C2EE}" dt="2021-10-25T02:58:41.019" v="1184"/>
            <ac:picMkLst>
              <pc:docMk/>
              <pc:sldMasterMk cId="1805131957" sldId="2147483656"/>
              <pc:sldLayoutMk cId="3647897909" sldId="2147483664"/>
              <ac:picMk id="23" creationId="{9B663721-508A-470C-8D92-9699D147AF82}"/>
            </ac:picMkLst>
          </pc:picChg>
        </pc:sldLayoutChg>
        <pc:sldLayoutChg chg="setBg">
          <pc:chgData name="Xin Zhang (FA Talent)" userId="474f572f-8271-4f60-858e-cee871e0aec6" providerId="ADAL" clId="{81C255AF-8B69-4680-BB95-64580379C2EE}" dt="2021-10-25T02:55:59.641" v="1167"/>
          <pc:sldLayoutMkLst>
            <pc:docMk/>
            <pc:sldMasterMk cId="1805131957" sldId="2147483656"/>
            <pc:sldLayoutMk cId="1492256569" sldId="2147483665"/>
          </pc:sldLayoutMkLst>
        </pc:sldLayoutChg>
        <pc:sldLayoutChg chg="setBg">
          <pc:chgData name="Xin Zhang (FA Talent)" userId="474f572f-8271-4f60-858e-cee871e0aec6" providerId="ADAL" clId="{81C255AF-8B69-4680-BB95-64580379C2EE}" dt="2021-10-25T02:55:59.641" v="1167"/>
          <pc:sldLayoutMkLst>
            <pc:docMk/>
            <pc:sldMasterMk cId="1805131957" sldId="2147483656"/>
            <pc:sldLayoutMk cId="2502211041" sldId="2147483671"/>
          </pc:sldLayoutMkLst>
        </pc:sldLayoutChg>
        <pc:sldLayoutChg chg="addSp delSp modSp mod setBg">
          <pc:chgData name="Xin Zhang (FA Talent)" userId="474f572f-8271-4f60-858e-cee871e0aec6" providerId="ADAL" clId="{81C255AF-8B69-4680-BB95-64580379C2EE}" dt="2021-10-25T02:58:30.588" v="1182" actId="29295"/>
          <pc:sldLayoutMkLst>
            <pc:docMk/>
            <pc:sldMasterMk cId="1805131957" sldId="2147483656"/>
            <pc:sldLayoutMk cId="1093134644" sldId="2147483672"/>
          </pc:sldLayoutMkLst>
          <pc:spChg chg="mod ord">
            <ac:chgData name="Xin Zhang (FA Talent)" userId="474f572f-8271-4f60-858e-cee871e0aec6" providerId="ADAL" clId="{81C255AF-8B69-4680-BB95-64580379C2EE}" dt="2021-10-25T01:19:00.567" v="496" actId="122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del">
            <ac:chgData name="Xin Zhang (FA Talent)" userId="474f572f-8271-4f60-858e-cee871e0aec6" providerId="ADAL" clId="{81C255AF-8B69-4680-BB95-64580379C2EE}" dt="2021-10-25T01:25:16.456" v="513" actId="21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del">
            <ac:chgData name="Xin Zhang (FA Talent)" userId="474f572f-8271-4f60-858e-cee871e0aec6" providerId="ADAL" clId="{81C255AF-8B69-4680-BB95-64580379C2EE}" dt="2021-10-23T14:39:57.577" v="295" actId="478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del">
            <ac:chgData name="Xin Zhang (FA Talent)" userId="474f572f-8271-4f60-858e-cee871e0aec6" providerId="ADAL" clId="{81C255AF-8B69-4680-BB95-64580379C2EE}" dt="2021-10-23T14:39:57.577" v="295" actId="478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">
            <ac:chgData name="Xin Zhang (FA Talent)" userId="474f572f-8271-4f60-858e-cee871e0aec6" providerId="ADAL" clId="{81C255AF-8B69-4680-BB95-64580379C2EE}" dt="2021-10-24T04:03:58.186" v="476"/>
            <ac:spMkLst>
              <pc:docMk/>
              <pc:sldMasterMk cId="1805131957" sldId="2147483656"/>
              <pc:sldLayoutMk cId="1093134644" sldId="2147483672"/>
              <ac:spMk id="10" creationId="{6BD580FB-1DD7-4290-AC11-A03D59A8BB2A}"/>
            </ac:spMkLst>
          </pc:spChg>
          <pc:spChg chg="del">
            <ac:chgData name="Xin Zhang (FA Talent)" userId="474f572f-8271-4f60-858e-cee871e0aec6" providerId="ADAL" clId="{81C255AF-8B69-4680-BB95-64580379C2EE}" dt="2021-10-23T14:39:57.577" v="295" actId="478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del">
            <ac:chgData name="Xin Zhang (FA Talent)" userId="474f572f-8271-4f60-858e-cee871e0aec6" providerId="ADAL" clId="{81C255AF-8B69-4680-BB95-64580379C2EE}" dt="2021-10-23T14:39:57.577" v="295" actId="478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del">
            <ac:chgData name="Xin Zhang (FA Talent)" userId="474f572f-8271-4f60-858e-cee871e0aec6" providerId="ADAL" clId="{81C255AF-8B69-4680-BB95-64580379C2EE}" dt="2021-10-23T14:39:57.577" v="295" actId="478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del">
            <ac:chgData name="Xin Zhang (FA Talent)" userId="474f572f-8271-4f60-858e-cee871e0aec6" providerId="ADAL" clId="{81C255AF-8B69-4680-BB95-64580379C2EE}" dt="2021-10-23T14:39:57.577" v="295" actId="478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mod ord">
            <ac:chgData name="Xin Zhang (FA Talent)" userId="474f572f-8271-4f60-858e-cee871e0aec6" providerId="ADAL" clId="{81C255AF-8B69-4680-BB95-64580379C2EE}" dt="2021-10-25T02:58:25.786" v="1181" actId="167"/>
            <ac:spMkLst>
              <pc:docMk/>
              <pc:sldMasterMk cId="1805131957" sldId="2147483656"/>
              <pc:sldLayoutMk cId="1093134644" sldId="2147483672"/>
              <ac:spMk id="18" creationId="{E3B7AA55-4F14-4978-9462-0EB0C2022DE9}"/>
            </ac:spMkLst>
          </pc:spChg>
          <pc:spChg chg="del">
            <ac:chgData name="Xin Zhang (FA Talent)" userId="474f572f-8271-4f60-858e-cee871e0aec6" providerId="ADAL" clId="{81C255AF-8B69-4680-BB95-64580379C2EE}" dt="2021-10-23T14:39:57.577" v="295" actId="478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del">
            <ac:chgData name="Xin Zhang (FA Talent)" userId="474f572f-8271-4f60-858e-cee871e0aec6" providerId="ADAL" clId="{81C255AF-8B69-4680-BB95-64580379C2EE}" dt="2021-10-23T14:39:57.577" v="295" actId="478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">
            <ac:chgData name="Xin Zhang (FA Talent)" userId="474f572f-8271-4f60-858e-cee871e0aec6" providerId="ADAL" clId="{81C255AF-8B69-4680-BB95-64580379C2EE}" dt="2021-10-24T04:03:58.186" v="476"/>
            <ac:spMkLst>
              <pc:docMk/>
              <pc:sldMasterMk cId="1805131957" sldId="2147483656"/>
              <pc:sldLayoutMk cId="1093134644" sldId="2147483672"/>
              <ac:spMk id="22" creationId="{7986490D-D432-458C-980B-6B33E5CBE9A1}"/>
            </ac:spMkLst>
          </pc:spChg>
          <pc:spChg chg="del mod">
            <ac:chgData name="Xin Zhang (FA Talent)" userId="474f572f-8271-4f60-858e-cee871e0aec6" providerId="ADAL" clId="{81C255AF-8B69-4680-BB95-64580379C2EE}" dt="2021-10-24T04:04:13.966" v="477" actId="478"/>
            <ac:spMkLst>
              <pc:docMk/>
              <pc:sldMasterMk cId="1805131957" sldId="2147483656"/>
              <pc:sldLayoutMk cId="1093134644" sldId="2147483672"/>
              <ac:spMk id="23" creationId="{D9F36DE1-5EA3-49AE-A7B3-5C04FADEFA4A}"/>
            </ac:spMkLst>
          </pc:spChg>
          <pc:grpChg chg="add del mod">
            <ac:chgData name="Xin Zhang (FA Talent)" userId="474f572f-8271-4f60-858e-cee871e0aec6" providerId="ADAL" clId="{81C255AF-8B69-4680-BB95-64580379C2EE}" dt="2021-10-25T01:25:16.456" v="513" actId="21"/>
            <ac:grpSpMkLst>
              <pc:docMk/>
              <pc:sldMasterMk cId="1805131957" sldId="2147483656"/>
              <pc:sldLayoutMk cId="1093134644" sldId="2147483672"/>
              <ac:grpSpMk id="24" creationId="{BFB4D846-85D0-4AA4-BE26-F719A12E2C9F}"/>
            </ac:grpSpMkLst>
          </pc:grpChg>
          <pc:picChg chg="add del mod modCrop">
            <ac:chgData name="Xin Zhang (FA Talent)" userId="474f572f-8271-4f60-858e-cee871e0aec6" providerId="ADAL" clId="{81C255AF-8B69-4680-BB95-64580379C2EE}" dt="2021-10-23T14:41:39.499" v="318" actId="478"/>
            <ac:picMkLst>
              <pc:docMk/>
              <pc:sldMasterMk cId="1805131957" sldId="2147483656"/>
              <pc:sldLayoutMk cId="1093134644" sldId="2147483672"/>
              <ac:picMk id="5" creationId="{2FA44794-7F9E-4D43-A978-9D712E8ABD74}"/>
            </ac:picMkLst>
          </pc:picChg>
          <pc:picChg chg="add mod modCrop">
            <ac:chgData name="Xin Zhang (FA Talent)" userId="474f572f-8271-4f60-858e-cee871e0aec6" providerId="ADAL" clId="{81C255AF-8B69-4680-BB95-64580379C2EE}" dt="2021-10-25T02:58:30.588" v="1182" actId="29295"/>
            <ac:picMkLst>
              <pc:docMk/>
              <pc:sldMasterMk cId="1805131957" sldId="2147483656"/>
              <pc:sldLayoutMk cId="1093134644" sldId="2147483672"/>
              <ac:picMk id="9" creationId="{E260F915-B64D-4A85-9D83-1DCD08988B84}"/>
            </ac:picMkLst>
          </pc:picChg>
          <pc:picChg chg="add del mod modVis">
            <ac:chgData name="Xin Zhang (FA Talent)" userId="474f572f-8271-4f60-858e-cee871e0aec6" providerId="ADAL" clId="{81C255AF-8B69-4680-BB95-64580379C2EE}" dt="2021-10-23T14:41:00.658" v="308"/>
            <ac:picMkLst>
              <pc:docMk/>
              <pc:sldMasterMk cId="1805131957" sldId="2147483656"/>
              <pc:sldLayoutMk cId="1093134644" sldId="2147483672"/>
              <ac:picMk id="14" creationId="{86837210-13CC-489F-8196-31D9A2926D42}"/>
            </ac:picMkLst>
          </pc:picChg>
          <pc:picChg chg="add del mod modVis">
            <ac:chgData name="Xin Zhang (FA Talent)" userId="474f572f-8271-4f60-858e-cee871e0aec6" providerId="ADAL" clId="{81C255AF-8B69-4680-BB95-64580379C2EE}" dt="2021-10-23T14:41:49.415" v="330"/>
            <ac:picMkLst>
              <pc:docMk/>
              <pc:sldMasterMk cId="1805131957" sldId="2147483656"/>
              <pc:sldLayoutMk cId="1093134644" sldId="2147483672"/>
              <ac:picMk id="17" creationId="{C8FA248E-EFFB-4B26-879B-77FE7DC7B100}"/>
            </ac:picMkLst>
          </pc:picChg>
          <pc:cxnChg chg="add mod">
            <ac:chgData name="Xin Zhang (FA Talent)" userId="474f572f-8271-4f60-858e-cee871e0aec6" providerId="ADAL" clId="{81C255AF-8B69-4680-BB95-64580379C2EE}" dt="2021-10-24T04:04:15.967" v="478" actId="164"/>
            <ac:cxnSpMkLst>
              <pc:docMk/>
              <pc:sldMasterMk cId="1805131957" sldId="2147483656"/>
              <pc:sldLayoutMk cId="1093134644" sldId="2147483672"/>
              <ac:cxnSpMk id="21" creationId="{43C72FB1-E13E-44A0-9CE8-40CDE1C262B3}"/>
            </ac:cxnSpMkLst>
          </pc:cxnChg>
        </pc:sldLayoutChg>
      </pc:sldMasterChg>
      <pc:sldMasterChg chg="setBg modSldLayout">
        <pc:chgData name="Xin Zhang (FA Talent)" userId="474f572f-8271-4f60-858e-cee871e0aec6" providerId="ADAL" clId="{81C255AF-8B69-4680-BB95-64580379C2EE}" dt="2021-10-25T02:55:59.641" v="1167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81C255AF-8B69-4680-BB95-64580379C2EE}" dt="2021-10-25T02:55:59.641" v="1167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81C255AF-8B69-4680-BB95-64580379C2EE}" dt="2021-10-25T02:55:59.641" v="1167"/>
          <pc:sldLayoutMkLst>
            <pc:docMk/>
            <pc:sldMasterMk cId="4047269013" sldId="2147483666"/>
            <pc:sldLayoutMk cId="1442015027" sldId="2147483669"/>
          </pc:sldLayoutMkLst>
        </pc:sldLayoutChg>
        <pc:sldLayoutChg chg="setBg">
          <pc:chgData name="Xin Zhang (FA Talent)" userId="474f572f-8271-4f60-858e-cee871e0aec6" providerId="ADAL" clId="{81C255AF-8B69-4680-BB95-64580379C2EE}" dt="2021-10-25T02:55:59.641" v="1167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3F71202C-CA5A-4F4E-AF8C-BB1CC3F0E996}"/>
    <pc:docChg chg="undo custSel addSld delSld modSld sldOrd modMainMaster modSection">
      <pc:chgData name="Xin Zhang (FA Talent)" userId="474f572f-8271-4f60-858e-cee871e0aec6" providerId="ADAL" clId="{3F71202C-CA5A-4F4E-AF8C-BB1CC3F0E996}" dt="2021-10-23T09:48:48.280" v="6785" actId="165"/>
      <pc:docMkLst>
        <pc:docMk/>
      </pc:docMkLst>
      <pc:sldChg chg="addSp delSp modSp mod setBg chgLayout">
        <pc:chgData name="Xin Zhang (FA Talent)" userId="474f572f-8271-4f60-858e-cee871e0aec6" providerId="ADAL" clId="{3F71202C-CA5A-4F4E-AF8C-BB1CC3F0E996}" dt="2021-10-23T09:44:28.662" v="6716" actId="164"/>
        <pc:sldMkLst>
          <pc:docMk/>
          <pc:sldMk cId="2325116254" sldId="259"/>
        </pc:sldMkLst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" creationId="{1E99F22B-6EF2-4725-BCDA-95F111CB20ED}"/>
          </ac:spMkLst>
        </pc:spChg>
        <pc:spChg chg="add mod">
          <ac:chgData name="Xin Zhang (FA Talent)" userId="474f572f-8271-4f60-858e-cee871e0aec6" providerId="ADAL" clId="{3F71202C-CA5A-4F4E-AF8C-BB1CC3F0E996}" dt="2021-10-21T07:13:38.730" v="175" actId="164"/>
          <ac:spMkLst>
            <pc:docMk/>
            <pc:sldMk cId="2325116254" sldId="259"/>
            <ac:spMk id="4" creationId="{FAFA09AE-3DEF-4CEB-A451-E6B210303BDF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5" creationId="{34A5867C-9586-4B3F-8363-300E5BFFCAFA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6" creationId="{511C08E7-49A7-4837-B31E-A322E75E94DA}"/>
          </ac:spMkLst>
        </pc:spChg>
        <pc:spChg chg="add del mod or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8" creationId="{E6EA96F5-3DE5-4760-A135-56E740EC9369}"/>
          </ac:spMkLst>
        </pc:spChg>
        <pc:spChg chg="add mod ord">
          <ac:chgData name="Xin Zhang (FA Talent)" userId="474f572f-8271-4f60-858e-cee871e0aec6" providerId="ADAL" clId="{3F71202C-CA5A-4F4E-AF8C-BB1CC3F0E996}" dt="2021-10-22T03:52:00.849" v="2175" actId="1037"/>
          <ac:spMkLst>
            <pc:docMk/>
            <pc:sldMk cId="2325116254" sldId="259"/>
            <ac:spMk id="9" creationId="{352E4070-9F2A-47DE-BD1C-B4D67F3DD525}"/>
          </ac:spMkLst>
        </pc:spChg>
        <pc:spChg chg="add mod ord">
          <ac:chgData name="Xin Zhang (FA Talent)" userId="474f572f-8271-4f60-858e-cee871e0aec6" providerId="ADAL" clId="{3F71202C-CA5A-4F4E-AF8C-BB1CC3F0E996}" dt="2021-10-22T03:52:14.856" v="2179" actId="14100"/>
          <ac:spMkLst>
            <pc:docMk/>
            <pc:sldMk cId="2325116254" sldId="259"/>
            <ac:spMk id="11" creationId="{EA15F2A5-0EFD-4B2F-8A80-A95A7FBDDD1D}"/>
          </ac:spMkLst>
        </pc:spChg>
        <pc:spChg chg="add mod ord">
          <ac:chgData name="Xin Zhang (FA Talent)" userId="474f572f-8271-4f60-858e-cee871e0aec6" providerId="ADAL" clId="{3F71202C-CA5A-4F4E-AF8C-BB1CC3F0E996}" dt="2021-10-22T03:52:04.338" v="2178" actId="1037"/>
          <ac:spMkLst>
            <pc:docMk/>
            <pc:sldMk cId="2325116254" sldId="259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3F71202C-CA5A-4F4E-AF8C-BB1CC3F0E996}" dt="2021-10-21T06:50:04.853" v="13" actId="478"/>
          <ac:spMkLst>
            <pc:docMk/>
            <pc:sldMk cId="2325116254" sldId="259"/>
            <ac:spMk id="12" creationId="{731FD475-70D8-474C-9923-7AB622F73AC2}"/>
          </ac:spMkLst>
        </pc:spChg>
        <pc:spChg chg="add del mod">
          <ac:chgData name="Xin Zhang (FA Talent)" userId="474f572f-8271-4f60-858e-cee871e0aec6" providerId="ADAL" clId="{3F71202C-CA5A-4F4E-AF8C-BB1CC3F0E996}" dt="2021-10-22T07:22:11.571" v="2938" actId="478"/>
          <ac:spMkLst>
            <pc:docMk/>
            <pc:sldMk cId="2325116254" sldId="259"/>
            <ac:spMk id="14" creationId="{D4F8307C-B69D-4E96-A8C6-4199FDA35DCC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0" creationId="{35AB979C-0F98-4D07-B1E6-F388EF75FD39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21" creationId="{1A0CC3F4-867C-48AD-A80C-187A49F97B1B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4" creationId="{ADE4E8F6-CCDA-4D56-B8CF-3D1F6EE16DAA}"/>
          </ac:spMkLst>
        </pc:spChg>
        <pc:spChg chg="add del">
          <ac:chgData name="Xin Zhang (FA Talent)" userId="474f572f-8271-4f60-858e-cee871e0aec6" providerId="ADAL" clId="{3F71202C-CA5A-4F4E-AF8C-BB1CC3F0E996}" dt="2021-10-21T14:37:28.298" v="423" actId="478"/>
          <ac:spMkLst>
            <pc:docMk/>
            <pc:sldMk cId="2325116254" sldId="259"/>
            <ac:spMk id="26" creationId="{B2C60A11-5666-405D-8C60-D372B040BEF9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7" creationId="{366E1F73-D3DB-4207-9E5D-C4D06AFE6114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7" creationId="{907CB242-AAD7-406C-9B24-8BB7E6573DA2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8" creationId="{7E3350D9-A472-4056-B2EA-F17E979B205D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29" creationId="{AE1DA79E-F1FA-400F-A97E-62E1D978DAAB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9" creationId="{EC654EC5-05CC-43C7-842D-00A7C59C6693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0" creationId="{B6ACB85B-7C93-4D47-AE12-27A43FA09386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2" creationId="{26301A7B-8C23-4952-8215-B4E1A2BAB8A5}"/>
          </ac:spMkLst>
        </pc:spChg>
        <pc:spChg chg="add mod">
          <ac:chgData name="Xin Zhang (FA Talent)" userId="474f572f-8271-4f60-858e-cee871e0aec6" providerId="ADAL" clId="{3F71202C-CA5A-4F4E-AF8C-BB1CC3F0E996}" dt="2021-10-22T04:04:41.874" v="2276" actId="164"/>
          <ac:spMkLst>
            <pc:docMk/>
            <pc:sldMk cId="2325116254" sldId="259"/>
            <ac:spMk id="33" creationId="{D7CB3896-30F6-49D7-A965-655CA368E89B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4" creationId="{DFCFF1F5-A04A-45A1-8F09-E447759FA802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6" creationId="{727A7B7E-446D-46FA-AB8A-3E90272CB226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37" creationId="{81634368-E303-4C06-B3FC-8C35DC6DCF2B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38" creationId="{A7F95A8E-3DC9-47D7-9CA5-1326942A7B60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9" creationId="{42A4E6E8-841E-435E-860C-8DA7D2BA6ACD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0" creationId="{732F033D-CCCE-41F4-8D8A-3BFCCF54729B}"/>
          </ac:spMkLst>
        </pc:spChg>
        <pc:spChg chg="add del mod">
          <ac:chgData name="Xin Zhang (FA Talent)" userId="474f572f-8271-4f60-858e-cee871e0aec6" providerId="ADAL" clId="{3F71202C-CA5A-4F4E-AF8C-BB1CC3F0E996}" dt="2021-10-22T01:28:54.978" v="1669" actId="478"/>
          <ac:spMkLst>
            <pc:docMk/>
            <pc:sldMk cId="2325116254" sldId="259"/>
            <ac:spMk id="41" creationId="{113CA0AF-8642-4212-BB1A-A90DF7EB26EB}"/>
          </ac:spMkLst>
        </pc:spChg>
        <pc:spChg chg="add del mod topLvl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2" creationId="{4D8254A0-250E-4209-8402-72A01D3A49DB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3" creationId="{09832C1F-4188-40CD-A3CA-561AF09A242C}"/>
          </ac:spMkLst>
        </pc:spChg>
        <pc:spChg chg="add mod">
          <ac:chgData name="Xin Zhang (FA Talent)" userId="474f572f-8271-4f60-858e-cee871e0aec6" providerId="ADAL" clId="{3F71202C-CA5A-4F4E-AF8C-BB1CC3F0E996}" dt="2021-10-22T07:52:45.044" v="3220" actId="20577"/>
          <ac:spMkLst>
            <pc:docMk/>
            <pc:sldMk cId="2325116254" sldId="259"/>
            <ac:spMk id="44" creationId="{A218479E-AA23-403D-8E53-C1ECD742EFB5}"/>
          </ac:spMkLst>
        </pc:spChg>
        <pc:spChg chg="add 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5" creationId="{2D316B1E-5CD7-451B-9361-991F090888EF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7" creationId="{B5047BE8-7AE9-46DA-8459-956AA81C0977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8" creationId="{19AA6C92-71BB-427A-9B70-E08FFB3F0F32}"/>
          </ac:spMkLst>
        </pc:spChg>
        <pc:spChg chg="add mod topLvl">
          <ac:chgData name="Xin Zhang (FA Talent)" userId="474f572f-8271-4f60-858e-cee871e0aec6" providerId="ADAL" clId="{3F71202C-CA5A-4F4E-AF8C-BB1CC3F0E996}" dt="2021-10-21T15:21:37.886" v="1466" actId="1036"/>
          <ac:spMkLst>
            <pc:docMk/>
            <pc:sldMk cId="2325116254" sldId="259"/>
            <ac:spMk id="49" creationId="{B41CEE26-8968-472E-87B5-0A4EAF9421EF}"/>
          </ac:spMkLst>
        </pc:spChg>
        <pc:spChg chg="add del mod">
          <ac:chgData name="Xin Zhang (FA Talent)" userId="474f572f-8271-4f60-858e-cee871e0aec6" providerId="ADAL" clId="{3F71202C-CA5A-4F4E-AF8C-BB1CC3F0E996}" dt="2021-10-22T03:54:47.252" v="2210" actId="21"/>
          <ac:spMkLst>
            <pc:docMk/>
            <pc:sldMk cId="2325116254" sldId="259"/>
            <ac:spMk id="50" creationId="{7E8330FA-D18D-4960-A84D-07A72F9D7094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4" creationId="{8AF73AEC-2A78-4D6D-B010-C1E55099CFD8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5" creationId="{37FE3662-219E-483F-979F-5172955DB0A3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6" creationId="{752289E8-82D3-4EA5-80EF-C2AB8926AEC7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619" creationId="{A8C7BD53-A2FA-4984-9058-6D64C8518BF2}"/>
          </ac:spMkLst>
        </pc:spChg>
        <pc:grpChg chg="add del mod">
          <ac:chgData name="Xin Zhang (FA Talent)" userId="474f572f-8271-4f60-858e-cee871e0aec6" providerId="ADAL" clId="{3F71202C-CA5A-4F4E-AF8C-BB1CC3F0E996}" dt="2021-10-21T07:13:39.665" v="176" actId="21"/>
          <ac:grpSpMkLst>
            <pc:docMk/>
            <pc:sldMk cId="2325116254" sldId="259"/>
            <ac:grpSpMk id="5" creationId="{BF0A84B6-81B0-48CA-9087-47E45AB1D2E9}"/>
          </ac:grpSpMkLst>
        </pc:grpChg>
        <pc:grpChg chg="add del mod">
          <ac:chgData name="Xin Zhang (FA Talent)" userId="474f572f-8271-4f60-858e-cee871e0aec6" providerId="ADAL" clId="{3F71202C-CA5A-4F4E-AF8C-BB1CC3F0E996}" dt="2021-10-22T04:04:43.444" v="2277" actId="21"/>
          <ac:grpSpMkLst>
            <pc:docMk/>
            <pc:sldMk cId="2325116254" sldId="259"/>
            <ac:grpSpMk id="13" creationId="{27CD4E94-2F97-4670-995E-292AE70A7BCF}"/>
          </ac:grpSpMkLst>
        </pc:grpChg>
        <pc:grpChg chg="add mod">
          <ac:chgData name="Xin Zhang (FA Talent)" userId="474f572f-8271-4f60-858e-cee871e0aec6" providerId="ADAL" clId="{3F71202C-CA5A-4F4E-AF8C-BB1CC3F0E996}" dt="2021-10-23T09:44:28.662" v="6716" actId="164"/>
          <ac:grpSpMkLst>
            <pc:docMk/>
            <pc:sldMk cId="2325116254" sldId="259"/>
            <ac:grpSpMk id="16" creationId="{A94FD27B-63E3-437A-B640-17456A55D800}"/>
          </ac:grpSpMkLst>
        </pc:grpChg>
        <pc:grpChg chg="add mod">
          <ac:chgData name="Xin Zhang (FA Talent)" userId="474f572f-8271-4f60-858e-cee871e0aec6" providerId="ADAL" clId="{3F71202C-CA5A-4F4E-AF8C-BB1CC3F0E996}" dt="2021-10-22T04:04:41.874" v="2276" actId="164"/>
          <ac:grpSpMkLst>
            <pc:docMk/>
            <pc:sldMk cId="2325116254" sldId="259"/>
            <ac:grpSpMk id="35" creationId="{621D9515-D760-48ED-A05C-D7049E792E61}"/>
          </ac:grpSpMkLst>
        </pc:grpChg>
        <pc:grpChg chg="add del mod">
          <ac:chgData name="Xin Zhang (FA Talent)" userId="474f572f-8271-4f60-858e-cee871e0aec6" providerId="ADAL" clId="{3F71202C-CA5A-4F4E-AF8C-BB1CC3F0E996}" dt="2021-10-21T14:55:31.980" v="700" actId="165"/>
          <ac:grpSpMkLst>
            <pc:docMk/>
            <pc:sldMk cId="2325116254" sldId="259"/>
            <ac:grpSpMk id="44" creationId="{26E3F079-5898-4C0D-BC9D-AC755769590E}"/>
          </ac:grpSpMkLst>
        </pc:grpChg>
        <pc:grpChg chg="add del mod">
          <ac:chgData name="Xin Zhang (FA Talent)" userId="474f572f-8271-4f60-858e-cee871e0aec6" providerId="ADAL" clId="{3F71202C-CA5A-4F4E-AF8C-BB1CC3F0E996}" dt="2021-10-23T09:44:24.840" v="6715" actId="165"/>
          <ac:grpSpMkLst>
            <pc:docMk/>
            <pc:sldMk cId="2325116254" sldId="259"/>
            <ac:grpSpMk id="46" creationId="{ABD9D0CB-36D0-4C9C-AD24-DEF6900FACD5}"/>
          </ac:grpSpMkLst>
        </pc:grpChg>
        <pc:picChg chg="add mod">
          <ac:chgData name="Xin Zhang (FA Talent)" userId="474f572f-8271-4f60-858e-cee871e0aec6" providerId="ADAL" clId="{3F71202C-CA5A-4F4E-AF8C-BB1CC3F0E996}" dt="2021-10-21T07:13:38.730" v="175" actId="164"/>
          <ac:picMkLst>
            <pc:docMk/>
            <pc:sldMk cId="2325116254" sldId="259"/>
            <ac:picMk id="3" creationId="{C6C20072-0D60-4FBE-B802-56308269716D}"/>
          </ac:picMkLst>
        </pc:picChg>
        <pc:picChg chg="add del mod">
          <ac:chgData name="Xin Zhang (FA Talent)" userId="474f572f-8271-4f60-858e-cee871e0aec6" providerId="ADAL" clId="{3F71202C-CA5A-4F4E-AF8C-BB1CC3F0E996}" dt="2021-10-21T15:26:25.067" v="1505" actId="21"/>
          <ac:picMkLst>
            <pc:docMk/>
            <pc:sldMk cId="2325116254" sldId="259"/>
            <ac:picMk id="4" creationId="{AE6E6667-24B0-4CCA-BF05-6173BA38E184}"/>
          </ac:picMkLst>
        </pc:picChg>
        <pc:picChg chg="add del mod">
          <ac:chgData name="Xin Zhang (FA Talent)" userId="474f572f-8271-4f60-858e-cee871e0aec6" providerId="ADAL" clId="{3F71202C-CA5A-4F4E-AF8C-BB1CC3F0E996}" dt="2021-10-21T15:25:51.159" v="1502" actId="478"/>
          <ac:picMkLst>
            <pc:docMk/>
            <pc:sldMk cId="2325116254" sldId="259"/>
            <ac:picMk id="7" creationId="{2BCB43BA-2B07-49E1-935A-5EA87A271788}"/>
          </ac:picMkLst>
        </pc:picChg>
        <pc:picChg chg="del mod">
          <ac:chgData name="Xin Zhang (FA Talent)" userId="474f572f-8271-4f60-858e-cee871e0aec6" providerId="ADAL" clId="{3F71202C-CA5A-4F4E-AF8C-BB1CC3F0E996}" dt="2021-10-22T01:24:18.393" v="1613" actId="21"/>
          <ac:picMkLst>
            <pc:docMk/>
            <pc:sldMk cId="2325116254" sldId="259"/>
            <ac:picMk id="10" creationId="{0235E87C-9FD2-4296-B21D-3EAF5C4DC8E8}"/>
          </ac:picMkLst>
        </pc:picChg>
        <pc:picChg chg="add del mod">
          <ac:chgData name="Xin Zhang (FA Talent)" userId="474f572f-8271-4f60-858e-cee871e0aec6" providerId="ADAL" clId="{3F71202C-CA5A-4F4E-AF8C-BB1CC3F0E996}" dt="2021-10-21T13:04:47.350" v="277" actId="478"/>
          <ac:picMkLst>
            <pc:docMk/>
            <pc:sldMk cId="2325116254" sldId="259"/>
            <ac:picMk id="11" creationId="{7C828D4C-FC0D-4C78-8D59-0F5C343D3380}"/>
          </ac:picMkLst>
        </pc:picChg>
        <pc:picChg chg="add del mod modVis">
          <ac:chgData name="Xin Zhang (FA Talent)" userId="474f572f-8271-4f60-858e-cee871e0aec6" providerId="ADAL" clId="{3F71202C-CA5A-4F4E-AF8C-BB1CC3F0E996}" dt="2021-10-21T07:08:43.975" v="25"/>
          <ac:picMkLst>
            <pc:docMk/>
            <pc:sldMk cId="2325116254" sldId="259"/>
            <ac:picMk id="14" creationId="{A0F82352-ADA4-48A1-A1C5-B667395A7F58}"/>
          </ac:picMkLst>
        </pc:picChg>
        <pc:picChg chg="add del mod">
          <ac:chgData name="Xin Zhang (FA Talent)" userId="474f572f-8271-4f60-858e-cee871e0aec6" providerId="ADAL" clId="{3F71202C-CA5A-4F4E-AF8C-BB1CC3F0E996}" dt="2021-10-21T13:05:24.920" v="282" actId="478"/>
          <ac:picMkLst>
            <pc:docMk/>
            <pc:sldMk cId="2325116254" sldId="259"/>
            <ac:picMk id="16" creationId="{5A44519F-3724-4A3F-A2C2-F893CC72D35F}"/>
          </ac:picMkLst>
        </pc:picChg>
        <pc:picChg chg="del">
          <ac:chgData name="Xin Zhang (FA Talent)" userId="474f572f-8271-4f60-858e-cee871e0aec6" providerId="ADAL" clId="{3F71202C-CA5A-4F4E-AF8C-BB1CC3F0E996}" dt="2021-10-21T06:48:50.060" v="0" actId="478"/>
          <ac:picMkLst>
            <pc:docMk/>
            <pc:sldMk cId="2325116254" sldId="259"/>
            <ac:picMk id="18" creationId="{8BDCED2D-6D78-448F-A9BB-7B516D3326D4}"/>
          </ac:picMkLst>
        </pc:picChg>
        <pc:picChg chg="add del mod modCrop">
          <ac:chgData name="Xin Zhang (FA Talent)" userId="474f572f-8271-4f60-858e-cee871e0aec6" providerId="ADAL" clId="{3F71202C-CA5A-4F4E-AF8C-BB1CC3F0E996}" dt="2021-10-21T13:12:49.018" v="291" actId="478"/>
          <ac:picMkLst>
            <pc:docMk/>
            <pc:sldMk cId="2325116254" sldId="259"/>
            <ac:picMk id="19" creationId="{EE5ADF7A-29C6-486E-94AB-CCCF46098DD0}"/>
          </ac:picMkLst>
        </pc:picChg>
        <pc:picChg chg="add del mod">
          <ac:chgData name="Xin Zhang (FA Talent)" userId="474f572f-8271-4f60-858e-cee871e0aec6" providerId="ADAL" clId="{3F71202C-CA5A-4F4E-AF8C-BB1CC3F0E996}" dt="2021-10-21T13:13:05.426" v="295" actId="478"/>
          <ac:picMkLst>
            <pc:docMk/>
            <pc:sldMk cId="2325116254" sldId="259"/>
            <ac:picMk id="23" creationId="{B9BA6BE0-402A-4E7B-8190-3072B45AB8D5}"/>
          </ac:picMkLst>
        </pc:picChg>
        <pc:picChg chg="add del mod">
          <ac:chgData name="Xin Zhang (FA Talent)" userId="474f572f-8271-4f60-858e-cee871e0aec6" providerId="ADAL" clId="{3F71202C-CA5A-4F4E-AF8C-BB1CC3F0E996}" dt="2021-10-21T14:37:50.109" v="427" actId="478"/>
          <ac:picMkLst>
            <pc:docMk/>
            <pc:sldMk cId="2325116254" sldId="259"/>
            <ac:picMk id="25" creationId="{8137A039-5670-4204-A165-3B633F24D9BF}"/>
          </ac:picMkLst>
        </pc:picChg>
        <pc:picChg chg="add del mod">
          <ac:chgData name="Xin Zhang (FA Talent)" userId="474f572f-8271-4f60-858e-cee871e0aec6" providerId="ADAL" clId="{3F71202C-CA5A-4F4E-AF8C-BB1CC3F0E996}" dt="2021-10-21T14:40:39.315" v="476" actId="478"/>
          <ac:picMkLst>
            <pc:docMk/>
            <pc:sldMk cId="2325116254" sldId="259"/>
            <ac:picMk id="31" creationId="{7C64FE78-599C-40CE-9D68-F6FBB1822D61}"/>
          </ac:picMkLst>
        </pc:picChg>
        <pc:picChg chg="add del mod">
          <ac:chgData name="Xin Zhang (FA Talent)" userId="474f572f-8271-4f60-858e-cee871e0aec6" providerId="ADAL" clId="{3F71202C-CA5A-4F4E-AF8C-BB1CC3F0E996}" dt="2021-10-21T14:45:29.931" v="599" actId="478"/>
          <ac:picMkLst>
            <pc:docMk/>
            <pc:sldMk cId="2325116254" sldId="259"/>
            <ac:picMk id="39" creationId="{5110D1A5-F85C-4E40-9F31-97C5567F6D8F}"/>
          </ac:picMkLst>
        </pc:picChg>
        <pc:picChg chg="add del mod modCrop">
          <ac:chgData name="Xin Zhang (FA Talent)" userId="474f572f-8271-4f60-858e-cee871e0aec6" providerId="ADAL" clId="{3F71202C-CA5A-4F4E-AF8C-BB1CC3F0E996}" dt="2021-10-21T14:45:26.924" v="597"/>
          <ac:picMkLst>
            <pc:docMk/>
            <pc:sldMk cId="2325116254" sldId="259"/>
            <ac:picMk id="41" creationId="{B1F27C79-55A4-4D91-9B3C-E2F332C70ACA}"/>
          </ac:picMkLst>
        </pc:picChg>
        <pc:picChg chg="add del mod modVis">
          <ac:chgData name="Xin Zhang (FA Talent)" userId="474f572f-8271-4f60-858e-cee871e0aec6" providerId="ADAL" clId="{3F71202C-CA5A-4F4E-AF8C-BB1CC3F0E996}" dt="2021-10-21T14:45:16.171" v="590"/>
          <ac:picMkLst>
            <pc:docMk/>
            <pc:sldMk cId="2325116254" sldId="259"/>
            <ac:picMk id="43" creationId="{AC88EB79-D96A-47C2-AFD4-33DCC7F93CFB}"/>
          </ac:picMkLst>
        </pc:picChg>
        <pc:picChg chg="add del mod ord">
          <ac:chgData name="Xin Zhang (FA Talent)" userId="474f572f-8271-4f60-858e-cee871e0aec6" providerId="ADAL" clId="{3F71202C-CA5A-4F4E-AF8C-BB1CC3F0E996}" dt="2021-10-21T15:02:27.745" v="1083" actId="478"/>
          <ac:picMkLst>
            <pc:docMk/>
            <pc:sldMk cId="2325116254" sldId="259"/>
            <ac:picMk id="51" creationId="{C5713EE2-2468-406F-82C5-7DEEF6899B8A}"/>
          </ac:picMkLst>
        </pc:picChg>
        <pc:picChg chg="add del mod modVis">
          <ac:chgData name="Xin Zhang (FA Talent)" userId="474f572f-8271-4f60-858e-cee871e0aec6" providerId="ADAL" clId="{3F71202C-CA5A-4F4E-AF8C-BB1CC3F0E996}" dt="2021-10-21T15:01:06.713" v="721"/>
          <ac:picMkLst>
            <pc:docMk/>
            <pc:sldMk cId="2325116254" sldId="259"/>
            <ac:picMk id="53" creationId="{C79AFFCC-2D65-4A41-AD1F-04B72663CDF7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4:47.818" v="6722" actId="165"/>
        <pc:sldMkLst>
          <pc:docMk/>
          <pc:sldMk cId="3659766544" sldId="261"/>
        </pc:sldMkLst>
        <pc:spChg chg="del mod ord">
          <ac:chgData name="Xin Zhang (FA Talent)" userId="474f572f-8271-4f60-858e-cee871e0aec6" providerId="ADAL" clId="{3F71202C-CA5A-4F4E-AF8C-BB1CC3F0E996}" dt="2021-10-22T07:48:30.203" v="3211" actId="478"/>
          <ac:spMkLst>
            <pc:docMk/>
            <pc:sldMk cId="3659766544" sldId="261"/>
            <ac:spMk id="2" creationId="{406F07BE-A110-4D16-B09C-3A22263E81C7}"/>
          </ac:spMkLst>
        </pc:spChg>
        <pc:spChg chg="add del mod ord">
          <ac:chgData name="Xin Zhang (FA Talent)" userId="474f572f-8271-4f60-858e-cee871e0aec6" providerId="ADAL" clId="{3F71202C-CA5A-4F4E-AF8C-BB1CC3F0E996}" dt="2021-10-22T07:48:25.924" v="3210" actId="700"/>
          <ac:spMkLst>
            <pc:docMk/>
            <pc:sldMk cId="3659766544" sldId="261"/>
            <ac:spMk id="3" creationId="{DB65C079-DAC4-4AFF-AABC-A31BCBC519DA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4" creationId="{6FD96518-0406-454D-80DE-7DE05D68BD0F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5" creationId="{4E1C5915-A52C-47A7-AB51-497EE1767E0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7" creationId="{86FF1E7C-3521-441F-8C1C-09A1E56601B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4" creationId="{F117400C-C82D-4529-87FC-31D8295F9E18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5" creationId="{4CCD2D7F-2846-425E-8A39-B3BE8D1E4AEF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39" creationId="{A9901241-E984-42D9-89A0-D2CF0E040C92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0" creationId="{555CA476-4A54-420B-B3E4-084210A70225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3" creationId="{B64594EF-E898-4B7D-9779-E51683DEF70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4" creationId="{866F2CCF-177F-4BA1-BF60-0910D5EBA0B4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6" creationId="{B7EEB712-0F65-47F8-B4C3-65C1E390CA8F}"/>
          </ac:spMkLst>
        </pc:spChg>
        <pc:spChg chg="mod topLvl">
          <ac:chgData name="Xin Zhang (FA Talent)" userId="474f572f-8271-4f60-858e-cee871e0aec6" providerId="ADAL" clId="{3F71202C-CA5A-4F4E-AF8C-BB1CC3F0E996}" dt="2021-10-22T09:50:15.623" v="3930" actId="14100"/>
          <ac:spMkLst>
            <pc:docMk/>
            <pc:sldMk cId="3659766544" sldId="261"/>
            <ac:spMk id="47" creationId="{DCC6095C-FEBD-4DAF-B4FA-3ECD27119DB9}"/>
          </ac:spMkLst>
        </pc:spChg>
        <pc:spChg chg="mod topLvl">
          <ac:chgData name="Xin Zhang (FA Talent)" userId="474f572f-8271-4f60-858e-cee871e0aec6" providerId="ADAL" clId="{3F71202C-CA5A-4F4E-AF8C-BB1CC3F0E996}" dt="2021-10-23T09:44:47.818" v="6722" actId="165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4" creationId="{16EADDC1-0B48-4075-8918-D1DA678C736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5" creationId="{013C0341-AE74-4456-9FC6-4398973D35A2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6" creationId="{A1F065CC-CC9A-49E6-8635-A95D0A3DAD3C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7" creationId="{43A4DF97-06F8-4BB5-A288-C2B0AF712157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8" creationId="{64F331C9-3F63-4972-B3A3-BE6E6833602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9" creationId="{789B989B-B904-43A5-9B35-88F723A94A03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0" creationId="{6265ED6F-BF38-49E7-945F-5BAE8E92BD6F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1" creationId="{79D7C91E-AAB8-4676-B4EB-C33CCBCEB23C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63" creationId="{073FC9F0-D146-40F9-A43E-0132196842B7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5" creationId="{683D179A-119E-4A83-91B7-E1F44033F301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6" creationId="{95D6F9A8-AFA3-4DA4-95DF-0309F768EF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7" creationId="{3CE3965A-8C9F-4011-8383-3DC8AD99CCB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8" creationId="{7E90769D-44AA-4338-B86F-BC61E94538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9" creationId="{6BAE01B0-2277-46AF-9E90-BEF7B76EF76B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70" creationId="{C92C88A1-C469-4E5F-B242-9850A4DBABDC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4" creationId="{5E9DD9F1-3E6C-45A7-A7B9-9726131327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5" creationId="{7C652278-5AC7-4CA3-B526-4A3405097698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6" creationId="{FC8E1C07-6076-4F1F-8D26-28EEB4D0F3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7" creationId="{35869499-2388-4105-93A1-17E760A98F73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8" creationId="{B86DA45A-28AC-47AC-93E6-967513CAA09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0" creationId="{752900FA-1193-4A98-B681-B780AD1AC979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81" creationId="{D55AE8A6-0B62-47C5-B6FD-D46F53D3AD18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3" creationId="{A61FCECB-4AE1-4875-AB00-08BDC498CEE6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4" creationId="{5A8620BE-AAC4-456F-A5F4-710EBF6ABB9A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5" creationId="{E504E201-9CC7-4039-89E3-E98C224DFD6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6" creationId="{04A69A75-8605-4C03-BDE9-4DE16C040197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0" creationId="{644DC55B-0D7A-4FA8-BC8A-98CF5347706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1" creationId="{BC36BA80-2667-463F-9B38-FFCEFC4BFFE0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2" creationId="{E113F40C-27B1-40DD-A61F-B37295658C80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3" creationId="{D61B05F6-9084-47A1-A74A-1627B06CF1F5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4" creationId="{021304C7-8006-4786-BE4F-40228BF58BE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5" creationId="{4A1488D8-7BB4-44D6-B99C-4392166FE6A1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6" creationId="{7255BC28-1C1B-459F-B0B1-016C9FE19CB3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8" creationId="{3EFDE570-C7D4-4A7D-BFEC-103244219D5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0" creationId="{E444C5B2-34FD-4F17-9872-41F20321620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1" creationId="{A48797DA-CAC4-43BF-B299-2A61491B9CD6}"/>
          </ac:spMkLst>
        </pc:spChg>
        <pc:spChg chg="del mod topLvl">
          <ac:chgData name="Xin Zhang (FA Talent)" userId="474f572f-8271-4f60-858e-cee871e0aec6" providerId="ADAL" clId="{3F71202C-CA5A-4F4E-AF8C-BB1CC3F0E996}" dt="2021-10-22T09:37:35.877" v="3907" actId="478"/>
          <ac:spMkLst>
            <pc:docMk/>
            <pc:sldMk cId="3659766544" sldId="261"/>
            <ac:spMk id="106" creationId="{FB05115A-0464-4AC0-9D94-A0909860AFF9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8" creationId="{C7F3B5B5-8EAF-45D4-B8A6-4B8A6DCA0038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09" creationId="{63FF0F33-7A5F-4D96-B9AB-6E7DB157DEBE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0" creationId="{94BACC97-F1FA-46C2-97F6-FA3753EB6E56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2" creationId="{A894EDB7-76AD-451E-9583-B2B98D8BB2D2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5" creationId="{FF2C774E-CE61-45D8-B17A-C5D4E60BB65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6" creationId="{3853C0D5-5573-4274-BE14-D9FC3D48762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7" creationId="{4BF04536-E8C3-4EE6-AF77-6909210DBBE3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8" creationId="{E4B2C33B-27A5-41FE-B4A1-C39493B45A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9" creationId="{E637C73F-40D2-4381-8A47-23CCB7A8BC90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0" creationId="{33D28D44-7ECC-486C-8A9A-0749F38C75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1" creationId="{B8886D6A-74DA-4669-8381-6BDA9A2C0C17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2" creationId="{2ADD0C12-EC92-4490-AA4E-C731B239E3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3" creationId="{334A20D5-542F-4093-A81D-CEB254641015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4" creationId="{35939168-956B-49C9-99C4-F2F5003D805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6" creationId="{F5761252-4BB7-4C29-9F3A-C996F8FB66C4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9" creationId="{1CF8AD1A-637D-4D7F-AC7B-B887994700FC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31" creationId="{38DDA61D-5F61-4918-8437-BA798293F0AA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2" creationId="{33F630ED-63ED-41D6-86C6-E82E3C1721D8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3" creationId="{9F4B905F-810F-4D50-9B96-3EA9D28AABC8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4" creationId="{444DAB0B-C993-4C4C-B1CD-A4E920582AE0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5" creationId="{98BE00BE-29E8-4F06-A844-C496BAFDC28E}"/>
          </ac:spMkLst>
        </pc:spChg>
        <pc:grpChg chg="add del mod topLvl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8" creationId="{63E68C1C-10D3-476B-B15A-5E994581340F}"/>
          </ac:grpSpMkLst>
        </pc:grpChg>
        <pc:grpChg chg="add del mod">
          <ac:chgData name="Xin Zhang (FA Talent)" userId="474f572f-8271-4f60-858e-cee871e0aec6" providerId="ADAL" clId="{3F71202C-CA5A-4F4E-AF8C-BB1CC3F0E996}" dt="2021-10-22T09:33:24.981" v="3802" actId="165"/>
          <ac:grpSpMkLst>
            <pc:docMk/>
            <pc:sldMk cId="3659766544" sldId="261"/>
            <ac:grpSpMk id="9" creationId="{85F38C8F-AB61-4BE7-9A53-A3785B8A8DB0}"/>
          </ac:grpSpMkLst>
        </pc:grpChg>
        <pc:grpChg chg="add del mod">
          <ac:chgData name="Xin Zhang (FA Talent)" userId="474f572f-8271-4f60-858e-cee871e0aec6" providerId="ADAL" clId="{3F71202C-CA5A-4F4E-AF8C-BB1CC3F0E996}" dt="2021-10-22T09:33:33.195" v="3807" actId="165"/>
          <ac:grpSpMkLst>
            <pc:docMk/>
            <pc:sldMk cId="3659766544" sldId="261"/>
            <ac:grpSpMk id="10" creationId="{56F16F3E-8570-43E3-A110-48562F7B69E9}"/>
          </ac:grpSpMkLst>
        </pc:grpChg>
        <pc:grpChg chg="add del mod topLvl">
          <ac:chgData name="Xin Zhang (FA Talent)" userId="474f572f-8271-4f60-858e-cee871e0aec6" providerId="ADAL" clId="{3F71202C-CA5A-4F4E-AF8C-BB1CC3F0E996}" dt="2021-10-23T09:44:47.818" v="6722" actId="165"/>
          <ac:grpSpMkLst>
            <pc:docMk/>
            <pc:sldMk cId="3659766544" sldId="261"/>
            <ac:grpSpMk id="13" creationId="{72F78702-BF16-4CE8-B0B9-FB93A8DB5427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6" creationId="{50415FA4-19B9-4F15-A0E6-81A818FAF4F0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2" creationId="{DF746480-07DC-49FB-BA1B-A8BF4291FF2C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5" creationId="{885F35BF-5F4B-4B3C-B432-BC04903B4964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50" creationId="{3DD7F85B-9C9A-485F-815C-9B756B79F4FA}"/>
          </ac:grpSpMkLst>
        </pc:grpChg>
        <pc:grpChg chg="del mod ord topLvl">
          <ac:chgData name="Xin Zhang (FA Talent)" userId="474f572f-8271-4f60-858e-cee871e0aec6" providerId="ADAL" clId="{3F71202C-CA5A-4F4E-AF8C-BB1CC3F0E996}" dt="2021-10-22T09:35:50.608" v="3890" actId="478"/>
          <ac:grpSpMkLst>
            <pc:docMk/>
            <pc:sldMk cId="3659766544" sldId="261"/>
            <ac:grpSpMk id="53" creationId="{6444FD51-E50E-4095-806E-C5DA31ABBB9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62" creationId="{6D2FDB57-1BA8-4EC0-8E3A-FE01257AF9EF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64" creationId="{F9AF358A-3CAB-4654-A78F-16B1E91381F4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71" creationId="{DD106BBB-62AB-41F4-BE5C-4625F73792D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79" creationId="{AD3236B3-E41C-41C0-BD30-CC481AA9E936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82" creationId="{758B6A45-652E-4DDE-8CB1-18FEBA7C7418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87" creationId="{7D8BB16D-2E61-4DF9-A796-4AC25098CB5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02" creationId="{5B7E59AD-3699-41D4-9F7F-389243C4F61E}"/>
          </ac:grpSpMkLst>
        </pc:grpChg>
        <pc:grpChg chg="add del mod">
          <ac:chgData name="Xin Zhang (FA Talent)" userId="474f572f-8271-4f60-858e-cee871e0aec6" providerId="ADAL" clId="{3F71202C-CA5A-4F4E-AF8C-BB1CC3F0E996}" dt="2021-10-22T09:37:29.966" v="3906" actId="165"/>
          <ac:grpSpMkLst>
            <pc:docMk/>
            <pc:sldMk cId="3659766544" sldId="261"/>
            <ac:grpSpMk id="104" creationId="{0403DD2E-5F9E-4CCD-A9DF-81B5AA88688D}"/>
          </ac:grpSpMkLst>
        </pc:grpChg>
        <pc:grpChg chg="del mod topLvl">
          <ac:chgData name="Xin Zhang (FA Talent)" userId="474f572f-8271-4f60-858e-cee871e0aec6" providerId="ADAL" clId="{3F71202C-CA5A-4F4E-AF8C-BB1CC3F0E996}" dt="2021-10-22T09:37:35.877" v="3907" actId="478"/>
          <ac:grpSpMkLst>
            <pc:docMk/>
            <pc:sldMk cId="3659766544" sldId="261"/>
            <ac:grpSpMk id="107" creationId="{D48EA3BB-2173-40E5-B1F2-1474D8569D2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11" creationId="{6E47FE1F-8A3E-4C48-849A-02359BC3EBA9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5" creationId="{C14633CC-3D33-430B-91B9-5CD09B127FF2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8" creationId="{8964B9AB-6986-4ED9-8F41-29965A87B170}"/>
          </ac:grpSpMkLst>
        </pc:grpChg>
        <pc:picChg chg="add mod topLvl">
          <ac:chgData name="Xin Zhang (FA Talent)" userId="474f572f-8271-4f60-858e-cee871e0aec6" providerId="ADAL" clId="{3F71202C-CA5A-4F4E-AF8C-BB1CC3F0E996}" dt="2021-10-23T09:44:47.818" v="6722" actId="165"/>
          <ac:picMkLst>
            <pc:docMk/>
            <pc:sldMk cId="3659766544" sldId="261"/>
            <ac:picMk id="12" creationId="{BB2466AF-89E8-48D1-AD49-AF43C47B018D}"/>
          </ac:picMkLst>
        </pc:picChg>
        <pc:picChg chg="del">
          <ac:chgData name="Xin Zhang (FA Talent)" userId="474f572f-8271-4f60-858e-cee871e0aec6" providerId="ADAL" clId="{3F71202C-CA5A-4F4E-AF8C-BB1CC3F0E996}" dt="2021-10-22T07:07:23.709" v="2792" actId="478"/>
          <ac:picMkLst>
            <pc:docMk/>
            <pc:sldMk cId="3659766544" sldId="261"/>
            <ac:picMk id="52" creationId="{3D49C3DC-72CC-4080-ACE8-801C8E75F7A1}"/>
          </ac:picMkLst>
        </pc:picChg>
        <pc:picChg chg="del">
          <ac:chgData name="Xin Zhang (FA Talent)" userId="474f572f-8271-4f60-858e-cee871e0aec6" providerId="ADAL" clId="{3F71202C-CA5A-4F4E-AF8C-BB1CC3F0E996}" dt="2021-10-22T07:07:29.148" v="2793" actId="478"/>
          <ac:picMkLst>
            <pc:docMk/>
            <pc:sldMk cId="3659766544" sldId="261"/>
            <ac:picMk id="97" creationId="{1B5DD792-2FAD-40D3-A70D-FFC9757839AB}"/>
          </ac:picMkLst>
        </pc:picChg>
        <pc:picChg chg="add del mod ord">
          <ac:chgData name="Xin Zhang (FA Talent)" userId="474f572f-8271-4f60-858e-cee871e0aec6" providerId="ADAL" clId="{3F71202C-CA5A-4F4E-AF8C-BB1CC3F0E996}" dt="2021-10-22T09:36:34.027" v="3898" actId="478"/>
          <ac:picMkLst>
            <pc:docMk/>
            <pc:sldMk cId="3659766544" sldId="261"/>
            <ac:picMk id="99" creationId="{935E4685-74F5-4459-96CE-53F7699C8CAC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27" creationId="{8974F14B-1FFB-4EFA-9814-8371FF6CF8B2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30" creationId="{B25BDBEA-864F-4062-B19E-F83C20519D37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4:40.186" v="6719" actId="165"/>
        <pc:sldMkLst>
          <pc:docMk/>
          <pc:sldMk cId="3477428530" sldId="262"/>
        </pc:sldMkLst>
        <pc:spChg chg="add del mod ord">
          <ac:chgData name="Xin Zhang (FA Talent)" userId="474f572f-8271-4f60-858e-cee871e0aec6" providerId="ADAL" clId="{3F71202C-CA5A-4F4E-AF8C-BB1CC3F0E996}" dt="2021-10-22T07:18:38.305" v="2885" actId="700"/>
          <ac:spMkLst>
            <pc:docMk/>
            <pc:sldMk cId="3477428530" sldId="262"/>
            <ac:spMk id="2" creationId="{C57BA719-38FF-43C4-98EF-850CFDC56AD9}"/>
          </ac:spMkLst>
        </pc:spChg>
        <pc:spChg chg="mod ord">
          <ac:chgData name="Xin Zhang (FA Talent)" userId="474f572f-8271-4f60-858e-cee871e0aec6" providerId="ADAL" clId="{3F71202C-CA5A-4F4E-AF8C-BB1CC3F0E996}" dt="2021-10-22T07:48:09.433" v="3208" actId="20577"/>
          <ac:spMkLst>
            <pc:docMk/>
            <pc:sldMk cId="3477428530" sldId="262"/>
            <ac:spMk id="4" creationId="{519CDFD0-54D1-4883-AFD5-0CADBE1E50C4}"/>
          </ac:spMkLst>
        </pc:spChg>
        <pc:spChg chg="add mod ord">
          <ac:chgData name="Xin Zhang (FA Talent)" userId="474f572f-8271-4f60-858e-cee871e0aec6" providerId="ADAL" clId="{3F71202C-CA5A-4F4E-AF8C-BB1CC3F0E996}" dt="2021-10-22T07:31:26.779" v="3109" actId="700"/>
          <ac:spMkLst>
            <pc:docMk/>
            <pc:sldMk cId="3477428530" sldId="262"/>
            <ac:spMk id="5" creationId="{C992F508-C3D4-45F8-BC8A-FD4FF1AA6C9D}"/>
          </ac:spMkLst>
        </pc:spChg>
        <pc:spChg chg="del">
          <ac:chgData name="Xin Zhang (FA Talent)" userId="474f572f-8271-4f60-858e-cee871e0aec6" providerId="ADAL" clId="{3F71202C-CA5A-4F4E-AF8C-BB1CC3F0E996}" dt="2021-10-22T07:29:37.184" v="3094" actId="478"/>
          <ac:spMkLst>
            <pc:docMk/>
            <pc:sldMk cId="3477428530" sldId="262"/>
            <ac:spMk id="14" creationId="{CCCEE263-1F11-4243-93FE-859AD6043C43}"/>
          </ac:spMkLst>
        </pc:spChg>
        <pc:spChg chg="del mod topLvl">
          <ac:chgData name="Xin Zhang (FA Talent)" userId="474f572f-8271-4f60-858e-cee871e0aec6" providerId="ADAL" clId="{3F71202C-CA5A-4F4E-AF8C-BB1CC3F0E996}" dt="2021-10-22T07:29:28.376" v="3092" actId="478"/>
          <ac:spMkLst>
            <pc:docMk/>
            <pc:sldMk cId="3477428530" sldId="262"/>
            <ac:spMk id="21" creationId="{E3878026-5C80-4573-B519-D11BC8B820BB}"/>
          </ac:spMkLst>
        </pc:spChg>
        <pc:spChg chg="del mod topLvl">
          <ac:chgData name="Xin Zhang (FA Talent)" userId="474f572f-8271-4f60-858e-cee871e0aec6" providerId="ADAL" clId="{3F71202C-CA5A-4F4E-AF8C-BB1CC3F0E996}" dt="2021-10-22T07:29:27.715" v="3091" actId="478"/>
          <ac:spMkLst>
            <pc:docMk/>
            <pc:sldMk cId="3477428530" sldId="262"/>
            <ac:spMk id="22" creationId="{43C301ED-171E-42BF-A3C7-76E1767CCF0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6" creationId="{FA451BFE-37D8-47A7-BB7A-760DF6DE5FE9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7" creationId="{4D62C729-713C-4E92-9C2B-4936AC36275A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8" creationId="{7A27440E-726E-41DA-A1FD-098D882FB693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9" creationId="{A302D7CF-039D-413B-8755-D65DC8A225B2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1" creationId="{41839B91-3DFA-41C8-B161-0E4BD320D816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2" creationId="{7B7929CD-A6F6-45BA-AA93-3A71C2CAAA2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3" creationId="{0645E7AA-F484-4E52-B838-BB93CB60F848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34" creationId="{913352BA-94A0-4C9A-B06A-EA6F07EE0AD4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5" creationId="{8D51A8AA-242E-4716-A0D9-63F150D88C14}"/>
          </ac:spMkLst>
        </pc:spChg>
        <pc:spChg chg="del mod">
          <ac:chgData name="Xin Zhang (FA Talent)" userId="474f572f-8271-4f60-858e-cee871e0aec6" providerId="ADAL" clId="{3F71202C-CA5A-4F4E-AF8C-BB1CC3F0E996}" dt="2021-10-22T07:29:48.849" v="3097" actId="478"/>
          <ac:spMkLst>
            <pc:docMk/>
            <pc:sldMk cId="3477428530" sldId="262"/>
            <ac:spMk id="36" creationId="{B70568BD-FA21-4B52-8083-B8B56799FDA7}"/>
          </ac:spMkLst>
        </pc:spChg>
        <pc:spChg chg="del mod topLvl">
          <ac:chgData name="Xin Zhang (FA Talent)" userId="474f572f-8271-4f60-858e-cee871e0aec6" providerId="ADAL" clId="{3F71202C-CA5A-4F4E-AF8C-BB1CC3F0E996}" dt="2021-10-22T07:28:03.900" v="3039" actId="478"/>
          <ac:spMkLst>
            <pc:docMk/>
            <pc:sldMk cId="3477428530" sldId="262"/>
            <ac:spMk id="37" creationId="{679322FC-2CD1-451F-A298-9C4BF66B75EC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8" creationId="{4B083F0B-057F-4EAF-99A9-1D681360D58D}"/>
          </ac:spMkLst>
        </pc:spChg>
        <pc:spChg chg="del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9" creationId="{893BC7AD-610C-4A69-8B26-A39A1D4D6382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40" creationId="{B77F8FD2-A433-4092-92D4-8B40A75F9E95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41" creationId="{96B4801F-DBF9-4D71-BA46-AFBB312F0525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42" creationId="{6730A47C-391D-4E74-BFE1-C8866AFB11F2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4" creationId="{BDC2927B-ABD9-41A9-8B69-DA920A9EDBA6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45" creationId="{4BA579BE-73CA-42E7-8B13-0E2EE8C2812D}"/>
          </ac:spMkLst>
        </pc:spChg>
        <pc:spChg chg="add 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6" creationId="{52A3F48B-F820-440B-A164-1568F447E945}"/>
          </ac:spMkLst>
        </pc:spChg>
        <pc:spChg chg="del mod topLvl">
          <ac:chgData name="Xin Zhang (FA Talent)" userId="474f572f-8271-4f60-858e-cee871e0aec6" providerId="ADAL" clId="{3F71202C-CA5A-4F4E-AF8C-BB1CC3F0E996}" dt="2021-10-22T07:33:54.507" v="3113" actId="478"/>
          <ac:spMkLst>
            <pc:docMk/>
            <pc:sldMk cId="3477428530" sldId="262"/>
            <ac:spMk id="51" creationId="{0B4F40B0-CCB0-4239-8E29-5181BB5F9BD7}"/>
          </ac:spMkLst>
        </pc:spChg>
        <pc:spChg chg="mod or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52" creationId="{BE5A19A0-2B1E-455D-A3AD-77E200545788}"/>
          </ac:spMkLst>
        </pc:spChg>
        <pc:spChg chg="add 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4" creationId="{FC8A8FAE-5BE2-430F-8839-94C61B412AD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7" creationId="{DDDF8F89-F0DD-44E7-AA91-70652C65F7D2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1" creationId="{5F971EAF-087F-4F9B-BA77-64DD4C252E4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2" creationId="{38AC2494-B0A5-45CE-975C-E97521EC568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3" creationId="{EFB21799-4782-4A82-8904-BA56FD9C009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5" creationId="{BAD95308-ED72-42C2-9159-AE447753F85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6" creationId="{C9F1187C-1336-4B38-8C1F-0E1ACB3614D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7" creationId="{E662BEE1-B7C3-4715-AA27-E20955AA2FB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8" creationId="{BD9EC5CE-7EDE-4DD7-822B-CAADD0A1903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9" creationId="{54F0BC90-BC33-4935-9403-E11E34419D1E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0" creationId="{D1B90CE9-C05F-4543-8C4D-9A8D71E77A3C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1" creationId="{DB8DFE85-815E-43D7-B213-50CC85376E86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2" creationId="{B34FFAC0-894B-4CFA-8140-7D7DB40ABF15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3" creationId="{5AABB518-BC76-4F36-9E46-C0A420ADD6FF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5" creationId="{D9ECC779-0034-4EF4-8131-86F6B636866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9" creationId="{987E3999-D535-422D-9BD9-35ECCBF17FBB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0" creationId="{36D3AD15-8FC6-484E-8B1D-09E0DB4CAA3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1" creationId="{96FD6701-A8CC-414F-B04A-F21CD4F0BEE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3" creationId="{210BEEB5-8441-49BB-825D-FF8DF4C2D84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4" creationId="{3A63BB15-70C3-4218-921A-196692216FB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5" creationId="{D15CAF94-B467-4F04-8951-0436DB5F822E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6" creationId="{8D1AFB17-D704-42C9-8E2C-D2594AFAB7E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7" creationId="{8F7CDF36-47C5-49AC-8A7C-42FCD3961CDD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8" creationId="{79086863-DB9E-4C82-8630-B708B21E46D8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9" creationId="{06ADF097-4F60-4188-A241-F4EA7B0917B5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0" creationId="{39E17893-BE19-4321-BF10-01507AC6F0C3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1" creationId="{B38FA87C-8080-4912-A023-19E37BE0C86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3" creationId="{34E2E9B5-4045-4A8B-A7E2-E2264521E09C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7" creationId="{3FAAEC20-B3ED-4760-BF2B-28C82DC9278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8" creationId="{E08C0D4C-F312-4B3C-ACB7-F70E81C400C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9" creationId="{C83B6B51-229A-47FB-A5B8-FF3511F7C8B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1" creationId="{42C5AFE1-DA85-4CF1-A08F-77B42BF113F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2" creationId="{00FDB3FA-4B29-4BE2-9C7A-0B2322544492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3" creationId="{F79E145D-DE15-409C-AE10-A476CC71C6A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4" creationId="{77F82EB8-E2F6-4016-9787-6926848F498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5" creationId="{13D2BF4F-4C73-4512-A027-F3836585E49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6" creationId="{8DAA2D96-8498-4913-A28D-FAB33A0A0FA4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7" creationId="{013F7175-889C-414A-80E7-CA9D666E77D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8" creationId="{0A54F117-A8B4-4D25-B8D8-A9C691F84E0A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1" creationId="{8E41FA39-3676-46B3-AEB0-5D1E56EA852B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3" creationId="{69D54928-6C88-44A3-9129-A0AF66FAB3B0}"/>
          </ac:spMkLst>
        </pc:spChg>
        <pc:spChg chg="del mod topLvl">
          <ac:chgData name="Xin Zhang (FA Talent)" userId="474f572f-8271-4f60-858e-cee871e0aec6" providerId="ADAL" clId="{3F71202C-CA5A-4F4E-AF8C-BB1CC3F0E996}" dt="2021-10-22T08:00:55.742" v="3356" actId="478"/>
          <ac:spMkLst>
            <pc:docMk/>
            <pc:sldMk cId="3477428530" sldId="262"/>
            <ac:spMk id="117" creationId="{F0D15DF2-7113-44AC-BBB2-45AEF5801675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8" creationId="{E72658FE-601D-4439-82BD-1CDD6CAFCE23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19" creationId="{DFE5F23E-7236-46BC-98DC-634FDDD71ADA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1" creationId="{98068207-21FE-48D9-82A9-F01FA6183485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2" creationId="{481A8637-F083-4F35-8136-550A2E0FD63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3" creationId="{1DA18B0B-EF7D-4F61-ACD6-569BBA85582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4" creationId="{241D04F5-EC1F-4427-B88C-B1154DF7DCE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5" creationId="{A4D52A4B-4CFD-4827-9CEE-DEA6751F5E16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6" creationId="{FC7C8ADB-8B17-44E8-8B74-4B3C50C14EF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7" creationId="{024B7FCC-F74A-4604-8631-566BD74FBFF7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8" creationId="{53409ECB-E4C6-4EA5-A231-19E6C9AAC43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0" creationId="{CDAF3C19-3EAA-4D65-932B-40594608E0FA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2" creationId="{ED2A173F-1259-4078-B42F-F4A64077BE5B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36" creationId="{1E9D3BD4-2930-4D1E-B6EA-B22966AB6D5B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7" creationId="{542A26A3-C3E2-4E8D-94C2-73D4847EB63C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8" creationId="{B9D12DCB-F802-485B-813F-4894061B8820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0" creationId="{218838DE-B756-4014-9D27-E9F75195995F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1" creationId="{96A7D3E9-F753-4789-ACFE-70AE8AB3D7E4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2" creationId="{47D94BF9-A58C-40F5-9AA4-F1E7CC9CB21A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3" creationId="{02FD6032-76A1-462B-8625-C49870E9E22E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4" creationId="{BBC76987-A851-4241-99B6-07066D7AA8B5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5" creationId="{AC6B6A9E-5DF5-4B51-8B4C-49868DD49AD9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6" creationId="{E4ABD60B-63F4-4CD3-94A0-A8970413F8F8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7" creationId="{DD4E635D-82CE-42DA-B280-0F8F964516C6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49" creationId="{259C3DE2-F700-4C45-94AE-5461221BF89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1" creationId="{9E994A55-E9BC-467F-AF7D-D0BD745CFADD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55" creationId="{181CB5CB-99DD-4372-A824-C7291CF15DF4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6" creationId="{5A8E4553-3B62-459A-BF87-5632349EF0B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7" creationId="{809DC07F-6AF2-4AD2-8B4D-E051265C0F2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9" creationId="{2643EA57-B188-4B11-BB93-FB570F01C1D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0" creationId="{1DEC38AD-30DA-417C-B483-BAA435594455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1" creationId="{B1DAEAE5-AAA0-4206-9AE2-9A5A703835E8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2" creationId="{E26DA583-3208-447B-B1A6-DA6EB22D09E9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3" creationId="{E61D5D76-FBDA-40F7-9FDB-A5DFC837CCFE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4" creationId="{9AACEE12-344D-429B-A801-D0539AEB63F0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5" creationId="{960C2FF9-66CF-45CA-9856-92A602975C5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6" creationId="{6AD9006A-8F87-4FD7-90F7-8A40707A17F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1" creationId="{5A4A4530-B88C-4639-AA62-5B45755DC23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2" creationId="{037A159B-8ABE-4543-AB42-1A6B5AFDC95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3" creationId="{51FC123D-10A6-40EB-89A3-DAD6CE95D0B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5" creationId="{556BE431-5200-4137-9052-9836828F14BA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6" creationId="{1480CA58-C8E9-4F5E-A988-B1886814DF12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7" creationId="{B0F851D7-83DA-4238-94EC-54681B03125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8" creationId="{62501177-7710-4C89-A446-6173DDC52C6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9" creationId="{B46DC0A3-9742-4E55-A312-940BA893572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0" creationId="{6F04C3B9-B273-4263-9BCD-9D763F6B9B10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1" creationId="{4749C69D-6AFA-4C2E-B063-A5A2948A59E4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2" creationId="{B0D3A16F-097A-4A53-BAE1-AD115A12C02E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3" creationId="{B8AC8878-BBD4-4B6E-AA0E-551F335C5072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7" creationId="{31ED632A-CC66-4CC7-B0DA-E1F5E8CA0666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8" creationId="{39920943-3797-48A8-A56A-9CEB0971ED93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9" creationId="{8C89C39B-4043-4731-807A-832DBAD1940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0" creationId="{1122E21D-942E-48D2-B792-2FD2F97348D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1" creationId="{0546BE22-F207-4E17-B362-1292A3B6931B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2" creationId="{8EAE1BE3-EE82-4F37-85B0-4E99974EE5D8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3" creationId="{6E399311-9DE4-4C79-8326-33BBD1ED2B04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4" creationId="{0039F0D2-DB2C-4657-B114-82ED86E6BF88}"/>
          </ac:spMkLst>
        </pc:spChg>
        <pc:spChg chg="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195" creationId="{EB3C43C9-79D3-4332-9507-7577E393624A}"/>
          </ac:spMkLst>
        </pc:spChg>
        <pc:spChg chg="mod ord topLvl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6" creationId="{5B09E13F-FC50-49FF-8B05-2D220204DD7E}"/>
          </ac:spMkLst>
        </pc:spChg>
        <pc:spChg chg="del mod topLvl">
          <ac:chgData name="Xin Zhang (FA Talent)" userId="474f572f-8271-4f60-858e-cee871e0aec6" providerId="ADAL" clId="{3F71202C-CA5A-4F4E-AF8C-BB1CC3F0E996}" dt="2021-10-22T08:53:25.974" v="3674" actId="478"/>
          <ac:spMkLst>
            <pc:docMk/>
            <pc:sldMk cId="3477428530" sldId="262"/>
            <ac:spMk id="197" creationId="{7DD0E97F-AE7C-418E-8DC4-CEF58A29C606}"/>
          </ac:spMkLst>
        </pc:spChg>
        <pc:spChg chg="add mod ord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9" creationId="{96C466E0-8CD1-4E30-8A83-3A8506A27D18}"/>
          </ac:spMkLst>
        </pc:spChg>
        <pc:spChg chg="add mod ord">
          <ac:chgData name="Xin Zhang (FA Talent)" userId="474f572f-8271-4f60-858e-cee871e0aec6" providerId="ADAL" clId="{3F71202C-CA5A-4F4E-AF8C-BB1CC3F0E996}" dt="2021-10-22T09:26:32.988" v="3785" actId="1076"/>
          <ac:spMkLst>
            <pc:docMk/>
            <pc:sldMk cId="3477428530" sldId="262"/>
            <ac:spMk id="200" creationId="{491B024D-3602-4D1B-989A-E66968FFB095}"/>
          </ac:spMkLst>
        </pc:spChg>
        <pc:spChg chg="add mod ord">
          <ac:chgData name="Xin Zhang (FA Talent)" userId="474f572f-8271-4f60-858e-cee871e0aec6" providerId="ADAL" clId="{3F71202C-CA5A-4F4E-AF8C-BB1CC3F0E996}" dt="2021-10-22T09:23:22.520" v="3753" actId="14100"/>
          <ac:spMkLst>
            <pc:docMk/>
            <pc:sldMk cId="3477428530" sldId="262"/>
            <ac:spMk id="201" creationId="{6F2866B8-ED5E-433D-8056-59A8A4CAB753}"/>
          </ac:spMkLst>
        </pc:spChg>
        <pc:spChg chg="mod topLvl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05" creationId="{68A8FD38-CED1-48FB-9A0C-4E521CCF0D83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6" creationId="{D267D674-BDED-403C-A672-A8EA45A1B2A0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7" creationId="{A04661F6-B7BA-4C37-993A-9B7D4BA50E0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09" creationId="{BEB6C236-A306-41D7-B0FC-6B86EF60316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0" creationId="{51FBD857-11EE-46E5-8526-0EBF6A253444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1" creationId="{DA92331E-4806-459C-A10B-57F82EF8ED6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2" creationId="{D54D8C48-BB76-422D-8BD0-E1C487CA6AA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3" creationId="{6032F590-EC99-4B9D-8FC5-74957AD202C1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4" creationId="{F8C10CBA-450E-4DA3-96F2-DE2DBF716000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5" creationId="{8AA3F541-8705-466E-A401-7C362DFED9F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6" creationId="{98EC7ACA-1560-4402-BED7-B8E4E2B96EC1}"/>
          </ac:spMkLst>
        </pc:spChg>
        <pc:spChg chg="add mod ord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17" creationId="{6BAEC3DB-7148-4895-A116-3AE904FC6022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19" creationId="{6C54AEB5-06CE-45EE-967E-C2F5F59111D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1" creationId="{DC636586-ED16-4C91-85A7-8819194959D3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2" creationId="{8A764E9F-8986-4981-820A-1005470C62C0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3" creationId="{E40EB19B-1B85-413E-8548-0B6DBA2613A7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4" creationId="{7C3C3CD9-05BC-4DE7-A37E-29544D8BC83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5" creationId="{E1F2A62A-8E7A-4C84-9343-8BA90BEAB1D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6" creationId="{7B478064-85E9-4B0A-B023-198012D12B3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7" creationId="{DB05E5C0-5B5B-4FBD-B978-C2856362E386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8" creationId="{48A889D4-15D7-4866-8815-E645711241C4}"/>
          </ac:spMkLst>
        </pc:spChg>
        <pc:spChg chg="add 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3F71202C-CA5A-4F4E-AF8C-BB1CC3F0E996}" dt="2021-10-22T07:26:01.221" v="2985" actId="165"/>
          <ac:grpSpMkLst>
            <pc:docMk/>
            <pc:sldMk cId="3477428530" sldId="262"/>
            <ac:grpSpMk id="8" creationId="{80EB83D5-6AE8-40AD-8D57-EFA22EFFC8C3}"/>
          </ac:grpSpMkLst>
        </pc:grpChg>
        <pc:grpChg chg="add mod">
          <ac:chgData name="Xin Zhang (FA Talent)" userId="474f572f-8271-4f60-858e-cee871e0aec6" providerId="ADAL" clId="{3F71202C-CA5A-4F4E-AF8C-BB1CC3F0E996}" dt="2021-10-22T07:26:34.732" v="2995" actId="164"/>
          <ac:grpSpMkLst>
            <pc:docMk/>
            <pc:sldMk cId="3477428530" sldId="262"/>
            <ac:grpSpMk id="9" creationId="{B81DE90E-E563-4B3D-B96A-3839DDDCF89A}"/>
          </ac:grpSpMkLst>
        </pc:grpChg>
        <pc:grpChg chg="add del mod">
          <ac:chgData name="Xin Zhang (FA Talent)" userId="474f572f-8271-4f60-858e-cee871e0aec6" providerId="ADAL" clId="{3F71202C-CA5A-4F4E-AF8C-BB1CC3F0E996}" dt="2021-10-22T07:28:03.900" v="3039" actId="478"/>
          <ac:grpSpMkLst>
            <pc:docMk/>
            <pc:sldMk cId="3477428530" sldId="262"/>
            <ac:grpSpMk id="10" creationId="{DFA15BE5-2DCA-4F36-A356-0BDE3DBF0120}"/>
          </ac:grpSpMkLst>
        </pc:grpChg>
        <pc:grpChg chg="add mod">
          <ac:chgData name="Xin Zhang (FA Talent)" userId="474f572f-8271-4f60-858e-cee871e0aec6" providerId="ADAL" clId="{3F71202C-CA5A-4F4E-AF8C-BB1CC3F0E996}" dt="2021-10-22T07:26:42.003" v="2998" actId="164"/>
          <ac:grpSpMkLst>
            <pc:docMk/>
            <pc:sldMk cId="3477428530" sldId="262"/>
            <ac:grpSpMk id="11" creationId="{FD69C5B6-CD57-4F60-9E92-F9F57998B6BB}"/>
          </ac:grpSpMkLst>
        </pc:grpChg>
        <pc:grpChg chg="add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" creationId="{64D5225B-FC5B-4C1E-9A50-C7254B55C5E6}"/>
          </ac:grpSpMkLst>
        </pc:grpChg>
        <pc:grpChg chg="add del mod topLvl">
          <ac:chgData name="Xin Zhang (FA Talent)" userId="474f572f-8271-4f60-858e-cee871e0aec6" providerId="ADAL" clId="{3F71202C-CA5A-4F4E-AF8C-BB1CC3F0E996}" dt="2021-10-22T07:28:31.395" v="3075" actId="165"/>
          <ac:grpSpMkLst>
            <pc:docMk/>
            <pc:sldMk cId="3477428530" sldId="262"/>
            <ac:grpSpMk id="13" creationId="{58AB9C11-064F-4B3E-B27C-8B01C349DC98}"/>
          </ac:grpSpMkLst>
        </pc:grpChg>
        <pc:grpChg chg="add del mod">
          <ac:chgData name="Xin Zhang (FA Talent)" userId="474f572f-8271-4f60-858e-cee871e0aec6" providerId="ADAL" clId="{3F71202C-CA5A-4F4E-AF8C-BB1CC3F0E996}" dt="2021-10-22T07:28:30.917" v="3074" actId="165"/>
          <ac:grpSpMkLst>
            <pc:docMk/>
            <pc:sldMk cId="3477428530" sldId="262"/>
            <ac:grpSpMk id="15" creationId="{7F92D9CE-806C-46F2-9D05-029CBE33FCED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3.405" v="3354" actId="165"/>
          <ac:grpSpMkLst>
            <pc:docMk/>
            <pc:sldMk cId="3477428530" sldId="262"/>
            <ac:grpSpMk id="16" creationId="{4C46B9B1-3B98-416F-AFFF-C4DC2ACBB6AA}"/>
          </ac:grpSpMkLst>
        </pc:grpChg>
        <pc:grpChg chg="add mod">
          <ac:chgData name="Xin Zhang (FA Talent)" userId="474f572f-8271-4f60-858e-cee871e0aec6" providerId="ADAL" clId="{3F71202C-CA5A-4F4E-AF8C-BB1CC3F0E996}" dt="2021-10-22T07:28:42.276" v="3080" actId="164"/>
          <ac:grpSpMkLst>
            <pc:docMk/>
            <pc:sldMk cId="3477428530" sldId="262"/>
            <ac:grpSpMk id="17" creationId="{398AA161-F98E-461E-8253-0D90AC3926B9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0" creationId="{6134A0B9-B08E-473A-B968-37D236BB1FD5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3" creationId="{8564BC80-F1CB-45B1-BB4C-5DA7F824083F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4" creationId="{A8345815-15A6-4204-B12F-D4D845489F0A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5" creationId="{7206D857-0630-4F04-868B-B16301AE3200}"/>
          </ac:grpSpMkLst>
        </pc:grpChg>
        <pc:grpChg chg="add 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43" creationId="{862C5F27-4FC2-462E-B298-46A167D49D8B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47" creationId="{F31F5377-86D1-49AA-80D0-1954F16C8295}"/>
          </ac:grpSpMkLst>
        </pc:grpChg>
        <pc:grpChg chg="add del mod">
          <ac:chgData name="Xin Zhang (FA Talent)" userId="474f572f-8271-4f60-858e-cee871e0aec6" providerId="ADAL" clId="{3F71202C-CA5A-4F4E-AF8C-BB1CC3F0E996}" dt="2021-10-22T07:29:21.259" v="3089" actId="165"/>
          <ac:grpSpMkLst>
            <pc:docMk/>
            <pc:sldMk cId="3477428530" sldId="262"/>
            <ac:grpSpMk id="48" creationId="{EA344069-5091-4FF6-B8FB-C5C686BEC763}"/>
          </ac:grpSpMkLst>
        </pc:grpChg>
        <pc:grpChg chg="add del mod">
          <ac:chgData name="Xin Zhang (FA Talent)" userId="474f572f-8271-4f60-858e-cee871e0aec6" providerId="ADAL" clId="{3F71202C-CA5A-4F4E-AF8C-BB1CC3F0E996}" dt="2021-10-22T07:38:05.692" v="3148" actId="165"/>
          <ac:grpSpMkLst>
            <pc:docMk/>
            <pc:sldMk cId="3477428530" sldId="262"/>
            <ac:grpSpMk id="49" creationId="{810A703F-8AD8-40E4-856B-04CF2257E8FC}"/>
          </ac:grpSpMkLst>
        </pc:grpChg>
        <pc:grpChg chg="add del mod">
          <ac:chgData name="Xin Zhang (FA Talent)" userId="474f572f-8271-4f60-858e-cee871e0aec6" providerId="ADAL" clId="{3F71202C-CA5A-4F4E-AF8C-BB1CC3F0E996}" dt="2021-10-22T07:33:51.963" v="3111" actId="165"/>
          <ac:grpSpMkLst>
            <pc:docMk/>
            <pc:sldMk cId="3477428530" sldId="262"/>
            <ac:grpSpMk id="50" creationId="{079001FA-3F69-4A1D-A3D0-17FC87F28945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53" creationId="{A408FEF8-BE5D-4519-88F4-082DA071BA9B}"/>
          </ac:grpSpMkLst>
        </pc:grpChg>
        <pc:grpChg chg="add 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5" creationId="{89036282-2E8C-461A-B300-0A874B44C273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8" creationId="{23F210C2-9836-4F0B-837B-1288F925C05F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9" creationId="{2B37F446-A3C7-4105-BB6D-8E67F6432541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0" creationId="{14F2B53E-2004-4CDA-9526-32158467CB56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4" creationId="{38B6460D-EE81-401F-B1C7-A57E1AF010F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4" creationId="{6AB2726D-724B-4B04-916F-52D52CC24A02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6" creationId="{6E5B9853-FD62-466F-8261-32B7BBA7DEE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7" creationId="{89FE97AE-1F28-4765-A038-B49105E148EB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8" creationId="{3D428980-7434-4BEB-9A1E-36098B0CC0AA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82" creationId="{4A0617DC-9865-4682-9AC8-9AB75315A5E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2" creationId="{7BF93DB7-0DC3-4ED4-BB13-905F8B165A0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4" creationId="{33D40DEC-15FF-47D2-9F35-99012AC0A475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5" creationId="{C4726479-37AF-460E-A69C-C210128A4D1F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6" creationId="{C9906415-A738-4E38-A7C5-561EA6B9B370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100" creationId="{113E601A-45FF-4264-A215-B4F731C8E1AE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09" creationId="{69DFD3D1-9A08-46FC-918E-E33FCCF580DB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10" creationId="{212D518C-0D23-4A1E-BA36-D87371851E3F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12" creationId="{7490B082-0732-4DED-8612-10EFCD3C072B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14" creationId="{9405455C-6C7B-4F1C-8962-D372B3CB7B56}"/>
          </ac:grpSpMkLst>
        </pc:grpChg>
        <pc:grpChg chg="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15" creationId="{727A8370-75BE-4760-8528-E70B660CF865}"/>
          </ac:grpSpMkLst>
        </pc:grpChg>
        <pc:grpChg chg="del mod topLvl">
          <ac:chgData name="Xin Zhang (FA Talent)" userId="474f572f-8271-4f60-858e-cee871e0aec6" providerId="ADAL" clId="{3F71202C-CA5A-4F4E-AF8C-BB1CC3F0E996}" dt="2021-10-22T08:00:43.810" v="3355" actId="165"/>
          <ac:grpSpMkLst>
            <pc:docMk/>
            <pc:sldMk cId="3477428530" sldId="262"/>
            <ac:grpSpMk id="116" creationId="{2560DE4D-EE1A-44F9-8554-3F5D7EF5464E}"/>
          </ac:grpSpMkLst>
        </pc:grpChg>
        <pc:grpChg chg="mod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0" creationId="{C3B7FCCA-BEA6-4876-B89B-B43465FE28FD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29" creationId="{6711C0FB-E371-45D3-8316-AF4A4A901186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31" creationId="{43947388-BCA6-49F0-8EDC-83BFC2A87B0C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33" creationId="{6D821DC0-8B29-4026-8AA3-4E1E29D7E70B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4" creationId="{CEDB4FDC-5E3B-486D-B067-62F46E60612E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5" creationId="{D411E9B2-5DEE-4D94-A9C0-A63C9364A78F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39" creationId="{ADD5126D-8EC0-44CD-A392-A69496C605E3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48" creationId="{B6294805-B7E1-4E0F-8314-FEC00F0AFB79}"/>
          </ac:grpSpMkLst>
        </pc:grpChg>
        <pc:grpChg chg="del mod topLvl">
          <ac:chgData name="Xin Zhang (FA Talent)" userId="474f572f-8271-4f60-858e-cee871e0aec6" providerId="ADAL" clId="{3F71202C-CA5A-4F4E-AF8C-BB1CC3F0E996}" dt="2021-10-22T07:39:08.813" v="3162" actId="165"/>
          <ac:grpSpMkLst>
            <pc:docMk/>
            <pc:sldMk cId="3477428530" sldId="262"/>
            <ac:grpSpMk id="150" creationId="{37EFC906-E785-4B31-9880-287974FBEFBA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2" creationId="{8508E2FD-9574-4BBA-B525-D0744CB61248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53" creationId="{E469CC23-C7E2-444C-A846-A4F86A44F8E1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54" creationId="{2EE716FF-D090-45C3-BE42-BA29B3131F0A}"/>
          </ac:grpSpMkLst>
        </pc:grpChg>
        <pc:grpChg chg="mod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8" creationId="{32BC05A7-1EF0-4945-8C72-FDFC55EEAAEA}"/>
          </ac:grpSpMkLst>
        </pc:grpChg>
        <pc:grpChg chg="add del mod">
          <ac:chgData name="Xin Zhang (FA Talent)" userId="474f572f-8271-4f60-858e-cee871e0aec6" providerId="ADAL" clId="{3F71202C-CA5A-4F4E-AF8C-BB1CC3F0E996}" dt="2021-10-22T07:39:08.379" v="3160" actId="165"/>
          <ac:grpSpMkLst>
            <pc:docMk/>
            <pc:sldMk cId="3477428530" sldId="262"/>
            <ac:grpSpMk id="167" creationId="{AE27679E-1D10-4F98-869C-233E76AC22D9}"/>
          </ac:grpSpMkLst>
        </pc:grpChg>
        <pc:grpChg chg="add mod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68" creationId="{B95290C4-437B-4986-9738-0350E2E9CFCC}"/>
          </ac:grpSpMkLst>
        </pc:grpChg>
        <pc:grpChg chg="add del mod">
          <ac:chgData name="Xin Zhang (FA Talent)" userId="474f572f-8271-4f60-858e-cee871e0aec6" providerId="ADAL" clId="{3F71202C-CA5A-4F4E-AF8C-BB1CC3F0E996}" dt="2021-10-22T08:42:27.800" v="3640" actId="478"/>
          <ac:grpSpMkLst>
            <pc:docMk/>
            <pc:sldMk cId="3477428530" sldId="262"/>
            <ac:grpSpMk id="169" creationId="{9625942E-BB93-4853-8E1C-9ECA6D6ACC5D}"/>
          </ac:grpSpMkLst>
        </pc:grpChg>
        <pc:grpChg chg="add del mod">
          <ac:chgData name="Xin Zhang (FA Talent)" userId="474f572f-8271-4f60-858e-cee871e0aec6" providerId="ADAL" clId="{3F71202C-CA5A-4F4E-AF8C-BB1CC3F0E996}" dt="2021-10-22T08:52:25.761" v="3661"/>
          <ac:grpSpMkLst>
            <pc:docMk/>
            <pc:sldMk cId="3477428530" sldId="262"/>
            <ac:grpSpMk id="170" creationId="{BCBBFB5C-411B-4C7E-A51F-8504D168B740}"/>
          </ac:grpSpMkLst>
        </pc:grpChg>
        <pc:grpChg chg="mod">
          <ac:chgData name="Xin Zhang (FA Talent)" userId="474f572f-8271-4f60-858e-cee871e0aec6" providerId="ADAL" clId="{3F71202C-CA5A-4F4E-AF8C-BB1CC3F0E996}" dt="2021-10-22T08:52:23.246" v="3660"/>
          <ac:grpSpMkLst>
            <pc:docMk/>
            <pc:sldMk cId="3477428530" sldId="262"/>
            <ac:grpSpMk id="174" creationId="{76839811-7DCE-492E-B4A7-8D4498BE2055}"/>
          </ac:grpSpMkLst>
        </pc:grpChg>
        <pc:grpChg chg="add del mod">
          <ac:chgData name="Xin Zhang (FA Talent)" userId="474f572f-8271-4f60-858e-cee871e0aec6" providerId="ADAL" clId="{3F71202C-CA5A-4F4E-AF8C-BB1CC3F0E996}" dt="2021-10-22T08:53:20.466" v="3671" actId="165"/>
          <ac:grpSpMkLst>
            <pc:docMk/>
            <pc:sldMk cId="3477428530" sldId="262"/>
            <ac:grpSpMk id="184" creationId="{7735231B-90EC-4644-8322-1F1937CEE12C}"/>
          </ac:grpSpMkLst>
        </pc:grpChg>
        <pc:grpChg chg="del mod topLvl">
          <ac:chgData name="Xin Zhang (FA Talent)" userId="474f572f-8271-4f60-858e-cee871e0aec6" providerId="ADAL" clId="{3F71202C-CA5A-4F4E-AF8C-BB1CC3F0E996}" dt="2021-10-22T08:53:23.843" v="3673" actId="165"/>
          <ac:grpSpMkLst>
            <pc:docMk/>
            <pc:sldMk cId="3477428530" sldId="262"/>
            <ac:grpSpMk id="185" creationId="{3A33239C-F4D9-4597-B4CF-CD05373EE183}"/>
          </ac:grpSpMkLst>
        </pc:grpChg>
        <pc:grpChg chg="del mod topLvl">
          <ac:chgData name="Xin Zhang (FA Talent)" userId="474f572f-8271-4f60-858e-cee871e0aec6" providerId="ADAL" clId="{3F71202C-CA5A-4F4E-AF8C-BB1CC3F0E996}" dt="2021-10-22T08:53:22.277" v="3672" actId="478"/>
          <ac:grpSpMkLst>
            <pc:docMk/>
            <pc:sldMk cId="3477428530" sldId="262"/>
            <ac:grpSpMk id="186" creationId="{BDDCB1FA-9413-4785-9076-22195E88D60C}"/>
          </ac:grpSpMkLst>
        </pc:grpChg>
        <pc:grpChg chg="add del mod">
          <ac:chgData name="Xin Zhang (FA Talent)" userId="474f572f-8271-4f60-858e-cee871e0aec6" providerId="ADAL" clId="{3F71202C-CA5A-4F4E-AF8C-BB1CC3F0E996}" dt="2021-10-22T09:21:09.817" v="3730" actId="165"/>
          <ac:grpSpMkLst>
            <pc:docMk/>
            <pc:sldMk cId="3477428530" sldId="262"/>
            <ac:grpSpMk id="204" creationId="{9C506617-9EC8-4989-93ED-88F5E89B3B4F}"/>
          </ac:grpSpMkLst>
        </pc:grpChg>
        <pc:grpChg chg="del mod topLvl">
          <ac:chgData name="Xin Zhang (FA Talent)" userId="474f572f-8271-4f60-858e-cee871e0aec6" providerId="ADAL" clId="{3F71202C-CA5A-4F4E-AF8C-BB1CC3F0E996}" dt="2021-10-22T09:21:12.666" v="3731" actId="478"/>
          <ac:grpSpMkLst>
            <pc:docMk/>
            <pc:sldMk cId="3477428530" sldId="262"/>
            <ac:grpSpMk id="208" creationId="{B3348775-F1D2-4AE1-BF23-DEE807198DA3}"/>
          </ac:grpSpMkLst>
        </pc:grpChg>
        <pc:grpChg chg="add del mod">
          <ac:chgData name="Xin Zhang (FA Talent)" userId="474f572f-8271-4f60-858e-cee871e0aec6" providerId="ADAL" clId="{3F71202C-CA5A-4F4E-AF8C-BB1CC3F0E996}" dt="2021-10-22T09:25:39.272" v="3769" actId="478"/>
          <ac:grpSpMkLst>
            <pc:docMk/>
            <pc:sldMk cId="3477428530" sldId="262"/>
            <ac:grpSpMk id="218" creationId="{5DF26800-602E-4E88-A3EA-D63796CC91B0}"/>
          </ac:grpSpMkLst>
        </pc:grpChg>
        <pc:grpChg chg="mod">
          <ac:chgData name="Xin Zhang (FA Talent)" userId="474f572f-8271-4f60-858e-cee871e0aec6" providerId="ADAL" clId="{3F71202C-CA5A-4F4E-AF8C-BB1CC3F0E996}" dt="2021-10-22T09:25:18.720" v="3767"/>
          <ac:grpSpMkLst>
            <pc:docMk/>
            <pc:sldMk cId="3477428530" sldId="262"/>
            <ac:grpSpMk id="220" creationId="{95FB03A4-B00B-42FE-B6A4-B7EEF46B1EFD}"/>
          </ac:grpSpMkLst>
        </pc:grpChg>
        <pc:grpChg chg="add del mod">
          <ac:chgData name="Xin Zhang (FA Talent)" userId="474f572f-8271-4f60-858e-cee871e0aec6" providerId="ADAL" clId="{3F71202C-CA5A-4F4E-AF8C-BB1CC3F0E996}" dt="2021-10-23T09:44:40.186" v="6719" actId="165"/>
          <ac:grpSpMkLst>
            <pc:docMk/>
            <pc:sldMk cId="3477428530" sldId="262"/>
            <ac:grpSpMk id="230" creationId="{436CE5C0-A104-43E0-B587-3419FA4DDC78}"/>
          </ac:grpSpMkLst>
        </pc:grpChg>
        <pc:picChg chg="del">
          <ac:chgData name="Xin Zhang (FA Talent)" userId="474f572f-8271-4f60-858e-cee871e0aec6" providerId="ADAL" clId="{3F71202C-CA5A-4F4E-AF8C-BB1CC3F0E996}" dt="2021-10-22T06:23:07.372" v="2378" actId="478"/>
          <ac:picMkLst>
            <pc:docMk/>
            <pc:sldMk cId="3477428530" sldId="262"/>
            <ac:picMk id="3" creationId="{939B919F-E22E-4DE7-9A5B-1DE11F6CECD4}"/>
          </ac:picMkLst>
        </pc:picChg>
        <pc:picChg chg="add del mod ord">
          <ac:chgData name="Xin Zhang (FA Talent)" userId="474f572f-8271-4f60-858e-cee871e0aec6" providerId="ADAL" clId="{3F71202C-CA5A-4F4E-AF8C-BB1CC3F0E996}" dt="2021-10-22T07:24:43.139" v="2966" actId="21"/>
          <ac:picMkLst>
            <pc:docMk/>
            <pc:sldMk cId="3477428530" sldId="262"/>
            <ac:picMk id="7" creationId="{1CE233E9-D2CF-49EB-9E6D-9C57EC7BC763}"/>
          </ac:picMkLst>
        </pc:picChg>
        <pc:picChg chg="add del mod modVis">
          <ac:chgData name="Xin Zhang (FA Talent)" userId="474f572f-8271-4f60-858e-cee871e0aec6" providerId="ADAL" clId="{3F71202C-CA5A-4F4E-AF8C-BB1CC3F0E996}" dt="2021-10-22T07:23:35.416" v="2949"/>
          <ac:picMkLst>
            <pc:docMk/>
            <pc:sldMk cId="3477428530" sldId="262"/>
            <ac:picMk id="18" creationId="{7E233ED9-3E91-4A6A-A748-BCEA50D97297}"/>
          </ac:picMkLst>
        </pc:picChg>
        <pc:picChg chg="add del mod ord">
          <ac:chgData name="Xin Zhang (FA Talent)" userId="474f572f-8271-4f60-858e-cee871e0aec6" providerId="ADAL" clId="{3F71202C-CA5A-4F4E-AF8C-BB1CC3F0E996}" dt="2021-10-22T07:26:47.176" v="3001" actId="21"/>
          <ac:picMkLst>
            <pc:docMk/>
            <pc:sldMk cId="3477428530" sldId="262"/>
            <ac:picMk id="19" creationId="{BEB43445-BFAB-4EBC-83C4-B0C399EB195E}"/>
          </ac:picMkLst>
        </pc:picChg>
        <pc:picChg chg="del mod">
          <ac:chgData name="Xin Zhang (FA Talent)" userId="474f572f-8271-4f60-858e-cee871e0aec6" providerId="ADAL" clId="{3F71202C-CA5A-4F4E-AF8C-BB1CC3F0E996}" dt="2021-10-22T07:29:37.889" v="3095" actId="478"/>
          <ac:picMkLst>
            <pc:docMk/>
            <pc:sldMk cId="3477428530" sldId="262"/>
            <ac:picMk id="30" creationId="{0DAABB75-F12F-4B31-8DFE-CD0E5F0D7F0C}"/>
          </ac:picMkLst>
        </pc:picChg>
        <pc:picChg chg="del mod">
          <ac:chgData name="Xin Zhang (FA Talent)" userId="474f572f-8271-4f60-858e-cee871e0aec6" providerId="ADAL" clId="{3F71202C-CA5A-4F4E-AF8C-BB1CC3F0E996}" dt="2021-10-22T07:29:35.947" v="3093" actId="478"/>
          <ac:picMkLst>
            <pc:docMk/>
            <pc:sldMk cId="3477428530" sldId="262"/>
            <ac:picMk id="56" creationId="{8225AED7-441F-4C80-B290-ECFF086E0B91}"/>
          </ac:picMkLst>
        </pc:picChg>
        <pc:picChg chg="add del mod">
          <ac:chgData name="Xin Zhang (FA Talent)" userId="474f572f-8271-4f60-858e-cee871e0aec6" providerId="ADAL" clId="{3F71202C-CA5A-4F4E-AF8C-BB1CC3F0E996}" dt="2021-10-22T09:20:43.238" v="3726" actId="478"/>
          <ac:picMkLst>
            <pc:docMk/>
            <pc:sldMk cId="3477428530" sldId="262"/>
            <ac:picMk id="198" creationId="{591AEB8D-491C-4636-826D-F3E5E4983BD9}"/>
          </ac:picMkLst>
        </pc:picChg>
        <pc:picChg chg="add mod ord modCrop">
          <ac:chgData name="Xin Zhang (FA Talent)" userId="474f572f-8271-4f60-858e-cee871e0aec6" providerId="ADAL" clId="{3F71202C-CA5A-4F4E-AF8C-BB1CC3F0E996}" dt="2021-10-22T09:22:38.806" v="3749" actId="732"/>
          <ac:picMkLst>
            <pc:docMk/>
            <pc:sldMk cId="3477428530" sldId="262"/>
            <ac:picMk id="203" creationId="{B3C9E725-56F4-451B-8078-3CD55E091C46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10:02.063" v="5487" actId="207"/>
        <pc:sldMkLst>
          <pc:docMk/>
          <pc:sldMk cId="693008337" sldId="26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2" creationId="{406F07BE-A110-4D16-B09C-3A22263E81C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3" creationId="{F08EDFA4-97E9-431A-AAAC-39DDDBD04D5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1" creationId="{C3E6D29D-B15D-470D-8D99-28E07A9D814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3" creationId="{111381DD-238F-421D-A76D-F249FA0CF22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6" creationId="{6E28BAD7-1F66-40AB-8958-EF9AAD539848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27" creationId="{AEAD5AF6-48A7-4B69-8FF5-9D28994A37BC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8" creationId="{F11D4F78-EF58-4E38-9560-1664F3BD5750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9" creationId="{727957E8-1920-4FDB-8C80-B1C3DCD637AA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31" creationId="{25E0730C-8410-484D-901E-641C93A3B814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3" creationId="{AFFAF104-605F-44CE-B9DF-DD70255AEBA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4" creationId="{8C511EE9-95F5-4725-9F03-D66D28E160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5" creationId="{D202ACCF-F732-4B9B-94A9-95742F2C1C3A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7" creationId="{88ABD9DC-DBF5-4890-85A2-8385E4A9341E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8" creationId="{D1FD3B5A-032D-432C-852C-2038D59ED64D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9" creationId="{E04C11B7-FE65-42F2-8398-080A0C676264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41" creationId="{2E6F5DB1-91A8-4D42-B10F-28598F7CA2D0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42" creationId="{82750E31-9E5F-422A-A32D-EBEA8AFA45C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4" creationId="{BB6528A8-B48A-49E7-A521-7469AF8F54AD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5" creationId="{9CC0B9CD-3E83-4929-981E-01E7A3307647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6" creationId="{C9634898-14E3-42B3-88F5-B89C8394D9C2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7" creationId="{D8805222-9531-4417-86E0-F32F5433FFD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8" creationId="{8A67F049-334C-4EEB-BFD6-A1CE320DBA5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9" creationId="{D2D41556-A2E2-414C-A29F-BD310A190DC6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0" creationId="{7C5A8367-A0F3-4048-AF78-3BEB97D7EED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1" creationId="{225F996F-3795-4594-9DCE-26A18F9F13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2" creationId="{4FBA8AFA-AB81-4F5F-90CF-8C938040B40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3" creationId="{B85313F5-CBC7-4838-9A7A-B28AF21796F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4" creationId="{8B9ADB8A-C477-48EC-9062-1A46D7AC730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5" creationId="{56EC9C99-7123-4FD1-AD26-877E0FE498A9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6" creationId="{E24AB51C-64B9-4BAF-BA37-7A5BA8A5B9E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7" creationId="{70CC62C2-EF92-4D7E-BF94-48ECCBE1577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8" creationId="{D895684D-ED92-4568-AAAB-D3E8A1CAFF1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9" creationId="{BAD52ADA-B494-4332-8B93-B12CF45E61B2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60" creationId="{D4C34B0A-5210-4AAD-BFB0-3C173718D7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2" creationId="{E87999E8-243C-432F-A451-499DFB777421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3" creationId="{5D0A9E3F-5D8E-467A-9197-E6FD2E6E757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4" creationId="{925E6A55-E213-4185-9B7A-E1E42E40C240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5" creationId="{54B2C5E9-BE46-4BE6-BA16-92C752DDFF1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6" creationId="{B5077557-52BE-4EB1-B52F-BBCCBF0948F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7" creationId="{395D87AA-F5A5-432C-BBA8-0530257549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8" creationId="{0EF919B2-9896-4F48-AF4C-7A0247FD4B2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9" creationId="{71F7C601-CA40-489F-92F8-0E2D5F8C55A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0" creationId="{CD12D641-CAB9-4277-8902-F1C9EC85F063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2" creationId="{FC5D492A-BC61-4C4D-877D-A8346592B2C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3" creationId="{3C9FBBC5-9AA0-4AAF-8E76-E0DF9A70209D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4" creationId="{80BFA3C0-254F-4388-887D-301509403EE5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5" creationId="{45C6A5FD-7588-4B61-8936-9B336DC6EDE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6" creationId="{8A9C02C7-3E1F-410D-88F8-69B665D8FA58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7" creationId="{0FD0125C-B9E0-4052-9978-77AF4B4F6BD1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8" creationId="{F63EB043-DC89-4378-BB64-9B5FC4C6C55C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9" creationId="{2CA7FEEB-3016-4EA5-A67A-39CFB3BCCDF3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4" creationId="{9E68F352-2C03-4E93-9064-870974D6BD2A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5" creationId="{38C365A6-DB9A-4A4B-87B4-B387CF40713D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9" creationId="{8475A6BB-0739-43D6-A59B-D487226CC0A4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1" creationId="{690939BB-A500-4363-A3D1-7B41E8E4AF0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2" creationId="{046968BA-080D-434A-8AD5-08BE55A4B12E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4" creationId="{F0DE7C31-9F76-4068-8D7E-4571169693F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5" creationId="{A35ED91E-8DFF-4113-A5A6-4B5E50073535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7" creationId="{6744835B-302E-4038-8685-7F461727068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8" creationId="{2CB4782E-061B-4E72-8B15-8A2FDBA9A50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0" creationId="{17A7C5E3-45F5-4F31-A342-0D1D3984E3C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" creationId="{B86436F5-40C8-4CC1-ABED-92EC310AAC10}"/>
          </ac:grpSpMkLst>
        </pc:grpChg>
        <pc:grpChg chg="add del mod">
          <ac:chgData name="Xin Zhang (FA Talent)" userId="474f572f-8271-4f60-858e-cee871e0aec6" providerId="ADAL" clId="{3F71202C-CA5A-4F4E-AF8C-BB1CC3F0E996}" dt="2021-10-23T06:14:12.549" v="4561" actId="165"/>
          <ac:grpSpMkLst>
            <pc:docMk/>
            <pc:sldMk cId="693008337" sldId="264"/>
            <ac:grpSpMk id="20" creationId="{05CBE8EB-270E-43F4-BEEA-E197A63BB881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24" creationId="{43CFCF26-0792-4044-8CEA-57DFCCAF9FA4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0" creationId="{A7347030-A5F5-40AD-AFD2-CD7FF1DB1286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2" creationId="{33E8602C-726C-44EF-A02D-5574163B5C3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36" creationId="{923B0711-4DCD-412A-9B59-A715F943540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0" creationId="{6125A952-9875-4BF8-864C-8A7825099D6C}"/>
          </ac:grpSpMkLst>
        </pc:grpChg>
        <pc:grpChg chg="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3" creationId="{D77783C7-3574-490B-82E2-84E39622B709}"/>
          </ac:grpSpMkLst>
        </pc:grpChg>
        <pc:grpChg chg="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61" creationId="{E18E1278-5151-452B-B88C-E3149DAFD691}"/>
          </ac:grpSpMkLst>
        </pc:grpChg>
        <pc:grpChg chg="mod topLvl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1" creationId="{0469AA5E-F336-404C-9AD4-CFCDD998AE34}"/>
          </ac:grpSpMkLst>
        </pc:grpChg>
        <pc:picChg chg="add del mod">
          <ac:chgData name="Xin Zhang (FA Talent)" userId="474f572f-8271-4f60-858e-cee871e0aec6" providerId="ADAL" clId="{3F71202C-CA5A-4F4E-AF8C-BB1CC3F0E996}" dt="2021-10-22T08:53:15.192" v="3668" actId="21"/>
          <ac:picMkLst>
            <pc:docMk/>
            <pc:sldMk cId="693008337" sldId="264"/>
            <ac:picMk id="6" creationId="{C3E60BE9-53C9-43E9-BBB6-399279D0C5E7}"/>
          </ac:picMkLst>
        </pc:picChg>
        <pc:picChg chg="del">
          <ac:chgData name="Xin Zhang (FA Talent)" userId="474f572f-8271-4f60-858e-cee871e0aec6" providerId="ADAL" clId="{3F71202C-CA5A-4F4E-AF8C-BB1CC3F0E996}" dt="2021-10-22T07:07:35.061" v="2794" actId="478"/>
          <ac:picMkLst>
            <pc:docMk/>
            <pc:sldMk cId="693008337" sldId="264"/>
            <ac:picMk id="25" creationId="{161DB6E9-1BE8-4A2E-9993-53646EEE1D49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5:10.545" v="6723" actId="164"/>
        <pc:sldMkLst>
          <pc:docMk/>
          <pc:sldMk cId="2118544944" sldId="265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2" creationId="{5DF19C81-564C-419E-AC92-C0D7AFC1D1F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3" creationId="{33D09062-49B8-4F48-958F-9AADDB171E8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" creationId="{AC9A8AAF-E52F-4F81-8753-5232DF4E6300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22" creationId="{C58CE86B-6571-4177-9828-17358A3BEE8E}"/>
          </ac:spMkLst>
        </pc:spChg>
        <pc:spChg chg="mod topLvl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7" creationId="{191B0137-CDA2-410C-B944-9A4086C4088A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9" creationId="{14861760-2454-47CF-B3F9-A2B8479E50D3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30" creationId="{DE486EE0-23BF-410F-AC5D-2FF33AFDDD2C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6" creationId="{0D3BEB4A-7F81-4223-964A-F930D56E3187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7" creationId="{8D68F8B9-218C-4B0A-A474-ABF8A5E53CFD}"/>
          </ac:spMkLst>
        </pc:spChg>
        <pc:spChg chg="mod topLvl">
          <ac:chgData name="Xin Zhang (FA Talent)" userId="474f572f-8271-4f60-858e-cee871e0aec6" providerId="ADAL" clId="{3F71202C-CA5A-4F4E-AF8C-BB1CC3F0E996}" dt="2021-10-22T09:24:06.141" v="3760" actId="207"/>
          <ac:spMkLst>
            <pc:docMk/>
            <pc:sldMk cId="2118544944" sldId="265"/>
            <ac:spMk id="39" creationId="{618AFC26-EB3C-4B62-BA9C-043713F3CB19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0" creationId="{EBF39FDE-1DCB-4474-9045-786F1065384B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1" creationId="{D0586EA6-ECED-4453-B0BD-19DE1183ADB8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3" creationId="{465300E9-4103-4291-8556-95E236AA099A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4" creationId="{7301F0B4-B6E4-4540-907C-06F7595C2A1D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6" creationId="{6AFE73F6-496D-4553-88AA-D422FAEF7AE7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7" creationId="{FDDBF989-1B4C-4603-9920-C67780F1AF2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8" creationId="{83AAC696-70E6-4CBF-ADA6-0451F9F08ED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9" creationId="{E6A9517D-A31C-41AF-A9C3-579FB142DAE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0" creationId="{11269A0E-B144-4669-AF49-7FEB6FFAE11B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1" creationId="{17CDA709-BD09-497E-ABA9-2D1D3BF93DA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2" creationId="{24630E0C-5A87-437A-9A5F-8168A5D55909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3" creationId="{0326B76B-78D4-4193-B257-B072ACA2460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57" creationId="{2A0A637E-30AE-4ACB-951A-B3D047AB9B2D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0" creationId="{F5E60E99-7DB4-4D49-92AD-63892AB16655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1" creationId="{97E327B3-AE25-4833-B9CE-7341A123DD8F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2" creationId="{35C3F536-2DFD-4C03-9AD5-E94ED3900D1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3" creationId="{0AA1D27C-F19C-468C-9892-9490EC96377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4" creationId="{96F4AA3A-AFEF-4754-98B5-610C70C1C62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5" creationId="{03CEE35F-B096-4DA4-B9DB-27FDFE7CBC31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6" creationId="{E1CB0B18-C9A1-4710-AEDB-B288B01CF18B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7" creationId="{6F9FC777-B628-471D-9286-C20DB4FBBDB7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8" creationId="{36CBF29C-CAE2-4985-9E39-BA01356823A6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9" creationId="{EF60E543-4BE8-4AFD-ACF4-E5C98BCC799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0" creationId="{94B5C302-51D9-450A-B4DD-7E4C921C3BA2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1" creationId="{ECA67073-B9FA-4AED-95B5-E8CD31B1563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3" creationId="{88BEBEA1-2143-4F1D-9C6D-9DD7F61455B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4" creationId="{3F513FEB-A565-4B57-B098-4EA67CEE4A2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6" creationId="{2C4D2C02-A69B-4A37-8648-B6856F09D92B}"/>
          </ac:spMkLst>
        </pc:spChg>
        <pc:spChg chg="mod topLvl">
          <ac:chgData name="Xin Zhang (FA Talent)" userId="474f572f-8271-4f60-858e-cee871e0aec6" providerId="ADAL" clId="{3F71202C-CA5A-4F4E-AF8C-BB1CC3F0E996}" dt="2021-10-22T08:25:25.439" v="3502" actId="165"/>
          <ac:spMkLst>
            <pc:docMk/>
            <pc:sldMk cId="2118544944" sldId="265"/>
            <ac:spMk id="77" creationId="{C9011E3C-2213-4C8A-8771-58C40AEEE2CB}"/>
          </ac:spMkLst>
        </pc:spChg>
        <pc:spChg chg="mod topLvl">
          <ac:chgData name="Xin Zhang (FA Talent)" userId="474f572f-8271-4f60-858e-cee871e0aec6" providerId="ADAL" clId="{3F71202C-CA5A-4F4E-AF8C-BB1CC3F0E996}" dt="2021-10-22T08:27:10.605" v="3509" actId="165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9" creationId="{EC0F960D-06D1-47D2-9B9B-F850C73BEE0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1" creationId="{66277E68-8A58-4D16-9D27-93E6C201051E}"/>
          </ac:spMkLst>
        </pc:spChg>
        <pc:spChg chg="del">
          <ac:chgData name="Xin Zhang (FA Talent)" userId="474f572f-8271-4f60-858e-cee871e0aec6" providerId="ADAL" clId="{3F71202C-CA5A-4F4E-AF8C-BB1CC3F0E996}" dt="2021-10-22T07:45:50.337" v="3171" actId="478"/>
          <ac:spMkLst>
            <pc:docMk/>
            <pc:sldMk cId="2118544944" sldId="265"/>
            <ac:spMk id="82" creationId="{54F86003-4C6F-4FBB-A1C1-AB0D24023BD4}"/>
          </ac:spMkLst>
        </pc:spChg>
        <pc:spChg chg="mod topLvl">
          <ac:chgData name="Xin Zhang (FA Talent)" userId="474f572f-8271-4f60-858e-cee871e0aec6" providerId="ADAL" clId="{3F71202C-CA5A-4F4E-AF8C-BB1CC3F0E996}" dt="2021-10-23T07:10:28.594" v="5494" actId="207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5" creationId="{557295BA-50C4-4EC2-9C14-4ADF8FB95FA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6" creationId="{7D3F9F27-4C06-42CB-9E08-5702466B022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7" creationId="{938217F6-37A1-4AAF-BE12-00BE76CDBD8E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8" creationId="{01465708-1D82-4545-BAA4-76B634483F98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9" creationId="{B10C8CFE-5BC1-4584-A07F-8D9CA2A31529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0" creationId="{3778A497-0409-40B3-9D19-192D83202BA1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1" creationId="{0BEB1346-89D9-4B66-9D0B-B9A5505DB0FB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2" creationId="{826D05A0-1A64-4C83-B9AD-B5D442A146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3" creationId="{D43C39A8-68D8-4F3C-8D79-AD04CC12758F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4" creationId="{3348F647-E12C-446F-8BDD-AA44A50F8CA4}"/>
          </ac:spMkLst>
        </pc:spChg>
        <pc:spChg chg="add del mod ord">
          <ac:chgData name="Xin Zhang (FA Talent)" userId="474f572f-8271-4f60-858e-cee871e0aec6" providerId="ADAL" clId="{3F71202C-CA5A-4F4E-AF8C-BB1CC3F0E996}" dt="2021-10-22T08:24:37.961" v="3492"/>
          <ac:spMkLst>
            <pc:docMk/>
            <pc:sldMk cId="2118544944" sldId="265"/>
            <ac:spMk id="95" creationId="{918FEC59-4ECF-48C5-A96A-2FF591084DB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99" creationId="{776832F4-559C-419B-A909-581B3B6562B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1" creationId="{D30684DF-62C3-4E39-9385-E439A53792BC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2" creationId="{C9B60457-8290-4899-ACDF-D3AE8396CFB1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3" creationId="{73617246-CEB4-4409-82DB-EF7936AE173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4" creationId="{14415C9A-BC20-48E5-9557-5113C8B60F0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6" creationId="{A4CEFB54-F648-4857-8F22-DFD026B5FD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7" creationId="{51216D99-7C13-4E13-9692-060CEBC5D47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8" creationId="{912CDB88-BECF-433F-8907-064261E574B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9" creationId="{0EAB0619-8DF6-4A7E-B7ED-7EC6BD9F858C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0" creationId="{F4B282B0-C2EF-4511-843A-FD7B4CBC6EDA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11" creationId="{89B908B7-EF4B-405D-8BA4-A945D978ABE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2" creationId="{85744BA5-71D3-4DB3-AAC5-74E65A57A04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3" creationId="{B3F3C79A-20D3-4CBF-8D8B-6D2E1EEDD15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4" creationId="{541FC7F2-B7D4-4A49-95BD-D043C816E50B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5" creationId="{209E7F08-323A-4F7E-A89C-E0B25087095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7" creationId="{308DA326-2666-42BC-9626-D5ECDCE4BB2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9" creationId="{07AE898C-57EE-47F2-95B8-590D4DC490DD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0" creationId="{D79E7F2D-B813-497E-A9DC-556BC1CC6B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2" creationId="{DA23A691-5794-4815-B977-09915077969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3" creationId="{39618F83-76BD-43B5-AA0D-8337165CFF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4" creationId="{E19590F1-101C-4FAA-833C-C52168F8AE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5" creationId="{06398530-8125-4990-B116-11115E2D16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6" creationId="{D44E47D4-031E-4AA1-BC9D-B216BB4B6A55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7" creationId="{002EF8CC-BDF7-4CA2-8CC1-860ABC7D1D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8" creationId="{828265C2-CD14-4945-888D-4D4C4FA8CFAF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9" creationId="{6AC7FF11-B364-48F5-9AD8-0BC9F4C42B2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30" creationId="{156C8AEE-A1D8-4510-ABDC-83DC818F5C27}"/>
          </ac:spMkLst>
        </pc:spChg>
        <pc:spChg chg="add mod topLvl">
          <ac:chgData name="Xin Zhang (FA Talent)" userId="474f572f-8271-4f60-858e-cee871e0aec6" providerId="ADAL" clId="{3F71202C-CA5A-4F4E-AF8C-BB1CC3F0E996}" dt="2021-10-22T09:23:59.815" v="3759" actId="165"/>
          <ac:spMkLst>
            <pc:docMk/>
            <pc:sldMk cId="2118544944" sldId="265"/>
            <ac:spMk id="131" creationId="{56DBCBC0-EB24-461A-8369-68699BDB3CC7}"/>
          </ac:spMkLst>
        </pc:spChg>
        <pc:spChg chg="add del mod">
          <ac:chgData name="Xin Zhang (FA Talent)" userId="474f572f-8271-4f60-858e-cee871e0aec6" providerId="ADAL" clId="{3F71202C-CA5A-4F4E-AF8C-BB1CC3F0E996}" dt="2021-10-22T08:28:32.089" v="3547" actId="478"/>
          <ac:spMkLst>
            <pc:docMk/>
            <pc:sldMk cId="2118544944" sldId="265"/>
            <ac:spMk id="132" creationId="{1F0D85DB-578D-4EB9-817A-B3C48C385457}"/>
          </ac:spMkLst>
        </pc:spChg>
        <pc:spChg chg="add mod topLvl">
          <ac:chgData name="Xin Zhang (FA Talent)" userId="474f572f-8271-4f60-858e-cee871e0aec6" providerId="ADAL" clId="{3F71202C-CA5A-4F4E-AF8C-BB1CC3F0E996}" dt="2021-10-23T07:10:23.015" v="5492" actId="207"/>
          <ac:spMkLst>
            <pc:docMk/>
            <pc:sldMk cId="2118544944" sldId="265"/>
            <ac:spMk id="133" creationId="{4D1D0AA0-C6CC-4E4B-A1DB-119C29AD8FF3}"/>
          </ac:spMkLst>
        </pc:spChg>
        <pc:spChg chg="mod topLvl">
          <ac:chgData name="Xin Zhang (FA Talent)" userId="474f572f-8271-4f60-858e-cee871e0aec6" providerId="ADAL" clId="{3F71202C-CA5A-4F4E-AF8C-BB1CC3F0E996}" dt="2021-10-23T07:10:20.764" v="5491" actId="207"/>
          <ac:spMkLst>
            <pc:docMk/>
            <pc:sldMk cId="2118544944" sldId="265"/>
            <ac:spMk id="135" creationId="{D38AC439-7C28-483D-A16C-9924D64B4AA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7" creationId="{C3736A4A-D9C7-4FC2-BBD2-87BD7D7BC1A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8" creationId="{A3A4825A-2629-44CD-9017-70BD7CEE64EC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9" creationId="{D44ED6B1-D8DF-413A-844C-5799ADBC197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0" creationId="{445008C9-A0FE-4963-8654-1613604B371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1" creationId="{5FADD5D8-9ADE-409F-8B96-24C14B8B8D39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2" creationId="{7A1B4C13-9B4A-42CD-8578-83022F636158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3" creationId="{B2FB17A6-5EDC-4034-BDD2-E4EDD7DB4DF7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4" creationId="{CC5DEB5F-828C-440B-9C33-2673C14B8A54}"/>
          </ac:spMkLst>
        </pc:spChg>
        <pc:spChg chg="mod topLvl">
          <ac:chgData name="Xin Zhang (FA Talent)" userId="474f572f-8271-4f60-858e-cee871e0aec6" providerId="ADAL" clId="{3F71202C-CA5A-4F4E-AF8C-BB1CC3F0E996}" dt="2021-10-22T09:23:59.103" v="3758" actId="165"/>
          <ac:spMkLst>
            <pc:docMk/>
            <pc:sldMk cId="2118544944" sldId="265"/>
            <ac:spMk id="146" creationId="{6C4DE2BD-7C38-43D8-823F-AE4A38E22732}"/>
          </ac:spMkLst>
        </pc:spChg>
        <pc:spChg chg="mod topLvl">
          <ac:chgData name="Xin Zhang (FA Talent)" userId="474f572f-8271-4f60-858e-cee871e0aec6" providerId="ADAL" clId="{3F71202C-CA5A-4F4E-AF8C-BB1CC3F0E996}" dt="2021-10-22T09:24:16.169" v="3763" actId="207"/>
          <ac:spMkLst>
            <pc:docMk/>
            <pc:sldMk cId="2118544944" sldId="265"/>
            <ac:spMk id="147" creationId="{3F1F4468-23E2-4172-B1A1-D3E3085E6BB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48" creationId="{FE0CF2AB-060F-4D8C-98AB-FD66963933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0" creationId="{9774C7A4-B79B-4E40-AE68-C6D23E6F4AC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1" creationId="{DA273D7A-F77C-487B-8E1E-BD79DD448D3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2" creationId="{57D98E65-DE84-470D-B62A-FDF711D7FE6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3" creationId="{6DB8AA96-A26D-4380-BD01-60051672C4A5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4" creationId="{23528343-C516-4367-8A77-8F985DE1F25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5" creationId="{F00EFD93-10E0-464D-B36C-8DA664510817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6" creationId="{6289D9B2-2BFE-4FEA-94DD-4E896CB3B72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7" creationId="{E5EEDBCD-47CF-485C-979B-BD918EEF79A3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158" creationId="{FE5EB417-00E1-4100-B994-98C611412467}"/>
          </ac:spMkLst>
        </pc:spChg>
        <pc:spChg chg="add mod">
          <ac:chgData name="Xin Zhang (FA Talent)" userId="474f572f-8271-4f60-858e-cee871e0aec6" providerId="ADAL" clId="{3F71202C-CA5A-4F4E-AF8C-BB1CC3F0E996}" dt="2021-10-22T08:47:36.424" v="3657" actId="207"/>
          <ac:spMkLst>
            <pc:docMk/>
            <pc:sldMk cId="2118544944" sldId="265"/>
            <ac:spMk id="159" creationId="{4925521D-4E96-4AA4-9063-1DF563DE6EA3}"/>
          </ac:spMkLst>
        </pc:spChg>
        <pc:grpChg chg="add del mod">
          <ac:chgData name="Xin Zhang (FA Talent)" userId="474f572f-8271-4f60-858e-cee871e0aec6" providerId="ADAL" clId="{3F71202C-CA5A-4F4E-AF8C-BB1CC3F0E996}" dt="2021-10-22T08:22:29.355" v="3443" actId="478"/>
          <ac:grpSpMkLst>
            <pc:docMk/>
            <pc:sldMk cId="2118544944" sldId="265"/>
            <ac:grpSpMk id="8" creationId="{A77C5827-6635-4988-8AB0-90A34EA3A5AE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9" creationId="{1D93BFA4-88C3-4EAF-BBDB-CB25BD10EBF9}"/>
          </ac:grpSpMkLst>
        </pc:grpChg>
        <pc:grpChg chg="add del mod">
          <ac:chgData name="Xin Zhang (FA Talent)" userId="474f572f-8271-4f60-858e-cee871e0aec6" providerId="ADAL" clId="{3F71202C-CA5A-4F4E-AF8C-BB1CC3F0E996}" dt="2021-10-22T08:22:37.655" v="3447" actId="165"/>
          <ac:grpSpMkLst>
            <pc:docMk/>
            <pc:sldMk cId="2118544944" sldId="265"/>
            <ac:grpSpMk id="11" creationId="{25A166CE-1B86-46C8-A3DD-1E6C4BD22B98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2" creationId="{EBC4FE8F-98EF-4A1B-9597-C78807372027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3" creationId="{AF926155-C05C-40A2-BD18-2657D21923DE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6" creationId="{1432F7A0-6AD7-457D-9957-06AC82850298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7" creationId="{C05F7922-AED0-4ECE-8ACA-3740518A397F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8" creationId="{5985EE93-9F9F-443C-8906-F5E7403B85BB}"/>
          </ac:grpSpMkLst>
        </pc:grpChg>
        <pc:grpChg chg="add del mod">
          <ac:chgData name="Xin Zhang (FA Talent)" userId="474f572f-8271-4f60-858e-cee871e0aec6" providerId="ADAL" clId="{3F71202C-CA5A-4F4E-AF8C-BB1CC3F0E996}" dt="2021-10-22T09:23:59.815" v="3759" actId="165"/>
          <ac:grpSpMkLst>
            <pc:docMk/>
            <pc:sldMk cId="2118544944" sldId="265"/>
            <ac:grpSpMk id="19" creationId="{94D4A5BD-FC8F-4361-A261-C95F8E8264A4}"/>
          </ac:grpSpMkLst>
        </pc:grpChg>
        <pc:grpChg chg="add del mod">
          <ac:chgData name="Xin Zhang (FA Talent)" userId="474f572f-8271-4f60-858e-cee871e0aec6" providerId="ADAL" clId="{3F71202C-CA5A-4F4E-AF8C-BB1CC3F0E996}" dt="2021-10-22T08:52:03.045" v="3658" actId="478"/>
          <ac:grpSpMkLst>
            <pc:docMk/>
            <pc:sldMk cId="2118544944" sldId="265"/>
            <ac:grpSpMk id="23" creationId="{B8DBA130-5457-4164-8A69-7A5E183308CD}"/>
          </ac:grpSpMkLst>
        </pc:grpChg>
        <pc:grpChg chg="add del mod">
          <ac:chgData name="Xin Zhang (FA Talent)" userId="474f572f-8271-4f60-858e-cee871e0aec6" providerId="ADAL" clId="{3F71202C-CA5A-4F4E-AF8C-BB1CC3F0E996}" dt="2021-10-22T09:23:56.911" v="3757" actId="165"/>
          <ac:grpSpMkLst>
            <pc:docMk/>
            <pc:sldMk cId="2118544944" sldId="265"/>
            <ac:grpSpMk id="24" creationId="{7AEEB108-5516-4FDD-8C36-1B988B7B6F88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25" creationId="{C6490197-E86F-4450-80D0-588436EAAE79}"/>
          </ac:grpSpMkLst>
        </pc:grpChg>
        <pc:grpChg chg="add del mod">
          <ac:chgData name="Xin Zhang (FA Talent)" userId="474f572f-8271-4f60-858e-cee871e0aec6" providerId="ADAL" clId="{3F71202C-CA5A-4F4E-AF8C-BB1CC3F0E996}" dt="2021-10-22T08:19:36.323" v="3386" actId="478"/>
          <ac:grpSpMkLst>
            <pc:docMk/>
            <pc:sldMk cId="2118544944" sldId="265"/>
            <ac:grpSpMk id="26" creationId="{836A82BB-749D-4907-A7DE-CB1B566C69CC}"/>
          </ac:grpSpMkLst>
        </pc:grpChg>
        <pc:grpChg chg="add del mod topLvl">
          <ac:chgData name="Xin Zhang (FA Talent)" userId="474f572f-8271-4f60-858e-cee871e0aec6" providerId="ADAL" clId="{3F71202C-CA5A-4F4E-AF8C-BB1CC3F0E996}" dt="2021-10-22T08:19:31.923" v="3379" actId="165"/>
          <ac:grpSpMkLst>
            <pc:docMk/>
            <pc:sldMk cId="2118544944" sldId="265"/>
            <ac:grpSpMk id="28" creationId="{2B4D4295-8E88-4F31-B0AF-635E3CA3932A}"/>
          </ac:grpSpMkLst>
        </pc:grpChg>
        <pc:grpChg chg="add mod">
          <ac:chgData name="Xin Zhang (FA Talent)" userId="474f572f-8271-4f60-858e-cee871e0aec6" providerId="ADAL" clId="{3F71202C-CA5A-4F4E-AF8C-BB1CC3F0E996}" dt="2021-10-23T09:45:10.545" v="6723" actId="164"/>
          <ac:grpSpMkLst>
            <pc:docMk/>
            <pc:sldMk cId="2118544944" sldId="265"/>
            <ac:grpSpMk id="31" creationId="{B5A5B0EB-464F-4184-B25D-E816E2F27E78}"/>
          </ac:grpSpMkLst>
        </pc:grpChg>
        <pc:grpChg chg="add del mod or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34" creationId="{052C5794-AFFE-49F0-835D-40F267F5A495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38" creationId="{A04DAA45-3687-41A1-A0B2-434CCA1852A2}"/>
          </ac:grpSpMkLst>
        </pc:grpChg>
        <pc:grpChg chg="mod topLvl">
          <ac:chgData name="Xin Zhang (FA Talent)" userId="474f572f-8271-4f60-858e-cee871e0aec6" providerId="ADAL" clId="{3F71202C-CA5A-4F4E-AF8C-BB1CC3F0E996}" dt="2021-10-22T08:22:27.053" v="3442" actId="164"/>
          <ac:grpSpMkLst>
            <pc:docMk/>
            <pc:sldMk cId="2118544944" sldId="265"/>
            <ac:grpSpMk id="42" creationId="{C10EA3DD-34BF-4099-BDD0-B0EE61E02BE8}"/>
          </ac:grpSpMkLst>
        </pc:grpChg>
        <pc:grpChg chg="mo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45" creationId="{04453316-940F-44ED-BA6C-A0F95346A151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75" creationId="{DBF8674D-939B-45D6-A940-6DA482FFA88F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83" creationId="{74CA7F74-6970-4B5A-AF28-57F19EF51F63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98" creationId="{24E40032-FA6F-4B73-B205-5FC62EA1E220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0" creationId="{76238802-3F35-4F77-93B0-D6B6EF47FE44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5" creationId="{00EAF958-CE10-4226-9CBE-93EDF79B35A1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6" creationId="{B47723C6-421C-4827-8715-15BF6977DD86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8" creationId="{6FED639F-F5E5-4A94-9E99-21860F0F5557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21" creationId="{7A5D23EF-72E3-4056-ADAC-E7F893DDDE39}"/>
          </ac:grpSpMkLst>
        </pc:grpChg>
        <pc:grpChg chg="add del mod">
          <ac:chgData name="Xin Zhang (FA Talent)" userId="474f572f-8271-4f60-858e-cee871e0aec6" providerId="ADAL" clId="{3F71202C-CA5A-4F4E-AF8C-BB1CC3F0E996}" dt="2021-10-22T08:28:21.580" v="3545" actId="165"/>
          <ac:grpSpMkLst>
            <pc:docMk/>
            <pc:sldMk cId="2118544944" sldId="265"/>
            <ac:grpSpMk id="134" creationId="{030193AD-F1A0-42D2-90AF-1C36217BFAF4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36" creationId="{F640C004-C438-4275-9ED0-08939111CDF8}"/>
          </ac:grpSpMkLst>
        </pc:grpChg>
        <pc:grpChg chg="add del mod">
          <ac:chgData name="Xin Zhang (FA Talent)" userId="474f572f-8271-4f60-858e-cee871e0aec6" providerId="ADAL" clId="{3F71202C-CA5A-4F4E-AF8C-BB1CC3F0E996}" dt="2021-10-22T09:23:59.103" v="3758" actId="165"/>
          <ac:grpSpMkLst>
            <pc:docMk/>
            <pc:sldMk cId="2118544944" sldId="265"/>
            <ac:grpSpMk id="145" creationId="{F84968D6-3D80-43EE-917B-305426E8F6E1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49" creationId="{D368AB27-AEDB-4305-B22C-24EF2FFEE8EC}"/>
          </ac:grpSpMkLst>
        </pc:grpChg>
        <pc:picChg chg="add del mod modCrop">
          <ac:chgData name="Xin Zhang (FA Talent)" userId="474f572f-8271-4f60-858e-cee871e0aec6" providerId="ADAL" clId="{3F71202C-CA5A-4F4E-AF8C-BB1CC3F0E996}" dt="2021-10-22T08:21:30.188" v="3420" actId="478"/>
          <ac:picMkLst>
            <pc:docMk/>
            <pc:sldMk cId="2118544944" sldId="265"/>
            <ac:picMk id="5" creationId="{0EAF7040-C740-44A1-96B2-2A6FD86E46BD}"/>
          </ac:picMkLst>
        </pc:picChg>
        <pc:picChg chg="add del mod modCrop">
          <ac:chgData name="Xin Zhang (FA Talent)" userId="474f572f-8271-4f60-858e-cee871e0aec6" providerId="ADAL" clId="{3F71202C-CA5A-4F4E-AF8C-BB1CC3F0E996}" dt="2021-10-22T08:23:36.389" v="3463" actId="478"/>
          <ac:picMkLst>
            <pc:docMk/>
            <pc:sldMk cId="2118544944" sldId="265"/>
            <ac:picMk id="7" creationId="{D5571A83-BB47-417B-90EF-DE645CF1BBAD}"/>
          </ac:picMkLst>
        </pc:picChg>
        <pc:picChg chg="add del mod ord">
          <ac:chgData name="Xin Zhang (FA Talent)" userId="474f572f-8271-4f60-858e-cee871e0aec6" providerId="ADAL" clId="{3F71202C-CA5A-4F4E-AF8C-BB1CC3F0E996}" dt="2021-10-22T08:24:37.961" v="3492"/>
          <ac:picMkLst>
            <pc:docMk/>
            <pc:sldMk cId="2118544944" sldId="265"/>
            <ac:picMk id="15" creationId="{55A3AA50-B371-491B-ABE2-3EE54A3D3DA3}"/>
          </ac:picMkLst>
        </pc:picChg>
        <pc:picChg chg="add mod modCrop">
          <ac:chgData name="Xin Zhang (FA Talent)" userId="474f572f-8271-4f60-858e-cee871e0aec6" providerId="ADAL" clId="{3F71202C-CA5A-4F4E-AF8C-BB1CC3F0E996}" dt="2021-10-22T08:47:27.087" v="3655" actId="571"/>
          <ac:picMkLst>
            <pc:docMk/>
            <pc:sldMk cId="2118544944" sldId="265"/>
            <ac:picMk id="21" creationId="{1C2AC23B-2ABB-4FC6-92A4-ACFD019D36C3}"/>
          </ac:picMkLst>
        </pc:picChg>
        <pc:picChg chg="add del mod modVis">
          <ac:chgData name="Xin Zhang (FA Talent)" userId="474f572f-8271-4f60-858e-cee871e0aec6" providerId="ADAL" clId="{3F71202C-CA5A-4F4E-AF8C-BB1CC3F0E996}" dt="2021-10-22T08:20:08.390" v="3396"/>
          <ac:picMkLst>
            <pc:docMk/>
            <pc:sldMk cId="2118544944" sldId="265"/>
            <ac:picMk id="33" creationId="{864842E7-C332-4D57-81F4-66DE1B9BF71D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4" creationId="{8C4F4923-0A44-4C5D-8003-51512159346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5" creationId="{6C7EDF8F-5962-4404-B312-7F42674DCB4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6" creationId="{41595615-6897-4EE7-8B29-E100E4FCEF8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8" creationId="{2B2AA0AE-046C-4B5C-AB09-0E83EB793090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9" creationId="{7D36B240-111D-464C-BE63-50604EDAB4BC}"/>
          </ac:picMkLst>
        </pc:picChg>
        <pc:picChg chg="add del mod modVis">
          <ac:chgData name="Xin Zhang (FA Talent)" userId="474f572f-8271-4f60-858e-cee871e0aec6" providerId="ADAL" clId="{3F71202C-CA5A-4F4E-AF8C-BB1CC3F0E996}" dt="2021-10-22T08:21:51.376" v="3430"/>
          <ac:picMkLst>
            <pc:docMk/>
            <pc:sldMk cId="2118544944" sldId="265"/>
            <ac:picMk id="72" creationId="{0831EE60-3B24-41D5-A396-5009A3202CB2}"/>
          </ac:picMkLst>
        </pc:picChg>
        <pc:picChg chg="add del mod modVis">
          <ac:chgData name="Xin Zhang (FA Talent)" userId="474f572f-8271-4f60-858e-cee871e0aec6" providerId="ADAL" clId="{3F71202C-CA5A-4F4E-AF8C-BB1CC3F0E996}" dt="2021-10-22T08:23:46.894" v="3473"/>
          <ac:picMkLst>
            <pc:docMk/>
            <pc:sldMk cId="2118544944" sldId="265"/>
            <ac:picMk id="96" creationId="{82A85115-8A5D-4492-B9CD-21DA8DA1BA38}"/>
          </ac:picMkLst>
        </pc:picChg>
        <pc:picChg chg="mod ord">
          <ac:chgData name="Xin Zhang (FA Talent)" userId="474f572f-8271-4f60-858e-cee871e0aec6" providerId="ADAL" clId="{3F71202C-CA5A-4F4E-AF8C-BB1CC3F0E996}" dt="2021-10-22T08:26:53.245" v="3508" actId="29295"/>
          <ac:picMkLst>
            <pc:docMk/>
            <pc:sldMk cId="2118544944" sldId="265"/>
            <ac:picMk id="97" creationId="{3BA8C634-256D-4331-A87F-D52795070E4D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53.506" v="3342" actId="47"/>
        <pc:sldMkLst>
          <pc:docMk/>
          <pc:sldMk cId="2173252715" sldId="266"/>
        </pc:sldMkLst>
        <pc:spChg chg="mod ord">
          <ac:chgData name="Xin Zhang (FA Talent)" userId="474f572f-8271-4f60-858e-cee871e0aec6" providerId="ADAL" clId="{3F71202C-CA5A-4F4E-AF8C-BB1CC3F0E996}" dt="2021-10-22T07:53:29.051" v="3239"/>
          <ac:spMkLst>
            <pc:docMk/>
            <pc:sldMk cId="2173252715" sldId="266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2173252715" sldId="266"/>
            <ac:spMk id="3" creationId="{6A3688BA-3E69-4C7F-9E3A-F47DC1354306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9" creationId="{1B683207-E38C-4643-BAA8-48B2764CFCF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0" creationId="{F73A066A-33D4-4340-94B6-88893EBF9A4C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1" creationId="{729F1EBF-7EFA-49AF-9334-FF4ED0BF471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2" creationId="{1411FDA1-BA58-43D1-B60A-EE3BAA23827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3" creationId="{9B462AA4-CC2C-46E2-808E-7A2984FE45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5" creationId="{1A3BC67E-5EC7-4598-891D-CB6D6E2B741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6" creationId="{EB65F1D2-BA9B-48B5-9378-41A55683B84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7" creationId="{CABE4558-C4F4-4810-9E9B-DA9286FF94CE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9" creationId="{12368FFF-D2AF-46B5-B7C3-E0E4030F2A1A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0" creationId="{569432EB-90EC-4CB9-9BB5-8FC1CC80B3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2" creationId="{A5D1DF1D-B802-4294-A4A3-F8C0DF399535}"/>
          </ac:spMkLst>
        </pc:sp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5" creationId="{D00969EB-2828-4DF1-BBC7-D354C0885A4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6" creationId="{B0B866A3-D16B-4256-ACF6-27E02D76DE3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7" creationId="{80C33A00-416F-41DE-BCBF-C0DAFE2156CD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8" creationId="{E341FBED-5736-4067-9095-B13A19EEAE8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7:42.712" v="6741" actId="165"/>
        <pc:sldMkLst>
          <pc:docMk/>
          <pc:sldMk cId="3933288454" sldId="267"/>
        </pc:sldMkLst>
        <pc:spChg chg="mod ord">
          <ac:chgData name="Xin Zhang (FA Talent)" userId="474f572f-8271-4f60-858e-cee871e0aec6" providerId="ADAL" clId="{3F71202C-CA5A-4F4E-AF8C-BB1CC3F0E996}" dt="2021-10-22T07:55:45.323" v="3272"/>
          <ac:spMkLst>
            <pc:docMk/>
            <pc:sldMk cId="3933288454" sldId="267"/>
            <ac:spMk id="2" creationId="{0D950D93-9D9F-454B-B07F-F8CF7B317B10}"/>
          </ac:spMkLst>
        </pc:spChg>
        <pc:spChg chg="add mod ord">
          <ac:chgData name="Xin Zhang (FA Talent)" userId="474f572f-8271-4f60-858e-cee871e0aec6" providerId="ADAL" clId="{3F71202C-CA5A-4F4E-AF8C-BB1CC3F0E996}" dt="2021-10-22T07:56:28.106" v="3283" actId="120"/>
          <ac:spMkLst>
            <pc:docMk/>
            <pc:sldMk cId="3933288454" sldId="267"/>
            <ac:spMk id="3" creationId="{379CAB2E-243A-4955-968B-C5B34A646668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5" creationId="{868B85E2-60BF-4C28-9FED-E2A35687A198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9" creationId="{738B52C6-030D-4AF5-BA64-657977C02A71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2" creationId="{9FC9087B-332D-4979-AD68-C00C1B04D75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3" creationId="{ED25FBC7-4299-447F-89E3-41D52C3241D3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5" creationId="{6DD6137A-EC62-4DFA-AF54-08284791EF0B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6" creationId="{DBBA7683-80D7-42DD-8329-97740D8A906E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7" creationId="{26A8F442-FD41-44EA-A056-07C18FBF061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0" creationId="{62FB1733-C2B0-455A-BD2C-21EAA22A55B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1" creationId="{513BC1B8-9185-4D93-B720-99D66A14F24B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24" creationId="{3D9412C9-973A-45E2-AB78-2BCE9AC4BD15}"/>
          </ac:spMkLst>
        </pc:spChg>
        <pc:spChg chg="mod topLvl">
          <ac:chgData name="Xin Zhang (FA Talent)" userId="474f572f-8271-4f60-858e-cee871e0aec6" providerId="ADAL" clId="{3F71202C-CA5A-4F4E-AF8C-BB1CC3F0E996}" dt="2021-10-23T08:07:38.713" v="6375" actId="552"/>
          <ac:spMkLst>
            <pc:docMk/>
            <pc:sldMk cId="3933288454" sldId="267"/>
            <ac:spMk id="26" creationId="{A24DA869-5098-422C-9B62-C249102877CC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7" creationId="{4D0F8A1B-5ADF-4317-859A-63D4D3CE6455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9" creationId="{92F7E6BF-80AE-49EE-92C0-B375E9199830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1" creationId="{AC8FE9B5-9528-4264-B7AB-C698907A79E1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3" creationId="{4BBBB964-F6EF-47D1-B768-18821E494C2B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4" creationId="{4BF6C31F-C234-48CB-8285-89E70FA2A289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6" creationId="{7409E875-1FC5-459E-BBA1-C759C592D90D}"/>
          </ac:spMkLst>
        </pc:spChg>
        <pc:spChg chg="mod topLvl">
          <ac:chgData name="Xin Zhang (FA Talent)" userId="474f572f-8271-4f60-858e-cee871e0aec6" providerId="ADAL" clId="{3F71202C-CA5A-4F4E-AF8C-BB1CC3F0E996}" dt="2021-10-23T08:08:22.869" v="6383" actId="1076"/>
          <ac:spMkLst>
            <pc:docMk/>
            <pc:sldMk cId="3933288454" sldId="267"/>
            <ac:spMk id="38" creationId="{EE3517E0-7912-4903-A827-5EE28305BCD3}"/>
          </ac:spMkLst>
        </pc:spChg>
        <pc:spChg chg="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40" creationId="{4E99D488-6943-4D86-95E4-15B541A92FBE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1" creationId="{824B06BB-BF95-4B90-B861-705E6BD42BBA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3" creationId="{48DC4079-1133-4ACE-B9D9-CDCF8D998878}"/>
          </ac:spMkLst>
        </pc:spChg>
        <pc:spChg chg="add mod">
          <ac:chgData name="Xin Zhang (FA Talent)" userId="474f572f-8271-4f60-858e-cee871e0aec6" providerId="ADAL" clId="{3F71202C-CA5A-4F4E-AF8C-BB1CC3F0E996}" dt="2021-10-23T08:09:47.837" v="6436" actId="12788"/>
          <ac:spMkLst>
            <pc:docMk/>
            <pc:sldMk cId="3933288454" sldId="267"/>
            <ac:spMk id="57" creationId="{F835DB86-9366-4C15-A85E-443E7BBE5035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8" creationId="{50215C22-E912-4B07-A2F4-E49D0BD3AB21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9" creationId="{CBEE160A-9089-4982-88E0-9863B6E83A4C}"/>
          </ac:spMkLst>
        </pc:spChg>
        <pc:grpChg chg="add del mod">
          <ac:chgData name="Xin Zhang (FA Talent)" userId="474f572f-8271-4f60-858e-cee871e0aec6" providerId="ADAL" clId="{3F71202C-CA5A-4F4E-AF8C-BB1CC3F0E996}" dt="2021-10-23T08:01:23.991" v="6239" actId="165"/>
          <ac:grpSpMkLst>
            <pc:docMk/>
            <pc:sldMk cId="3933288454" sldId="267"/>
            <ac:grpSpMk id="6" creationId="{84C49B31-1550-4894-A250-C9C9CA2EC379}"/>
          </ac:grpSpMkLst>
        </pc:grpChg>
        <pc:grpChg chg="add del mo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7" creationId="{BE24DDE9-1EF8-4DFF-A48B-CED8B863BC8D}"/>
          </ac:grpSpMkLst>
        </pc:grpChg>
        <pc:grpChg chg="add del mod">
          <ac:chgData name="Xin Zhang (FA Talent)" userId="474f572f-8271-4f60-858e-cee871e0aec6" providerId="ADAL" clId="{3F71202C-CA5A-4F4E-AF8C-BB1CC3F0E996}" dt="2021-10-23T08:03:22.593" v="6266" actId="165"/>
          <ac:grpSpMkLst>
            <pc:docMk/>
            <pc:sldMk cId="3933288454" sldId="267"/>
            <ac:grpSpMk id="8" creationId="{CF351825-13E8-4B83-9C1C-421954D923DD}"/>
          </ac:grpSpMkLst>
        </pc:grpChg>
        <pc:grpChg chg="add del mod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11" creationId="{C6F95543-8B36-492A-9A96-3D0BB794BA9D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4" creationId="{0C29E2D3-A570-43B9-ACFF-EBC2BBB61AE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8" creationId="{D2CA07EE-4F3F-46A8-B60C-FC10BA722278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23" creationId="{292AB8F7-81F7-460B-969B-D5D9569E7487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25" creationId="{1F4B9E34-ECDB-479D-9C73-B66586BB6592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30" creationId="{2071EDC6-1952-4DF8-9B57-AABA298703F2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2" creationId="{42B8A9C8-0AD4-4B25-B8D0-A372DCFC6FFE}"/>
          </ac:grpSpMkLst>
        </pc:grpChg>
        <pc:grpChg chg="add del mod">
          <ac:chgData name="Xin Zhang (FA Talent)" userId="474f572f-8271-4f60-858e-cee871e0aec6" providerId="ADAL" clId="{3F71202C-CA5A-4F4E-AF8C-BB1CC3F0E996}" dt="2021-10-23T08:03:51.478" v="6281" actId="165"/>
          <ac:grpSpMkLst>
            <pc:docMk/>
            <pc:sldMk cId="3933288454" sldId="267"/>
            <ac:grpSpMk id="37" creationId="{1810746B-BC6A-4850-B443-82E81ED90A9A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9" creationId="{0B103DDA-B773-47F6-BD8D-EFD7B045508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26.932" v="6372" actId="165"/>
          <ac:grpSpMkLst>
            <pc:docMk/>
            <pc:sldMk cId="3933288454" sldId="267"/>
            <ac:grpSpMk id="44" creationId="{7DA6E174-0F57-46D5-9EBC-65A5048351A5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5" creationId="{4BDD6504-AA6B-4ED0-8C7D-E57157FF1F0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6" creationId="{8C50F8C9-C8B8-4850-91F8-482F23C2BF20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47" creationId="{0E470648-578D-45B6-B477-F42E2CD75773}"/>
          </ac:grpSpMkLst>
        </pc:grpChg>
        <pc:grpChg chg="add del mod or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51" creationId="{A7940FCE-2798-4875-A00B-A5C40D78E7C9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3" creationId="{5C1EC2D4-A9D9-419A-AFA0-72484B7C590C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5" creationId="{9D57488B-0FE4-4BD7-B6FE-FAC270EABA3D}"/>
          </ac:grpSpMkLst>
        </pc:grpChg>
        <pc:grpChg chg="add del mod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56" creationId="{1D73C324-117D-4203-B451-3EF961091B65}"/>
          </ac:grpSpMkLst>
        </pc:grpChg>
        <pc:grpChg chg="add del mod">
          <ac:chgData name="Xin Zhang (FA Talent)" userId="474f572f-8271-4f60-858e-cee871e0aec6" providerId="ADAL" clId="{3F71202C-CA5A-4F4E-AF8C-BB1CC3F0E996}" dt="2021-10-23T08:09:33.250" v="6431" actId="165"/>
          <ac:grpSpMkLst>
            <pc:docMk/>
            <pc:sldMk cId="3933288454" sldId="267"/>
            <ac:grpSpMk id="60" creationId="{1F1B6D81-EDCF-4E78-9DF6-22BFE7BC164F}"/>
          </ac:grpSpMkLst>
        </pc:grpChg>
        <pc:grpChg chg="add del mod">
          <ac:chgData name="Xin Zhang (FA Talent)" userId="474f572f-8271-4f60-858e-cee871e0aec6" providerId="ADAL" clId="{3F71202C-CA5A-4F4E-AF8C-BB1CC3F0E996}" dt="2021-10-23T08:10:00.745" v="6440" actId="165"/>
          <ac:grpSpMkLst>
            <pc:docMk/>
            <pc:sldMk cId="3933288454" sldId="267"/>
            <ac:grpSpMk id="61" creationId="{DD465755-7D7F-4B66-94A7-89CE15CB3B2C}"/>
          </ac:grpSpMkLst>
        </pc:grp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0" creationId="{E73C4737-F5DE-4F55-926B-2CDB92DD727A}"/>
          </ac:picMkLst>
        </pc:pic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9" creationId="{E7A7FD7D-F34A-4B39-8A2A-76BFB459CFB3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28" creationId="{7D0CFBCB-AE13-485F-A684-249090AC19CE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35" creationId="{304AFB23-BDA0-471F-B7D8-CB3227224CB0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42" creationId="{F3615989-3B34-4C25-AE12-619CEA4324CC}"/>
          </ac:picMkLst>
        </pc:pic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4" creationId="{C4C774AA-8AA9-48BC-A68A-434CC0B68498}"/>
          </ac:cxnSpMkLst>
        </pc:cxn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22" creationId="{132ED1B8-1E05-46F3-91C5-046B1503F4A2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49" creationId="{66AEEE1F-AEA2-429E-B6CF-622CE85EA3D3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50" creationId="{7B0664B2-2CAB-439E-869D-92D47098973D}"/>
          </ac:cxnSpMkLst>
        </pc:cxnChg>
        <pc:cxnChg chg="add mod ord">
          <ac:chgData name="Xin Zhang (FA Talent)" userId="474f572f-8271-4f60-858e-cee871e0aec6" providerId="ADAL" clId="{3F71202C-CA5A-4F4E-AF8C-BB1CC3F0E996}" dt="2021-10-23T08:06:50.176" v="6365" actId="1036"/>
          <ac:cxnSpMkLst>
            <pc:docMk/>
            <pc:sldMk cId="3933288454" sldId="267"/>
            <ac:cxnSpMk id="52" creationId="{861EDF53-3328-451C-B599-FCF2A3CE99AA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54.312" v="3343" actId="47"/>
        <pc:sldMkLst>
          <pc:docMk/>
          <pc:sldMk cId="3332271950" sldId="271"/>
        </pc:sldMkLst>
        <pc:spChg chg="mod ord">
          <ac:chgData name="Xin Zhang (FA Talent)" userId="474f572f-8271-4f60-858e-cee871e0aec6" providerId="ADAL" clId="{3F71202C-CA5A-4F4E-AF8C-BB1CC3F0E996}" dt="2021-10-22T07:53:31.299" v="3240"/>
          <ac:spMkLst>
            <pc:docMk/>
            <pc:sldMk cId="3332271950" sldId="271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3332271950" sldId="271"/>
            <ac:spMk id="3" creationId="{2DFC4689-79D3-430E-A887-C51DEE682AE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6" creationId="{19DA4D80-AE33-4C43-9683-DFF869D1355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7" creationId="{1F4447CB-2D8D-4D45-A1B8-3529670FDEDE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8" creationId="{45D85674-BAC2-4F50-8788-6EBA2C53951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2" creationId="{9C29098E-963C-469C-9B15-0236FB275FE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4" creationId="{31E3DDFB-1CA2-46AA-9955-697CFC59AF4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5" creationId="{B19A0DB3-7984-4ED2-B13E-8180349608F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1" creationId="{B811050C-3021-428B-97B5-DC956361512F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8" creationId="{FFEDE75C-B498-4ABA-9A40-D2622DDCFB77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0" creationId="{ECF42976-24DB-4D1C-B0EA-A3F5CEBB4A6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1" creationId="{A9122BC4-DBC2-49E7-906E-98B051A7E1D3}"/>
          </ac:spMkLst>
        </pc:spChg>
        <pc:picChg chg="del">
          <ac:chgData name="Xin Zhang (FA Talent)" userId="474f572f-8271-4f60-858e-cee871e0aec6" providerId="ADAL" clId="{3F71202C-CA5A-4F4E-AF8C-BB1CC3F0E996}" dt="2021-10-22T07:07:49.584" v="2797" actId="478"/>
          <ac:picMkLst>
            <pc:docMk/>
            <pc:sldMk cId="3332271950" sldId="271"/>
            <ac:picMk id="6" creationId="{7584DA0E-3285-4A70-9F8B-7A8AC188823C}"/>
          </ac:picMkLst>
        </pc:pic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10" creationId="{92EBB17F-642E-49D4-BC91-0D568E4BD269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2" creationId="{293DB8C5-2979-46FE-A3F2-2A19C87418D6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3" creationId="{00EE89BA-8203-4F8D-8761-A97214E4090E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49.556" v="3339" actId="47"/>
        <pc:sldMkLst>
          <pc:docMk/>
          <pc:sldMk cId="4144119585" sldId="272"/>
        </pc:sldMkLst>
        <pc:spChg chg="mod ord">
          <ac:chgData name="Xin Zhang (FA Talent)" userId="474f572f-8271-4f60-858e-cee871e0aec6" providerId="ADAL" clId="{3F71202C-CA5A-4F4E-AF8C-BB1CC3F0E996}" dt="2021-10-22T07:53:33.781" v="3241"/>
          <ac:spMkLst>
            <pc:docMk/>
            <pc:sldMk cId="4144119585" sldId="272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4144119585" sldId="272"/>
            <ac:spMk id="3" creationId="{D01F21AD-4C94-4211-8CBD-E30EB683A110}"/>
          </ac:spMkLst>
        </pc:spChg>
        <pc:spChg chg="del">
          <ac:chgData name="Xin Zhang (FA Talent)" userId="474f572f-8271-4f60-858e-cee871e0aec6" providerId="ADAL" clId="{3F71202C-CA5A-4F4E-AF8C-BB1CC3F0E996}" dt="2021-10-22T07:07:56.656" v="2800" actId="478"/>
          <ac:spMkLst>
            <pc:docMk/>
            <pc:sldMk cId="4144119585" sldId="272"/>
            <ac:spMk id="10" creationId="{122F5AD7-51A6-45B5-A38E-58C2ACA2DF58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6" creationId="{5C77EA60-1CE2-4230-886D-97587050222B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7" creationId="{59F88CDE-5B09-436D-B972-35DB02D3C11F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20" creationId="{F0984A3F-5B76-449A-A286-3FE0DC809146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1" creationId="{31583441-BD2B-4955-9431-E51F8172B51A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7" creationId="{65C78501-AC37-4033-8704-0032AB715915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41" creationId="{604C2331-F1D7-4B5B-BBD7-DF2136917458}"/>
          </ac:spMkLst>
        </pc:spChg>
        <pc:picChg chg="del">
          <ac:chgData name="Xin Zhang (FA Talent)" userId="474f572f-8271-4f60-858e-cee871e0aec6" providerId="ADAL" clId="{3F71202C-CA5A-4F4E-AF8C-BB1CC3F0E996}" dt="2021-10-22T07:07:55.386" v="2799" actId="478"/>
          <ac:picMkLst>
            <pc:docMk/>
            <pc:sldMk cId="4144119585" sldId="272"/>
            <ac:picMk id="5" creationId="{0DAC3B32-C5E4-411D-B022-4E2F2F1B32BD}"/>
          </ac:picMkLst>
        </pc:picChg>
        <pc:picChg chg="del">
          <ac:chgData name="Xin Zhang (FA Talent)" userId="474f572f-8271-4f60-858e-cee871e0aec6" providerId="ADAL" clId="{3F71202C-CA5A-4F4E-AF8C-BB1CC3F0E996}" dt="2021-10-22T07:07:54.958" v="2798" actId="478"/>
          <ac:picMkLst>
            <pc:docMk/>
            <pc:sldMk cId="4144119585" sldId="272"/>
            <ac:picMk id="8" creationId="{2195CD80-0077-4386-A6F5-7986B9B6174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10.078" v="3330" actId="47"/>
        <pc:sldMkLst>
          <pc:docMk/>
          <pc:sldMk cId="121177338" sldId="274"/>
        </pc:sldMkLst>
        <pc:spChg chg="mod ord">
          <ac:chgData name="Xin Zhang (FA Talent)" userId="474f572f-8271-4f60-858e-cee871e0aec6" providerId="ADAL" clId="{3F71202C-CA5A-4F4E-AF8C-BB1CC3F0E996}" dt="2021-10-22T07:57:31.496" v="3320" actId="20577"/>
          <ac:spMkLst>
            <pc:docMk/>
            <pc:sldMk cId="121177338" sldId="274"/>
            <ac:spMk id="2" creationId="{77F46E6D-A57C-42A5-AFDD-C9DAA388B0AE}"/>
          </ac:spMkLst>
        </pc:spChg>
        <pc:spChg chg="add mod ord">
          <ac:chgData name="Xin Zhang (FA Talent)" userId="474f572f-8271-4f60-858e-cee871e0aec6" providerId="ADAL" clId="{3F71202C-CA5A-4F4E-AF8C-BB1CC3F0E996}" dt="2021-10-22T07:57:56.986" v="3325"/>
          <ac:spMkLst>
            <pc:docMk/>
            <pc:sldMk cId="121177338" sldId="274"/>
            <ac:spMk id="3" creationId="{AF5EC40E-D85C-4244-B52E-5499283809A5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7" creationId="{1FB1F3B7-68A9-4109-B101-D7AA07D31CE9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8" creationId="{AD4BD5D0-6193-4481-8A5E-1824511B2EE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9" creationId="{B9F17708-E92D-40FF-A1DE-DEBC90D963D6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89" creationId="{34F8DEE6-0272-4517-8B57-F4D0B344629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0" creationId="{8D1E6DDA-AA4B-44DD-A88A-1DA19CD71112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1" creationId="{7A9DBDD7-7CEA-4BCE-B484-C0C9322696AA}"/>
          </ac:spMkLst>
        </pc:sp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1" creationId="{A114206F-99BC-46FB-AB25-9391066B11C0}"/>
          </ac:picMkLst>
        </pc:pic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6" creationId="{61FD206E-6BE1-44C6-A120-618D35AEF846}"/>
          </ac:picMkLst>
        </pc:picChg>
      </pc:sldChg>
      <pc:sldChg chg="addSp modSp del mod chgLayout">
        <pc:chgData name="Xin Zhang (FA Talent)" userId="474f572f-8271-4f60-858e-cee871e0aec6" providerId="ADAL" clId="{3F71202C-CA5A-4F4E-AF8C-BB1CC3F0E996}" dt="2021-10-22T07:58:02.742" v="3328" actId="47"/>
        <pc:sldMkLst>
          <pc:docMk/>
          <pc:sldMk cId="1087957374" sldId="275"/>
        </pc:sldMkLst>
        <pc:spChg chg="mod ord">
          <ac:chgData name="Xin Zhang (FA Talent)" userId="474f572f-8271-4f60-858e-cee871e0aec6" providerId="ADAL" clId="{3F71202C-CA5A-4F4E-AF8C-BB1CC3F0E996}" dt="2021-10-22T07:58:01.471" v="3327" actId="20577"/>
          <ac:spMkLst>
            <pc:docMk/>
            <pc:sldMk cId="1087957374" sldId="275"/>
            <ac:spMk id="2" creationId="{14AA73AC-EB14-4561-837E-ED34B0F37C6F}"/>
          </ac:spMkLst>
        </pc:spChg>
        <pc:spChg chg="add mod ord">
          <ac:chgData name="Xin Zhang (FA Talent)" userId="474f572f-8271-4f60-858e-cee871e0aec6" providerId="ADAL" clId="{3F71202C-CA5A-4F4E-AF8C-BB1CC3F0E996}" dt="2021-10-22T07:55:15.196" v="3266"/>
          <ac:spMkLst>
            <pc:docMk/>
            <pc:sldMk cId="1087957374" sldId="275"/>
            <ac:spMk id="3" creationId="{DD75061E-B462-4AE6-A268-1C1D4A39E31D}"/>
          </ac:spMkLst>
        </pc:sp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296144802" sldId="279"/>
        </pc:sldMkLst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2" creationId="{A0D08685-7671-4594-B708-B4638DE24D7C}"/>
          </ac:spMkLst>
        </pc:spChg>
        <pc:spChg chg="add mod ord">
          <ac:chgData name="Xin Zhang (FA Talent)" userId="474f572f-8271-4f60-858e-cee871e0aec6" providerId="ADAL" clId="{3F71202C-CA5A-4F4E-AF8C-BB1CC3F0E996}" dt="2021-10-22T07:56:35.887" v="3286"/>
          <ac:spMkLst>
            <pc:docMk/>
            <pc:sldMk cId="2296144802" sldId="279"/>
            <ac:spMk id="3" creationId="{E8531411-725B-4FB8-BDA5-3D16C16BDD96}"/>
          </ac:spMkLst>
        </pc:spChg>
        <pc:spChg chg="mod ord">
          <ac:chgData name="Xin Zhang (FA Talent)" userId="474f572f-8271-4f60-858e-cee871e0aec6" providerId="ADAL" clId="{3F71202C-CA5A-4F4E-AF8C-BB1CC3F0E996}" dt="2021-10-22T07:56:59.064" v="3289"/>
          <ac:spMkLst>
            <pc:docMk/>
            <pc:sldMk cId="2296144802" sldId="279"/>
            <ac:spMk id="4" creationId="{897EE290-DF48-464B-8C71-B5352A38FCDB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modSp mod">
        <pc:chgData name="Xin Zhang (FA Talent)" userId="474f572f-8271-4f60-858e-cee871e0aec6" providerId="ADAL" clId="{3F71202C-CA5A-4F4E-AF8C-BB1CC3F0E996}" dt="2021-10-22T01:31:39.588" v="1673" actId="207"/>
        <pc:sldMkLst>
          <pc:docMk/>
          <pc:sldMk cId="2155027531" sldId="282"/>
        </pc:sldMkLst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" creationId="{F53B11C0-9BAB-49CF-84C6-1F40903B659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" creationId="{6F06D687-8801-4464-8EDC-C326EAAD84A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4" creationId="{38AD8256-6A01-4EF3-8C92-358DE2950F1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5" creationId="{6A2B0AEF-E158-48A4-982E-D990B8F681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6" creationId="{3F72ADD0-9CB7-459F-8B28-543B78A80927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7" creationId="{A4A82B31-9704-4B51-8007-FCC9F0AE73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8" creationId="{F3B59E8C-0E41-44EC-852C-8DEE47DDF14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9" creationId="{C2D16888-9D1B-4494-ABBB-50374D38ABC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0" creationId="{947E7E60-5B66-4186-91CF-1992D920A163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1" creationId="{00856C1C-A7DE-456F-B0B7-0B8A5B41FB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2" creationId="{E2D84506-FD37-440C-8AED-340016BE006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3" creationId="{25F6261E-2EE0-423D-BEE8-7BE7FDAC1BD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4" creationId="{E40F2CF1-E786-4720-8F1B-3C8874FB99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5" creationId="{1F66F67D-240B-469C-8D5F-36C7AE0CB74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6" creationId="{BFB5BD02-D5DD-4BAF-8CC3-41D525B7B6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7" creationId="{A6C0CA75-2D6A-45D1-8021-828B3B90E1F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8" creationId="{82F68FC5-D2E1-43B3-A999-BF89FF518F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9" creationId="{FBC2834E-76CC-4857-8569-8F57A0558062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0" creationId="{A246288B-98CE-4169-9AEA-99FDE257D72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1" creationId="{9C1D0526-8076-4DB9-89DD-16AC21786D94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2" creationId="{1BAC3ED4-768F-4771-8DC1-B6396061C6B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3" creationId="{914904CC-6101-4A1D-9F14-1B4B241E456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4" creationId="{FD2920E1-1044-4A39-B263-24CB93D0896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5" creationId="{BA4A1E7E-899E-4F78-8DEC-314C95376B49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6" creationId="{D5E56541-2722-4853-8407-FBBF55009BD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7" creationId="{04E01DBF-B2D6-4FBC-AC19-6286FE2B19C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8" creationId="{28E7357C-200C-4927-A413-2C4F70EFB15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9" creationId="{E18961F4-61A4-42F2-8594-FAC53EDC37B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0" creationId="{3385A22F-F44E-40D5-8B38-C24ADDE8FC3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1" creationId="{089EACBD-C757-4D40-BB94-971C7496F96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2" creationId="{453F3B9D-46BC-46B3-AB22-7E7D1F2DA26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3" creationId="{FF60231F-7AE0-4CFB-9A80-9EA16E6BDC9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4" creationId="{049C0E9A-BC21-44E3-98CF-2191B7E8FEA1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2.965" v="1676" actId="207"/>
        <pc:sldMkLst>
          <pc:docMk/>
          <pc:sldMk cId="2583335624" sldId="283"/>
        </pc:sldMkLst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" creationId="{4B3C953C-EB17-41F6-ADD0-A925E0275B8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" creationId="{31818BD0-0AD9-4B5F-AAA8-51C07A917A3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" creationId="{5E55F5C6-6D78-4C21-B3B5-46DB360C70C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9" creationId="{C9A2441F-E651-4BBB-B1B8-930A7E932C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1" creationId="{87B4C87D-8E33-4415-8FDB-1879E81EA5D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3" creationId="{7049D7CC-5D10-49B0-95FF-F37B515358F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5" creationId="{7D7FEC4F-8C34-4949-A9FD-B0E4D2D5275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7" creationId="{F709B7EC-463F-46E0-9B21-FDB4B1C2C77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9" creationId="{3250EC25-1D2F-4CE8-B000-BC6410A74FE8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1" creationId="{435B5ED9-2E4A-46CB-9922-CE1B479DD16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3" creationId="{1A0BA43E-8469-447A-BD7B-1561264B4F0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5" creationId="{B6277D85-0525-40CB-8264-48DB7D2ED1F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7" creationId="{EC1B1A04-91D0-4DD3-8E7F-52272C749A7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9" creationId="{CA4231AE-6D5A-43B4-93BE-7457300586C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1" creationId="{F00370E0-CA1B-4C5A-874F-0E039833CD9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3" creationId="{46ECCB60-6542-4BD6-9728-61A92126D01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5" creationId="{27C3D25C-FD6C-4AEE-AA74-F62E20B4DC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7" creationId="{F08D3F35-DE4A-4389-8EBE-5261F60CAC4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9" creationId="{2BEA84A0-435E-4950-A2D2-D276CC73E3B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1" creationId="{1C55E549-E55C-428E-B9B0-EE45612D717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3" creationId="{2B4EE1D8-5501-4CCA-815B-BA5290D442B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5" creationId="{0A84F4F8-CB10-40F9-B2B1-512B96A2D4A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7" creationId="{1CDE99E6-2733-4C28-B1D8-B21A49D2851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9" creationId="{BC5B2B9A-B3EB-458D-BA3F-EC2B1742A7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1" creationId="{56BEC522-4690-4BA4-BEAD-02FFDC97BEF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3" creationId="{1A061E10-E82E-40D7-8A27-3E06AFE5AA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5" creationId="{E2309226-594C-49AA-88EC-45DC771EF19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7" creationId="{6B101160-444A-4D45-BC27-0B92DC0D6B5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9" creationId="{F27A3ED7-A1BF-46FA-822E-69110224A90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1" creationId="{7737755D-6815-4217-AD41-A96AD1B782E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3" creationId="{D047DE81-DAE9-4A09-9B44-F214829A1B8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5" creationId="{B54FE7E3-BE46-48E6-A0AD-5D59387613B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7" creationId="{5B9431DE-D407-4F08-AE27-C8734A91411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9" creationId="{E9C0BB8F-5588-4CD7-924E-171301D8B6E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1" creationId="{EA2F87AA-2840-407C-8FBC-9C8676B8777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3" creationId="{1B02C307-80E4-4943-83A8-9856D9525F3E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9.413" v="1677" actId="207"/>
        <pc:sldMkLst>
          <pc:docMk/>
          <pc:sldMk cId="2103519660" sldId="284"/>
        </pc:sldMkLst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3" creationId="{4F280143-5AB3-4AA0-AE42-FF8D7DA81B1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5" creationId="{F02583B2-D70E-4182-9E98-E7717F938B0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" creationId="{CEFB77BE-C4C8-4DB2-98CE-E0377CDA284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" creationId="{BB478C93-48D4-4263-8D3D-0DE2F48411A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1" creationId="{46E1A18F-E97F-4058-A593-62F96BC6AC8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3" creationId="{55E920FF-25A2-4406-B693-5E082A1852A8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5" creationId="{935462BF-B567-4895-9A30-EF729769F2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7" creationId="{9AB37AFA-D2E9-49AC-8EEF-6488D93E135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9" creationId="{70E4B76D-688D-4C9C-8940-A8F0385515E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1" creationId="{8763D12B-762B-4B97-AE71-312C04D30A3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3" creationId="{1AEB4A4B-8C03-4EAA-A6D5-E9E08908117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5" creationId="{879D9E04-476E-445D-B801-0EB0427AF8B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7" creationId="{34523681-7696-4F8E-A79A-B6748EB96CF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1" creationId="{98A7B35D-617E-40A1-8BC1-486AF11F1F7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3" creationId="{3E146DB3-FC1C-4D9E-95B3-32B6AA1D970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5" creationId="{E11327D7-5F6B-415A-A342-ED1336261CF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7" creationId="{4313ECB4-5A23-4DBD-A8AC-CCB0DE2189E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9" creationId="{0CDC6590-0526-4396-9D1E-2A6599B21191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1" creationId="{A283474B-FC32-48D1-8D66-31498B5DD9B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3" creationId="{56A8E0F3-64F9-4DF7-BC9C-E2C312DE551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5" creationId="{06380432-FD70-487F-9B82-BEAE0A5AF9C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7" creationId="{7C5D3336-5EF5-4B0D-B892-E5E58CA8A4E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9" creationId="{C8A9E771-1C6A-4192-B068-6168562635D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1" creationId="{15952241-4802-4A31-B014-26AED3192CF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3" creationId="{736F5F6E-8E5A-4325-B0E6-687CC4D9DD7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5" creationId="{464AC821-D8ED-4E1F-BB39-B9A27B5C2DE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7" creationId="{B06C60AF-AA15-47EB-AFBD-1DD18D7D48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9" creationId="{CB06D081-D692-4A1D-9EAA-1A806901D9A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1" creationId="{5408BCAC-F315-4426-B43D-F2FD2859CA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3" creationId="{BFDB406F-85B5-4303-83E3-07E16B43773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5" creationId="{831F4C09-9810-40C6-B1FB-D345F8F569B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7" creationId="{563AB81C-FF96-42B3-8B95-02F121960F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9" creationId="{07F9781B-E749-4D80-BFE3-A9D8F3165C4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09:27.653" v="5482" actId="207"/>
        <pc:sldMkLst>
          <pc:docMk/>
          <pc:sldMk cId="4283612378" sldId="292"/>
        </pc:sldMkLst>
        <pc:spChg chg="add del mod ord">
          <ac:chgData name="Xin Zhang (FA Talent)" userId="474f572f-8271-4f60-858e-cee871e0aec6" providerId="ADAL" clId="{3F71202C-CA5A-4F4E-AF8C-BB1CC3F0E996}" dt="2021-10-22T07:54:34.372" v="3256" actId="478"/>
          <ac:spMkLst>
            <pc:docMk/>
            <pc:sldMk cId="4283612378" sldId="292"/>
            <ac:spMk id="2" creationId="{BF683FFE-7472-4DB4-BAE9-D2D8584FA298}"/>
          </ac:spMkLst>
        </pc:spChg>
        <pc:spChg chg="mod ord">
          <ac:chgData name="Xin Zhang (FA Talent)" userId="474f572f-8271-4f60-858e-cee871e0aec6" providerId="ADAL" clId="{3F71202C-CA5A-4F4E-AF8C-BB1CC3F0E996}" dt="2021-10-22T07:54:38.115" v="3257" actId="700"/>
          <ac:spMkLst>
            <pc:docMk/>
            <pc:sldMk cId="4283612378" sldId="292"/>
            <ac:spMk id="3" creationId="{80C2BF83-46A8-4510-A0AD-3559D265C458}"/>
          </ac:spMkLst>
        </pc:spChg>
        <pc:spChg chg="add mod ord">
          <ac:chgData name="Xin Zhang (FA Talent)" userId="474f572f-8271-4f60-858e-cee871e0aec6" providerId="ADAL" clId="{3F71202C-CA5A-4F4E-AF8C-BB1CC3F0E996}" dt="2021-10-22T07:55:04.650" v="3262"/>
          <ac:spMkLst>
            <pc:docMk/>
            <pc:sldMk cId="4283612378" sldId="292"/>
            <ac:spMk id="4" creationId="{88F3E4B6-5495-4C8C-8E05-AF8944EDA347}"/>
          </ac:spMkLst>
        </pc:spChg>
        <pc:spChg chg="add del mod ord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6" creationId="{8C9718B0-7170-462F-B6EF-63B3D56B63EC}"/>
          </ac:spMkLst>
        </pc:spChg>
        <pc:spChg chg="add del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7" creationId="{60C8DF2F-285E-4326-981C-6C8972CB89C2}"/>
          </ac:spMkLst>
        </pc:spChg>
        <pc:spChg chg="add del">
          <ac:chgData name="Xin Zhang (FA Talent)" userId="474f572f-8271-4f60-858e-cee871e0aec6" providerId="ADAL" clId="{3F71202C-CA5A-4F4E-AF8C-BB1CC3F0E996}" dt="2021-10-22T08:31:42.777" v="3639" actId="478"/>
          <ac:spMkLst>
            <pc:docMk/>
            <pc:sldMk cId="4283612378" sldId="292"/>
            <ac:spMk id="8" creationId="{0B385451-FEFE-485C-BA91-F29E062F3EF4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5" creationId="{30CD0FAB-1AD7-4820-8A24-4BEA2D408D16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6" creationId="{7450B14E-CE80-47DC-A89C-19FB0C59BC2A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8" creationId="{F96F5FCD-13AA-4359-B89F-B2CB706B312C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9" creationId="{7D9C59FB-B470-4E95-967B-7D43107F042B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0" creationId="{4097B15A-251D-4F60-8B76-70868E382A9F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2" creationId="{4C2A7A98-1B07-4B79-81ED-9361F08150A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4" creationId="{9A94AF05-3C22-4E17-A8A3-3706CBC5CDE1}"/>
          </ac:spMkLst>
        </pc:spChg>
        <pc:spChg chg="mod">
          <ac:chgData name="Xin Zhang (FA Talent)" userId="474f572f-8271-4f60-858e-cee871e0aec6" providerId="ADAL" clId="{3F71202C-CA5A-4F4E-AF8C-BB1CC3F0E996}" dt="2021-10-22T08:29:53.693" v="3605"/>
          <ac:spMkLst>
            <pc:docMk/>
            <pc:sldMk cId="4283612378" sldId="292"/>
            <ac:spMk id="25" creationId="{1D19B29F-0601-4883-9991-AF3CEE5001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6" creationId="{0DB12F2F-2B18-497A-B8BA-6D015975BE4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3F71202C-CA5A-4F4E-AF8C-BB1CC3F0E996}" dt="2021-10-22T08:30:05.078" v="3624"/>
          <ac:spMkLst>
            <pc:docMk/>
            <pc:sldMk cId="4283612378" sldId="292"/>
            <ac:spMk id="29" creationId="{C8A79814-51E8-4341-B68B-738BA76801B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0" creationId="{4ACF2C18-9BD0-446F-916E-6D05BF2D4E03}"/>
          </ac:spMkLst>
        </pc:spChg>
        <pc:spChg chg="mod">
          <ac:chgData name="Xin Zhang (FA Talent)" userId="474f572f-8271-4f60-858e-cee871e0aec6" providerId="ADAL" clId="{3F71202C-CA5A-4F4E-AF8C-BB1CC3F0E996}" dt="2021-10-22T08:29:54.519" v="3606"/>
          <ac:spMkLst>
            <pc:docMk/>
            <pc:sldMk cId="4283612378" sldId="292"/>
            <ac:spMk id="31" creationId="{FC290662-B767-4A97-85D2-83F379BA295A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2" creationId="{89B2DFAE-9F56-4338-A6DE-8E16F66DA0FC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4" creationId="{B500EF77-3E8A-4643-8AF7-0EC27DA6E5F8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3F71202C-CA5A-4F4E-AF8C-BB1CC3F0E996}" dt="2021-10-22T08:30:04.094" v="3623"/>
          <ac:spMkLst>
            <pc:docMk/>
            <pc:sldMk cId="4283612378" sldId="292"/>
            <ac:spMk id="36" creationId="{FD000CDA-E1C8-4900-B9DB-AA3FE8EC939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7" creationId="{EBEF19F0-1656-4182-8A71-D5B2A78704F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8" creationId="{AF1301E7-4DBA-4E9D-B1F6-66A4EF0C6EF7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9" creationId="{9BA18EC0-7A32-4113-A021-BCA2470E07C3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0" creationId="{8799741F-0CD2-4969-BCF6-FFB56DABB95B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1" creationId="{104C302A-92D3-4C1D-A253-8C7AD9C29C5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3" creationId="{314E368E-8E77-4BC4-8551-9058992CF93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4" creationId="{34BD9137-2A17-45D3-BA8D-D3F968CCDD7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5" creationId="{8DF82DCE-40DF-4EB7-A0F1-5F6EC02A5E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6" creationId="{2DD55FB9-93B9-462B-8DDC-02AA5E28E9D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7" creationId="{129C784A-F89A-42A3-B4FD-132893621B7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8" creationId="{04CC567E-507C-45C7-A499-47B1F3355F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9" creationId="{F9A54902-71B5-415E-86D2-A0B4654AF93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0" creationId="{0A0B8E27-F8CD-4F3F-8FD0-64390A8DBA3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1" creationId="{8AE6EBA0-3DB4-4FD3-8355-94C4A5651A2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2" creationId="{C6FC287B-E743-491C-9C6A-7F86A0D6DB29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3" creationId="{3D531CAA-82AD-4323-B7DB-CD0FA1A550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4" creationId="{763E992D-470B-47E5-A0FC-42274BB326C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5" creationId="{A858070C-C528-4344-AB42-B7907B92D26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6" creationId="{5BAD6798-89A8-4EE5-82D0-E734DADE523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7" creationId="{68827A24-FCB8-49E5-BC71-1762A14A94D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8" creationId="{57EF9E86-127B-4C32-B30C-649B7131A4A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9" creationId="{23DF68C9-EED5-4AED-B06A-6DD48E9B35DD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1" creationId="{0B72AB0A-6039-4977-B00C-218FB0A85FB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2" creationId="{A11F9DFA-3EFA-4B47-9807-DF0BDFDC65A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3" creationId="{A90EAE24-8A1A-4822-8135-5454C8489ACA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4" creationId="{3FF70933-6366-4428-BC1C-870FD0A1F0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5" creationId="{C14D4FAC-5C74-4C43-B073-894C93F0F0E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6" creationId="{B52132B5-3D5E-4BAB-A665-9D05B6B93DF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7" creationId="{9979D859-9741-4ED2-BCF2-266E343D74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8" creationId="{7A3EFD01-B9A8-49A6-9E28-5EF6E3FEF1F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9" creationId="{A066F9D0-080D-4182-B5CD-D189963BB4B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1" creationId="{A30843D6-7535-456E-9760-BEBF3102A9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2" creationId="{945D163B-87D0-4F5A-B3D2-1CEBF2773571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3" creationId="{B57B3085-101E-4966-8611-F801E63EE55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4" creationId="{EC7120FF-BB81-4462-9E9F-0B5EA6D1948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5" creationId="{31580CBE-FDB9-43EF-9189-2E1F4C91AC7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6" creationId="{28B58348-4F3D-4729-8562-1F164A0B6F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7" creationId="{D9A1021E-50F0-4F79-ADDF-F17A6ED163D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8" creationId="{E76D7858-FA35-4664-BBEA-D8526813EA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0" creationId="{452BF40A-C74B-44D7-821E-493C7710314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1" creationId="{367CA2B5-0CFF-4FA2-BF90-D1EA4CC107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3" creationId="{4B54954A-A2F3-4199-AF77-B22A5C3FFCE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4" creationId="{60B3983A-DFC1-4AF8-84F4-2F5E180809C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5" creationId="{7F104906-4E8D-473E-BC44-D3099568F8A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7" creationId="{FD262806-8C01-4807-B4E2-B696C9F188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9" creationId="{3C4A7EA1-0BBB-4583-8446-BDE4E8D4CBD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0" creationId="{4435CE66-E2AA-4419-BC4E-A8B0BB4EC71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1" creationId="{291AF262-D62F-4144-965B-E5DBCD6E8D1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3" creationId="{80A33BF4-2ECD-4DDE-A19A-37649F063B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4" creationId="{99415996-A7B4-4578-B85A-F8F5C69575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5" creationId="{C9761E09-F0A5-448B-A73F-6B9795FB5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7" creationId="{18EE0F9A-A74C-4D87-ABD6-2336A3D6DE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8" creationId="{B5692C27-9079-4CB8-AE8A-BA1C8F4AC97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0" creationId="{B806BF47-CD0D-4EE7-9707-400D8BC7834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1" creationId="{D34BC607-6171-4EAA-9E9E-74D65CF96D4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2" creationId="{8F401B2B-7106-453B-9563-270103F4ECE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3" creationId="{5AF74E9B-B35F-4D48-9F79-4944EDCE5432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4" creationId="{B194EFEE-CF52-4BEA-B3EF-53CEB95FDAD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5" creationId="{55B2AEDA-53E9-496B-936B-2D5BEE6F472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6" creationId="{0270F9CF-4B3E-4D27-BAB7-351575C4AB0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7" creationId="{2D1E5AE2-0BC2-468C-9F32-D2483CF4C06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8" creationId="{2FEAC8A7-4390-43F3-B920-B29997BE00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9" creationId="{A1E4E6D6-CAF2-4614-B088-310DEB9843D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0" creationId="{4541AEAC-61ED-44F7-8978-2BD41612DCD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1" creationId="{935749CF-C3B5-4A5B-BD3E-B194C323EE9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2" creationId="{B3768930-EBB4-4BD3-B3CC-2605583463A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3" creationId="{9F3D1AFD-B31B-4CF9-B8C5-AC24EC256A9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4" creationId="{741FF093-06B2-47D8-92B0-227C93C8B58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5" creationId="{15DBD392-2C2D-490B-8043-65707D467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6" creationId="{47F92643-A69A-45FB-A71E-18B4F46A400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8" creationId="{2B8E0BD2-2FCC-4CEA-8F68-1AC29482EA1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9" creationId="{2A9F5027-83F5-43B9-80F2-117F25298CF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0" creationId="{0C96843E-B14E-4549-A14D-EB788ECB4C0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1" creationId="{3671F336-5D8F-468D-AFCC-386ED02119B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2" creationId="{1814FE6E-8AE6-4141-907C-DE6371E11B2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3" creationId="{93423F3B-5359-4544-84EF-44552CA1C8E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4" creationId="{0A90AB3E-C521-4035-9C1E-A690A3788B2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5" creationId="{07A7C4B0-9255-4CE9-85C5-4A8B70D331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6" creationId="{41DEE9D0-5EB2-4C4B-BFDA-D1792AD25E0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8" creationId="{11B46EE7-A5AE-4EEC-B0D1-EC93E839D65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9" creationId="{63440C56-7538-41C5-8841-D5F6240BF0E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0" creationId="{FD3A6F33-4EEE-4F10-9998-DB885F9DC90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1" creationId="{02AC649A-EA59-4B2E-A432-ABB6655F763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2" creationId="{CAB33E76-F188-4E74-8606-F1FB87A52FB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3" creationId="{0D9F467D-AEAB-403D-A0E7-DFC84255DD0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4" creationId="{63BF4061-6F31-4C2F-8532-14CE15D61D0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5" creationId="{FF78E63C-C9F3-4283-BF94-829E0E90B16B}"/>
          </ac:spMkLst>
        </pc:spChg>
        <pc:spChg chg="add 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6" creationId="{503B8A5C-7F01-4310-9C75-F71D9C16FA9C}"/>
          </ac:spMkLst>
        </pc:spChg>
        <pc:spChg chg="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7" creationId="{A8723A86-FDBA-4AD2-BB5A-B963A6E9793E}"/>
          </ac:spMkLst>
        </pc:spChg>
        <pc:spChg chg="mod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38" creationId="{34A180B3-1127-4BCF-B574-F52A010A3570}"/>
          </ac:spMkLst>
        </pc:spChg>
        <pc:spChg chg="del mod topLvl">
          <ac:chgData name="Xin Zhang (FA Talent)" userId="474f572f-8271-4f60-858e-cee871e0aec6" providerId="ADAL" clId="{3F71202C-CA5A-4F4E-AF8C-BB1CC3F0E996}" dt="2021-10-22T09:54:03.131" v="4023" actId="478"/>
          <ac:spMkLst>
            <pc:docMk/>
            <pc:sldMk cId="4283612378" sldId="292"/>
            <ac:spMk id="140" creationId="{57EAE611-84E7-4A34-A685-57E421FE0D0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0" creationId="{70DC1BC1-43B8-4830-90A4-28572F132633}"/>
          </ac:spMkLst>
        </pc:spChg>
        <pc:spChg chg="del mod topLvl">
          <ac:chgData name="Xin Zhang (FA Talent)" userId="474f572f-8271-4f60-858e-cee871e0aec6" providerId="ADAL" clId="{3F71202C-CA5A-4F4E-AF8C-BB1CC3F0E996}" dt="2021-10-22T09:54:16.855" v="4025" actId="478"/>
          <ac:spMkLst>
            <pc:docMk/>
            <pc:sldMk cId="4283612378" sldId="292"/>
            <ac:spMk id="161" creationId="{96DD4FEF-87E1-4509-A33B-9DF8D0D5FB5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7" creationId="{98F05027-8CB1-47FA-8C81-CCCC7BEE0701}"/>
          </ac:spMkLst>
        </pc:spChg>
        <pc:grpChg chg="add del mod">
          <ac:chgData name="Xin Zhang (FA Talent)" userId="474f572f-8271-4f60-858e-cee871e0aec6" providerId="ADAL" clId="{3F71202C-CA5A-4F4E-AF8C-BB1CC3F0E996}" dt="2021-10-22T09:52:28.208" v="3989" actId="21"/>
          <ac:grpSpMkLst>
            <pc:docMk/>
            <pc:sldMk cId="4283612378" sldId="292"/>
            <ac:grpSpMk id="9" creationId="{1F517989-7223-4BE5-B92F-DB3DC1F39EC1}"/>
          </ac:grpSpMkLst>
        </pc:grpChg>
        <pc:grpChg chg="add del 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14" creationId="{0D5D4AA6-39C2-4664-9153-2C5BF5752914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17" creationId="{B8825188-69C2-4F3D-A3E1-8CBC83445079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1" creationId="{14E69524-FE3E-420C-AB26-7372A58F6635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3" creationId="{C7ABC723-394E-4163-B6D0-31959D7EDE7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28" creationId="{40DBC790-BA71-4763-93FE-E6D609AAAD4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33" creationId="{818887C3-1730-4D85-BA42-50FF05525D1C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42" creationId="{FB192938-6FA7-4427-9E61-EDB2EA5162D9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60" creationId="{F6890200-69B1-4251-ADDD-3771E4C1E22F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70" creationId="{CB5321E3-C60A-4C9B-854B-16430686DBC9}"/>
          </ac:grpSpMkLst>
        </pc:grpChg>
        <pc:grpChg chg="add del mod">
          <ac:chgData name="Xin Zhang (FA Talent)" userId="474f572f-8271-4f60-858e-cee871e0aec6" providerId="ADAL" clId="{3F71202C-CA5A-4F4E-AF8C-BB1CC3F0E996}" dt="2021-10-22T08:29:42.692" v="3604"/>
          <ac:grpSpMkLst>
            <pc:docMk/>
            <pc:sldMk cId="4283612378" sldId="292"/>
            <ac:grpSpMk id="79" creationId="{FB0518A6-0ED7-4D36-8D58-A19D28F5DFEC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2" creationId="{E6FE8DE2-E11E-4D9A-8E8E-0C84813E1BD0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6" creationId="{091E4AC1-E735-4700-B6F8-86C51D442FBD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8" creationId="{5766DD8B-408E-4716-8A7E-3B96675B4041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2" creationId="{24EADCBE-3794-4130-875E-43058840435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6" creationId="{929423EE-71CC-4B87-85DE-9D5C9F15AFD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9" creationId="{F2241494-434B-455D-88AE-8380136F869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17" creationId="{55BD08CE-7DD3-4071-9ED9-30CBA0CD11A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27" creationId="{69187E7B-CEF1-4407-A86B-C1A7F27833DC}"/>
          </ac:grpSpMkLst>
        </pc:grpChg>
        <pc:grpChg chg="add del mod">
          <ac:chgData name="Xin Zhang (FA Talent)" userId="474f572f-8271-4f60-858e-cee871e0aec6" providerId="ADAL" clId="{3F71202C-CA5A-4F4E-AF8C-BB1CC3F0E996}" dt="2021-10-22T09:53:59.367" v="4022" actId="165"/>
          <ac:grpSpMkLst>
            <pc:docMk/>
            <pc:sldMk cId="4283612378" sldId="292"/>
            <ac:grpSpMk id="139" creationId="{A2DDAF50-6582-431A-89BB-AD2A0DC25559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49" creationId="{26FCE45F-19F0-42A4-BCCC-06C2DE61A6B0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0" creationId="{A4C10839-37AE-4337-9802-5CF7F228C5AE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1" creationId="{7BA66A6E-781F-4CA8-9586-95A2A8C35103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2" creationId="{1E425F9F-5EE8-4475-9B90-B5BF98B7CCB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4" creationId="{5905A162-D7F1-4B8B-B454-347AE8069C1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5" creationId="{C0BBBEFC-C70B-489E-B148-6276E736D17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6" creationId="{6E158432-3DE9-4E6A-888D-BD47EB70E00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8" creationId="{4E3E6CA8-9A19-4982-8559-60D8E8F4CB12}"/>
          </ac:grpSpMkLst>
        </pc:grpChg>
        <pc:grpChg chg="add mod">
          <ac:chgData name="Xin Zhang (FA Talent)" userId="474f572f-8271-4f60-858e-cee871e0aec6" providerId="ADAL" clId="{3F71202C-CA5A-4F4E-AF8C-BB1CC3F0E996}" dt="2021-10-22T10:03:56.699" v="4195" actId="164"/>
          <ac:grpSpMkLst>
            <pc:docMk/>
            <pc:sldMk cId="4283612378" sldId="292"/>
            <ac:grpSpMk id="183" creationId="{7B9C8B7C-2076-451B-AB6D-66D71836F3D9}"/>
          </ac:grpSpMkLst>
        </pc:grpChg>
        <pc:grpChg chg="add del mod">
          <ac:chgData name="Xin Zhang (FA Talent)" userId="474f572f-8271-4f60-858e-cee871e0aec6" providerId="ADAL" clId="{3F71202C-CA5A-4F4E-AF8C-BB1CC3F0E996}" dt="2021-10-22T10:08:02.861" v="4290" actId="165"/>
          <ac:grpSpMkLst>
            <pc:docMk/>
            <pc:sldMk cId="4283612378" sldId="292"/>
            <ac:grpSpMk id="184" creationId="{2DE84DC7-8F00-4AA8-9D07-FFC516092553}"/>
          </ac:grpSpMkLst>
        </pc:grpChg>
        <pc:graphicFrameChg chg="del">
          <ac:chgData name="Xin Zhang (FA Talent)" userId="474f572f-8271-4f60-858e-cee871e0aec6" providerId="ADAL" clId="{3F71202C-CA5A-4F4E-AF8C-BB1CC3F0E996}" dt="2021-10-22T07:58:47.818" v="3338" actId="478"/>
          <ac:graphicFrameMkLst>
            <pc:docMk/>
            <pc:sldMk cId="4283612378" sldId="292"/>
            <ac:graphicFrameMk id="5" creationId="{3C62C499-407A-4D68-B9D6-AC3AD9023223}"/>
          </ac:graphicFrameMkLst>
        </pc:graphicFrameChg>
        <pc:cxnChg chg="add del mod topLvl">
          <ac:chgData name="Xin Zhang (FA Talent)" userId="474f572f-8271-4f60-858e-cee871e0aec6" providerId="ADAL" clId="{3F71202C-CA5A-4F4E-AF8C-BB1CC3F0E996}" dt="2021-10-22T09:59:17.341" v="4077" actId="478"/>
          <ac:cxnSpMkLst>
            <pc:docMk/>
            <pc:sldMk cId="4283612378" sldId="292"/>
            <ac:cxnSpMk id="141" creationId="{16825E08-A24B-4E98-A498-B208DE3DDEEE}"/>
          </ac:cxnSpMkLst>
        </pc:cxnChg>
        <pc:cxnChg chg="add del 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2" creationId="{9479F130-4F7A-435C-9997-0C1059213800}"/>
          </ac:cxnSpMkLst>
        </pc:cxnChg>
        <pc:cxnChg chg="add del mod topLvl">
          <ac:chgData name="Xin Zhang (FA Talent)" userId="474f572f-8271-4f60-858e-cee871e0aec6" providerId="ADAL" clId="{3F71202C-CA5A-4F4E-AF8C-BB1CC3F0E996}" dt="2021-10-22T09:58:28.453" v="4069" actId="478"/>
          <ac:cxnSpMkLst>
            <pc:docMk/>
            <pc:sldMk cId="4283612378" sldId="292"/>
            <ac:cxnSpMk id="143" creationId="{83C0E12D-3D0B-4BBE-ADBC-9BA0A0F9CB70}"/>
          </ac:cxnSpMkLst>
        </pc:cxnChg>
        <pc:cxnChg chg="add del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5" creationId="{0A20D878-F360-4B24-A42F-84FDF41F7B3D}"/>
          </ac:cxnSpMkLst>
        </pc:cxnChg>
        <pc:cxnChg chg="del mod topLvl">
          <ac:chgData name="Xin Zhang (FA Talent)" userId="474f572f-8271-4f60-858e-cee871e0aec6" providerId="ADAL" clId="{3F71202C-CA5A-4F4E-AF8C-BB1CC3F0E996}" dt="2021-10-22T10:02:40.104" v="4168" actId="478"/>
          <ac:cxnSpMkLst>
            <pc:docMk/>
            <pc:sldMk cId="4283612378" sldId="292"/>
            <ac:cxnSpMk id="146" creationId="{231C136D-8DE7-41E4-A528-1800D0EDF03D}"/>
          </ac:cxnSpMkLst>
        </pc:cxnChg>
        <pc:cxnChg chg="del mod topLvl">
          <ac:chgData name="Xin Zhang (FA Talent)" userId="474f572f-8271-4f60-858e-cee871e0aec6" providerId="ADAL" clId="{3F71202C-CA5A-4F4E-AF8C-BB1CC3F0E996}" dt="2021-10-22T10:02:42.308" v="4169" actId="478"/>
          <ac:cxnSpMkLst>
            <pc:docMk/>
            <pc:sldMk cId="4283612378" sldId="292"/>
            <ac:cxnSpMk id="147" creationId="{96680B64-8ECD-4F66-BB1D-0FFBA2F79EFA}"/>
          </ac:cxnSpMkLst>
        </pc:cxnChg>
        <pc:cxnChg chg="del mod topLvl">
          <ac:chgData name="Xin Zhang (FA Talent)" userId="474f572f-8271-4f60-858e-cee871e0aec6" providerId="ADAL" clId="{3F71202C-CA5A-4F4E-AF8C-BB1CC3F0E996}" dt="2021-10-22T10:02:43.653" v="4170" actId="478"/>
          <ac:cxnSpMkLst>
            <pc:docMk/>
            <pc:sldMk cId="4283612378" sldId="292"/>
            <ac:cxnSpMk id="148" creationId="{7E8B7BA2-E38A-4B3B-B73B-46A7A598139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8" creationId="{8B61E2A8-E3CA-4ED4-B8B2-78395B9DD03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06.156" v="3329" actId="47"/>
        <pc:sldMkLst>
          <pc:docMk/>
          <pc:sldMk cId="2092171010" sldId="293"/>
        </pc:sldMkLst>
        <pc:spChg chg="add mod ord">
          <ac:chgData name="Xin Zhang (FA Talent)" userId="474f572f-8271-4f60-858e-cee871e0aec6" providerId="ADAL" clId="{3F71202C-CA5A-4F4E-AF8C-BB1CC3F0E996}" dt="2021-10-22T07:55:11.272" v="3265"/>
          <ac:spMkLst>
            <pc:docMk/>
            <pc:sldMk cId="2092171010" sldId="293"/>
            <ac:spMk id="2" creationId="{1648DFA1-24CE-4FD0-952B-EDE4D192AA51}"/>
          </ac:spMkLst>
        </pc:spChg>
        <pc:spChg chg="mod ord">
          <ac:chgData name="Xin Zhang (FA Talent)" userId="474f572f-8271-4f60-858e-cee871e0aec6" providerId="ADAL" clId="{3F71202C-CA5A-4F4E-AF8C-BB1CC3F0E996}" dt="2021-10-22T07:57:36.521" v="3322"/>
          <ac:spMkLst>
            <pc:docMk/>
            <pc:sldMk cId="2092171010" sldId="293"/>
            <ac:spMk id="3" creationId="{DD2C1D60-26EA-4C0A-A35E-8AFA0D20D33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1" creationId="{0AD2A22D-D68C-451F-A3BE-EE47EBAB61B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2" creationId="{E42A99CD-EDCC-416F-B61F-4DDD0B89D05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3" creationId="{9D8FC22E-DB08-4547-B6B7-A519FC665FC7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7" creationId="{21515AE8-B097-42BF-A82E-C9BAF92838F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1" creationId="{F36F3C41-395A-441C-9416-41BA1240D94A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4" creationId="{01A224DA-3003-4147-8FC2-C2EBCE594A6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0" creationId="{B465283F-CC13-49B2-BDB6-1FADFDC0B3D1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1" creationId="{27C5CEDF-12DA-4A94-84A3-6D0F722C93C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3" creationId="{A54303E1-8A7D-4A57-9A56-73C53F55F02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6" creationId="{E079A562-5D20-4DB8-878B-B0FACB1C339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8" creationId="{8678D4AF-F5BD-422A-8AC4-5AB82FAE251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0" creationId="{79983B9A-A4D8-4141-9FAA-FB85E224B40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6" creationId="{27E883D5-5905-4593-95CC-56A9924358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8" creationId="{6FAAA736-EAFA-4DC9-B296-29E39A1B2C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70" creationId="{C8CF87FF-7A03-4ED7-9615-130981E8F094}"/>
          </ac:spMkLst>
        </pc:sp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3" creationId="{B494C10A-FF2C-46E9-BA66-1B93A05A02EF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4" creationId="{DEC7FA19-72F7-4271-AF45-E9CC371671DB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5" creationId="{377FA18D-4016-4413-8099-8FB923CFCF5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6" creationId="{7BCBF789-1C4D-47CA-A14C-4676248C401A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7" creationId="{A8B0FD48-B352-4E9C-BD43-EE57EABD2AC8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8" creationId="{95CA8372-9738-4C91-814A-9D746A63A500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9" creationId="{2EB5FE4A-89E1-4524-9406-A87F5B0CD33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7" creationId="{8F03C161-52B4-4EAA-9579-56302DF7015C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659091884" sldId="294"/>
        </pc:sldMkLst>
        <pc:spChg chg="mod ord">
          <ac:chgData name="Xin Zhang (FA Talent)" userId="474f572f-8271-4f60-858e-cee871e0aec6" providerId="ADAL" clId="{3F71202C-CA5A-4F4E-AF8C-BB1CC3F0E996}" dt="2021-10-22T07:55:51.839" v="3274" actId="120"/>
          <ac:spMkLst>
            <pc:docMk/>
            <pc:sldMk cId="2659091884" sldId="294"/>
            <ac:spMk id="2" creationId="{976759C8-6CE1-4674-AF49-909EDA1917A4}"/>
          </ac:spMkLst>
        </pc:spChg>
        <pc:spChg chg="add mod ord">
          <ac:chgData name="Xin Zhang (FA Talent)" userId="474f572f-8271-4f60-858e-cee871e0aec6" providerId="ADAL" clId="{3F71202C-CA5A-4F4E-AF8C-BB1CC3F0E996}" dt="2021-10-22T07:56:33.863" v="3285"/>
          <ac:spMkLst>
            <pc:docMk/>
            <pc:sldMk cId="2659091884" sldId="294"/>
            <ac:spMk id="3" creationId="{7F4352E7-AD42-4C35-A73F-C3C8D4584D39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6" creationId="{32B7E221-7A26-4F2F-9132-36BAA5660C28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7" creationId="{EE5E9397-574C-48BB-940B-9EDF8192C276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8" creationId="{98018281-2FD1-457D-BD5D-B6A674434B3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9" creationId="{B34521FB-C333-462E-959A-E85E74FD985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0" creationId="{76BADA88-8D03-4070-B686-FFBBD847780F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1" creationId="{27995E10-9E41-4304-A113-90105BF69102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5" creationId="{DF216B35-0CE9-4D0D-9795-2D373080A64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7" creationId="{A76284B6-EB37-4F29-A026-08D652D8C02A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8" creationId="{D98756D1-6795-490D-9649-3C0C3D166393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9" creationId="{20097163-B57D-4140-A688-11DF2BC75D8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1" creationId="{F57B1B21-84FD-4AB3-B8A7-DDA9EB12EE97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2" creationId="{58520670-B656-43C2-8921-3030189F4A81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3" creationId="{04C71E0C-CA30-4E82-BB24-A2EEB5FC65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9" creationId="{94A0ED28-311C-4257-B40A-8F61ADED6990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1" creationId="{0DA3F026-2771-48B9-9933-8C566044822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4" creationId="{147566C5-E657-4B5D-88A6-6473D22BAB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5" creationId="{9765C302-A730-4459-942F-33FEBF606383}"/>
          </ac:spMkLst>
        </pc:sp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3" creationId="{AEA57C9D-0D22-4DCE-A03B-0B4210179E0D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4" creationId="{564F8D2B-539A-45D8-9E68-9EECB38DA451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5" creationId="{60907803-9343-403F-8DDD-D1C01FFA03EF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modSp mod">
        <pc:chgData name="Xin Zhang (FA Talent)" userId="474f572f-8271-4f60-858e-cee871e0aec6" providerId="ADAL" clId="{3F71202C-CA5A-4F4E-AF8C-BB1CC3F0E996}" dt="2021-10-22T01:31:47.645" v="1675" actId="207"/>
        <pc:sldMkLst>
          <pc:docMk/>
          <pc:sldMk cId="2472656596" sldId="299"/>
        </pc:sldMkLst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81" creationId="{25A68E40-2C39-497A-8538-CC45B642566C}"/>
          </ac:picMkLst>
        </pc:picChg>
      </pc:sldChg>
      <pc:sldChg chg="addSp delSp modSp del mod modClrScheme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594802478" sldId="300"/>
        </pc:sldMkLst>
        <pc:spChg chg="add del mod">
          <ac:chgData name="Xin Zhang (FA Talent)" userId="474f572f-8271-4f60-858e-cee871e0aec6" providerId="ADAL" clId="{3F71202C-CA5A-4F4E-AF8C-BB1CC3F0E996}" dt="2021-10-22T07:18:55.568" v="2888" actId="700"/>
          <ac:spMkLst>
            <pc:docMk/>
            <pc:sldMk cId="2594802478" sldId="300"/>
            <ac:spMk id="2" creationId="{EFC1CC68-2DD3-4FE8-B7C9-9649AB16D966}"/>
          </ac:spMkLst>
        </pc:spChg>
        <pc:spChg chg="add mod ord">
          <ac:chgData name="Xin Zhang (FA Talent)" userId="474f572f-8271-4f60-858e-cee871e0aec6" providerId="ADAL" clId="{3F71202C-CA5A-4F4E-AF8C-BB1CC3F0E996}" dt="2021-10-22T07:56:01.542" v="3277" actId="20577"/>
          <ac:spMkLst>
            <pc:docMk/>
            <pc:sldMk cId="2594802478" sldId="300"/>
            <ac:spMk id="3" creationId="{59B59B01-73B6-4A9A-A3B2-9FA859275A4E}"/>
          </ac:spMkLst>
        </pc:spChg>
        <pc:spChg chg="add mod ord">
          <ac:chgData name="Xin Zhang (FA Talent)" userId="474f572f-8271-4f60-858e-cee871e0aec6" providerId="ADAL" clId="{3F71202C-CA5A-4F4E-AF8C-BB1CC3F0E996}" dt="2021-10-22T07:57:02.578" v="3292"/>
          <ac:spMkLst>
            <pc:docMk/>
            <pc:sldMk cId="2594802478" sldId="300"/>
            <ac:spMk id="4" creationId="{D3C3AB33-689B-470A-85DD-DFADD65F44AA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15" creationId="{FB9C1A90-B12C-4B75-8433-1F2021F86E3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7" creationId="{E511BF4A-81CA-4040-ABDE-E3AFFDB42F59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9" creationId="{30F05E0A-BDD8-4C20-8612-4234A03119AF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0" creationId="{F8B48C7F-6915-4FF9-8859-D1A72B692005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3" creationId="{D7542139-151B-41DE-94ED-A8DD423ABC96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6" creationId="{7B75B862-131F-41E0-A764-99782CEBBB1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7" creationId="{EA027FBE-4EAC-4FF2-8745-3CEBEF72B29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0" creationId="{AF39A366-C07C-4FB5-89DC-17500DBCA55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4" creationId="{6DE7F7FD-2E5F-42B1-B8A4-26EE79CEACC0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5" creationId="{C286ECAB-28A0-4FEE-BF61-EB1495B1D962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7" creationId="{F7174C30-52DF-4001-89D5-272BBCCE2AB7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0" creationId="{FCB382A6-D017-4EAA-BA5E-3BBBC5BC2A7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1" creationId="{61A78ECB-39D0-4B02-9669-FAF597E070C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3" creationId="{925A2532-D1C2-4607-8990-DDF0FB4A85A2}"/>
          </ac:spMkLst>
        </pc:sp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12" creationId="{C250CFDD-DECC-4FA6-B894-FA3899EA22D5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23" creationId="{C6287371-5E56-471D-8A56-D5ED2749DA52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1" creationId="{23679BE9-9E5D-4503-AD63-D302AAE0839E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8" creationId="{9461863E-E09D-4476-90F6-C3886B70E24B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41" creationId="{AAA8B5DE-E4E6-4FDE-ADCF-A4BD89B1BFFC}"/>
          </ac:picMkLst>
        </pc:picChg>
      </pc:sldChg>
      <pc:sldChg chg="addSp delSp modSp mod">
        <pc:chgData name="Xin Zhang (FA Talent)" userId="474f572f-8271-4f60-858e-cee871e0aec6" providerId="ADAL" clId="{3F71202C-CA5A-4F4E-AF8C-BB1CC3F0E996}" dt="2021-10-23T09:44:37.070" v="6718" actId="165"/>
        <pc:sldMkLst>
          <pc:docMk/>
          <pc:sldMk cId="4096346115" sldId="302"/>
        </pc:sldMkLst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2" creationId="{6D503B04-3C44-4978-A43E-A8E004910CAA}"/>
          </ac:spMkLst>
        </pc:spChg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3" creationId="{367ECBAB-A3ED-47C4-9429-6B8B74DFC059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5" creationId="{B6660D7B-88E9-4A50-B6F5-0E38BF7B0167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6" creationId="{B3EAB745-66C5-4F6C-8A2A-652719B4D5ED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9" creationId="{D32543AB-E205-49E9-8D25-B21AC89E2CD4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10" creationId="{5A5AB010-454B-4FEE-9D1B-87D738A26A29}"/>
          </ac:spMkLst>
        </pc:spChg>
        <pc:spChg chg="add mod">
          <ac:chgData name="Xin Zhang (FA Talent)" userId="474f572f-8271-4f60-858e-cee871e0aec6" providerId="ADAL" clId="{3F71202C-CA5A-4F4E-AF8C-BB1CC3F0E996}" dt="2021-10-22T03:32:00.328" v="1792" actId="164"/>
          <ac:spMkLst>
            <pc:docMk/>
            <pc:sldMk cId="4096346115" sldId="302"/>
            <ac:spMk id="11" creationId="{AAACC6B7-DDC9-49AB-A542-71A5A2CFBE95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3" creationId="{7743DAB4-3152-45D8-8AA2-5125E3A4523D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4" creationId="{D06D7C06-6A26-46C4-9EF5-C69F0F2426A2}"/>
          </ac:spMkLst>
        </pc:spChg>
        <pc:spChg chg="add del mod">
          <ac:chgData name="Xin Zhang (FA Talent)" userId="474f572f-8271-4f60-858e-cee871e0aec6" providerId="ADAL" clId="{3F71202C-CA5A-4F4E-AF8C-BB1CC3F0E996}" dt="2021-10-22T03:32:57.800" v="1801" actId="478"/>
          <ac:spMkLst>
            <pc:docMk/>
            <pc:sldMk cId="4096346115" sldId="302"/>
            <ac:spMk id="16" creationId="{428EC80B-C6FA-4248-A770-8610EFAF9C94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17" creationId="{8936314B-5987-465E-A61D-A48DB95F97BE}"/>
          </ac:spMkLst>
        </pc:spChg>
        <pc:spChg chg="add del mod">
          <ac:chgData name="Xin Zhang (FA Talent)" userId="474f572f-8271-4f60-858e-cee871e0aec6" providerId="ADAL" clId="{3F71202C-CA5A-4F4E-AF8C-BB1CC3F0E996}" dt="2021-10-22T03:33:23.395" v="1806" actId="478"/>
          <ac:spMkLst>
            <pc:docMk/>
            <pc:sldMk cId="4096346115" sldId="302"/>
            <ac:spMk id="18" creationId="{307A0F46-E3DC-4E9C-A9EF-F4D303EC8792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20" creationId="{64CEC93F-880C-4D9F-A187-A81F444396D2}"/>
          </ac:spMkLst>
        </pc:spChg>
        <pc:spChg chg="add del mod">
          <ac:chgData name="Xin Zhang (FA Talent)" userId="474f572f-8271-4f60-858e-cee871e0aec6" providerId="ADAL" clId="{3F71202C-CA5A-4F4E-AF8C-BB1CC3F0E996}" dt="2021-10-22T04:03:26.992" v="2269" actId="20577"/>
          <ac:spMkLst>
            <pc:docMk/>
            <pc:sldMk cId="4096346115" sldId="302"/>
            <ac:spMk id="21" creationId="{F4EBD5E4-F67C-4A59-B0AF-AE043C7A6B4D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2" creationId="{E63C52C5-7E6B-4028-B173-33AA05B5DAE0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3" creationId="{5698688F-E0F3-4778-9EA7-28EEBFFBD7C6}"/>
          </ac:spMkLst>
        </pc:spChg>
        <pc:spChg chg="add del mod">
          <ac:chgData name="Xin Zhang (FA Talent)" userId="474f572f-8271-4f60-858e-cee871e0aec6" providerId="ADAL" clId="{3F71202C-CA5A-4F4E-AF8C-BB1CC3F0E996}" dt="2021-10-22T03:48:33.631" v="2135" actId="21"/>
          <ac:spMkLst>
            <pc:docMk/>
            <pc:sldMk cId="4096346115" sldId="302"/>
            <ac:spMk id="24" creationId="{F40631FC-9FAA-4911-B0C3-136C93C45F6D}"/>
          </ac:spMkLst>
        </pc:spChg>
        <pc:spChg chg="add del mod">
          <ac:chgData name="Xin Zhang (FA Talent)" userId="474f572f-8271-4f60-858e-cee871e0aec6" providerId="ADAL" clId="{3F71202C-CA5A-4F4E-AF8C-BB1CC3F0E996}" dt="2021-10-22T03:49:10.842" v="2139" actId="478"/>
          <ac:spMkLst>
            <pc:docMk/>
            <pc:sldMk cId="4096346115" sldId="302"/>
            <ac:spMk id="25" creationId="{27CACD3B-C9BF-43B8-B1E9-21F9AC066F66}"/>
          </ac:spMkLst>
        </pc:spChg>
        <pc:spChg chg="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30" creationId="{63DE7DCC-B779-47B2-B0F4-676F60EAF2EA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2" creationId="{F17FD3C2-847A-44F7-98FF-54B39520F1CC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3" creationId="{9260DA91-782B-466C-9C7C-9D095E20E2DE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4" creationId="{4189CA9C-8F6B-40EF-90AC-599999179C41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5" creationId="{DD22A166-2033-4CCA-B30D-5872C5E18F88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6" creationId="{F2F0BB9D-94C3-46F6-A0B8-2D1CFA3709E3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7" creationId="{C48AEF84-A216-43F7-8755-EC7471F48D62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8" creationId="{766FA287-2CCD-416E-A938-F0A19CC1EB9B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9" creationId="{E3155CD4-030A-40E6-82B6-6C62A7E6DC07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5" creationId="{8642652E-014E-4BF5-9D7D-CF700A12426D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6" creationId="{D9935536-5E1A-4718-B6C4-8C582C2B1132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0" creationId="{553A5BEC-B435-43D9-ADB2-DF1CD808E6ED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1" creationId="{29E7374B-69A6-4DBA-A4E0-8ECAF13E859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2" creationId="{46E9F2AE-9930-4FBF-84FE-80C3FC3B384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3" creationId="{3D73F2AA-DA53-415A-8D80-E7CC98A2A48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4" creationId="{B290C366-015F-4C65-825A-8968F3D61FD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5" creationId="{74313D9B-0187-4DAD-83BE-5443B0C2A817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6" creationId="{824DCB0F-87C8-4742-8076-2136B6CF1923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7" creationId="{DED62F41-AD17-49AD-9FCE-84D94EBFD0E0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9" creationId="{C5F4AFD8-E5EF-4397-ABA4-239E57222923}"/>
          </ac:spMkLst>
        </pc:spChg>
        <pc:spChg chg="mod topLvl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60" creationId="{9425DCCF-BA41-4AF0-9500-993CBC3773FC}"/>
          </ac:spMkLst>
        </pc:spChg>
        <pc:spChg chg="add del mod">
          <ac:chgData name="Xin Zhang (FA Talent)" userId="474f572f-8271-4f60-858e-cee871e0aec6" providerId="ADAL" clId="{3F71202C-CA5A-4F4E-AF8C-BB1CC3F0E996}" dt="2021-10-22T08:23:19.694" v="3459" actId="21"/>
          <ac:spMkLst>
            <pc:docMk/>
            <pc:sldMk cId="4096346115" sldId="302"/>
            <ac:spMk id="61" creationId="{9E870410-A851-4D35-A08F-34CB769FA55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3:41:33.037" v="1838" actId="21"/>
          <ac:grpSpMkLst>
            <pc:docMk/>
            <pc:sldMk cId="4096346115" sldId="302"/>
            <ac:grpSpMk id="4" creationId="{8648786A-B3AA-45C9-B186-DE62C8A97D34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7" creationId="{95E281DD-F53D-4337-BB26-9DF9EB378033}"/>
          </ac:grpSpMkLst>
        </pc:grpChg>
        <pc:grpChg chg="add del mod">
          <ac:chgData name="Xin Zhang (FA Talent)" userId="474f572f-8271-4f60-858e-cee871e0aec6" providerId="ADAL" clId="{3F71202C-CA5A-4F4E-AF8C-BB1CC3F0E996}" dt="2021-10-22T07:03:16.511" v="2622" actId="165"/>
          <ac:grpSpMkLst>
            <pc:docMk/>
            <pc:sldMk cId="4096346115" sldId="302"/>
            <ac:grpSpMk id="8" creationId="{F961DCB0-89A9-4CB5-8F20-AAA1304F8157}"/>
          </ac:grpSpMkLst>
        </pc:grpChg>
        <pc:grpChg chg="add mod">
          <ac:chgData name="Xin Zhang (FA Talent)" userId="474f572f-8271-4f60-858e-cee871e0aec6" providerId="ADAL" clId="{3F71202C-CA5A-4F4E-AF8C-BB1CC3F0E996}" dt="2021-10-22T03:32:00.328" v="1792" actId="164"/>
          <ac:grpSpMkLst>
            <pc:docMk/>
            <pc:sldMk cId="4096346115" sldId="302"/>
            <ac:grpSpMk id="12" creationId="{F89E1CE7-9720-48F6-B1BA-CBE844161830}"/>
          </ac:grpSpMkLst>
        </pc:grpChg>
        <pc:grpChg chg="add mod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15" creationId="{81BEA945-5DD4-45D0-9920-AAFDF451FDAD}"/>
          </ac:grpSpMkLst>
        </pc:grpChg>
        <pc:grpChg chg="add del mo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27" creationId="{406152F6-3CB4-4488-9122-628225980121}"/>
          </ac:grpSpMkLst>
        </pc:grpChg>
        <pc:grpChg chg="add del mod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28" creationId="{5C835FEE-2DF9-4743-9F59-B993D9AEEAE7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29" creationId="{0CFBF70B-0029-4ADA-BD66-930991367E16}"/>
          </ac:grpSpMkLst>
        </pc:grpChg>
        <pc:grpChg chg="mod topLvl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31" creationId="{4EF819CE-D6E9-479D-A86B-3EDC95F7E115}"/>
          </ac:grpSpMkLst>
        </pc:grpChg>
        <pc:grpChg chg="add del mod or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44" creationId="{00911405-092D-4046-882C-F45B4029C865}"/>
          </ac:grpSpMkLst>
        </pc:grpChg>
        <pc:grpChg chg="add del mod">
          <ac:chgData name="Xin Zhang (FA Talent)" userId="474f572f-8271-4f60-858e-cee871e0aec6" providerId="ADAL" clId="{3F71202C-CA5A-4F4E-AF8C-BB1CC3F0E996}" dt="2021-10-22T09:34:05.457" v="3811" actId="165"/>
          <ac:grpSpMkLst>
            <pc:docMk/>
            <pc:sldMk cId="4096346115" sldId="302"/>
            <ac:grpSpMk id="47" creationId="{03EC8414-6C1F-4BBB-A70C-CDD207F7F647}"/>
          </ac:grpSpMkLst>
        </pc:grpChg>
        <pc:grpChg chg="del mod topLvl">
          <ac:chgData name="Xin Zhang (FA Talent)" userId="474f572f-8271-4f60-858e-cee871e0aec6" providerId="ADAL" clId="{3F71202C-CA5A-4F4E-AF8C-BB1CC3F0E996}" dt="2021-10-22T09:34:08.981" v="3812" actId="165"/>
          <ac:grpSpMkLst>
            <pc:docMk/>
            <pc:sldMk cId="4096346115" sldId="302"/>
            <ac:grpSpMk id="48" creationId="{5BF279BB-3D3F-4F3C-A5DB-79E6F61F967F}"/>
          </ac:grpSpMkLst>
        </pc:grpChg>
        <pc:grpChg chg="mod topLvl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49" creationId="{0E803FB2-B6F3-4097-B2B6-C3E43A523290}"/>
          </ac:grpSpMkLst>
        </pc:grpChg>
        <pc:picChg chg="del">
          <ac:chgData name="Xin Zhang (FA Talent)" userId="474f572f-8271-4f60-858e-cee871e0aec6" providerId="ADAL" clId="{3F71202C-CA5A-4F4E-AF8C-BB1CC3F0E996}" dt="2021-10-22T03:30:36.755" v="1781" actId="478"/>
          <ac:picMkLst>
            <pc:docMk/>
            <pc:sldMk cId="4096346115" sldId="302"/>
            <ac:picMk id="43" creationId="{9E997383-F691-4A5E-9771-28124AF6492A}"/>
          </ac:picMkLst>
        </pc:picChg>
        <pc:cxnChg chg="add del mod">
          <ac:chgData name="Xin Zhang (FA Talent)" userId="474f572f-8271-4f60-858e-cee871e0aec6" providerId="ADAL" clId="{3F71202C-CA5A-4F4E-AF8C-BB1CC3F0E996}" dt="2021-10-22T06:12:40.547" v="2365" actId="1076"/>
          <ac:cxnSpMkLst>
            <pc:docMk/>
            <pc:sldMk cId="4096346115" sldId="302"/>
            <ac:cxnSpMk id="19" creationId="{1A6F51A9-E2AB-41DD-AB83-7985C1D0FF75}"/>
          </ac:cxnSpMkLst>
        </pc:cxnChg>
        <pc:cxnChg chg="add del mod">
          <ac:chgData name="Xin Zhang (FA Talent)" userId="474f572f-8271-4f60-858e-cee871e0aec6" providerId="ADAL" clId="{3F71202C-CA5A-4F4E-AF8C-BB1CC3F0E996}" dt="2021-10-22T03:46:10.562" v="2109" actId="478"/>
          <ac:cxnSpMkLst>
            <pc:docMk/>
            <pc:sldMk cId="4096346115" sldId="302"/>
            <ac:cxnSpMk id="26" creationId="{726C5AD9-8A21-4B0A-8896-1624CF3FC498}"/>
          </ac:cxnSpMkLst>
        </pc:cxnChg>
      </pc:sldChg>
      <pc:sldChg chg="addSp delSp modSp mod setBg modClrScheme chgLayout">
        <pc:chgData name="Xin Zhang (FA Talent)" userId="474f572f-8271-4f60-858e-cee871e0aec6" providerId="ADAL" clId="{3F71202C-CA5A-4F4E-AF8C-BB1CC3F0E996}" dt="2021-10-23T09:44:32.919" v="6717" actId="165"/>
        <pc:sldMkLst>
          <pc:docMk/>
          <pc:sldMk cId="1640398797" sldId="305"/>
        </pc:sldMkLst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" creationId="{F5F47268-794B-4FA1-9454-9A5ABA960E3A}"/>
          </ac:spMkLst>
        </pc:spChg>
        <pc:spChg chg="add del mod">
          <ac:chgData name="Xin Zhang (FA Talent)" userId="474f572f-8271-4f60-858e-cee871e0aec6" providerId="ADAL" clId="{3F71202C-CA5A-4F4E-AF8C-BB1CC3F0E996}" dt="2021-10-21T15:27:31.732" v="1517" actId="21"/>
          <ac:spMkLst>
            <pc:docMk/>
            <pc:sldMk cId="1640398797" sldId="305"/>
            <ac:spMk id="5" creationId="{066C009B-85C4-4228-8035-AF130933D89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6" creationId="{F6B4BC5E-7272-40CC-8D29-46D7D78E0376}"/>
          </ac:spMkLst>
        </pc:spChg>
        <pc:spChg chg="add del mod or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11" creationId="{34F2E614-3E36-4D68-A131-1519CA46D000}"/>
          </ac:spMkLst>
        </pc:spChg>
        <pc:spChg chg="add del mod">
          <ac:chgData name="Xin Zhang (FA Talent)" userId="474f572f-8271-4f60-858e-cee871e0aec6" providerId="ADAL" clId="{3F71202C-CA5A-4F4E-AF8C-BB1CC3F0E996}" dt="2021-10-22T02:38:38.718" v="1758" actId="700"/>
          <ac:spMkLst>
            <pc:docMk/>
            <pc:sldMk cId="1640398797" sldId="305"/>
            <ac:spMk id="12" creationId="{D7639D5B-C7CE-4F22-8D33-670E23A65A25}"/>
          </ac:spMkLst>
        </pc:spChg>
        <pc:spChg chg="add mod">
          <ac:chgData name="Xin Zhang (FA Talent)" userId="474f572f-8271-4f60-858e-cee871e0aec6" providerId="ADAL" clId="{3F71202C-CA5A-4F4E-AF8C-BB1CC3F0E996}" dt="2021-10-22T06:38:09.412" v="2411" actId="164"/>
          <ac:spMkLst>
            <pc:docMk/>
            <pc:sldMk cId="1640398797" sldId="305"/>
            <ac:spMk id="14" creationId="{5AEEAD29-55F1-4932-B1AE-E4D0ED86CDCA}"/>
          </ac:spMkLst>
        </pc:spChg>
        <pc:spChg chg="add del mod or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3" creationId="{D0C282FC-F65D-49C9-875F-C02407129CA2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4" creationId="{B29F029C-9C63-49AC-A16A-A8958605A0F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5" creationId="{08CBD761-6185-4BA0-93C7-56AA1570B7BA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7" creationId="{DEE7F259-E8E0-4E5B-80B7-6887D7E43CB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9" creationId="{26DBD691-A4EE-4E47-8080-7255D97980B4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0" creationId="{5646DC05-2ECE-40CF-9648-658E0BC5E4C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0" creationId="{D919A549-30BC-42C0-8436-145719C048B8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1" creationId="{537633E6-323B-4500-B2D0-BAE673309356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2" creationId="{CCACC1D0-663A-4B96-9564-1A20283A4242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3" creationId="{7E6DC386-3D2D-4CD1-ACFC-A9DC89B10C8C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4" creationId="{ED959F63-21B6-466B-A333-7F2DAB26EC0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5" creationId="{3E807A46-8887-4419-8E07-BC5FC81439EB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5" creationId="{5D1AB28E-6FCD-4367-A025-9FDBDCADBB32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6" creationId="{60750ED9-B78F-42FB-AFAE-2A398EF0826C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6" creationId="{B30EBE51-07B1-4F35-B365-EAA34FF44A9D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7" creationId="{26A882B8-DCBB-4BE6-8EC6-E038832DB010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7" creationId="{B2777F7A-9AE6-4486-B836-5EAD6910C9AB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38" creationId="{F96C138F-4865-4CE1-8CCB-EDC8F3CA1E1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0" creationId="{908B3A51-ED0C-4CC5-8F78-0BFFABB28D9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1" creationId="{73CD4D74-999D-4660-A838-66815FE2909A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42" creationId="{39C95B31-6074-405E-997E-C70B5BD3EDDD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5" creationId="{A2FE0FB1-BEEB-4011-9D90-A743F1ADAA1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6" creationId="{55844089-2D81-4572-ABE6-87699F2719A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8" creationId="{C5B744E6-CADC-44DC-B521-1B4DF0F179D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9" creationId="{40230C93-2A41-4EC1-AC39-8CD36C07525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0" creationId="{34AF77C3-10C5-4845-A8E1-4391E1E7568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1" creationId="{E5F5239C-FE0D-4542-85F6-EF510597A4A6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3" creationId="{36531702-0D11-425B-A260-1DB8A302272A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4" creationId="{53E457E2-6ADE-45CC-B6AA-002EE4DD2CA7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5" creationId="{1C320EC8-48F4-4ABA-9922-BE08AD9A827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6" creationId="{F247DA2B-2641-4FD8-BA54-DE48B27B5466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7" creationId="{1656D143-8C5D-40DD-A91A-1F52CB268E3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8" creationId="{F373BA7D-1F6D-486D-96EF-ED52D80A06C0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9" creationId="{80224DD9-D6FC-40BD-92D4-CFE28992C606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60" creationId="{CBB663AE-A1DE-41DA-BACA-66FA00F4600C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61" creationId="{675DB5DF-7A56-43B2-9E4D-330589495DCC}"/>
          </ac:spMkLst>
        </pc:spChg>
        <pc:spChg chg="add del mod">
          <ac:chgData name="Xin Zhang (FA Talent)" userId="474f572f-8271-4f60-858e-cee871e0aec6" providerId="ADAL" clId="{3F71202C-CA5A-4F4E-AF8C-BB1CC3F0E996}" dt="2021-10-22T06:29:28.260" v="2384" actId="478"/>
          <ac:spMkLst>
            <pc:docMk/>
            <pc:sldMk cId="1640398797" sldId="305"/>
            <ac:spMk id="62" creationId="{9E63C594-C090-41EE-A7E8-4B07FE293A6F}"/>
          </ac:spMkLst>
        </pc:spChg>
        <pc:spChg chg="mod">
          <ac:chgData name="Xin Zhang (FA Talent)" userId="474f572f-8271-4f60-858e-cee871e0aec6" providerId="ADAL" clId="{3F71202C-CA5A-4F4E-AF8C-BB1CC3F0E996}" dt="2021-10-22T06:38:11.296" v="2412" actId="571"/>
          <ac:spMkLst>
            <pc:docMk/>
            <pc:sldMk cId="1640398797" sldId="305"/>
            <ac:spMk id="64" creationId="{BBA5E314-4623-4ACF-AEBA-4F3E7804D119}"/>
          </ac:spMkLst>
        </pc:spChg>
        <pc:spChg chg="mod">
          <ac:chgData name="Xin Zhang (FA Talent)" userId="474f572f-8271-4f60-858e-cee871e0aec6" providerId="ADAL" clId="{3F71202C-CA5A-4F4E-AF8C-BB1CC3F0E996}" dt="2021-10-22T06:38:49.329" v="2421" actId="571"/>
          <ac:spMkLst>
            <pc:docMk/>
            <pc:sldMk cId="1640398797" sldId="305"/>
            <ac:spMk id="67" creationId="{F528C4E4-9CE4-4583-90E9-BB5013415D75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0" creationId="{B298DD54-99F7-4300-AE8E-240948FD53C9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3" creationId="{2F4A7DE0-E36F-4FD8-AE83-8C874DEA931B}"/>
          </ac:spMkLst>
        </pc:spChg>
        <pc:spChg chg="mod topLvl">
          <ac:chgData name="Xin Zhang (FA Talent)" userId="474f572f-8271-4f60-858e-cee871e0aec6" providerId="ADAL" clId="{3F71202C-CA5A-4F4E-AF8C-BB1CC3F0E996}" dt="2021-10-22T06:39:46.836" v="2438" actId="165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5" creationId="{3F9A39B8-DF66-459C-AFC4-46EC35E72F6D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7" creationId="{CC5F1A96-8581-4FC8-A5AC-37C6C40E9915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9" creationId="{EF98C4F4-6EF2-418D-A570-356B57A749D0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90" creationId="{1B8AA0E7-57D8-40C8-8A9C-0334DDA392F1}"/>
          </ac:spMkLst>
        </pc:spChg>
        <pc:grpChg chg="add del mod">
          <ac:chgData name="Xin Zhang (FA Talent)" userId="474f572f-8271-4f60-858e-cee871e0aec6" providerId="ADAL" clId="{3F71202C-CA5A-4F4E-AF8C-BB1CC3F0E996}" dt="2021-10-21T15:15:09.972" v="1338" actId="165"/>
          <ac:grpSpMkLst>
            <pc:docMk/>
            <pc:sldMk cId="1640398797" sldId="305"/>
            <ac:grpSpMk id="5" creationId="{52A84519-229A-4B17-9504-0DA29E1E6645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7" creationId="{446440CC-4DBB-40A1-93C1-C190B483D9BB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8" creationId="{A6496E7E-44CA-4504-A29B-E02370ACF312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9" creationId="{280BDD6A-C08E-4196-80B4-8DF556E50C30}"/>
          </ac:grpSpMkLst>
        </pc:grpChg>
        <pc:grpChg chg="add del mod">
          <ac:chgData name="Xin Zhang (FA Talent)" userId="474f572f-8271-4f60-858e-cee871e0aec6" providerId="ADAL" clId="{3F71202C-CA5A-4F4E-AF8C-BB1CC3F0E996}" dt="2021-10-21T15:17:38.169" v="1379" actId="165"/>
          <ac:grpSpMkLst>
            <pc:docMk/>
            <pc:sldMk cId="1640398797" sldId="305"/>
            <ac:grpSpMk id="10" creationId="{AC006830-8E0B-4AB7-9174-B78EEFEFCFAC}"/>
          </ac:grpSpMkLst>
        </pc:grpChg>
        <pc:grpChg chg="add del mod">
          <ac:chgData name="Xin Zhang (FA Talent)" userId="474f572f-8271-4f60-858e-cee871e0aec6" providerId="ADAL" clId="{3F71202C-CA5A-4F4E-AF8C-BB1CC3F0E996}" dt="2021-10-22T06:42:11.859" v="2586" actId="165"/>
          <ac:grpSpMkLst>
            <pc:docMk/>
            <pc:sldMk cId="1640398797" sldId="305"/>
            <ac:grpSpMk id="13" creationId="{C7635C34-0760-43C4-8293-BDD81BD10BC8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21" creationId="{E51011DB-10E6-420A-888C-C72F21212F63}"/>
          </ac:grpSpMkLst>
        </pc:grpChg>
        <pc:grpChg chg="mod topLvl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22" creationId="{A1D9F9DC-EA05-477D-8330-0CE1F515A27A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28" creationId="{C4A7B7B6-C78D-4F3C-9E6A-A57A7C515B62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1" creationId="{14B741EF-263B-41AF-91CC-78559CAA4974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2" creationId="{A6F41580-D1F9-4E10-AB94-F4F6411A024E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3" creationId="{43E4AD7E-5E00-4A05-B961-E3682B84C2DF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4" creationId="{85C0CDCC-54E9-4FB8-9CBA-3BC1CB7170F5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39" creationId="{FDA513A0-E507-4D0F-8F38-8CAD85D44FBB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42" creationId="{09757F58-7765-4565-B1D9-09B128A06F74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3" creationId="{FF9CBFA6-9364-4ABC-A4BA-B36651DD8027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4" creationId="{195ED004-00F1-410D-AFD5-19CCB3F03560}"/>
          </ac:grpSpMkLst>
        </pc:grpChg>
        <pc:grpChg chg="del mod topLvl">
          <ac:chgData name="Xin Zhang (FA Talent)" userId="474f572f-8271-4f60-858e-cee871e0aec6" providerId="ADAL" clId="{3F71202C-CA5A-4F4E-AF8C-BB1CC3F0E996}" dt="2021-10-22T02:35:42.229" v="1724" actId="165"/>
          <ac:grpSpMkLst>
            <pc:docMk/>
            <pc:sldMk cId="1640398797" sldId="305"/>
            <ac:grpSpMk id="47" creationId="{2497CBD6-C9AD-4FFF-B0E2-2117BBB38A41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52" creationId="{A06874C7-B046-494B-84B2-A3148260FC7B}"/>
          </ac:grpSpMkLst>
        </pc:grpChg>
        <pc:grpChg chg="add del mod">
          <ac:chgData name="Xin Zhang (FA Talent)" userId="474f572f-8271-4f60-858e-cee871e0aec6" providerId="ADAL" clId="{3F71202C-CA5A-4F4E-AF8C-BB1CC3F0E996}" dt="2021-10-22T06:38:11.744" v="2413" actId="478"/>
          <ac:grpSpMkLst>
            <pc:docMk/>
            <pc:sldMk cId="1640398797" sldId="305"/>
            <ac:grpSpMk id="63" creationId="{C11CC030-AF6B-483A-BC1B-3D506343CAB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6" creationId="{E7428FD4-C167-4EAF-8737-3207D77E8BE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9" creationId="{149401E5-EBA0-473B-A5B0-6B6213E2B5D0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72" creationId="{7D347C37-536B-4F7B-A9E1-AE2FD9DF7677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75" creationId="{3283D0D3-E5DD-468C-9A3C-21E691F614AD}"/>
          </ac:grpSpMkLst>
        </pc:grpChg>
        <pc:grpChg chg="del mod topLvl">
          <ac:chgData name="Xin Zhang (FA Talent)" userId="474f572f-8271-4f60-858e-cee871e0aec6" providerId="ADAL" clId="{3F71202C-CA5A-4F4E-AF8C-BB1CC3F0E996}" dt="2021-10-22T06:39:44.179" v="2436" actId="165"/>
          <ac:grpSpMkLst>
            <pc:docMk/>
            <pc:sldMk cId="1640398797" sldId="305"/>
            <ac:grpSpMk id="76" creationId="{342EA78D-C11E-4968-891D-C4E7F7955815}"/>
          </ac:grpSpMkLst>
        </pc:grpChg>
        <pc:grpChg chg="del mod topLvl">
          <ac:chgData name="Xin Zhang (FA Talent)" userId="474f572f-8271-4f60-858e-cee871e0aec6" providerId="ADAL" clId="{3F71202C-CA5A-4F4E-AF8C-BB1CC3F0E996}" dt="2021-10-22T06:39:46.836" v="2438" actId="165"/>
          <ac:grpSpMkLst>
            <pc:docMk/>
            <pc:sldMk cId="1640398797" sldId="305"/>
            <ac:grpSpMk id="77" creationId="{5A664F58-7F63-4A4A-9EEB-479A88CDD52B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82" creationId="{A8E1388B-DBA0-4904-870A-2C555B4FEA0E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3" creationId="{A6E9D11B-992D-4EEF-B97A-F30E9EBC8864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4" creationId="{1729C255-9E54-4ED5-9CAF-BDC9039AD78B}"/>
          </ac:grpSpMkLst>
        </pc:grpChg>
        <pc:grpChg chg="add del mod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95" creationId="{21D6539A-D5FA-4AA0-924C-F5AE4AB6EEA1}"/>
          </ac:grpSpMkLst>
        </pc:grpChg>
        <pc:picChg chg="add del mod">
          <ac:chgData name="Xin Zhang (FA Talent)" userId="474f572f-8271-4f60-858e-cee871e0aec6" providerId="ADAL" clId="{3F71202C-CA5A-4F4E-AF8C-BB1CC3F0E996}" dt="2021-10-21T15:14:05.664" v="1295" actId="478"/>
          <ac:picMkLst>
            <pc:docMk/>
            <pc:sldMk cId="1640398797" sldId="305"/>
            <ac:picMk id="3" creationId="{7391E0B6-C5A2-42A8-8097-EED4191A0177}"/>
          </ac:picMkLst>
        </pc:picChg>
        <pc:picChg chg="add del mod">
          <ac:chgData name="Xin Zhang (FA Talent)" userId="474f572f-8271-4f60-858e-cee871e0aec6" providerId="ADAL" clId="{3F71202C-CA5A-4F4E-AF8C-BB1CC3F0E996}" dt="2021-10-21T15:27:07.262" v="1513" actId="478"/>
          <ac:picMkLst>
            <pc:docMk/>
            <pc:sldMk cId="1640398797" sldId="305"/>
            <ac:picMk id="3" creationId="{B83ED9E4-6936-4B61-8362-D82CCE7882D1}"/>
          </ac:picMkLst>
        </pc:picChg>
        <pc:picChg chg="add del mod">
          <ac:chgData name="Xin Zhang (FA Talent)" userId="474f572f-8271-4f60-858e-cee871e0aec6" providerId="ADAL" clId="{3F71202C-CA5A-4F4E-AF8C-BB1CC3F0E996}" dt="2021-10-21T15:29:22.460" v="1548" actId="478"/>
          <ac:picMkLst>
            <pc:docMk/>
            <pc:sldMk cId="1640398797" sldId="305"/>
            <ac:picMk id="10" creationId="{026C3E06-C27D-4503-9332-087BC40719B7}"/>
          </ac:picMkLst>
        </pc:picChg>
        <pc:picChg chg="add del mod">
          <ac:chgData name="Xin Zhang (FA Talent)" userId="474f572f-8271-4f60-858e-cee871e0aec6" providerId="ADAL" clId="{3F71202C-CA5A-4F4E-AF8C-BB1CC3F0E996}" dt="2021-10-22T06:31:30.610" v="2390" actId="478"/>
          <ac:picMkLst>
            <pc:docMk/>
            <pc:sldMk cId="1640398797" sldId="305"/>
            <ac:picMk id="16" creationId="{1FC22E6D-ADC6-4847-8343-46E7DE25A935}"/>
          </ac:picMkLst>
        </pc:picChg>
        <pc:picChg chg="add mod ord">
          <ac:chgData name="Xin Zhang (FA Talent)" userId="474f572f-8271-4f60-858e-cee871e0aec6" providerId="ADAL" clId="{3F71202C-CA5A-4F4E-AF8C-BB1CC3F0E996}" dt="2021-10-22T06:41:43.628" v="2523" actId="207"/>
          <ac:picMkLst>
            <pc:docMk/>
            <pc:sldMk cId="1640398797" sldId="305"/>
            <ac:picMk id="18" creationId="{5BCEF827-5F70-4AF4-9823-CC12A209D230}"/>
          </ac:picMkLst>
        </pc:picChg>
        <pc:picChg chg="add mod">
          <ac:chgData name="Xin Zhang (FA Talent)" userId="474f572f-8271-4f60-858e-cee871e0aec6" providerId="ADAL" clId="{3F71202C-CA5A-4F4E-AF8C-BB1CC3F0E996}" dt="2021-10-22T06:38:42.813" v="2420" actId="14100"/>
          <ac:picMkLst>
            <pc:docMk/>
            <pc:sldMk cId="1640398797" sldId="305"/>
            <ac:picMk id="20" creationId="{F2AF2FD5-F4AB-4532-A2BB-890A4548F1A8}"/>
          </ac:picMkLst>
        </pc:picChg>
        <pc:picChg chg="del">
          <ac:chgData name="Xin Zhang (FA Talent)" userId="474f572f-8271-4f60-858e-cee871e0aec6" providerId="ADAL" clId="{3F71202C-CA5A-4F4E-AF8C-BB1CC3F0E996}" dt="2021-10-21T06:50:21.839" v="15" actId="478"/>
          <ac:picMkLst>
            <pc:docMk/>
            <pc:sldMk cId="1640398797" sldId="305"/>
            <ac:picMk id="24" creationId="{439B170D-6394-4837-80F4-356E76628802}"/>
          </ac:picMkLst>
        </pc:picChg>
        <pc:picChg chg="add del mod">
          <ac:chgData name="Xin Zhang (FA Talent)" userId="474f572f-8271-4f60-858e-cee871e0aec6" providerId="ADAL" clId="{3F71202C-CA5A-4F4E-AF8C-BB1CC3F0E996}" dt="2021-10-21T15:27:09.733" v="1514" actId="478"/>
          <ac:picMkLst>
            <pc:docMk/>
            <pc:sldMk cId="1640398797" sldId="305"/>
            <ac:picMk id="26" creationId="{269779EF-DABB-4C71-8390-C23551BAB14D}"/>
          </ac:picMkLst>
        </pc:picChg>
        <pc:picChg chg="mod">
          <ac:chgData name="Xin Zhang (FA Talent)" userId="474f572f-8271-4f60-858e-cee871e0aec6" providerId="ADAL" clId="{3F71202C-CA5A-4F4E-AF8C-BB1CC3F0E996}" dt="2021-10-22T06:38:11.296" v="2412" actId="571"/>
          <ac:picMkLst>
            <pc:docMk/>
            <pc:sldMk cId="1640398797" sldId="305"/>
            <ac:picMk id="65" creationId="{C11D92F3-01BF-4688-93E0-7C3AFD03673F}"/>
          </ac:picMkLst>
        </pc:picChg>
        <pc:picChg chg="mod">
          <ac:chgData name="Xin Zhang (FA Talent)" userId="474f572f-8271-4f60-858e-cee871e0aec6" providerId="ADAL" clId="{3F71202C-CA5A-4F4E-AF8C-BB1CC3F0E996}" dt="2021-10-22T06:38:49.329" v="2421" actId="571"/>
          <ac:picMkLst>
            <pc:docMk/>
            <pc:sldMk cId="1640398797" sldId="305"/>
            <ac:picMk id="68" creationId="{76B76176-867F-483F-B3F8-BF7064276449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1" creationId="{405EE1F8-066D-4AFD-B7F3-4BDD0805828D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4" creationId="{C8BE178A-9C4F-471E-9C9C-39A73890B1CB}"/>
          </ac:picMkLst>
        </pc:picChg>
        <pc:picChg chg="del mod or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79" creationId="{6558CC35-5900-48BC-B4B3-FE814323B0B0}"/>
          </ac:picMkLst>
        </pc:picChg>
        <pc:picChg chg="del mod topLvl">
          <ac:chgData name="Xin Zhang (FA Talent)" userId="474f572f-8271-4f60-858e-cee871e0aec6" providerId="ADAL" clId="{3F71202C-CA5A-4F4E-AF8C-BB1CC3F0E996}" dt="2021-10-22T06:39:46.024" v="2437" actId="27803"/>
          <ac:picMkLst>
            <pc:docMk/>
            <pc:sldMk cId="1640398797" sldId="305"/>
            <ac:picMk id="81" creationId="{7661552D-D739-4D6D-8130-31A3EA292AD3}"/>
          </ac:picMkLst>
        </pc:picChg>
        <pc:picChg chg="del mo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86" creationId="{E2C8D65D-82C3-49E5-86ED-BE5F90428684}"/>
          </ac:picMkLst>
        </pc:picChg>
        <pc:picChg chg="del mod ord topLvl">
          <ac:chgData name="Xin Zhang (FA Talent)" userId="474f572f-8271-4f60-858e-cee871e0aec6" providerId="ADAL" clId="{3F71202C-CA5A-4F4E-AF8C-BB1CC3F0E996}" dt="2021-10-22T06:40:09.305" v="2504" actId="478"/>
          <ac:picMkLst>
            <pc:docMk/>
            <pc:sldMk cId="1640398797" sldId="305"/>
            <ac:picMk id="88" creationId="{1C0C01F2-B06F-46AD-A537-AEA617B82DC6}"/>
          </ac:picMkLst>
        </pc:picChg>
        <pc:picChg chg="add mod ord">
          <ac:chgData name="Xin Zhang (FA Talent)" userId="474f572f-8271-4f60-858e-cee871e0aec6" providerId="ADAL" clId="{3F71202C-CA5A-4F4E-AF8C-BB1CC3F0E996}" dt="2021-10-22T06:41:47.372" v="2543"/>
          <ac:picMkLst>
            <pc:docMk/>
            <pc:sldMk cId="1640398797" sldId="305"/>
            <ac:picMk id="92" creationId="{1631434C-B9AF-473A-87C0-8CF1F50E6131}"/>
          </ac:picMkLst>
        </pc:picChg>
        <pc:picChg chg="add mod ord">
          <ac:chgData name="Xin Zhang (FA Talent)" userId="474f572f-8271-4f60-858e-cee871e0aec6" providerId="ADAL" clId="{3F71202C-CA5A-4F4E-AF8C-BB1CC3F0E996}" dt="2021-10-22T06:41:53.768" v="2579"/>
          <ac:picMkLst>
            <pc:docMk/>
            <pc:sldMk cId="1640398797" sldId="305"/>
            <ac:picMk id="94" creationId="{9F3CB971-D5A9-477F-9DEF-43541BAC51AD}"/>
          </ac:picMkLst>
        </pc:picChg>
      </pc:sldChg>
      <pc:sldChg chg="addSp delSp modSp mod ord">
        <pc:chgData name="Xin Zhang (FA Talent)" userId="474f572f-8271-4f60-858e-cee871e0aec6" providerId="ADAL" clId="{3F71202C-CA5A-4F4E-AF8C-BB1CC3F0E996}" dt="2021-10-23T09:46:18.053" v="6729" actId="1076"/>
        <pc:sldMkLst>
          <pc:docMk/>
          <pc:sldMk cId="2230827692" sldId="307"/>
        </pc:sldMkLst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6" creationId="{D20A6C7E-6DF9-4646-B44C-42B9D45E0142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7" creationId="{B18A45BE-3A1D-4AF4-B5E7-09D0313D0CBE}"/>
          </ac:spMkLst>
        </pc:spChg>
        <pc:spChg chg="add mod">
          <ac:chgData name="Xin Zhang (FA Talent)" userId="474f572f-8271-4f60-858e-cee871e0aec6" providerId="ADAL" clId="{3F71202C-CA5A-4F4E-AF8C-BB1CC3F0E996}" dt="2021-10-22T07:06:29.210" v="2751" actId="20577"/>
          <ac:spMkLst>
            <pc:docMk/>
            <pc:sldMk cId="2230827692" sldId="307"/>
            <ac:spMk id="10" creationId="{BC7EF255-6CD9-4485-A01A-8C273311FA7B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1" creationId="{7D5EF30F-ECD7-4CAD-8C21-F8840E369FA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2" creationId="{6290C012-A5EA-450E-93E6-5C797C125F8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3" creationId="{D2D73FAC-BDC2-4248-B940-D32D694A6415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6" creationId="{407BD78A-1841-4C91-9FAD-EC41346034AD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7" creationId="{CAE114FA-5D31-4466-8077-413853BB1824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8" creationId="{9B1EFF97-5286-460D-8446-3FC280C1391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2" creationId="{7F00AA58-13E0-459C-B348-FCB3D3253A9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3" creationId="{E307E89A-170B-4462-AE2C-71C5CE45EED0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4" creationId="{D0FDD72F-6A4A-406F-926D-B7C04BDA558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5" creationId="{CBF931DA-7E08-4089-85D6-ECAA2F0D9319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6" creationId="{A7EDD551-9A8A-4E52-919B-31F4B600AF81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7" creationId="{4E4BB315-AD3F-4053-89A6-E12471DE5D1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8" creationId="{A55C1795-9C99-4869-8E43-89B66924228D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9" creationId="{CECF1012-C8B1-49ED-8A84-FB08FCF6FDC8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0" creationId="{A5209605-B74E-4541-9B28-D73C18252097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1" creationId="{CBBAB32A-D431-4356-B635-33E5E134F75B}"/>
          </ac:spMkLst>
        </pc:spChg>
        <pc:spChg chg="mod topLvl">
          <ac:chgData name="Xin Zhang (FA Talent)" userId="474f572f-8271-4f60-858e-cee871e0aec6" providerId="ADAL" clId="{3F71202C-CA5A-4F4E-AF8C-BB1CC3F0E996}" dt="2021-10-23T09:46:18.053" v="6729" actId="1076"/>
          <ac:spMkLst>
            <pc:docMk/>
            <pc:sldMk cId="2230827692" sldId="307"/>
            <ac:spMk id="32" creationId="{EC7DABBA-CBE2-42ED-8DAA-363E7C06E0C0}"/>
          </ac:spMkLst>
        </pc:spChg>
        <pc:spChg chg="add del mod">
          <ac:chgData name="Xin Zhang (FA Talent)" userId="474f572f-8271-4f60-858e-cee871e0aec6" providerId="ADAL" clId="{3F71202C-CA5A-4F4E-AF8C-BB1CC3F0E996}" dt="2021-10-22T07:05:00.318" v="2697" actId="478"/>
          <ac:spMkLst>
            <pc:docMk/>
            <pc:sldMk cId="2230827692" sldId="307"/>
            <ac:spMk id="33" creationId="{285518F6-37B4-467E-B4F3-88C30B7131D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4" creationId="{B829EB08-813E-4C2D-8902-93E5D82F593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5" creationId="{20F800E1-E6D2-4304-826B-610ACF0637D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7:04:01.696" v="2632"/>
          <ac:grpSpMkLst>
            <pc:docMk/>
            <pc:sldMk cId="2230827692" sldId="307"/>
            <ac:grpSpMk id="15" creationId="{52AC0CF3-4C5C-4908-8A2A-31F2F0E4650C}"/>
          </ac:grpSpMkLst>
        </pc:grpChg>
        <pc:grpChg chg="add del mod">
          <ac:chgData name="Xin Zhang (FA Talent)" userId="474f572f-8271-4f60-858e-cee871e0aec6" providerId="ADAL" clId="{3F71202C-CA5A-4F4E-AF8C-BB1CC3F0E996}" dt="2021-10-23T09:46:01.694" v="6724" actId="165"/>
          <ac:grpSpMkLst>
            <pc:docMk/>
            <pc:sldMk cId="2230827692" sldId="307"/>
            <ac:grpSpMk id="19" creationId="{78AA883B-1ABC-4EB2-92DE-B89498712CFD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8.227" v="6727" actId="165"/>
          <ac:grpSpMkLst>
            <pc:docMk/>
            <pc:sldMk cId="2230827692" sldId="307"/>
            <ac:grpSpMk id="20" creationId="{BC63BAF6-B3BB-4F90-8857-30A0C4063F96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4.218" v="6726" actId="165"/>
          <ac:grpSpMkLst>
            <pc:docMk/>
            <pc:sldMk cId="2230827692" sldId="307"/>
            <ac:grpSpMk id="21" creationId="{B0D820C4-B8F3-491C-A7E8-7C97F0A718EF}"/>
          </ac:grpSpMkLst>
        </pc:grpChg>
        <pc:picChg chg="add del mod">
          <ac:chgData name="Xin Zhang (FA Talent)" userId="474f572f-8271-4f60-858e-cee871e0aec6" providerId="ADAL" clId="{3F71202C-CA5A-4F4E-AF8C-BB1CC3F0E996}" dt="2021-10-22T07:03:39.582" v="2628" actId="478"/>
          <ac:picMkLst>
            <pc:docMk/>
            <pc:sldMk cId="2230827692" sldId="307"/>
            <ac:picMk id="14" creationId="{FCBF2EAB-1786-43E9-8210-1B137209108E}"/>
          </ac:picMkLst>
        </pc:picChg>
        <pc:picChg chg="del">
          <ac:chgData name="Xin Zhang (FA Talent)" userId="474f572f-8271-4f60-858e-cee871e0aec6" providerId="ADAL" clId="{3F71202C-CA5A-4F4E-AF8C-BB1CC3F0E996}" dt="2021-10-22T04:04:14.703" v="2270" actId="478"/>
          <ac:picMkLst>
            <pc:docMk/>
            <pc:sldMk cId="2230827692" sldId="307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1.387" v="2358"/>
          <ac:cxnSpMkLst>
            <pc:docMk/>
            <pc:sldMk cId="2230827692" sldId="307"/>
            <ac:cxnSpMk id="9" creationId="{A3EC194B-A860-4B33-BF85-6AB67093BB18}"/>
          </ac:cxnSpMkLst>
        </pc:cxnChg>
      </pc:sldChg>
      <pc:sldChg chg="addSp delSp modSp add del mod">
        <pc:chgData name="Xin Zhang (FA Talent)" userId="474f572f-8271-4f60-858e-cee871e0aec6" providerId="ADAL" clId="{3F71202C-CA5A-4F4E-AF8C-BB1CC3F0E996}" dt="2021-10-23T09:46:51.233" v="6733" actId="164"/>
        <pc:sldMkLst>
          <pc:docMk/>
          <pc:sldMk cId="1035047920" sldId="308"/>
        </pc:sldMkLst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" creationId="{573B12FC-8D99-44BB-B900-F11938F279CE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3" creationId="{91934DB4-8122-4AAA-953C-B465D4277C6B}"/>
          </ac:spMkLst>
        </pc:spChg>
        <pc:spChg chg="add mod">
          <ac:chgData name="Xin Zhang (FA Talent)" userId="474f572f-8271-4f60-858e-cee871e0aec6" providerId="ADAL" clId="{3F71202C-CA5A-4F4E-AF8C-BB1CC3F0E996}" dt="2021-10-22T07:06:39.110" v="2770" actId="20577"/>
          <ac:spMkLst>
            <pc:docMk/>
            <pc:sldMk cId="1035047920" sldId="308"/>
            <ac:spMk id="10" creationId="{A0DC7895-08A4-42E8-845B-F1E062793614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1" creationId="{0D122F6D-7869-4174-B3AC-636FD00382DA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2" creationId="{2BEF458E-A6FF-4F5B-A32D-1E299ACA9016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6" creationId="{3E7E9A39-81D2-47B2-9893-C48250A9070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7" creationId="{3758652D-23A4-4026-BC94-502A2AAC3612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8" creationId="{25C34EA4-2C07-4358-977D-00FE0FFC50A1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9" creationId="{1F782FDB-C390-494E-AB9D-D6A22E17D9E7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0" creationId="{BA3E8CE0-CA59-489B-B076-72B93C60082F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1" creationId="{1ED6094D-9543-4A4B-B303-C9D0D92167DB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2" creationId="{F4BC3AE1-A1B3-4325-A581-A3E99A826F6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3" creationId="{CD1C55F3-EFD8-41D3-8BCE-694B561950B5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4" creationId="{0E4E74B5-E45A-4CE3-B47E-AE4A4282E75F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5" creationId="{AFC4173C-B4C8-4E8F-90FD-CDEE39A20CE9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6" creationId="{080C0488-3E7E-4555-B49D-38A1284866CA}"/>
          </ac:spMkLst>
        </pc:spChg>
        <pc:spChg chg="add del mod">
          <ac:chgData name="Xin Zhang (FA Talent)" userId="474f572f-8271-4f60-858e-cee871e0aec6" providerId="ADAL" clId="{3F71202C-CA5A-4F4E-AF8C-BB1CC3F0E996}" dt="2021-10-22T07:05:23.491" v="2727"/>
          <ac:spMkLst>
            <pc:docMk/>
            <pc:sldMk cId="1035047920" sldId="308"/>
            <ac:spMk id="27" creationId="{6B05F9DE-FF2C-4237-83F0-F066F3E8B3FE}"/>
          </ac:spMkLst>
        </pc:spChg>
        <pc:spChg chg="add del mod">
          <ac:chgData name="Xin Zhang (FA Talent)" userId="474f572f-8271-4f60-858e-cee871e0aec6" providerId="ADAL" clId="{3F71202C-CA5A-4F4E-AF8C-BB1CC3F0E996}" dt="2021-10-22T07:05:24.897" v="2728" actId="21"/>
          <ac:spMkLst>
            <pc:docMk/>
            <pc:sldMk cId="1035047920" sldId="308"/>
            <ac:spMk id="28" creationId="{16451798-D114-46C4-B897-30FAC0A3D959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7" creationId="{FBBD388F-A9F3-4B5A-B10C-8789EF4A0E1A}"/>
          </ac:spMkLst>
        </pc:spChg>
        <pc:grpChg chg="add mod">
          <ac:chgData name="Xin Zhang (FA Talent)" userId="474f572f-8271-4f60-858e-cee871e0aec6" providerId="ADAL" clId="{3F71202C-CA5A-4F4E-AF8C-BB1CC3F0E996}" dt="2021-10-23T09:46:51.233" v="6733" actId="164"/>
          <ac:grpSpMkLst>
            <pc:docMk/>
            <pc:sldMk cId="1035047920" sldId="308"/>
            <ac:grpSpMk id="4" creationId="{90414908-1AFF-49C9-AD56-657FD86DA4A0}"/>
          </ac:grpSpMkLst>
        </pc:grpChg>
        <pc:grpChg chg="add del mod">
          <ac:chgData name="Xin Zhang (FA Talent)" userId="474f572f-8271-4f60-858e-cee871e0aec6" providerId="ADAL" clId="{3F71202C-CA5A-4F4E-AF8C-BB1CC3F0E996}" dt="2021-10-23T09:46:47.991" v="6731" actId="165"/>
          <ac:grpSpMkLst>
            <pc:docMk/>
            <pc:sldMk cId="1035047920" sldId="308"/>
            <ac:grpSpMk id="13" creationId="{99DFD63A-C3E5-4D87-8ADF-4DACEA3F5B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4" creationId="{98504CA4-212E-4B54-8F4A-4C7EE460DF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5" creationId="{224ACAC4-9E31-4DCA-B862-F153297D13CD}"/>
          </ac:grpSpMkLst>
        </pc:grpChg>
        <pc:picChg chg="del">
          <ac:chgData name="Xin Zhang (FA Talent)" userId="474f572f-8271-4f60-858e-cee871e0aec6" providerId="ADAL" clId="{3F71202C-CA5A-4F4E-AF8C-BB1CC3F0E996}" dt="2021-10-22T04:04:18.029" v="2271" actId="478"/>
          <ac:picMkLst>
            <pc:docMk/>
            <pc:sldMk cId="1035047920" sldId="308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5.487" v="2359"/>
          <ac:cxnSpMkLst>
            <pc:docMk/>
            <pc:sldMk cId="1035047920" sldId="308"/>
            <ac:cxnSpMk id="9" creationId="{A71A00C0-A50B-4F0C-8BA0-2A1E9D9B5903}"/>
          </ac:cxnSpMkLst>
        </pc:cxnChg>
      </pc:sldChg>
      <pc:sldChg chg="addSp delSp modSp mod">
        <pc:chgData name="Xin Zhang (FA Talent)" userId="474f572f-8271-4f60-858e-cee871e0aec6" providerId="ADAL" clId="{3F71202C-CA5A-4F4E-AF8C-BB1CC3F0E996}" dt="2021-10-23T09:47:30.903" v="6740" actId="165"/>
        <pc:sldMkLst>
          <pc:docMk/>
          <pc:sldMk cId="503868236" sldId="309"/>
        </pc:sldMkLst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" creationId="{853B2477-4B1F-4D73-A16A-3136D4837C5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3" creationId="{7E1D20FC-65E2-4862-9F15-3A54027DABD2}"/>
          </ac:spMkLst>
        </pc:spChg>
        <pc:spChg chg="add mod">
          <ac:chgData name="Xin Zhang (FA Talent)" userId="474f572f-8271-4f60-858e-cee871e0aec6" providerId="ADAL" clId="{3F71202C-CA5A-4F4E-AF8C-BB1CC3F0E996}" dt="2021-10-22T07:06:48.086" v="2790" actId="20577"/>
          <ac:spMkLst>
            <pc:docMk/>
            <pc:sldMk cId="503868236" sldId="309"/>
            <ac:spMk id="10" creationId="{C7C75B8E-01FD-4771-B668-0E73285C258F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1" creationId="{A6511274-50E7-4D56-953E-818DD2F709B7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2" creationId="{5A406943-970E-49C5-9DA8-C2373B6798BE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6" creationId="{262FC3CC-A632-490C-94D5-1E660383B84C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7" creationId="{FD40F250-6139-4A95-B279-5CA4C145D885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8" creationId="{3FDA80F4-B7F8-4BF6-B5BD-426C148BAE8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9" creationId="{CBC659DB-9CFF-44BB-A42F-A88DA2882503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0" creationId="{C520EEA0-88E7-49BB-8D90-AF276C4A8950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1" creationId="{1D4C55EA-AE40-468F-BC76-E6E3C5A2841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2" creationId="{005EC83E-92E8-43C5-B4C0-1F4214C08534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3" creationId="{B752B3D1-5A39-473D-839E-B1FFE746D996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4" creationId="{13139F82-5431-4114-A5F8-CB1C015D3448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5" creationId="{1D8BD617-0F74-4052-BBD9-7D4B64F4ED35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6" creationId="{552AE1EB-0946-4A38-9D0E-C70034A077EA}"/>
          </ac:spMkLst>
        </pc:spChg>
        <pc:spChg chg="add del mod">
          <ac:chgData name="Xin Zhang (FA Talent)" userId="474f572f-8271-4f60-858e-cee871e0aec6" providerId="ADAL" clId="{3F71202C-CA5A-4F4E-AF8C-BB1CC3F0E996}" dt="2021-10-22T07:05:36.272" v="2733"/>
          <ac:spMkLst>
            <pc:docMk/>
            <pc:sldMk cId="503868236" sldId="309"/>
            <ac:spMk id="27" creationId="{CB44CE9C-EBA8-4541-A758-7C6DC082B6C4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3" creationId="{ADE96F58-5475-40BE-8B55-F707C2F36A8E}"/>
          </ac:grpSpMkLst>
        </pc:grpChg>
        <pc:grpChg chg="del mod topLvl">
          <ac:chgData name="Xin Zhang (FA Talent)" userId="474f572f-8271-4f60-858e-cee871e0aec6" providerId="ADAL" clId="{3F71202C-CA5A-4F4E-AF8C-BB1CC3F0E996}" dt="2021-10-23T09:47:30.903" v="6740" actId="165"/>
          <ac:grpSpMkLst>
            <pc:docMk/>
            <pc:sldMk cId="503868236" sldId="309"/>
            <ac:grpSpMk id="14" creationId="{36C866DE-F966-4233-88C4-7A444799A156}"/>
          </ac:grpSpMkLst>
        </pc:grpChg>
        <pc:grpChg chg="mod topLvl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5" creationId="{594DE7A4-8001-4793-9D39-4065C9DAA1AA}"/>
          </ac:grpSpMkLst>
        </pc:grpChg>
        <pc:picChg chg="del">
          <ac:chgData name="Xin Zhang (FA Talent)" userId="474f572f-8271-4f60-858e-cee871e0aec6" providerId="ADAL" clId="{3F71202C-CA5A-4F4E-AF8C-BB1CC3F0E996}" dt="2021-10-22T04:04:20.905" v="2272" actId="478"/>
          <ac:picMkLst>
            <pc:docMk/>
            <pc:sldMk cId="503868236" sldId="309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8.583" v="2360"/>
          <ac:cxnSpMkLst>
            <pc:docMk/>
            <pc:sldMk cId="503868236" sldId="309"/>
            <ac:cxnSpMk id="9" creationId="{1E28019E-60B8-412F-AA3E-29036AD5FEBD}"/>
          </ac:cxnSpMkLst>
        </pc:cxnChg>
      </pc:sldChg>
      <pc:sldChg chg="addSp delSp modSp add del mod chgLayout">
        <pc:chgData name="Xin Zhang (FA Talent)" userId="474f572f-8271-4f60-858e-cee871e0aec6" providerId="ADAL" clId="{3F71202C-CA5A-4F4E-AF8C-BB1CC3F0E996}" dt="2021-10-22T07:52:56.363" v="3221"/>
        <pc:sldMkLst>
          <pc:docMk/>
          <pc:sldMk cId="505565602" sldId="312"/>
        </pc:sldMkLst>
        <pc:spChg chg="add mod ord">
          <ac:chgData name="Xin Zhang (FA Talent)" userId="474f572f-8271-4f60-858e-cee871e0aec6" providerId="ADAL" clId="{3F71202C-CA5A-4F4E-AF8C-BB1CC3F0E996}" dt="2021-10-22T04:05:27.112" v="2309" actId="20577"/>
          <ac:spMkLst>
            <pc:docMk/>
            <pc:sldMk cId="505565602" sldId="312"/>
            <ac:spMk id="2" creationId="{B9D9E2A3-9D50-4FAC-9F5A-FEC0E736F0AA}"/>
          </ac:spMkLst>
        </pc:spChg>
        <pc:spChg chg="add mod ord">
          <ac:chgData name="Xin Zhang (FA Talent)" userId="474f572f-8271-4f60-858e-cee871e0aec6" providerId="ADAL" clId="{3F71202C-CA5A-4F4E-AF8C-BB1CC3F0E996}" dt="2021-10-22T04:06:52.845" v="2350" actId="14100"/>
          <ac:spMkLst>
            <pc:docMk/>
            <pc:sldMk cId="505565602" sldId="312"/>
            <ac:spMk id="3" creationId="{C3F93918-87E1-4009-A794-0042A83AF2E2}"/>
          </ac:spMkLst>
        </pc:spChg>
        <pc:spChg chg="add mod ord">
          <ac:chgData name="Xin Zhang (FA Talent)" userId="474f572f-8271-4f60-858e-cee871e0aec6" providerId="ADAL" clId="{3F71202C-CA5A-4F4E-AF8C-BB1CC3F0E996}" dt="2021-10-22T04:07:05.298" v="2351" actId="2710"/>
          <ac:spMkLst>
            <pc:docMk/>
            <pc:sldMk cId="505565602" sldId="312"/>
            <ac:spMk id="4" creationId="{46B6DB35-A555-4980-9007-44DDE04A8AD6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12" creationId="{731FD475-70D8-474C-9923-7AB622F73AC2}"/>
          </ac:spMkLst>
        </pc:spChg>
        <pc:spChg chg="add mod">
          <ac:chgData name="Xin Zhang (FA Talent)" userId="474f572f-8271-4f60-858e-cee871e0aec6" providerId="ADAL" clId="{3F71202C-CA5A-4F4E-AF8C-BB1CC3F0E996}" dt="2021-10-22T04:05:59.721" v="2313"/>
          <ac:spMkLst>
            <pc:docMk/>
            <pc:sldMk cId="505565602" sldId="312"/>
            <ac:spMk id="16" creationId="{105E609B-55E2-42BD-96E1-6866642D9885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19" creationId="{2A10FE6A-2A41-476E-BFDD-ED017B59875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0" creationId="{35AB979C-0F98-4D07-B1E6-F388EF75FD39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21" creationId="{BADEE55B-A73D-46DC-BE41-FBAB1F69CBE4}"/>
          </ac:spMkLst>
        </pc:spChg>
        <pc:spChg chg="add mod">
          <ac:chgData name="Xin Zhang (FA Talent)" userId="474f572f-8271-4f60-858e-cee871e0aec6" providerId="ADAL" clId="{3F71202C-CA5A-4F4E-AF8C-BB1CC3F0E996}" dt="2021-10-22T07:52:56.363" v="3221"/>
          <ac:spMkLst>
            <pc:docMk/>
            <pc:sldMk cId="505565602" sldId="312"/>
            <ac:spMk id="22" creationId="{407B9EB4-FA21-4ADA-9127-1192AA9333D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3" creationId="{72368953-6A4F-413F-938D-9D2D6D1DECA4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4" creationId="{C4F8F8DB-3118-49FD-A4B2-7E85C73D620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5" creationId="{B7A71D87-DE01-4AB9-B8FE-12EA1D9DB537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6" creationId="{CCEE4AA1-3EBD-430F-9486-111432B8E94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7" creationId="{366E1F73-D3DB-4207-9E5D-C4D06AFE6114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8" creationId="{7E3350D9-A472-4056-B2EA-F17E979B205D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9" creationId="{EC654EC5-05CC-43C7-842D-00A7C59C6693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32" creationId="{26301A7B-8C23-4952-8215-B4E1A2BAB8A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619" creationId="{A8C7BD53-A2FA-4984-9058-6D64C8518BF2}"/>
          </ac:spMkLst>
        </pc:spChg>
        <pc:grpChg chg="add mod">
          <ac:chgData name="Xin Zhang (FA Talent)" userId="474f572f-8271-4f60-858e-cee871e0aec6" providerId="ADAL" clId="{3F71202C-CA5A-4F4E-AF8C-BB1CC3F0E996}" dt="2021-10-22T04:06:31.305" v="2348"/>
          <ac:grpSpMkLst>
            <pc:docMk/>
            <pc:sldMk cId="505565602" sldId="312"/>
            <ac:grpSpMk id="17" creationId="{8FA320CF-D2DB-4BCB-88EA-E201AF00BC0A}"/>
          </ac:grpSpMkLst>
        </pc:grp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0" creationId="{0235E87C-9FD2-4296-B21D-3EAF5C4DC8E8}"/>
          </ac:picMkLst>
        </pc:pic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8" creationId="{8BDCED2D-6D78-448F-A9BB-7B516D3326D4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6:56.303" v="6734" actId="165"/>
        <pc:sldMkLst>
          <pc:docMk/>
          <pc:sldMk cId="759320008" sldId="313"/>
        </pc:sldMkLst>
        <pc:spChg chg="mod ord">
          <ac:chgData name="Xin Zhang (FA Talent)" userId="474f572f-8271-4f60-858e-cee871e0aec6" providerId="ADAL" clId="{3F71202C-CA5A-4F4E-AF8C-BB1CC3F0E996}" dt="2021-10-22T07:57:34.531" v="3321"/>
          <ac:spMkLst>
            <pc:docMk/>
            <pc:sldMk cId="759320008" sldId="313"/>
            <ac:spMk id="2" creationId="{959DBD97-89C8-42C2-B813-DEABC556BDBA}"/>
          </ac:spMkLst>
        </pc:spChg>
        <pc:spChg chg="add mod ord">
          <ac:chgData name="Xin Zhang (FA Talent)" userId="474f572f-8271-4f60-858e-cee871e0aec6" providerId="ADAL" clId="{3F71202C-CA5A-4F4E-AF8C-BB1CC3F0E996}" dt="2021-10-22T07:58:27.862" v="3334"/>
          <ac:spMkLst>
            <pc:docMk/>
            <pc:sldMk cId="759320008" sldId="313"/>
            <ac:spMk id="3" creationId="{88E01BEF-09DF-4597-8C66-9F676909842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4" creationId="{CB4535E9-D536-43A5-A21D-0B79D8C4676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5" creationId="{28450FAC-B303-4429-B2DD-993462F1D576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6" creationId="{7D432DA2-2B7E-4563-B524-383DA363CEC1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7" creationId="{7F074C0F-ADAC-4274-82D8-2A23E00F1CF5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8" creationId="{21BCBC92-A53E-4574-B004-36E89926DA6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9" creationId="{E5C9D709-E384-4E02-ACAE-D3622990735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0" creationId="{F931896F-6B20-4803-ADED-23889B6E764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1" creationId="{37010C85-C1B7-4D1F-A562-E960DEE39C9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2" creationId="{FDAC8D02-D339-47E7-872E-5D81E010A61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3" creationId="{0441FF34-5E33-4D98-9F47-156D293754F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4" creationId="{F727B2D3-FA6B-46CB-BB0E-0680FB6B16D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5" creationId="{B4F2F124-B784-4689-AD3E-9737B8A0ABC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6" creationId="{7EFE6D79-A22E-4BA3-8C0D-5908A087D61B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7" creationId="{C4D5A451-C94A-499A-B22D-25E04BF5C98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8" creationId="{EB50B416-6B72-471A-B8A0-405ED8B20CD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9" creationId="{7664DDFC-7CBB-493C-88DD-456460DB3D20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0" creationId="{AB880F25-B89C-463D-B6CA-CE274E97500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1" creationId="{071ED2C5-16D5-46A2-A9F8-1926B90BDEE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2" creationId="{66910C2F-62D8-4C4D-BB1A-A8CFDF60084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3" creationId="{A895068F-05F5-4FD9-8D22-60C18855B9F4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0" creationId="{2866C50A-3027-4B2F-A5E2-6B2A2E526373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32" creationId="{45B83556-C939-46C6-9448-4431FA2DD497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3" creationId="{2F5527C5-55A2-4102-AB7C-A2FA76AC1C9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5" creationId="{44E04AD5-A758-4DD0-811F-CD65434A7558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6" creationId="{85F4E0C5-E45A-43DE-BFFA-40025DFC917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7" creationId="{8F5B5951-163D-4BD2-AC7C-220CE7C73AE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8" creationId="{FF4AE0C2-B6A3-4F87-9655-E2DCDAB1E8A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9" creationId="{6172F36D-6665-4F65-9CDE-9D2D9E4954F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0" creationId="{8B382962-C6D8-40DC-831D-7389ED15B1C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1" creationId="{6D96F014-4DF0-4770-B640-38F7C395F1F7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2" creationId="{A318E9A7-6E7B-4CB3-BF55-51600B4C7069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3" creationId="{62C60A64-098C-488E-AD7B-2C1F4C552386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4" creationId="{F7DDD100-F397-479E-8705-DED24C92FE3F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5" creationId="{ACDCA0BB-CDAA-41A5-915A-8A3E4966B113}"/>
          </ac:spMkLst>
        </pc:spChg>
        <pc:spChg chg="add mod or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6" creationId="{400AF757-C558-48BE-8477-F3680303C76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7" creationId="{1EC63E5E-DB98-4326-A8A3-52E0A037B01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8" creationId="{0B6AC5B2-959F-4D9D-9A2D-184F8B379D7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9" creationId="{8A5B8F39-DCFF-48CC-8355-7B18F274E458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0" creationId="{C8809858-0B04-4482-8BF8-78A88CBABE9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1" creationId="{74618AC7-99EF-4EC8-BA0E-9C372E93A4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2" creationId="{01795134-0E3D-47FE-B7D3-40A6ECF7FB9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3" creationId="{058E74E2-0956-448E-9CFA-AFD7C4DB9D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4" creationId="{9BB99787-0166-4402-BE24-05CD6C580FA0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55" creationId="{D53CF814-1652-480A-9F94-60F9668944DB}"/>
          </ac:spMkLst>
        </pc:spChg>
        <pc:spChg chg="add mod">
          <ac:chgData name="Xin Zhang (FA Talent)" userId="474f572f-8271-4f60-858e-cee871e0aec6" providerId="ADAL" clId="{3F71202C-CA5A-4F4E-AF8C-BB1CC3F0E996}" dt="2021-10-23T06:18:39.982" v="4872" actId="12788"/>
          <ac:spMkLst>
            <pc:docMk/>
            <pc:sldMk cId="759320008" sldId="313"/>
            <ac:spMk id="56" creationId="{6FB59166-46DC-45F6-BC9E-90259E4FCCA0}"/>
          </ac:spMkLst>
        </pc:spChg>
        <pc:spChg chg="add del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2" creationId="{131646F5-3625-4BD1-9E69-38FA55070546}"/>
          </ac:spMkLst>
        </pc:spChg>
        <pc:spChg chg="add del mod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3" creationId="{EB560C10-358A-407D-9F71-5E2697471FA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6" creationId="{C7493C99-8FB4-416E-95AC-E2561E4B2C3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7" creationId="{09D313B3-75EA-4066-8879-EBB6E5DB154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8" creationId="{0DFB299F-83A3-4807-B772-47EE643BD1B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70" creationId="{E66BB3A6-E6F9-4491-86D7-01EAA73F8A4C}"/>
          </ac:spMkLst>
        </pc:spChg>
        <pc:spChg chg="add del mod">
          <ac:chgData name="Xin Zhang (FA Talent)" userId="474f572f-8271-4f60-858e-cee871e0aec6" providerId="ADAL" clId="{3F71202C-CA5A-4F4E-AF8C-BB1CC3F0E996}" dt="2021-10-23T07:13:17.142" v="5509"/>
          <ac:spMkLst>
            <pc:docMk/>
            <pc:sldMk cId="759320008" sldId="313"/>
            <ac:spMk id="71" creationId="{FF2243CA-4A48-4F21-A854-60D16E0AE6BF}"/>
          </ac:spMkLst>
        </pc:spChg>
        <pc:grpChg chg="add del mod ord">
          <ac:chgData name="Xin Zhang (FA Talent)" userId="474f572f-8271-4f60-858e-cee871e0aec6" providerId="ADAL" clId="{3F71202C-CA5A-4F4E-AF8C-BB1CC3F0E996}" dt="2021-10-23T06:16:52.370" v="4824" actId="478"/>
          <ac:grpSpMkLst>
            <pc:docMk/>
            <pc:sldMk cId="759320008" sldId="313"/>
            <ac:grpSpMk id="34" creationId="{69BD3C92-71D0-44D7-9835-3719F1BA00B3}"/>
          </ac:grpSpMkLst>
        </pc:grpChg>
        <pc:grpChg chg="add del mod ord">
          <ac:chgData name="Xin Zhang (FA Talent)" userId="474f572f-8271-4f60-858e-cee871e0aec6" providerId="ADAL" clId="{3F71202C-CA5A-4F4E-AF8C-BB1CC3F0E996}" dt="2021-10-23T06:16:42.309" v="4775" actId="478"/>
          <ac:grpSpMkLst>
            <pc:docMk/>
            <pc:sldMk cId="759320008" sldId="313"/>
            <ac:grpSpMk id="60" creationId="{2D7704D5-5476-4668-BE10-3DAFFB378601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1" creationId="{C69B5330-221C-49FC-9D66-E2BB3AA8BC87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4" creationId="{0A1CC835-41DD-4F56-832B-125264B4E177}"/>
          </ac:grpSpMkLst>
        </pc:grpChg>
        <pc:grpChg chg="add del mod">
          <ac:chgData name="Xin Zhang (FA Talent)" userId="474f572f-8271-4f60-858e-cee871e0aec6" providerId="ADAL" clId="{3F71202C-CA5A-4F4E-AF8C-BB1CC3F0E996}" dt="2021-10-23T07:13:17.142" v="5509"/>
          <ac:grpSpMkLst>
            <pc:docMk/>
            <pc:sldMk cId="759320008" sldId="313"/>
            <ac:grpSpMk id="65" creationId="{1DEC961B-B4C8-46F2-9A92-50DFFBACC2E3}"/>
          </ac:grpSpMkLst>
        </pc:grpChg>
        <pc:graphicFrameChg chg="add mod">
          <ac:chgData name="Xin Zhang (FA Talent)" userId="474f572f-8271-4f60-858e-cee871e0aec6" providerId="ADAL" clId="{3F71202C-CA5A-4F4E-AF8C-BB1CC3F0E996}" dt="2021-10-23T07:08:27.595" v="5475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4" creationId="{AC233520-E8D7-4C63-8383-618735C0423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5" creationId="{41015FF6-78A2-4FD1-85AF-985056008C2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6" creationId="{2CB3734F-1338-48C9-9323-49D9077BC8A2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7" creationId="{0D611357-04E5-48A2-A94F-B11DB5EE8111}"/>
          </ac:picMkLst>
        </pc:picChg>
        <pc:picChg chg="add del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7" creationId="{DE07218F-D6CC-47D2-9023-2C08AFB3388F}"/>
          </ac:picMkLst>
        </pc:picChg>
        <pc:picChg chg="add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9" creationId="{81C15895-41B9-4129-B798-073BB4207810}"/>
          </ac:picMkLst>
        </pc:picChg>
        <pc:picChg chg="mod">
          <ac:chgData name="Xin Zhang (FA Talent)" userId="474f572f-8271-4f60-858e-cee871e0aec6" providerId="ADAL" clId="{3F71202C-CA5A-4F4E-AF8C-BB1CC3F0E996}" dt="2021-10-23T07:13:15.731" v="5508"/>
          <ac:picMkLst>
            <pc:docMk/>
            <pc:sldMk cId="759320008" sldId="313"/>
            <ac:picMk id="69" creationId="{64FDC0DD-CBEE-4291-B1B2-1C17EA5CE64B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8:52:29.430" v="3662" actId="47"/>
        <pc:sldMkLst>
          <pc:docMk/>
          <pc:sldMk cId="2655059960" sldId="31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2" creationId="{F71AAF57-000A-4EA8-A0AA-AA2C2B4B6E88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3" creationId="{8100550B-FB63-4190-8108-9C68B040A4FE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0" creationId="{35E5BFCA-E77B-46F3-9809-021053FDBBD7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1" creationId="{9FC93779-FD4F-4A4B-BF07-235F04BD8EB2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9" creationId="{16262314-48C2-4AE4-9299-91BFA91A9111}"/>
          </ac:spMkLst>
        </pc:sp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2" creationId="{600B5880-AB32-46CD-9A52-F57EE7E8BDF0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3" creationId="{C176C6BB-C269-4D02-9859-3620CA218B37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4" creationId="{77D466EC-8484-4146-B296-06B585ECD5E1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5" creationId="{FAB72302-1C9B-4018-92DC-D4DAB2422F94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6" creationId="{9434EB84-97D5-4E0C-9049-8B1E21A27E4B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7" creationId="{0B7CA851-82DF-4644-8C30-ED8D39A64526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8" creationId="{80239D18-BB28-4A5A-B101-51971704C6A9}"/>
          </ac:picMkLst>
        </pc:picChg>
      </pc:sldChg>
      <pc:sldChg chg="addSp delSp modSp new del mod modClrScheme chgLayout">
        <pc:chgData name="Xin Zhang (FA Talent)" userId="474f572f-8271-4f60-858e-cee871e0aec6" providerId="ADAL" clId="{3F71202C-CA5A-4F4E-AF8C-BB1CC3F0E996}" dt="2021-10-21T15:12:37.648" v="1266" actId="47"/>
        <pc:sldMkLst>
          <pc:docMk/>
          <pc:sldMk cId="42633047" sldId="315"/>
        </pc:sldMkLst>
        <pc:spChg chg="add del mod">
          <ac:chgData name="Xin Zhang (FA Talent)" userId="474f572f-8271-4f60-858e-cee871e0aec6" providerId="ADAL" clId="{3F71202C-CA5A-4F4E-AF8C-BB1CC3F0E996}" dt="2021-10-21T15:12:33.819" v="1264" actId="478"/>
          <ac:spMkLst>
            <pc:docMk/>
            <pc:sldMk cId="42633047" sldId="315"/>
            <ac:spMk id="5" creationId="{C059B1ED-BAA4-468E-92F9-CC6E80B91061}"/>
          </ac:spMkLst>
        </pc:spChg>
        <pc:picChg chg="add del mod">
          <ac:chgData name="Xin Zhang (FA Talent)" userId="474f572f-8271-4f60-858e-cee871e0aec6" providerId="ADAL" clId="{3F71202C-CA5A-4F4E-AF8C-BB1CC3F0E996}" dt="2021-10-21T15:12:34.450" v="1265" actId="478"/>
          <ac:picMkLst>
            <pc:docMk/>
            <pc:sldMk cId="42633047" sldId="315"/>
            <ac:picMk id="3" creationId="{2BDF895B-E57A-4DCE-A823-37328CD2A50A}"/>
          </ac:picMkLst>
        </pc:picChg>
        <pc:picChg chg="add del mod modVis">
          <ac:chgData name="Xin Zhang (FA Talent)" userId="474f572f-8271-4f60-858e-cee871e0aec6" providerId="ADAL" clId="{3F71202C-CA5A-4F4E-AF8C-BB1CC3F0E996}" dt="2021-10-21T13:35:56.199" v="307"/>
          <ac:picMkLst>
            <pc:docMk/>
            <pc:sldMk cId="42633047" sldId="315"/>
            <ac:picMk id="4" creationId="{7C9DF157-0DC0-4401-A263-1C9CD2222784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03.307" v="6736" actId="165"/>
        <pc:sldMkLst>
          <pc:docMk/>
          <pc:sldMk cId="4199231862" sldId="315"/>
        </pc:sldMkLst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8" creationId="{2C8BC058-644B-46F3-959B-5E00349AB69B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9" creationId="{37367E8A-0906-4160-9C05-FEB74AB23A24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11" creationId="{A323E341-FB54-4571-B5B3-7D04B3D57C22}"/>
          </ac:spMkLst>
        </pc:spChg>
        <pc:spChg chg="mod topLvl">
          <ac:chgData name="Xin Zhang (FA Talent)" userId="474f572f-8271-4f60-858e-cee871e0aec6" providerId="ADAL" clId="{3F71202C-CA5A-4F4E-AF8C-BB1CC3F0E996}" dt="2021-10-23T09:47:02.762" v="6735" actId="165"/>
          <ac:spMkLst>
            <pc:docMk/>
            <pc:sldMk cId="4199231862" sldId="315"/>
            <ac:spMk id="13" creationId="{87EA418F-48EF-478A-B441-0ED7BDC40235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4" creationId="{0A66075F-A3E0-499B-8EBF-8C5541F2C12C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5" creationId="{6A39DBFB-1AD6-4B8A-A88C-72C555D76833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7" creationId="{CD419956-CA56-4954-BF47-57BE6C9F00CF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8" creationId="{A77A0B2E-E564-4830-815F-56E3F805E164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9" creationId="{F88630D9-4470-4F42-B2C9-115C94252DB9}"/>
          </ac:spMkLst>
        </pc:spChg>
        <pc:grpChg chg="add del mod">
          <ac:chgData name="Xin Zhang (FA Talent)" userId="474f572f-8271-4f60-858e-cee871e0aec6" providerId="ADAL" clId="{3F71202C-CA5A-4F4E-AF8C-BB1CC3F0E996}" dt="2021-10-23T07:15:34.133" v="5567" actId="165"/>
          <ac:grpSpMkLst>
            <pc:docMk/>
            <pc:sldMk cId="4199231862" sldId="315"/>
            <ac:grpSpMk id="12" creationId="{F5EC44B6-A15B-4502-8134-BC719DE6E5E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03.307" v="6736" actId="165"/>
          <ac:grpSpMkLst>
            <pc:docMk/>
            <pc:sldMk cId="4199231862" sldId="315"/>
            <ac:grpSpMk id="20" creationId="{2469845C-F808-4059-B239-08AA6D20864F}"/>
          </ac:grpSpMkLst>
        </pc:grpChg>
        <pc:grpChg chg="add del mod">
          <ac:chgData name="Xin Zhang (FA Talent)" userId="474f572f-8271-4f60-858e-cee871e0aec6" providerId="ADAL" clId="{3F71202C-CA5A-4F4E-AF8C-BB1CC3F0E996}" dt="2021-10-23T09:47:02.762" v="6735" actId="165"/>
          <ac:grpSpMkLst>
            <pc:docMk/>
            <pc:sldMk cId="4199231862" sldId="315"/>
            <ac:grpSpMk id="21" creationId="{E5DEB826-C52B-4E1E-AE9D-76D3380A25D2}"/>
          </ac:grpSpMkLst>
        </pc:grpChg>
        <pc:graphicFrameChg chg="add mod">
          <ac:chgData name="Xin Zhang (FA Talent)" userId="474f572f-8271-4f60-858e-cee871e0aec6" providerId="ADAL" clId="{3F71202C-CA5A-4F4E-AF8C-BB1CC3F0E996}" dt="2021-10-23T07:08:25.129" v="5474" actId="14100"/>
          <ac:graphicFrameMkLst>
            <pc:docMk/>
            <pc:sldMk cId="4199231862" sldId="315"/>
            <ac:graphicFrameMk id="4" creationId="{B4F13208-510A-49B4-B71F-01B8809766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30.379" v="5446" actId="572"/>
          <ac:graphicFrameMkLst>
            <pc:docMk/>
            <pc:sldMk cId="4199231862" sldId="315"/>
            <ac:graphicFrameMk id="5" creationId="{672290A2-CD62-459C-AF9F-14C9E9BA495E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4.425" v="5453"/>
          <ac:graphicFrameMkLst>
            <pc:docMk/>
            <pc:sldMk cId="4199231862" sldId="315"/>
            <ac:graphicFrameMk id="6" creationId="{3E28EA95-DC0D-44ED-A338-B21AE74BC4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6.468" v="5454"/>
          <ac:graphicFrameMkLst>
            <pc:docMk/>
            <pc:sldMk cId="4199231862" sldId="315"/>
            <ac:graphicFrameMk id="7" creationId="{3E329B80-D751-415C-BF92-9EA685F45385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03:35.734" v="5380" actId="478"/>
          <ac:picMkLst>
            <pc:docMk/>
            <pc:sldMk cId="4199231862" sldId="315"/>
            <ac:picMk id="10" creationId="{74920BDA-EB2A-43FA-8380-8801A5135ADA}"/>
          </ac:picMkLst>
        </pc:picChg>
        <pc:picChg chg="mod topLvl">
          <ac:chgData name="Xin Zhang (FA Talent)" userId="474f572f-8271-4f60-858e-cee871e0aec6" providerId="ADAL" clId="{3F71202C-CA5A-4F4E-AF8C-BB1CC3F0E996}" dt="2021-10-23T09:47:03.307" v="6736" actId="165"/>
          <ac:picMkLst>
            <pc:docMk/>
            <pc:sldMk cId="4199231862" sldId="315"/>
            <ac:picMk id="16" creationId="{D5BC414D-61F6-4289-8C25-8E3D2CA8BB16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12.119" v="6737" actId="165"/>
        <pc:sldMkLst>
          <pc:docMk/>
          <pc:sldMk cId="1237219856" sldId="316"/>
        </pc:sldMkLst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4" creationId="{CEAB2BED-9DC1-4EA8-B103-4DF3E255AD1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5" creationId="{2B590972-D157-4DB5-8AE9-647DC73AFB83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7" creationId="{69934D5B-CC10-41CA-9814-424498F6F05D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8" creationId="{EB2666DB-961A-4DE8-97D3-90F3B26DAC2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1" creationId="{383DFAAE-EEED-4029-8326-377FE6C3A97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2" creationId="{70A6618B-DA2D-4D99-8945-C4FB667D1A3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3" creationId="{5E5BF726-FCFE-418C-989F-4A0DB724150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4" creationId="{33230FD4-849E-457C-9298-EC5CD6FD576C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5" creationId="{B58C5092-E0F0-44FB-B4D2-E7EC3C82536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6" creationId="{CCF1E14B-3237-4179-99B8-C2D5CA23CC0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7" creationId="{7D7BE47C-D850-4F42-AAAE-DF8802C895B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8" creationId="{DCC0FE4E-A88E-4B6A-9CB2-E7B8020570B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9" creationId="{65991F2F-BBAF-497C-8639-9267E2A4F5B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0" creationId="{C5DB3F57-EE61-4BFB-B4CA-29C115C7CD8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1" creationId="{A5A18807-9C74-4FDA-A98E-7A82A1F70FFB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2" creationId="{6B4A66AE-6FD4-4B5E-844D-5FAC0D0E2B4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3" creationId="{F211B66E-D395-432F-9B38-BFFC5D326BC9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4" creationId="{FBA98E51-5012-4108-8AB2-CF9F9E80E3C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5" creationId="{0DF6D77B-A66A-4AB6-A55E-0545CB59FB8F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6" creationId="{4943387D-8D03-4DC1-81C9-9FB393FEE408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7" creationId="{E144AAB6-42A5-453B-B609-0A3481C1ACB2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8" creationId="{A345B90D-B9FB-46C0-B4FD-322BBDB7D33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4" creationId="{59C87FCB-5682-4747-9FEF-3054005F430F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5" creationId="{9B21461D-B4D6-44FF-8857-F43CD1E4AA66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6" creationId="{A49B95E8-960D-47AD-A3DB-3C38B2D5E28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7" creationId="{FD410C79-8256-442E-B9B8-389C0834EC62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8" creationId="{0CA8C1BA-1947-4F41-A537-DB946FA1DF57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9" creationId="{A3A75858-6969-4218-84AF-E6F2C9EEA57F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40" creationId="{615C4378-80B4-43AC-B45F-16ABF70E9460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1" creationId="{DA25B84F-74D8-45C3-87CB-04AEEC46620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2" creationId="{B8956533-81A0-4AA5-BB19-57F1459FAE1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3" creationId="{DF7D9429-9AF8-470D-B53C-D1327A2B4F92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4" creationId="{62C2FC74-2B2A-4954-B078-746B182BB80A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5" creationId="{6275289B-4215-4EA1-B340-EAA392C598C1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6" creationId="{FB04E40C-9A47-46CB-A111-56F44E32639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7" creationId="{B00A9CC0-0C38-4B98-AAD8-7FAF92508303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8" creationId="{C589D08F-E8E7-44FE-902D-BBA75D121834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49" creationId="{9747F1DB-36F2-436E-980F-20C5C7CD4A46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0" creationId="{AA0CAFD2-5A4E-4104-9B34-E3D9C743D8EB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1" creationId="{9EA43B6A-1BA4-4AA4-BBC1-C7C029DE87CE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4" creationId="{1DB15729-6DD4-4217-B0D0-1D5EC629ECFD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5" creationId="{547CEADF-2A5C-472A-9EA9-9EC4D905DAC4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6" creationId="{430D34F8-9A75-41CE-91CD-2090DF6A2DC3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8" creationId="{2E32CDF7-6E0D-40CE-8D85-A9AB609A46C8}"/>
          </ac:spMkLst>
        </pc:spChg>
        <pc:spChg chg="add del mod">
          <ac:chgData name="Xin Zhang (FA Talent)" userId="474f572f-8271-4f60-858e-cee871e0aec6" providerId="ADAL" clId="{3F71202C-CA5A-4F4E-AF8C-BB1CC3F0E996}" dt="2021-10-23T07:13:13.435" v="5506"/>
          <ac:spMkLst>
            <pc:docMk/>
            <pc:sldMk cId="1237219856" sldId="316"/>
            <ac:spMk id="59" creationId="{3B973EB7-2A76-4260-9E97-4540C7B49288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1" creationId="{E891FAFF-A713-4074-A937-FE45E63B6851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2" creationId="{D815F931-C928-491C-92F5-E61442B32125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3" creationId="{34EEEB71-E642-4EF1-A566-8D78413F1A64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5" creationId="{7BF97E93-48EA-4695-B3B7-43711C9D888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7" creationId="{4D226BBD-3BF8-40AD-BAF8-A1A42D955B6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8" creationId="{3D760083-5610-4FC2-A18B-36AC076C6FC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9" creationId="{FBA6DA80-3F46-4501-8DE8-430F6D1FC213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71" creationId="{91158C9A-9D04-4E3B-8D3F-4601D161F698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3" creationId="{9FBD569F-6752-4B2B-AEC6-288D65249C87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4" creationId="{E5A06F17-666C-41BB-832A-29EFB016DFAE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5" creationId="{69273E5B-5A59-40E2-A7E5-5D3927279E0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7" creationId="{FF307FD5-AB11-4809-AF4B-D41DE550355A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9" creationId="{63BD5199-58D2-4B45-B4DA-3715AF31F52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0" creationId="{AECB31FE-A681-4459-8F2E-8916BD76DB8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1" creationId="{DB5C329D-7423-4B88-BEB5-B5384B11C1E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3" creationId="{D8C0F6FB-1F9E-4BD6-B3FE-C2FD7A3171F4}"/>
          </ac:spMkLst>
        </pc:spChg>
        <pc:spChg chg="add mod topLvl">
          <ac:chgData name="Xin Zhang (FA Talent)" userId="474f572f-8271-4f60-858e-cee871e0aec6" providerId="ADAL" clId="{3F71202C-CA5A-4F4E-AF8C-BB1CC3F0E996}" dt="2021-10-23T07:17:22.797" v="5667" actId="12789"/>
          <ac:spMkLst>
            <pc:docMk/>
            <pc:sldMk cId="1237219856" sldId="316"/>
            <ac:spMk id="86" creationId="{2C5FFFE1-1FE7-43CB-8E4D-6BF7ADC58931}"/>
          </ac:spMkLst>
        </pc:spChg>
        <pc:spChg chg="add mod topLvl">
          <ac:chgData name="Xin Zhang (FA Talent)" userId="474f572f-8271-4f60-858e-cee871e0aec6" providerId="ADAL" clId="{3F71202C-CA5A-4F4E-AF8C-BB1CC3F0E996}" dt="2021-10-23T07:18:05.659" v="5693" actId="12788"/>
          <ac:spMkLst>
            <pc:docMk/>
            <pc:sldMk cId="1237219856" sldId="316"/>
            <ac:spMk id="88" creationId="{5DB4C07D-5E7E-49C3-89FC-94BCEC1F48D5}"/>
          </ac:spMkLst>
        </pc:spChg>
        <pc:spChg chg="add mod ord topLvl">
          <ac:chgData name="Xin Zhang (FA Talent)" userId="474f572f-8271-4f60-858e-cee871e0aec6" providerId="ADAL" clId="{3F71202C-CA5A-4F4E-AF8C-BB1CC3F0E996}" dt="2021-10-23T07:17:57.020" v="5691" actId="12788"/>
          <ac:spMkLst>
            <pc:docMk/>
            <pc:sldMk cId="1237219856" sldId="316"/>
            <ac:spMk id="90" creationId="{ABE3475C-6F98-4435-A034-4CE46944D53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99" creationId="{876A735C-9496-4158-A02B-F0569E3E816C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0" creationId="{12F6020E-ACD1-4BB0-8D5A-B7B1E06BB4E0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2" creationId="{5E2AFD7E-F2F4-49C3-8395-F73E16759F5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4" creationId="{FD94EC02-FCDA-473B-A315-C6FDA1D50674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5" creationId="{5C28F0EF-10C7-4033-8907-319479AB863A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7" creationId="{25F5A11F-EEAD-447F-8781-8251098AC0D9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9" creationId="{90727A2B-E0FC-4ADE-BB45-D1AF7459BE1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0" creationId="{ABB19DFD-8692-4E9F-BE39-4A329366D6F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2" creationId="{562B2557-0563-4F0D-B0E7-097AD0630FCE}"/>
          </ac:spMkLst>
        </pc:spChg>
        <pc:grpChg chg="add del mod">
          <ac:chgData name="Xin Zhang (FA Talent)" userId="474f572f-8271-4f60-858e-cee871e0aec6" providerId="ADAL" clId="{3F71202C-CA5A-4F4E-AF8C-BB1CC3F0E996}" dt="2021-10-23T07:12:41.849" v="5500" actId="165"/>
          <ac:grpSpMkLst>
            <pc:docMk/>
            <pc:sldMk cId="1237219856" sldId="316"/>
            <ac:grpSpMk id="33" creationId="{3FFFE5CF-9511-4573-9808-57534EE645AF}"/>
          </ac:grpSpMkLst>
        </pc:grpChg>
        <pc:grpChg chg="add del mo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52" creationId="{0E2870F1-00EA-4ABB-B8D3-C99079A9AFC4}"/>
          </ac:grpSpMkLst>
        </pc:grpChg>
        <pc:grpChg chg="add del mod">
          <ac:chgData name="Xin Zhang (FA Talent)" userId="474f572f-8271-4f60-858e-cee871e0aec6" providerId="ADAL" clId="{3F71202C-CA5A-4F4E-AF8C-BB1CC3F0E996}" dt="2021-10-23T07:13:13.435" v="5506"/>
          <ac:grpSpMkLst>
            <pc:docMk/>
            <pc:sldMk cId="1237219856" sldId="316"/>
            <ac:grpSpMk id="53" creationId="{4A14AAE7-D8E8-48AE-AC71-483D6E54FF3B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0" creationId="{B84E259F-65BB-4172-9F88-A8914972D16E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6" creationId="{D545B6BE-B851-4A94-A446-05C3A65387E4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2" creationId="{192B775E-56A9-4529-AC7C-3D6DC5D526DD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8" creationId="{C35FC757-F474-40E5-9388-138597C9BA07}"/>
          </ac:grpSpMkLst>
        </pc:grpChg>
        <pc:grpChg chg="add del mod">
          <ac:chgData name="Xin Zhang (FA Talent)" userId="474f572f-8271-4f60-858e-cee871e0aec6" providerId="ADAL" clId="{3F71202C-CA5A-4F4E-AF8C-BB1CC3F0E996}" dt="2021-10-23T07:15:27.447" v="5566" actId="165"/>
          <ac:grpSpMkLst>
            <pc:docMk/>
            <pc:sldMk cId="1237219856" sldId="316"/>
            <ac:grpSpMk id="91" creationId="{998128AA-AF1E-41C3-BABB-901DB9FEC0ED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98" creationId="{CBC31C71-F9ED-4470-9275-DBA09A21D570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3" creationId="{DC8E7154-10EE-409A-A632-738949885938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8" creationId="{7E02F6B3-2207-45A1-A664-51FF9B231C75}"/>
          </ac:grpSpMkLst>
        </pc:grp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6" creationId="{7D118E1D-9478-4BBA-A466-F15974CEA84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9" creationId="{496D1B0A-46F3-477B-9BC7-BF444393E7A4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10" creationId="{F5A13F7F-A8B9-4B20-838E-AB5126D61A3C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29" creationId="{6AD20160-A2E4-4030-885B-9AD7BD6793D0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0" creationId="{6E7918B0-7996-4D16-B3E8-EED04A15CA2E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1" creationId="{FDD8229F-D196-453D-A11F-F8EEC665FCC7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2" creationId="{37FFDA95-AC23-45D8-A39C-EE3ED8B49FF1}"/>
          </ac:picMkLst>
        </pc:picChg>
        <pc:picChg chg="mod">
          <ac:chgData name="Xin Zhang (FA Talent)" userId="474f572f-8271-4f60-858e-cee871e0aec6" providerId="ADAL" clId="{3F71202C-CA5A-4F4E-AF8C-BB1CC3F0E996}" dt="2021-10-23T07:13:11.965" v="5505"/>
          <ac:picMkLst>
            <pc:docMk/>
            <pc:sldMk cId="1237219856" sldId="316"/>
            <ac:picMk id="57" creationId="{93611820-12B7-4930-9C5E-89D79CF6B364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64" creationId="{5F2D2FBE-4144-4ABD-97D9-64045168B98A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70" creationId="{209D84EB-8DF7-4865-A804-BEFA8010D33D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76" creationId="{F4FA1F3C-4C10-4FEE-B170-96DBCC298FDE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82" creationId="{CABE9375-C8D3-448E-8A1A-17FC56E0A99D}"/>
          </ac:picMkLst>
        </pc:picChg>
        <pc:picChg chg="add mod topLvl">
          <ac:chgData name="Xin Zhang (FA Talent)" userId="474f572f-8271-4f60-858e-cee871e0aec6" providerId="ADAL" clId="{3F71202C-CA5A-4F4E-AF8C-BB1CC3F0E996}" dt="2021-10-23T07:16:11.253" v="5574"/>
          <ac:picMkLst>
            <pc:docMk/>
            <pc:sldMk cId="1237219856" sldId="316"/>
            <ac:picMk id="85" creationId="{EB326693-2976-4563-B60E-377901C3DC48}"/>
          </ac:picMkLst>
        </pc:picChg>
        <pc:picChg chg="add del mod or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7" creationId="{9FC84A2B-A3F3-45B7-A260-C9CDB9030E25}"/>
          </ac:picMkLst>
        </pc:picChg>
        <pc:picChg chg="add del mo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9" creationId="{560CD35C-6784-469F-97BB-B9646B416CB8}"/>
          </ac:picMkLst>
        </pc:picChg>
        <pc:picChg chg="add mod ord modCrop">
          <ac:chgData name="Xin Zhang (FA Talent)" userId="474f572f-8271-4f60-858e-cee871e0aec6" providerId="ADAL" clId="{3F71202C-CA5A-4F4E-AF8C-BB1CC3F0E996}" dt="2021-10-23T07:18:29.402" v="5694" actId="18131"/>
          <ac:picMkLst>
            <pc:docMk/>
            <pc:sldMk cId="1237219856" sldId="316"/>
            <ac:picMk id="93" creationId="{1C45C4E5-4FD3-46BC-81A2-2C47DFF82F05}"/>
          </ac:picMkLst>
        </pc:picChg>
        <pc:picChg chg="add mod ord">
          <ac:chgData name="Xin Zhang (FA Talent)" userId="474f572f-8271-4f60-858e-cee871e0aec6" providerId="ADAL" clId="{3F71202C-CA5A-4F4E-AF8C-BB1CC3F0E996}" dt="2021-10-23T07:16:47.134" v="5656"/>
          <ac:picMkLst>
            <pc:docMk/>
            <pc:sldMk cId="1237219856" sldId="316"/>
            <ac:picMk id="95" creationId="{7A18C92E-F170-4494-9C7C-FC348ADE1DF7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6" creationId="{84CA2FE5-C0CB-437B-9B46-584723132D25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7" creationId="{5FB0AC94-2239-4A81-AF0D-600CF0BC16FF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1" creationId="{83913C73-2E5C-49A4-868B-7F5916B0234A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6" creationId="{E5AFCB19-8A20-4E34-B349-67BF5C51CAB3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11" creationId="{79B64453-D1A5-4629-B922-078EC5826758}"/>
          </ac:picMkLst>
        </pc:picChg>
        <pc:picChg chg="add del mod">
          <ac:chgData name="Xin Zhang (FA Talent)" userId="474f572f-8271-4f60-858e-cee871e0aec6" providerId="ADAL" clId="{3F71202C-CA5A-4F4E-AF8C-BB1CC3F0E996}" dt="2021-10-23T07:19:54.840" v="5697" actId="21"/>
          <ac:picMkLst>
            <pc:docMk/>
            <pc:sldMk cId="1237219856" sldId="316"/>
            <ac:picMk id="114" creationId="{AA32FF5D-1251-4551-8B0F-91824EBABAC8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23.125" v="6738" actId="165"/>
        <pc:sldMkLst>
          <pc:docMk/>
          <pc:sldMk cId="2883582093" sldId="317"/>
        </pc:sldMkLst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8" creationId="{259307E0-1FBB-4863-BA14-E7B8AD641D95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9" creationId="{1E49ABB0-6B3A-4507-A66B-A06414612048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0" creationId="{782AAAA9-BD63-4E2E-B1EE-48DA3C1A6886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2" creationId="{35DCA357-5CAC-4F5B-AF76-3C024D37844E}"/>
          </ac:spMkLst>
        </pc:spChg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4" creationId="{0BF4FEE5-4FFA-4147-9594-ECB8BA5228AD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5" creationId="{3807F3AA-A623-49BC-8D5A-7DC535AA8954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6" creationId="{7FCB20DD-DBBD-4D51-AC84-B1881A29834F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8" creationId="{1951A9EB-7139-4C46-8BBF-C40DDA8697FE}"/>
          </ac:spMkLst>
        </pc:spChg>
        <pc:spChg chg="add del">
          <ac:chgData name="Xin Zhang (FA Talent)" userId="474f572f-8271-4f60-858e-cee871e0aec6" providerId="ADAL" clId="{3F71202C-CA5A-4F4E-AF8C-BB1CC3F0E996}" dt="2021-10-23T07:28:54.964" v="6181"/>
          <ac:spMkLst>
            <pc:docMk/>
            <pc:sldMk cId="2883582093" sldId="317"/>
            <ac:spMk id="21" creationId="{90288BEB-64EC-415F-83E5-02C4843F4379}"/>
          </ac:spMkLst>
        </pc:s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7" creationId="{3752C8C2-667E-4799-BD5D-17B779FA18B3}"/>
          </ac:grpSpMkLst>
        </pc:gr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13" creationId="{6DF3D859-83E5-4982-8CFB-3A2BB1608824}"/>
          </ac:grpSpMkLst>
        </pc:grpChg>
        <pc:grpChg chg="add del mod">
          <ac:chgData name="Xin Zhang (FA Talent)" userId="474f572f-8271-4f60-858e-cee871e0aec6" providerId="ADAL" clId="{3F71202C-CA5A-4F4E-AF8C-BB1CC3F0E996}" dt="2021-10-23T07:28:44.022" v="6177" actId="165"/>
          <ac:grpSpMkLst>
            <pc:docMk/>
            <pc:sldMk cId="2883582093" sldId="317"/>
            <ac:grpSpMk id="19" creationId="{63A7A7C4-29C5-4772-945C-64902C14C911}"/>
          </ac:grpSpMkLst>
        </pc:grpChg>
        <pc:grpChg chg="add del mod ord">
          <ac:chgData name="Xin Zhang (FA Talent)" userId="474f572f-8271-4f60-858e-cee871e0aec6" providerId="ADAL" clId="{3F71202C-CA5A-4F4E-AF8C-BB1CC3F0E996}" dt="2021-10-23T07:25:08.479" v="5820" actId="165"/>
          <ac:grpSpMkLst>
            <pc:docMk/>
            <pc:sldMk cId="2883582093" sldId="317"/>
            <ac:grpSpMk id="20" creationId="{F2FA385A-8601-4F08-A8BA-0B9479406DE9}"/>
          </ac:grpSpMkLst>
        </pc:grpChg>
        <pc:grpChg chg="add del mod">
          <ac:chgData name="Xin Zhang (FA Talent)" userId="474f572f-8271-4f60-858e-cee871e0aec6" providerId="ADAL" clId="{3F71202C-CA5A-4F4E-AF8C-BB1CC3F0E996}" dt="2021-10-23T09:47:23.125" v="6738" actId="165"/>
          <ac:grpSpMkLst>
            <pc:docMk/>
            <pc:sldMk cId="2883582093" sldId="317"/>
            <ac:grpSpMk id="23" creationId="{2C27849C-647B-4094-8796-A989DA209540}"/>
          </ac:grpSpMkLst>
        </pc:grpChg>
        <pc:picChg chg="add del mod topLvl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4" creationId="{9BC6567F-E63C-4A91-9686-CDFBEAC06B0B}"/>
          </ac:picMkLst>
        </pc:picChg>
        <pc:picChg chg="add del mod">
          <ac:chgData name="Xin Zhang (FA Talent)" userId="474f572f-8271-4f60-858e-cee871e0aec6" providerId="ADAL" clId="{3F71202C-CA5A-4F4E-AF8C-BB1CC3F0E996}" dt="2021-10-23T07:20:10.216" v="5732" actId="478"/>
          <ac:picMkLst>
            <pc:docMk/>
            <pc:sldMk cId="2883582093" sldId="317"/>
            <ac:picMk id="5" creationId="{B49BE223-5BC2-49ED-8C93-49CC1F59E0DF}"/>
          </ac:picMkLst>
        </pc:picChg>
        <pc:picChg chg="add mod ord topLvl">
          <ac:chgData name="Xin Zhang (FA Talent)" userId="474f572f-8271-4f60-858e-cee871e0aec6" providerId="ADAL" clId="{3F71202C-CA5A-4F4E-AF8C-BB1CC3F0E996}" dt="2021-10-23T07:28:44.022" v="6177" actId="165"/>
          <ac:picMkLst>
            <pc:docMk/>
            <pc:sldMk cId="2883582093" sldId="317"/>
            <ac:picMk id="6" creationId="{C5E4580F-97A1-437E-BD6C-718A573A0DC4}"/>
          </ac:picMkLst>
        </pc:picChg>
        <pc:picChg chg="mod topLvl">
          <ac:chgData name="Xin Zhang (FA Talent)" userId="474f572f-8271-4f60-858e-cee871e0aec6" providerId="ADAL" clId="{3F71202C-CA5A-4F4E-AF8C-BB1CC3F0E996}" dt="2021-10-23T09:47:23.125" v="6738" actId="165"/>
          <ac:picMkLst>
            <pc:docMk/>
            <pc:sldMk cId="2883582093" sldId="317"/>
            <ac:picMk id="11" creationId="{E60A3EA4-5DBD-4D1E-BA42-35BD335B4E2C}"/>
          </ac:picMkLst>
        </pc:picChg>
        <pc:picChg chg="mod topLvl">
          <ac:chgData name="Xin Zhang (FA Talent)" userId="474f572f-8271-4f60-858e-cee871e0aec6" providerId="ADAL" clId="{3F71202C-CA5A-4F4E-AF8C-BB1CC3F0E996}" dt="2021-10-23T07:25:08.479" v="5820" actId="165"/>
          <ac:picMkLst>
            <pc:docMk/>
            <pc:sldMk cId="2883582093" sldId="317"/>
            <ac:picMk id="17" creationId="{693CE415-D371-479E-AFA1-AF5DC65E7399}"/>
          </ac:picMkLst>
        </pc:picChg>
        <pc:picChg chg="mod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22" creationId="{98C3938D-A7F8-433F-9C23-AE187C2B34DC}"/>
          </ac:picMkLst>
        </pc:picChg>
      </pc:sldChg>
      <pc:sldChg chg="add del">
        <pc:chgData name="Xin Zhang (FA Talent)" userId="474f572f-8271-4f60-858e-cee871e0aec6" providerId="ADAL" clId="{3F71202C-CA5A-4F4E-AF8C-BB1CC3F0E996}" dt="2021-10-22T10:04:04.424" v="4198" actId="47"/>
        <pc:sldMkLst>
          <pc:docMk/>
          <pc:sldMk cId="1066498342" sldId="318"/>
        </pc:sldMkLst>
      </pc:sldChg>
      <pc:sldChg chg="addSp delSp modSp add mod">
        <pc:chgData name="Xin Zhang (FA Talent)" userId="474f572f-8271-4f60-858e-cee871e0aec6" providerId="ADAL" clId="{3F71202C-CA5A-4F4E-AF8C-BB1CC3F0E996}" dt="2021-10-23T09:46:37.474" v="6730" actId="165"/>
        <pc:sldMkLst>
          <pc:docMk/>
          <pc:sldMk cId="2981864292" sldId="319"/>
        </pc:sldMkLst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5" creationId="{9BF9D830-E96D-45BA-873F-1620A9222F01}"/>
          </ac:spMkLst>
        </pc:spChg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6" creationId="{F72D2628-7F43-4CB5-87F4-ACD645CC212E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8" creationId="{12C79712-7A0D-4F4D-8D55-8F6F177C1A17}"/>
          </ac:spMkLst>
        </pc:spChg>
        <pc:spChg chg="add mod or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9" creationId="{881192B3-656C-4090-9755-471C54FF302F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0" creationId="{4D38EF95-E8E5-44A1-8E11-9C9A017A990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4" creationId="{2EC87C4B-C0E3-45E8-AC5B-C19EE61DBF9C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5" creationId="{2AC274CD-25ED-413E-8686-A4650A445BFE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6" creationId="{54688CBE-5508-428A-9DC2-256194B744E0}"/>
          </ac:spMkLst>
        </pc:spChg>
        <pc:spChg chg="add 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17" creationId="{5813DE52-0B7D-4524-BAC9-803230AAF7B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8" creationId="{368E0FFB-C065-449B-BBC5-54705AE7141A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9" creationId="{6A26025A-DA6D-4ABB-9BF4-B549E9604F90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20" creationId="{F4B0141B-F573-470B-A734-12F31FFB9DF0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21" creationId="{CCC732BF-E617-49F4-A92F-2EE346496DF5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22" creationId="{D0FA2DEB-ACE3-4C86-8905-7BC6D70160F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4" creationId="{3F63C310-E0D5-442B-8DAA-A2654E5099A6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5" creationId="{312B1A9D-352F-4A34-B504-775DD4918FDE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6" creationId="{2C596CEC-2EE6-4018-BDE8-B607F1C0571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7" creationId="{ABF7BE86-2EAD-4CEA-9D74-970853ADA18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8" creationId="{987ABC21-4333-429E-8848-13375144CD72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29" creationId="{207B3950-CFD4-4221-A07E-8166269DC9B3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0" creationId="{88A7EBAA-8798-4DFD-91EB-FF042C56CED0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1" creationId="{B9923310-9D22-459D-997E-BC540E84DA74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2" creationId="{3F3DDA65-FBF5-46D8-B7D0-E15A0DF38C1F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3" creationId="{CFBA1904-DAC9-48D8-A3C2-3734DC09C516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4" creationId="{205C943D-9F0A-4ACB-B51C-66F54903AF37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5" creationId="{BE28E0BF-2B2C-43D6-A114-F1A9CE315A88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6" creationId="{D449EFD7-4425-439B-B8A9-426759C6FFBF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7" creationId="{FCCA75D0-4656-436B-84AC-C9D52D35B498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38" creationId="{421DD1EC-53C1-49C9-8F45-A29B34E3736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39" creationId="{7E9AADD1-BC5A-4C48-ACE3-5E322B66DB6D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0" creationId="{7522D8F2-5BBA-4815-A0CD-17EE18D52B49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1" creationId="{B33D875F-F300-4F3F-AD78-1A192B2C2570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2" creationId="{B6C059B7-AFB2-4F1D-A8D6-01ADB97525CF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3" creationId="{1E8A58A7-0A7C-4A9B-824B-A34EAAA89D6C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4" creationId="{73123E4A-B809-42F6-830B-56DED5C98B83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5" creationId="{AB615BC8-3A87-4F86-8570-F8B4F5F3364F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46" creationId="{6537F457-796F-4340-91ED-84FF4CD48783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7" creationId="{25FC412A-B8F8-41FC-97CF-7049FFBA1255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2" creationId="{3BCEDBCB-4AD6-4272-957B-C6B5AB28ED5E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3" creationId="{29C598DD-AB68-490B-B28D-9BBAC948654C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5" creationId="{FD3B5D19-1798-4DFB-A7B3-987C15F7587E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6" creationId="{AF22D82D-BAB5-471C-A001-4836856DB47B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57" creationId="{7921B618-23A3-4478-9326-895F748806A4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0" creationId="{E8F0921D-98F8-41EF-9D50-A3A85EB9C755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3" creationId="{FB772E72-F9B1-4100-8878-171BD7F82334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5" creationId="{83AC4021-FCA8-448D-838D-5FE9C33CE72A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7" creationId="{8EEDE4C5-53DA-4EF0-8A45-6422C7076AF7}"/>
          </ac:spMkLst>
        </pc:spChg>
        <pc:grpChg chg="add del mod">
          <ac:chgData name="Xin Zhang (FA Talent)" userId="474f572f-8271-4f60-858e-cee871e0aec6" providerId="ADAL" clId="{3F71202C-CA5A-4F4E-AF8C-BB1CC3F0E996}" dt="2021-10-22T10:16:18.446" v="4384" actId="165"/>
          <ac:grpSpMkLst>
            <pc:docMk/>
            <pc:sldMk cId="2981864292" sldId="319"/>
            <ac:grpSpMk id="2" creationId="{F1A3671F-0855-48AB-9344-22F9EF4DE7DB}"/>
          </ac:grpSpMkLst>
        </pc:grpChg>
        <pc:grpChg chg="add del mod">
          <ac:chgData name="Xin Zhang (FA Talent)" userId="474f572f-8271-4f60-858e-cee871e0aec6" providerId="ADAL" clId="{3F71202C-CA5A-4F4E-AF8C-BB1CC3F0E996}" dt="2021-10-22T10:16:10.409" v="4379" actId="165"/>
          <ac:grpSpMkLst>
            <pc:docMk/>
            <pc:sldMk cId="2981864292" sldId="319"/>
            <ac:grpSpMk id="23" creationId="{BE34E1B4-1B8C-456E-831A-28394E9DBCEF}"/>
          </ac:grpSpMkLst>
        </pc:grpChg>
        <pc:grpChg chg="add del mod">
          <ac:chgData name="Xin Zhang (FA Talent)" userId="474f572f-8271-4f60-858e-cee871e0aec6" providerId="ADAL" clId="{3F71202C-CA5A-4F4E-AF8C-BB1CC3F0E996}" dt="2021-10-22T10:16:05.572" v="4378" actId="478"/>
          <ac:grpSpMkLst>
            <pc:docMk/>
            <pc:sldMk cId="2981864292" sldId="319"/>
            <ac:grpSpMk id="51" creationId="{7F7D3E81-0C49-45F4-B761-E090ADE3C419}"/>
          </ac:grpSpMkLst>
        </pc:grpChg>
        <pc:grpChg chg="add del mod topLvl">
          <ac:chgData name="Xin Zhang (FA Talent)" userId="474f572f-8271-4f60-858e-cee871e0aec6" providerId="ADAL" clId="{3F71202C-CA5A-4F4E-AF8C-BB1CC3F0E996}" dt="2021-10-22T10:21:44.497" v="4479" actId="478"/>
          <ac:grpSpMkLst>
            <pc:docMk/>
            <pc:sldMk cId="2981864292" sldId="319"/>
            <ac:grpSpMk id="54" creationId="{25A1B00B-D210-4B4C-B660-FEF731EC632E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1" creationId="{A2E52EA7-63E4-4807-AAEE-C5506016A4B2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2" creationId="{C2B44B0D-3618-45D2-BBB2-B2FED15E03A9}"/>
          </ac:grpSpMkLst>
        </pc:grpChg>
        <pc:graphicFrameChg chg="add del mod">
          <ac:chgData name="Xin Zhang (FA Talent)" userId="474f572f-8271-4f60-858e-cee871e0aec6" providerId="ADAL" clId="{3F71202C-CA5A-4F4E-AF8C-BB1CC3F0E996}" dt="2021-10-22T10:15:02.576" v="4376"/>
          <ac:graphicFrameMkLst>
            <pc:docMk/>
            <pc:sldMk cId="2981864292" sldId="319"/>
            <ac:graphicFrameMk id="7" creationId="{BD5294DB-253D-47D7-B8BA-86F8C339AEBC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8:06.687" v="4395" actId="478"/>
          <ac:graphicFrameMkLst>
            <pc:docMk/>
            <pc:sldMk cId="2981864292" sldId="319"/>
            <ac:graphicFrameMk id="11" creationId="{ADCC89F6-4618-481D-9E99-B71D32587B6B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9:18.097" v="4411" actId="478"/>
          <ac:graphicFrameMkLst>
            <pc:docMk/>
            <pc:sldMk cId="2981864292" sldId="319"/>
            <ac:graphicFrameMk id="12" creationId="{052217C4-4445-4F3E-9E58-36702BBC8C9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2T10:16:05.572" v="4378" actId="478"/>
          <ac:graphicFrameMkLst>
            <pc:docMk/>
            <pc:sldMk cId="2981864292" sldId="319"/>
            <ac:graphicFrameMk id="13" creationId="{4CCEDB59-18BD-465D-BA8B-F008C04C869C}"/>
          </ac:graphicFrameMkLst>
        </pc:graphicFrameChg>
        <pc:graphicFrameChg chg="add 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58" creationId="{0B9FF74B-A37A-444F-BA45-2E877DC0410E}"/>
          </ac:graphicFrameMkLst>
        </pc:graphicFrameChg>
        <pc:graphicFrameChg chg="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64" creationId="{86C9F254-5CA4-45FF-BD4F-0024A6EDEECE}"/>
          </ac:graphicFrameMkLst>
        </pc:graphicFrameChg>
        <pc:picChg chg="add mod or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59" creationId="{68026089-3E7A-4E26-9C93-ED3CA3D337D5}"/>
          </ac:picMkLst>
        </pc:picChg>
        <pc:picChg chg="mo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66" creationId="{B71CD8ED-4AFD-4CEA-B8EA-903FAB64F2FD}"/>
          </ac:picMkLst>
        </pc:picChg>
        <pc:cxnChg chg="del mod topLvl">
          <ac:chgData name="Xin Zhang (FA Talent)" userId="474f572f-8271-4f60-858e-cee871e0aec6" providerId="ADAL" clId="{3F71202C-CA5A-4F4E-AF8C-BB1CC3F0E996}" dt="2021-10-22T10:16:12.708" v="4380" actId="478"/>
          <ac:cxnSpMkLst>
            <pc:docMk/>
            <pc:sldMk cId="2981864292" sldId="319"/>
            <ac:cxnSpMk id="48" creationId="{0F680D1A-5CDE-4AAB-A8A2-10450E3DA660}"/>
          </ac:cxnSpMkLst>
        </pc:cxnChg>
        <pc:cxnChg chg="del mod topLvl">
          <ac:chgData name="Xin Zhang (FA Talent)" userId="474f572f-8271-4f60-858e-cee871e0aec6" providerId="ADAL" clId="{3F71202C-CA5A-4F4E-AF8C-BB1CC3F0E996}" dt="2021-10-22T10:18:14.003" v="4397" actId="478"/>
          <ac:cxnSpMkLst>
            <pc:docMk/>
            <pc:sldMk cId="2981864292" sldId="319"/>
            <ac:cxnSpMk id="49" creationId="{CC99C0D1-48AF-4F22-B2C9-F8DBE1C7BD5E}"/>
          </ac:cxnSpMkLst>
        </pc:cxnChg>
        <pc:cxnChg chg="del mod topLvl">
          <ac:chgData name="Xin Zhang (FA Talent)" userId="474f572f-8271-4f60-858e-cee871e0aec6" providerId="ADAL" clId="{3F71202C-CA5A-4F4E-AF8C-BB1CC3F0E996}" dt="2021-10-22T10:18:06.687" v="4395" actId="478"/>
          <ac:cxnSpMkLst>
            <pc:docMk/>
            <pc:sldMk cId="2981864292" sldId="319"/>
            <ac:cxnSpMk id="50" creationId="{C465268C-F654-4408-ADD6-14EB2F008D4B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4:04.307" v="6714" actId="478"/>
        <pc:sldMkLst>
          <pc:docMk/>
          <pc:sldMk cId="3264548069" sldId="320"/>
        </pc:sldMkLst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0" creationId="{D5B9415D-2A6F-450B-B198-5689A40B1338}"/>
          </ac:spMkLst>
        </pc:spChg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2" creationId="{E528160A-0FB2-41BA-8D6D-B309D766D501}"/>
          </ac:spMkLst>
        </pc:spChg>
        <pc:spChg chg="del mod topLvl">
          <ac:chgData name="Xin Zhang (FA Talent)" userId="474f572f-8271-4f60-858e-cee871e0aec6" providerId="ADAL" clId="{3F71202C-CA5A-4F4E-AF8C-BB1CC3F0E996}" dt="2021-10-23T06:20:47.766" v="4889" actId="478"/>
          <ac:spMkLst>
            <pc:docMk/>
            <pc:sldMk cId="3264548069" sldId="320"/>
            <ac:spMk id="13" creationId="{546D90C1-4BD7-4904-A49A-72F35AE7F63A}"/>
          </ac:spMkLst>
        </pc:spChg>
        <pc:spChg chg="del mod ord topLvl">
          <ac:chgData name="Xin Zhang (FA Talent)" userId="474f572f-8271-4f60-858e-cee871e0aec6" providerId="ADAL" clId="{3F71202C-CA5A-4F4E-AF8C-BB1CC3F0E996}" dt="2021-10-23T06:45:41.285" v="4969" actId="478"/>
          <ac:spMkLst>
            <pc:docMk/>
            <pc:sldMk cId="3264548069" sldId="320"/>
            <ac:spMk id="14" creationId="{21281435-EE37-4201-B3EF-9CF1DCB9C06A}"/>
          </ac:spMkLst>
        </pc:spChg>
        <pc:spChg chg="add mod">
          <ac:chgData name="Xin Zhang (FA Talent)" userId="474f572f-8271-4f60-858e-cee871e0aec6" providerId="ADAL" clId="{3F71202C-CA5A-4F4E-AF8C-BB1CC3F0E996}" dt="2021-10-23T06:20:59.886" v="4893" actId="571"/>
          <ac:spMkLst>
            <pc:docMk/>
            <pc:sldMk cId="3264548069" sldId="320"/>
            <ac:spMk id="16" creationId="{0AB8C7C3-E646-41F3-AD17-4291A88C9809}"/>
          </ac:spMkLst>
        </pc:spChg>
        <pc:spChg chg="add 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21" creationId="{F2317EAD-B0B0-4F70-97C7-9B161F8E42E6}"/>
          </ac:spMkLst>
        </pc:spChg>
        <pc:spChg chg="add 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22" creationId="{A524A9CF-C2FF-416F-A81D-74792BCBB1A9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6" creationId="{AD01D7F7-C26C-43FA-BA38-C77DCFFE2E64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8" creationId="{DABCB524-CF29-4DA9-AE15-4DB90ACC9ED1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9" creationId="{098FF9A7-BE29-4E36-9ABD-5A39E5A26356}"/>
          </ac:spMkLst>
        </pc:spChg>
        <pc:spChg chg="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30" creationId="{8F61D8B6-F583-496E-A22A-DFD7C41CF23A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2" creationId="{DF3B79D0-1188-48DF-9F8C-3DB9B1613484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4" creationId="{6D8D9AE3-D12A-48F9-9F33-43B5C9CE0571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5" creationId="{526F8693-5774-4B08-8F02-68370BD99B8B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6" creationId="{A6D0194D-21C0-487C-B0B7-0DCE6589F9F4}"/>
          </ac:spMkLst>
        </pc:spChg>
        <pc:spChg chg="add mod">
          <ac:chgData name="Xin Zhang (FA Talent)" userId="474f572f-8271-4f60-858e-cee871e0aec6" providerId="ADAL" clId="{3F71202C-CA5A-4F4E-AF8C-BB1CC3F0E996}" dt="2021-10-23T06:51:35.064" v="5259" actId="1076"/>
          <ac:spMkLst>
            <pc:docMk/>
            <pc:sldMk cId="3264548069" sldId="320"/>
            <ac:spMk id="40" creationId="{3DF440E4-DB24-4512-B5E9-92DD2E58D280}"/>
          </ac:spMkLst>
        </pc:spChg>
        <pc:spChg chg="add mod">
          <ac:chgData name="Xin Zhang (FA Talent)" userId="474f572f-8271-4f60-858e-cee871e0aec6" providerId="ADAL" clId="{3F71202C-CA5A-4F4E-AF8C-BB1CC3F0E996}" dt="2021-10-23T06:51:41.825" v="5263" actId="14100"/>
          <ac:spMkLst>
            <pc:docMk/>
            <pc:sldMk cId="3264548069" sldId="320"/>
            <ac:spMk id="41" creationId="{0D7B8054-D780-46CB-825E-3973F2058604}"/>
          </ac:spMkLst>
        </pc:spChg>
        <pc:spChg chg="add del mod">
          <ac:chgData name="Xin Zhang (FA Talent)" userId="474f572f-8271-4f60-858e-cee871e0aec6" providerId="ADAL" clId="{3F71202C-CA5A-4F4E-AF8C-BB1CC3F0E996}" dt="2021-10-23T06:51:05.713" v="5250" actId="21"/>
          <ac:spMkLst>
            <pc:docMk/>
            <pc:sldMk cId="3264548069" sldId="320"/>
            <ac:spMk id="42" creationId="{B6EBBBBB-3AC9-4032-A56B-6039C28FD780}"/>
          </ac:spMkLst>
        </pc:spChg>
        <pc:spChg chg="add del mod">
          <ac:chgData name="Xin Zhang (FA Talent)" userId="474f572f-8271-4f60-858e-cee871e0aec6" providerId="ADAL" clId="{3F71202C-CA5A-4F4E-AF8C-BB1CC3F0E996}" dt="2021-10-23T06:52:12.267" v="5266" actId="478"/>
          <ac:spMkLst>
            <pc:docMk/>
            <pc:sldMk cId="3264548069" sldId="320"/>
            <ac:spMk id="45" creationId="{C2982DE1-B9A7-45C5-83E9-C96F611C7B18}"/>
          </ac:spMkLst>
        </pc:spChg>
        <pc:spChg chg="add mod">
          <ac:chgData name="Xin Zhang (FA Talent)" userId="474f572f-8271-4f60-858e-cee871e0aec6" providerId="ADAL" clId="{3F71202C-CA5A-4F4E-AF8C-BB1CC3F0E996}" dt="2021-10-23T07:09:42.919" v="5485" actId="207"/>
          <ac:spMkLst>
            <pc:docMk/>
            <pc:sldMk cId="3264548069" sldId="320"/>
            <ac:spMk id="46" creationId="{D0CC24A9-F864-4FDC-A8D9-9CAB0C84DF6B}"/>
          </ac:spMkLst>
        </pc:spChg>
        <pc:spChg chg="add mod">
          <ac:chgData name="Xin Zhang (FA Talent)" userId="474f572f-8271-4f60-858e-cee871e0aec6" providerId="ADAL" clId="{3F71202C-CA5A-4F4E-AF8C-BB1CC3F0E996}" dt="2021-10-23T06:53:31.098" v="5331" actId="12789"/>
          <ac:spMkLst>
            <pc:docMk/>
            <pc:sldMk cId="3264548069" sldId="320"/>
            <ac:spMk id="47" creationId="{C814D421-18D4-4BDA-955E-D179BCD03937}"/>
          </ac:spMkLst>
        </pc:spChg>
        <pc:grpChg chg="add del mod">
          <ac:chgData name="Xin Zhang (FA Talent)" userId="474f572f-8271-4f60-858e-cee871e0aec6" providerId="ADAL" clId="{3F71202C-CA5A-4F4E-AF8C-BB1CC3F0E996}" dt="2021-10-23T06:20:14.835" v="4884" actId="165"/>
          <ac:grpSpMkLst>
            <pc:docMk/>
            <pc:sldMk cId="3264548069" sldId="320"/>
            <ac:grpSpMk id="9" creationId="{09365174-6092-4973-8A14-2B55E7DEDD79}"/>
          </ac:grpSpMkLst>
        </pc:grpChg>
        <pc:grpChg chg="del mod topLvl">
          <ac:chgData name="Xin Zhang (FA Talent)" userId="474f572f-8271-4f60-858e-cee871e0aec6" providerId="ADAL" clId="{3F71202C-CA5A-4F4E-AF8C-BB1CC3F0E996}" dt="2021-10-23T06:21:29.706" v="4912" actId="165"/>
          <ac:grpSpMkLst>
            <pc:docMk/>
            <pc:sldMk cId="3264548069" sldId="320"/>
            <ac:grpSpMk id="11" creationId="{F3E84156-8DCE-4C60-B710-4DA9F3766729}"/>
          </ac:grpSpMkLst>
        </pc:grpChg>
        <pc:grpChg chg="add del mod">
          <ac:chgData name="Xin Zhang (FA Talent)" userId="474f572f-8271-4f60-858e-cee871e0aec6" providerId="ADAL" clId="{3F71202C-CA5A-4F4E-AF8C-BB1CC3F0E996}" dt="2021-10-23T06:46:52.486" v="5024" actId="165"/>
          <ac:grpSpMkLst>
            <pc:docMk/>
            <pc:sldMk cId="3264548069" sldId="320"/>
            <ac:grpSpMk id="23" creationId="{D367BBE2-5AB7-4554-AC4F-70076FDEAC11}"/>
          </ac:grpSpMkLst>
        </pc:grpChg>
        <pc:grpChg chg="add del mod topLvl">
          <ac:chgData name="Xin Zhang (FA Talent)" userId="474f572f-8271-4f60-858e-cee871e0aec6" providerId="ADAL" clId="{3F71202C-CA5A-4F4E-AF8C-BB1CC3F0E996}" dt="2021-10-23T06:49:24.019" v="5169" actId="165"/>
          <ac:grpSpMkLst>
            <pc:docMk/>
            <pc:sldMk cId="3264548069" sldId="320"/>
            <ac:grpSpMk id="24" creationId="{2EF976D8-A4B8-48CE-8FEC-A9F0A848F85E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6.762" v="5037" actId="165"/>
          <ac:grpSpMkLst>
            <pc:docMk/>
            <pc:sldMk cId="3264548069" sldId="320"/>
            <ac:grpSpMk id="25" creationId="{391B94C3-35E7-460C-92A2-4D573089DA5C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7.051" v="5038" actId="165"/>
          <ac:grpSpMkLst>
            <pc:docMk/>
            <pc:sldMk cId="3264548069" sldId="320"/>
            <ac:grpSpMk id="31" creationId="{E8D983AB-E8DD-4896-BAA2-CA597CBEFD84}"/>
          </ac:grpSpMkLst>
        </pc:grpChg>
        <pc:grpChg chg="add del mod">
          <ac:chgData name="Xin Zhang (FA Talent)" userId="474f572f-8271-4f60-858e-cee871e0aec6" providerId="ADAL" clId="{3F71202C-CA5A-4F4E-AF8C-BB1CC3F0E996}" dt="2021-10-23T06:47:35.109" v="5036" actId="165"/>
          <ac:grpSpMkLst>
            <pc:docMk/>
            <pc:sldMk cId="3264548069" sldId="320"/>
            <ac:grpSpMk id="37" creationId="{9277E121-CE57-448A-BFF2-F5EB861C318E}"/>
          </ac:grpSpMkLst>
        </pc:grpChg>
        <pc:grpChg chg="add del mod">
          <ac:chgData name="Xin Zhang (FA Talent)" userId="474f572f-8271-4f60-858e-cee871e0aec6" providerId="ADAL" clId="{3F71202C-CA5A-4F4E-AF8C-BB1CC3F0E996}" dt="2021-10-23T06:49:23.308" v="5168" actId="165"/>
          <ac:grpSpMkLst>
            <pc:docMk/>
            <pc:sldMk cId="3264548069" sldId="320"/>
            <ac:grpSpMk id="38" creationId="{9832055D-C825-475B-A0BE-A3AADA8E4C69}"/>
          </ac:grpSpMkLst>
        </pc:grpChg>
        <pc:grpChg chg="add del mod">
          <ac:chgData name="Xin Zhang (FA Talent)" userId="474f572f-8271-4f60-858e-cee871e0aec6" providerId="ADAL" clId="{3F71202C-CA5A-4F4E-AF8C-BB1CC3F0E996}" dt="2021-10-23T06:49:19.060" v="5167" actId="478"/>
          <ac:grpSpMkLst>
            <pc:docMk/>
            <pc:sldMk cId="3264548069" sldId="320"/>
            <ac:grpSpMk id="39" creationId="{89B6F9B0-ADCD-4FC6-A5AB-A8A3FAF4BE69}"/>
          </ac:grpSpMkLst>
        </pc:grpChg>
        <pc:graphicFrameChg chg="add del mod">
          <ac:chgData name="Xin Zhang (FA Talent)" userId="474f572f-8271-4f60-858e-cee871e0aec6" providerId="ADAL" clId="{3F71202C-CA5A-4F4E-AF8C-BB1CC3F0E996}" dt="2021-10-23T06:11:54.316" v="4539" actId="21"/>
          <ac:graphicFrameMkLst>
            <pc:docMk/>
            <pc:sldMk cId="3264548069" sldId="320"/>
            <ac:graphicFrameMk id="6" creationId="{A9517F4D-A143-492A-8DC6-C7C417ED3CB0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6:12:00.527" v="4541" actId="478"/>
          <ac:picMkLst>
            <pc:docMk/>
            <pc:sldMk cId="3264548069" sldId="320"/>
            <ac:picMk id="5" creationId="{62E98641-1FDD-4BB1-97D5-46EE00F2BEFF}"/>
          </ac:picMkLst>
        </pc:picChg>
        <pc:picChg chg="add del mod">
          <ac:chgData name="Xin Zhang (FA Talent)" userId="474f572f-8271-4f60-858e-cee871e0aec6" providerId="ADAL" clId="{3F71202C-CA5A-4F4E-AF8C-BB1CC3F0E996}" dt="2021-10-23T09:44:04.307" v="6714" actId="478"/>
          <ac:picMkLst>
            <pc:docMk/>
            <pc:sldMk cId="3264548069" sldId="320"/>
            <ac:picMk id="8" creationId="{AF874E32-46D8-4C89-8CEB-1293B0EE8640}"/>
          </ac:picMkLst>
        </pc:picChg>
        <pc:picChg chg="del mod topLvl">
          <ac:chgData name="Xin Zhang (FA Talent)" userId="474f572f-8271-4f60-858e-cee871e0aec6" providerId="ADAL" clId="{3F71202C-CA5A-4F4E-AF8C-BB1CC3F0E996}" dt="2021-10-23T06:21:31.072" v="4913" actId="478"/>
          <ac:picMkLst>
            <pc:docMk/>
            <pc:sldMk cId="3264548069" sldId="320"/>
            <ac:picMk id="15" creationId="{ABFDD4D3-A0B5-43D3-A473-E87224414890}"/>
          </ac:picMkLst>
        </pc:picChg>
        <pc:picChg chg="add mod ord topLvl">
          <ac:chgData name="Xin Zhang (FA Talent)" userId="474f572f-8271-4f60-858e-cee871e0aec6" providerId="ADAL" clId="{3F71202C-CA5A-4F4E-AF8C-BB1CC3F0E996}" dt="2021-10-23T06:49:23.308" v="5168" actId="165"/>
          <ac:picMkLst>
            <pc:docMk/>
            <pc:sldMk cId="3264548069" sldId="320"/>
            <ac:picMk id="17" creationId="{B1214862-CCBE-40A3-8B72-9D6FF7A9A289}"/>
          </ac:picMkLst>
        </pc:picChg>
        <pc:picChg chg="add mod ord topLvl">
          <ac:chgData name="Xin Zhang (FA Talent)" userId="474f572f-8271-4f60-858e-cee871e0aec6" providerId="ADAL" clId="{3F71202C-CA5A-4F4E-AF8C-BB1CC3F0E996}" dt="2021-10-23T06:49:24.019" v="5169" actId="165"/>
          <ac:picMkLst>
            <pc:docMk/>
            <pc:sldMk cId="3264548069" sldId="320"/>
            <ac:picMk id="18" creationId="{9C1721F2-4E14-409B-B15D-1D401F6F1E6C}"/>
          </ac:picMkLst>
        </pc:picChg>
        <pc:picChg chg="add mod ord">
          <ac:chgData name="Xin Zhang (FA Talent)" userId="474f572f-8271-4f60-858e-cee871e0aec6" providerId="ADAL" clId="{3F71202C-CA5A-4F4E-AF8C-BB1CC3F0E996}" dt="2021-10-23T06:49:02.465" v="5164" actId="164"/>
          <ac:picMkLst>
            <pc:docMk/>
            <pc:sldMk cId="3264548069" sldId="320"/>
            <ac:picMk id="19" creationId="{962B4620-5E37-44AF-9993-650B1BA21A1D}"/>
          </ac:picMkLst>
        </pc:picChg>
        <pc:picChg chg="add del mod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0" creationId="{9FFA329E-74D9-42D1-A704-C917F8C9894D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7" creationId="{6109A2B1-4FF1-4F12-B431-7497A40311D6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33" creationId="{11E442A9-9647-4DFA-8B60-8846DCE3D4DD}"/>
          </ac:picMkLst>
        </pc:picChg>
        <pc:picChg chg="add mod modCrop">
          <ac:chgData name="Xin Zhang (FA Talent)" userId="474f572f-8271-4f60-858e-cee871e0aec6" providerId="ADAL" clId="{3F71202C-CA5A-4F4E-AF8C-BB1CC3F0E996}" dt="2021-10-23T06:51:28.461" v="5258" actId="1076"/>
          <ac:picMkLst>
            <pc:docMk/>
            <pc:sldMk cId="3264548069" sldId="320"/>
            <ac:picMk id="43" creationId="{86727FC2-9F8C-4849-8D53-7BA147DB67A9}"/>
          </ac:picMkLst>
        </pc:picChg>
        <pc:picChg chg="add del mod">
          <ac:chgData name="Xin Zhang (FA Talent)" userId="474f572f-8271-4f60-858e-cee871e0aec6" providerId="ADAL" clId="{3F71202C-CA5A-4F4E-AF8C-BB1CC3F0E996}" dt="2021-10-23T06:51:26.280" v="5257" actId="478"/>
          <ac:picMkLst>
            <pc:docMk/>
            <pc:sldMk cId="3264548069" sldId="320"/>
            <ac:picMk id="44" creationId="{A86E22EC-81AF-4386-A6B1-5A9A539045BE}"/>
          </ac:picMkLst>
        </pc:picChg>
      </pc:sldChg>
      <pc:sldChg chg="addSp delSp modSp add mod ord">
        <pc:chgData name="Xin Zhang (FA Talent)" userId="474f572f-8271-4f60-858e-cee871e0aec6" providerId="ADAL" clId="{3F71202C-CA5A-4F4E-AF8C-BB1CC3F0E996}" dt="2021-10-23T09:27:17.985" v="6456" actId="11530"/>
        <pc:sldMkLst>
          <pc:docMk/>
          <pc:sldMk cId="4057719977" sldId="321"/>
        </pc:sldMkLst>
        <pc:spChg chg="del mod topLvl">
          <ac:chgData name="Xin Zhang (FA Talent)" userId="474f572f-8271-4f60-858e-cee871e0aec6" providerId="ADAL" clId="{3F71202C-CA5A-4F4E-AF8C-BB1CC3F0E996}" dt="2021-10-23T07:23:48.620" v="5754" actId="478"/>
          <ac:spMkLst>
            <pc:docMk/>
            <pc:sldMk cId="4057719977" sldId="321"/>
            <ac:spMk id="5" creationId="{2E9E3829-3205-4AF9-ACE3-29C4A4766B1B}"/>
          </ac:spMkLst>
        </pc:spChg>
        <pc:spChg chg="del mod topLvl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6" creationId="{CE1E9E1B-BC5D-47A6-9416-7F0128EE499D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7" creationId="{F4DB01F9-318A-4141-813C-2695C3236751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8" creationId="{82FACFAA-9822-444F-ADEC-E9627531246F}"/>
          </ac:spMkLst>
        </pc:spChg>
        <pc:spChg chg="mod topLvl">
          <ac:chgData name="Xin Zhang (FA Talent)" userId="474f572f-8271-4f60-858e-cee871e0aec6" providerId="ADAL" clId="{3F71202C-CA5A-4F4E-AF8C-BB1CC3F0E996}" dt="2021-10-23T07:24:31.374" v="5816" actId="20577"/>
          <ac:spMkLst>
            <pc:docMk/>
            <pc:sldMk cId="4057719977" sldId="321"/>
            <ac:spMk id="13" creationId="{E904185E-E62F-48A9-AE0B-3A4D2E53C14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15" creationId="{60F17640-0FF1-4352-B393-56E4105C6B5E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16" creationId="{7D3CB14D-6FE4-412C-880C-7F218CAA6EAB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17" creationId="{9805DEB3-8571-416F-A05F-BB3C5B49F505}"/>
          </ac:spMkLst>
        </pc:spChg>
        <pc:spChg chg="mod topLvl">
          <ac:chgData name="Xin Zhang (FA Talent)" userId="474f572f-8271-4f60-858e-cee871e0aec6" providerId="ADAL" clId="{3F71202C-CA5A-4F4E-AF8C-BB1CC3F0E996}" dt="2021-10-23T07:27:28.807" v="6147" actId="20577"/>
          <ac:spMkLst>
            <pc:docMk/>
            <pc:sldMk cId="4057719977" sldId="321"/>
            <ac:spMk id="18" creationId="{C6DFBCDF-01AA-44FF-A6A0-5CB81586D3AB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19" creationId="{CCB97825-7072-44F8-9D44-FB8E14198310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1" creationId="{F67ABD37-B988-44FF-BA1A-1A69AF07324D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2" creationId="{A4D07EF4-B81F-4EC1-9420-D606CF1A3820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3" creationId="{8B5452AA-0D69-4922-89C5-ACA3B681D83D}"/>
          </ac:spMkLst>
        </pc:spChg>
        <pc:spChg chg="mod topLvl">
          <ac:chgData name="Xin Zhang (FA Talent)" userId="474f572f-8271-4f60-858e-cee871e0aec6" providerId="ADAL" clId="{3F71202C-CA5A-4F4E-AF8C-BB1CC3F0E996}" dt="2021-10-23T07:27:23.260" v="6143" actId="20577"/>
          <ac:spMkLst>
            <pc:docMk/>
            <pc:sldMk cId="4057719977" sldId="321"/>
            <ac:spMk id="24" creationId="{89A27D89-5822-4C17-A884-5EA4D2E503E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25" creationId="{A44F76E5-09D6-49EE-9442-B5B8BFD0555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7" creationId="{56363D47-6276-497D-93AC-5A3BD01C86A0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8" creationId="{D71206BC-2AFE-4BC4-A986-AC94FA7685B3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9" creationId="{FC74C793-308C-4B79-8A6B-D90100C0EEB8}"/>
          </ac:spMkLst>
        </pc:spChg>
        <pc:spChg chg="mod topLvl">
          <ac:chgData name="Xin Zhang (FA Talent)" userId="474f572f-8271-4f60-858e-cee871e0aec6" providerId="ADAL" clId="{3F71202C-CA5A-4F4E-AF8C-BB1CC3F0E996}" dt="2021-10-23T07:27:25.903" v="6145" actId="20577"/>
          <ac:spMkLst>
            <pc:docMk/>
            <pc:sldMk cId="4057719977" sldId="321"/>
            <ac:spMk id="30" creationId="{ECB6814B-DB64-4255-9B1D-FAA2A657443A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1" creationId="{2C6E7AEB-2F7A-40E2-AA44-80FF0CCDE7A4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33" creationId="{4BD1E8FF-3238-487F-8A3F-A425E36EEAB1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34" creationId="{10368731-D7E6-4691-87DD-B9BBD8EC5858}"/>
          </ac:spMkLst>
        </pc:spChg>
        <pc:spChg chg="mod topLvl">
          <ac:chgData name="Xin Zhang (FA Talent)" userId="474f572f-8271-4f60-858e-cee871e0aec6" providerId="ADAL" clId="{3F71202C-CA5A-4F4E-AF8C-BB1CC3F0E996}" dt="2021-10-23T07:30:38.103" v="6207" actId="1076"/>
          <ac:spMkLst>
            <pc:docMk/>
            <pc:sldMk cId="4057719977" sldId="321"/>
            <ac:spMk id="35" creationId="{8CA2DE38-0295-4052-8BBD-40561AB41099}"/>
          </ac:spMkLst>
        </pc:spChg>
        <pc:spChg chg="mod topLvl">
          <ac:chgData name="Xin Zhang (FA Talent)" userId="474f572f-8271-4f60-858e-cee871e0aec6" providerId="ADAL" clId="{3F71202C-CA5A-4F4E-AF8C-BB1CC3F0E996}" dt="2021-10-23T07:29:13.587" v="6186" actId="1076"/>
          <ac:spMkLst>
            <pc:docMk/>
            <pc:sldMk cId="4057719977" sldId="321"/>
            <ac:spMk id="36" creationId="{BF142AE6-9020-4257-B2D9-8DAC184431C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7" creationId="{5ACFBA45-2DA3-4F5D-A81C-DC288D1FEA38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3" creationId="{23A6A1E3-0999-42FB-A2E6-479E4A9C4891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4" creationId="{0CADEA72-2337-4C47-AA89-DA0FF2BE4367}"/>
          </ac:spMkLst>
        </pc:spChg>
        <pc:spChg chg="add mod">
          <ac:chgData name="Xin Zhang (FA Talent)" userId="474f572f-8271-4f60-858e-cee871e0aec6" providerId="ADAL" clId="{3F71202C-CA5A-4F4E-AF8C-BB1CC3F0E996}" dt="2021-10-23T07:31:13.196" v="6215" actId="1076"/>
          <ac:spMkLst>
            <pc:docMk/>
            <pc:sldMk cId="4057719977" sldId="321"/>
            <ac:spMk id="45" creationId="{B7017879-CD02-45D4-BE1E-E7038B7FA80A}"/>
          </ac:spMkLst>
        </pc:spChg>
        <pc:spChg chg="add mod">
          <ac:chgData name="Xin Zhang (FA Talent)" userId="474f572f-8271-4f60-858e-cee871e0aec6" providerId="ADAL" clId="{3F71202C-CA5A-4F4E-AF8C-BB1CC3F0E996}" dt="2021-10-23T07:31:04.046" v="6214" actId="571"/>
          <ac:spMkLst>
            <pc:docMk/>
            <pc:sldMk cId="4057719977" sldId="321"/>
            <ac:spMk id="46" creationId="{E020EDB5-7437-4412-BAFD-32B151F2E432}"/>
          </ac:spMkLst>
        </pc:spChg>
        <pc:spChg chg="add del mod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47" creationId="{F1F04216-CE35-4BD7-B875-06C223AB5D26}"/>
          </ac:spMkLst>
        </pc:spChg>
        <pc:spChg chg="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8" creationId="{5B50E714-6FD6-4C8A-AEE0-74B56C0556B2}"/>
          </ac:spMkLst>
        </pc:spChg>
        <pc:spChg chg="add 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9" creationId="{44829D0C-A239-4927-B515-121006392283}"/>
          </ac:spMkLst>
        </pc:spChg>
        <pc:spChg chg="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0" creationId="{F3D5DFE0-AE97-4C61-81D4-01D204C39099}"/>
          </ac:spMkLst>
        </pc:spChg>
        <pc:spChg chg="add 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1" creationId="{03528BFD-829B-458E-90B2-94FD5196B6AD}"/>
          </ac:spMkLst>
        </pc:spChg>
        <pc:spChg chg="mod">
          <ac:chgData name="Xin Zhang (FA Talent)" userId="474f572f-8271-4f60-858e-cee871e0aec6" providerId="ADAL" clId="{3F71202C-CA5A-4F4E-AF8C-BB1CC3F0E996}" dt="2021-10-23T07:33:55.812" v="6227" actId="14100"/>
          <ac:spMkLst>
            <pc:docMk/>
            <pc:sldMk cId="4057719977" sldId="321"/>
            <ac:spMk id="52" creationId="{DC185B37-6302-42ED-AC5C-D51CA8F106D9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3" creationId="{29DDB508-42BD-4A0C-97A3-26AD81373113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4" creationId="{B0C11580-AFEA-498A-B393-032DE0C451EA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5" creationId="{22AFDB76-BB6E-43B5-A5A4-FF071659A98C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6" creationId="{DDB95084-3966-4F41-A712-2BB703DD28DF}"/>
          </ac:spMkLst>
        </pc:spChg>
        <pc:grpChg chg="add del mod">
          <ac:chgData name="Xin Zhang (FA Talent)" userId="474f572f-8271-4f60-858e-cee871e0aec6" providerId="ADAL" clId="{3F71202C-CA5A-4F4E-AF8C-BB1CC3F0E996}" dt="2021-10-23T07:23:24.336" v="5750" actId="165"/>
          <ac:grpSpMkLst>
            <pc:docMk/>
            <pc:sldMk cId="4057719977" sldId="321"/>
            <ac:grpSpMk id="4" creationId="{B679A972-ADEC-4378-A613-32EA8FFA959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9" creationId="{87DAF9A6-6EB8-4FC3-B964-4DA62D41003B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0" creationId="{1836CEB0-30D2-4E6B-9BC9-917A7E007448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1" creationId="{0E49D72A-B33B-440A-A47C-EA3B12238D2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2" creationId="{947A6814-72E3-4CC1-8B3D-C66C69FAB7F7}"/>
          </ac:grpSpMkLst>
        </pc:grp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0" creationId="{11F0674B-7044-434D-8781-0F604622598B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6" creationId="{1786AC5F-BD22-4A6C-AB01-B01833B6A26D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2" creationId="{DCD855A9-455C-4FFE-89E0-A39509DFE924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8" creationId="{872A0CF9-077C-4EE2-AFEF-E4493C5116B3}"/>
          </ac:picMkLst>
        </pc:picChg>
        <pc:picChg chg="add mod ord">
          <ac:chgData name="Xin Zhang (FA Talent)" userId="474f572f-8271-4f60-858e-cee871e0aec6" providerId="ADAL" clId="{3F71202C-CA5A-4F4E-AF8C-BB1CC3F0E996}" dt="2021-10-23T07:26:48.252" v="5991"/>
          <ac:picMkLst>
            <pc:docMk/>
            <pc:sldMk cId="4057719977" sldId="321"/>
            <ac:picMk id="39" creationId="{C908996E-EA33-47D6-BD23-9EDCB591041B}"/>
          </ac:picMkLst>
        </pc:picChg>
        <pc:picChg chg="add mod ord">
          <ac:chgData name="Xin Zhang (FA Talent)" userId="474f572f-8271-4f60-858e-cee871e0aec6" providerId="ADAL" clId="{3F71202C-CA5A-4F4E-AF8C-BB1CC3F0E996}" dt="2021-10-23T07:26:51.369" v="6059"/>
          <ac:picMkLst>
            <pc:docMk/>
            <pc:sldMk cId="4057719977" sldId="321"/>
            <ac:picMk id="40" creationId="{B0BC4DF7-95A8-4D2E-B813-E8CC2B313AD8}"/>
          </ac:picMkLst>
        </pc:picChg>
        <pc:picChg chg="add mod ord">
          <ac:chgData name="Xin Zhang (FA Talent)" userId="474f572f-8271-4f60-858e-cee871e0aec6" providerId="ADAL" clId="{3F71202C-CA5A-4F4E-AF8C-BB1CC3F0E996}" dt="2021-10-23T07:26:54.163" v="6115"/>
          <ac:picMkLst>
            <pc:docMk/>
            <pc:sldMk cId="4057719977" sldId="321"/>
            <ac:picMk id="41" creationId="{424160B3-5879-4F48-8ACE-E4589D6519A6}"/>
          </ac:picMkLst>
        </pc:picChg>
        <pc:picChg chg="add mod ord">
          <ac:chgData name="Xin Zhang (FA Talent)" userId="474f572f-8271-4f60-858e-cee871e0aec6" providerId="ADAL" clId="{3F71202C-CA5A-4F4E-AF8C-BB1CC3F0E996}" dt="2021-10-23T07:26:43.110" v="5963"/>
          <ac:picMkLst>
            <pc:docMk/>
            <pc:sldMk cId="4057719977" sldId="321"/>
            <ac:picMk id="42" creationId="{5AC557D4-6674-4548-8CA4-73386B9A1834}"/>
          </ac:picMkLst>
        </pc:picChg>
        <pc:cxnChg chg="mod topLvl">
          <ac:chgData name="Xin Zhang (FA Talent)" userId="474f572f-8271-4f60-858e-cee871e0aec6" providerId="ADAL" clId="{3F71202C-CA5A-4F4E-AF8C-BB1CC3F0E996}" dt="2021-10-23T07:23:24.336" v="5750" actId="165"/>
          <ac:cxnSpMkLst>
            <pc:docMk/>
            <pc:sldMk cId="4057719977" sldId="321"/>
            <ac:cxnSpMk id="14" creationId="{CCF047E6-2227-4FE9-924E-87E5ED5D1E57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8:40.184" v="6784" actId="207"/>
        <pc:sldMkLst>
          <pc:docMk/>
          <pc:sldMk cId="4128931269" sldId="322"/>
        </pc:sldMkLst>
        <pc:spChg chg="mod">
          <ac:chgData name="Xin Zhang (FA Talent)" userId="474f572f-8271-4f60-858e-cee871e0aec6" providerId="ADAL" clId="{3F71202C-CA5A-4F4E-AF8C-BB1CC3F0E996}" dt="2021-10-23T09:31:29.552" v="6561" actId="1076"/>
          <ac:spMkLst>
            <pc:docMk/>
            <pc:sldMk cId="4128931269" sldId="322"/>
            <ac:spMk id="3" creationId="{379CAB2E-243A-4955-968B-C5B34A646668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5" creationId="{EBC5C226-D84D-456A-AD4C-CB87F5AD1939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6" creationId="{BFD0CCBE-2101-42AC-8BD2-FC9A61A8A63E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7" creationId="{BF645726-3198-4396-BEBB-BA4AC32CA0B2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8" creationId="{C0ED5E1E-3CA7-40BE-AE58-3F022F561344}"/>
          </ac:spMkLst>
        </pc:spChg>
        <pc:spChg chg="mod topLvl">
          <ac:chgData name="Xin Zhang (FA Talent)" userId="474f572f-8271-4f60-858e-cee871e0aec6" providerId="ADAL" clId="{3F71202C-CA5A-4F4E-AF8C-BB1CC3F0E996}" dt="2021-10-23T09:48:13.880" v="6758" actId="20577"/>
          <ac:spMkLst>
            <pc:docMk/>
            <pc:sldMk cId="4128931269" sldId="322"/>
            <ac:spMk id="9" creationId="{C69F8FC6-528B-407C-8074-7594685CD203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0" creationId="{5B2F992A-452B-4D87-A2E8-94150EC69BED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1" creationId="{26956626-C0E4-4FA8-A067-9F50E107F858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2" creationId="{45F67220-C1D1-4D79-ABEC-F5D335F70F9C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3" creationId="{4E746631-2A58-4A48-8AD7-330E4623FBC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4" creationId="{B19146F0-CFE7-4CB1-8997-58699A929D7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5" creationId="{59D05FF4-8D90-4570-B95A-3ECF3A64B00B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6" creationId="{F7F84902-EBBA-4618-8323-FC175BF6A0FA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7" creationId="{20E22102-F663-48FB-A02D-A3E5F3E9C4A1}"/>
          </ac:spMkLst>
        </pc:spChg>
        <pc:spChg chg="add 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8" creationId="{71A9DC05-C6C8-45E8-A7AD-D7B0027C4F23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19" creationId="{BB19C2FB-36F8-4CCE-850A-D3ACA82EECF4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0" creationId="{BA6FE637-1152-49AD-9F0E-22D0E08AD2A2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1" creationId="{129DBBC0-7CF5-438F-B4FD-9993C7F6A7AF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7" creationId="{2912CC88-D5F7-482A-BC04-6651D7BE222A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9" creationId="{2F24D44A-AF01-41A1-9DCE-24709EE07C3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2" creationId="{9C030E85-A083-472A-86EC-3AE5E035483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4" creationId="{ED0A403A-4EB2-433F-A7F0-483D37E24AB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6" creationId="{6BF9C329-D941-498A-8170-F430C2CD84B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8" creationId="{45A2EBF1-B015-47C3-B858-8777CFC4017A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42" creationId="{5FE4CB2A-BEB6-4DDA-9AEC-96A617C5B7DC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7" creationId="{5ED2382A-292B-401D-876B-F38466CAD15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9" creationId="{33C07384-5F31-4C89-A952-6554FFEEF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0" creationId="{3B9486E4-0E23-4800-B5C0-18675039CEB8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2" creationId="{DFABA7BC-7392-4CAD-8DD3-37ABDAAB370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3" creationId="{3F244CB6-A053-42C4-B5AD-A0BCF5895DE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5" creationId="{D2644676-E241-45E5-BAF5-482765E02834}"/>
          </ac:spMkLst>
        </pc:spChg>
        <pc:spChg chg="del mod topLvl">
          <ac:chgData name="Xin Zhang (FA Talent)" userId="474f572f-8271-4f60-858e-cee871e0aec6" providerId="ADAL" clId="{3F71202C-CA5A-4F4E-AF8C-BB1CC3F0E996}" dt="2021-10-23T09:30:56.278" v="6551" actId="478"/>
          <ac:spMkLst>
            <pc:docMk/>
            <pc:sldMk cId="4128931269" sldId="322"/>
            <ac:spMk id="57" creationId="{9855193D-AA25-48E8-8C44-145EA52100B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2" creationId="{0ED53CB8-1554-4D17-86C0-BD072DBACFF8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4" creationId="{5EA03747-6CFB-496B-86EE-07D53BB8AC04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5" creationId="{71E44398-6894-4F44-8740-08E4E993820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7" creationId="{8BD60F23-5FB9-44AC-93A9-CCEAF42C48FE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8" creationId="{23DED557-5D29-490A-B59F-2465675DD3CD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70" creationId="{CB8AE78B-A342-4B9F-A8D2-EE72A676B32E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72" creationId="{C94E7E5B-C478-4E9F-B88E-5ED820D05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7" creationId="{A1EF0CCD-7C4E-4625-83E8-05B28B567C0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9" creationId="{4C964E2B-9304-4CC8-8295-3498EFC1224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0" creationId="{880C76EA-8FA8-4F38-B500-48B6D567DC1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2" creationId="{5BBAE0E5-F472-4A26-9564-F69B08D49DB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3" creationId="{0EC7328C-FC2C-4ACE-88EE-07B3455C279F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5" creationId="{D8BAA955-EE13-46FD-A029-8DE5196132F6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90" creationId="{EA1A76C1-B25C-4FF7-91B2-CE4EB635865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5" creationId="{6FECF39C-6F6A-49C5-8C1B-617B9A8296D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7" creationId="{EB1921F4-151A-4C76-BA85-EA67F39BE77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8" creationId="{AE63CB3E-80B6-4C2B-9152-D00DB0D120C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0" creationId="{54DED58C-8B4F-469E-B748-2F895443A09B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1" creationId="{B9F0505C-5765-4B48-8552-9F0C16865CF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3" creationId="{16817B5F-CAA7-4798-B095-F9BD012A9903}"/>
          </ac:spMkLst>
        </pc:spChg>
        <pc:spChg chg="add 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04" creationId="{5B653D60-5044-47F2-83E1-B66566C79CF4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09" creationId="{91A4274F-D782-4AF2-84B0-9CFDCC829AED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12" creationId="{34D3C7F8-E61F-4872-8DFF-9629F4260582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3" creationId="{B6378EA0-1E02-48B3-8B59-3800B600B80B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5" creationId="{8F2EA03F-9C4C-4271-B7BF-97FD5D5320EF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17" creationId="{5DBD9CC1-839E-4C8C-9109-CE6CF7541447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0" creationId="{AAC8FFBF-AC3A-447D-B507-ED62A1558CEC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1" creationId="{3B0DB6AF-746E-423F-BEED-84B56E927DE8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3" creationId="{8F7588B1-9375-42E2-96F5-F3AC06CAD3D9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25" creationId="{1A042E04-9033-4040-9CCB-E105F09AE57A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8" creationId="{5E6AB8D4-4AF9-467A-A9AB-0D47B4B44C03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29" creationId="{AC7B20E5-D174-4E71-934F-B65717CF214F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31" creationId="{88A25416-D5D6-47BE-AAFF-9ADB2B85FC71}"/>
          </ac:spMkLst>
        </pc:spChg>
        <pc:grpChg chg="add del mod">
          <ac:chgData name="Xin Zhang (FA Talent)" userId="474f572f-8271-4f60-858e-cee871e0aec6" providerId="ADAL" clId="{3F71202C-CA5A-4F4E-AF8C-BB1CC3F0E996}" dt="2021-10-23T08:11:13.553" v="6446" actId="165"/>
          <ac:grpSpMkLst>
            <pc:docMk/>
            <pc:sldMk cId="4128931269" sldId="322"/>
            <ac:grpSpMk id="4" creationId="{6B208BF4-F682-4065-AF92-328AEBBA029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22" creationId="{BB782807-4A5F-4F41-AC33-70E45723E14D}"/>
          </ac:grpSpMkLst>
        </pc:grpChg>
        <pc:grpChg chg="add del mod topLvl">
          <ac:chgData name="Xin Zhang (FA Talent)" userId="474f572f-8271-4f60-858e-cee871e0aec6" providerId="ADAL" clId="{3F71202C-CA5A-4F4E-AF8C-BB1CC3F0E996}" dt="2021-10-23T09:28:55.480" v="6487" actId="165"/>
          <ac:grpSpMkLst>
            <pc:docMk/>
            <pc:sldMk cId="4128931269" sldId="322"/>
            <ac:grpSpMk id="23" creationId="{D829A1AF-A80E-4AD6-ACB1-683774195BF9}"/>
          </ac:grpSpMkLst>
        </pc:grpChg>
        <pc:grpChg chg="add del mod">
          <ac:chgData name="Xin Zhang (FA Talent)" userId="474f572f-8271-4f60-858e-cee871e0aec6" providerId="ADAL" clId="{3F71202C-CA5A-4F4E-AF8C-BB1CC3F0E996}" dt="2021-10-23T09:28:52.598" v="6484" actId="165"/>
          <ac:grpSpMkLst>
            <pc:docMk/>
            <pc:sldMk cId="4128931269" sldId="322"/>
            <ac:grpSpMk id="24" creationId="{9FA2F0ED-6259-47B5-B6A7-2B38762D24AE}"/>
          </ac:grpSpMkLst>
        </pc:grpChg>
        <pc:grpChg chg="add del mod">
          <ac:chgData name="Xin Zhang (FA Talent)" userId="474f572f-8271-4f60-858e-cee871e0aec6" providerId="ADAL" clId="{3F71202C-CA5A-4F4E-AF8C-BB1CC3F0E996}" dt="2021-10-23T09:28:54.603" v="6486" actId="165"/>
          <ac:grpSpMkLst>
            <pc:docMk/>
            <pc:sldMk cId="4128931269" sldId="322"/>
            <ac:grpSpMk id="25" creationId="{312FAC6B-4EA4-4578-9CE0-735419E3FA76}"/>
          </ac:grpSpMkLst>
        </pc:grpChg>
        <pc:grpChg chg="add del mod">
          <ac:chgData name="Xin Zhang (FA Talent)" userId="474f572f-8271-4f60-858e-cee871e0aec6" providerId="ADAL" clId="{3F71202C-CA5A-4F4E-AF8C-BB1CC3F0E996}" dt="2021-10-23T09:29:55.606" v="6529" actId="165"/>
          <ac:grpSpMkLst>
            <pc:docMk/>
            <pc:sldMk cId="4128931269" sldId="322"/>
            <ac:grpSpMk id="26" creationId="{8C32FA09-C79D-4656-B18D-F63FF091FBC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4.513" v="6745" actId="165"/>
          <ac:grpSpMkLst>
            <pc:docMk/>
            <pc:sldMk cId="4128931269" sldId="322"/>
            <ac:grpSpMk id="30" creationId="{FD85CD32-B8BC-488C-BFF0-BE866EA132A1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1" creationId="{5E90DF7E-6BD5-4C5E-8D76-5823478A6288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5" creationId="{5E4E540E-6D57-4033-A7D0-6D1E0FD671F2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39" creationId="{A04CB5D2-45C6-4929-A86B-E2F296F3EC7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0" creationId="{FE69A884-9EC7-41EE-AC5A-2CE5858A203F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1" creationId="{4B1D49D5-198C-49AA-842C-3C120DE6E2AD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43" creationId="{8B4FAEC7-8959-4AA6-9CED-9D1FF3CDFBC5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44" creationId="{67861BB7-229A-4E71-9A05-13333FEC705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5" creationId="{FF121377-8BDB-48BF-8027-C82AF3896411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6" creationId="{8514C575-EE49-45D5-BAE1-FCF084FAA4B4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56" creationId="{9504860A-E474-4762-A123-DA023258D41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58" creationId="{35672A00-9F78-43FB-B332-E5F8111ECAB3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59" creationId="{65E9F37B-6ABF-49A9-94FA-89407B9C67D4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0" creationId="{C50E323F-1A87-4312-88B8-6F0394665B58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1" creationId="{986573DD-ACB3-4AA7-AD11-DE61AE69033D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71" creationId="{FD7669DC-AAA0-4B96-AD92-130D6781A0D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73" creationId="{C29ABDA1-1459-422A-B126-B15FC3A1017B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74" creationId="{ECB0E307-8106-4FD5-BBDA-179BB9ACC1C4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5" creationId="{6FDED08F-4BE2-4CE6-994B-0B5F05A1C1F9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6" creationId="{D9BF452F-4428-4653-ADED-A2879CE099C1}"/>
          </ac:grpSpMkLst>
        </pc:grpChg>
        <pc:grpChg chg="add del mod">
          <ac:chgData name="Xin Zhang (FA Talent)" userId="474f572f-8271-4f60-858e-cee871e0aec6" providerId="ADAL" clId="{3F71202C-CA5A-4F4E-AF8C-BB1CC3F0E996}" dt="2021-10-23T09:30:32.161" v="6544" actId="165"/>
          <ac:grpSpMkLst>
            <pc:docMk/>
            <pc:sldMk cId="4128931269" sldId="322"/>
            <ac:grpSpMk id="86" creationId="{724A81A2-E350-40EE-8CE6-3FD555BAD68F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87" creationId="{650B5EF3-973C-4A34-B754-17AC527F7C58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8" creationId="{7AE140A7-5EE4-49B4-9D51-F26C0BA981F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9" creationId="{EC87214C-981A-4F7F-B2B3-D3A0AF283279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91" creationId="{7235CFF7-7A83-4C84-B224-1B91D523D603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92" creationId="{81F40998-047F-43D5-BFA4-AD8C7326A4A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3" creationId="{6D4E9A9C-8A6F-4C14-A9D6-66087FD3C9EB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4" creationId="{295036C4-03B7-4962-89D1-1D8F323A13D8}"/>
          </ac:grpSpMkLst>
        </pc:grpChg>
        <pc:grpChg chg="add del mod">
          <ac:chgData name="Xin Zhang (FA Talent)" userId="474f572f-8271-4f60-858e-cee871e0aec6" providerId="ADAL" clId="{3F71202C-CA5A-4F4E-AF8C-BB1CC3F0E996}" dt="2021-10-23T09:32:48.402" v="6599" actId="165"/>
          <ac:grpSpMkLst>
            <pc:docMk/>
            <pc:sldMk cId="4128931269" sldId="322"/>
            <ac:grpSpMk id="105" creationId="{D35F0241-48A1-40B6-8B1F-9E378CE441B4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06" creationId="{92DBDBBC-9CC9-413E-B853-EF01F3C2BBD5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7" creationId="{EFFA2EF7-ACC2-4DD7-B90E-F4AC14BD8C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8" creationId="{EF5B8D53-76B6-44B3-AD19-981E9ACBE1E2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0" creationId="{DE53231F-C1C8-4C8B-A22A-A42B83A7966F}"/>
          </ac:grpSpMkLst>
        </pc:grpChg>
        <pc:grpChg chg="del mod topLvl">
          <ac:chgData name="Xin Zhang (FA Talent)" userId="474f572f-8271-4f60-858e-cee871e0aec6" providerId="ADAL" clId="{3F71202C-CA5A-4F4E-AF8C-BB1CC3F0E996}" dt="2021-10-23T09:47:56.014" v="6747" actId="165"/>
          <ac:grpSpMkLst>
            <pc:docMk/>
            <pc:sldMk cId="4128931269" sldId="322"/>
            <ac:grpSpMk id="111" creationId="{77C29D56-2216-4BFF-996E-CF6B1079D8D8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16" creationId="{740348BE-A9FD-405F-AE0D-B4DC61A24F59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8" creationId="{E07A351E-E4F7-420D-BC51-A62377E355E9}"/>
          </ac:grpSpMkLst>
        </pc:grpChg>
        <pc:grpChg chg="del mod topLvl">
          <ac:chgData name="Xin Zhang (FA Talent)" userId="474f572f-8271-4f60-858e-cee871e0aec6" providerId="ADAL" clId="{3F71202C-CA5A-4F4E-AF8C-BB1CC3F0E996}" dt="2021-10-23T09:47:55.479" v="6746" actId="165"/>
          <ac:grpSpMkLst>
            <pc:docMk/>
            <pc:sldMk cId="4128931269" sldId="322"/>
            <ac:grpSpMk id="119" creationId="{FE2C395B-3DC3-46E7-9ADE-FF8FC491A6FE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24" creationId="{1FDD8371-3CCA-42B9-B431-F226B86843CF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26" creationId="{1757E40D-FB30-4D01-A23B-2F69A82578F4}"/>
          </ac:grpSpMkLst>
        </pc:grpChg>
        <pc:grpChg chg="del mod topLvl">
          <ac:chgData name="Xin Zhang (FA Talent)" userId="474f572f-8271-4f60-858e-cee871e0aec6" providerId="ADAL" clId="{3F71202C-CA5A-4F4E-AF8C-BB1CC3F0E996}" dt="2021-10-23T09:47:58.938" v="6748" actId="165"/>
          <ac:grpSpMkLst>
            <pc:docMk/>
            <pc:sldMk cId="4128931269" sldId="322"/>
            <ac:grpSpMk id="127" creationId="{9EE7C73B-AEED-47D0-94BC-DEBC9119245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2" creationId="{2D731C71-EF3B-4125-9C1C-FDECE524D0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3" creationId="{BB30375A-B1B1-45D6-8ACF-D65E9B8757B3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134" creationId="{110D393B-B3A1-427C-9719-FAC601695E51}"/>
          </ac:grpSpMkLst>
        </pc:grpChg>
        <pc:grpChg chg="add del mod">
          <ac:chgData name="Xin Zhang (FA Talent)" userId="474f572f-8271-4f60-858e-cee871e0aec6" providerId="ADAL" clId="{3F71202C-CA5A-4F4E-AF8C-BB1CC3F0E996}" dt="2021-10-23T09:34:27.030" v="6624" actId="165"/>
          <ac:grpSpMkLst>
            <pc:docMk/>
            <pc:sldMk cId="4128931269" sldId="322"/>
            <ac:grpSpMk id="135" creationId="{933DAB81-306C-434A-8FC0-CBACA7E4D228}"/>
          </ac:grpSpMkLst>
        </pc:grpChg>
        <pc:picChg chg="mod topLvl">
          <ac:chgData name="Xin Zhang (FA Talent)" userId="474f572f-8271-4f60-858e-cee871e0aec6" providerId="ADAL" clId="{3F71202C-CA5A-4F4E-AF8C-BB1CC3F0E996}" dt="2021-10-23T09:47:54.513" v="6745" actId="165"/>
          <ac:picMkLst>
            <pc:docMk/>
            <pc:sldMk cId="4128931269" sldId="322"/>
            <ac:picMk id="28" creationId="{54741DAC-DBD2-45C5-A07F-8B7F895CB2A3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3" creationId="{826AA7E0-548E-4066-B127-26BC6BDB1B62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7" creationId="{E84B18AC-6E56-456C-AB1D-1BF9D0DBA30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48" creationId="{0A7AB545-2C1A-4DB1-8254-C20DFBD9FCE6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1" creationId="{4EB21817-2532-42D3-8D9A-60311C050A8B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4" creationId="{EBD4FC1E-33B4-4AA1-A7F9-E90AD06F51CE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3" creationId="{D84385FE-A62B-4DE9-A362-7E8705123399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6" creationId="{95C36ECC-B175-4913-BD14-CCC28A012A6C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9" creationId="{5FCA2309-22FD-418A-A723-C489C46EBE81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78" creationId="{FED7564D-D366-452D-B7B6-0B61E2C5565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1" creationId="{9AAE1981-E2E3-4FA8-A9BB-DB222E54A54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4" creationId="{71958E6D-E1DA-4704-8816-1FA8CD6C5E3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6" creationId="{0225F8BC-9059-40DC-96EE-738CE5DAD20C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9" creationId="{D83BF699-1753-4981-80DF-9318843AB33D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102" creationId="{EE476F98-03D0-4210-B0DB-C45B9CD9334A}"/>
          </ac:picMkLst>
        </pc:picChg>
        <pc:picChg chg="mod topLvl">
          <ac:chgData name="Xin Zhang (FA Talent)" userId="474f572f-8271-4f60-858e-cee871e0aec6" providerId="ADAL" clId="{3F71202C-CA5A-4F4E-AF8C-BB1CC3F0E996}" dt="2021-10-23T09:47:56.014" v="6747" actId="165"/>
          <ac:picMkLst>
            <pc:docMk/>
            <pc:sldMk cId="4128931269" sldId="322"/>
            <ac:picMk id="114" creationId="{F80AAE33-8EB8-4E75-B0E8-668C1C1D6CBD}"/>
          </ac:picMkLst>
        </pc:picChg>
        <pc:picChg chg="mod topLvl">
          <ac:chgData name="Xin Zhang (FA Talent)" userId="474f572f-8271-4f60-858e-cee871e0aec6" providerId="ADAL" clId="{3F71202C-CA5A-4F4E-AF8C-BB1CC3F0E996}" dt="2021-10-23T09:47:55.479" v="6746" actId="165"/>
          <ac:picMkLst>
            <pc:docMk/>
            <pc:sldMk cId="4128931269" sldId="322"/>
            <ac:picMk id="122" creationId="{2A8EFCCE-A107-4A4D-9BEB-9FDAA1D8A4EE}"/>
          </ac:picMkLst>
        </pc:picChg>
        <pc:picChg chg="mod topLvl">
          <ac:chgData name="Xin Zhang (FA Talent)" userId="474f572f-8271-4f60-858e-cee871e0aec6" providerId="ADAL" clId="{3F71202C-CA5A-4F4E-AF8C-BB1CC3F0E996}" dt="2021-10-23T09:47:58.938" v="6748" actId="165"/>
          <ac:picMkLst>
            <pc:docMk/>
            <pc:sldMk cId="4128931269" sldId="322"/>
            <ac:picMk id="130" creationId="{8DCBE91D-804A-4071-8760-934F395EDB3E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8:48.280" v="6785" actId="165"/>
        <pc:sldMkLst>
          <pc:docMk/>
          <pc:sldMk cId="2329003052" sldId="323"/>
        </pc:sldMkLst>
        <pc:spChg chg="add mod ord">
          <ac:chgData name="Xin Zhang (FA Talent)" userId="474f572f-8271-4f60-858e-cee871e0aec6" providerId="ADAL" clId="{3F71202C-CA5A-4F4E-AF8C-BB1CC3F0E996}" dt="2021-10-23T09:41:59.779" v="6664" actId="1036"/>
          <ac:spMkLst>
            <pc:docMk/>
            <pc:sldMk cId="2329003052" sldId="323"/>
            <ac:spMk id="10" creationId="{7E929D83-03D2-4FF5-9C96-574183847F7F}"/>
          </ac:spMkLst>
        </pc:spChg>
        <pc:spChg chg="add mod ord">
          <ac:chgData name="Xin Zhang (FA Talent)" userId="474f572f-8271-4f60-858e-cee871e0aec6" providerId="ADAL" clId="{3F71202C-CA5A-4F4E-AF8C-BB1CC3F0E996}" dt="2021-10-23T09:42:07.893" v="6666" actId="1076"/>
          <ac:spMkLst>
            <pc:docMk/>
            <pc:sldMk cId="2329003052" sldId="323"/>
            <ac:spMk id="11" creationId="{B13F9CE2-1D65-4829-B094-74A98D01FA2D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3" creationId="{5B12F1D7-3F36-4E25-A500-7CA5C0BD437C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4" creationId="{2E650E48-2848-479E-A62C-702049C4FD05}"/>
          </ac:spMkLst>
        </pc:spChg>
        <pc:spChg chg="add mod ord">
          <ac:chgData name="Xin Zhang (FA Talent)" userId="474f572f-8271-4f60-858e-cee871e0aec6" providerId="ADAL" clId="{3F71202C-CA5A-4F4E-AF8C-BB1CC3F0E996}" dt="2021-10-23T09:42:28.518" v="6689" actId="20577"/>
          <ac:spMkLst>
            <pc:docMk/>
            <pc:sldMk cId="2329003052" sldId="323"/>
            <ac:spMk id="15" creationId="{8D5F8ABF-1EFB-4A07-8B2F-24598D8B32E7}"/>
          </ac:spMkLst>
        </pc:spChg>
        <pc:spChg chg="add mod ord">
          <ac:chgData name="Xin Zhang (FA Talent)" userId="474f572f-8271-4f60-858e-cee871e0aec6" providerId="ADAL" clId="{3F71202C-CA5A-4F4E-AF8C-BB1CC3F0E996}" dt="2021-10-23T09:42:54.938" v="6710" actId="465"/>
          <ac:spMkLst>
            <pc:docMk/>
            <pc:sldMk cId="2329003052" sldId="323"/>
            <ac:spMk id="16" creationId="{6BF0D3B8-FFB3-4B45-A993-F2711AA21C6A}"/>
          </ac:spMkLst>
        </pc:spChg>
        <pc:spChg chg="add mod">
          <ac:chgData name="Xin Zhang (FA Talent)" userId="474f572f-8271-4f60-858e-cee871e0aec6" providerId="ADAL" clId="{3F71202C-CA5A-4F4E-AF8C-BB1CC3F0E996}" dt="2021-10-23T09:42:50.272" v="6709"/>
          <ac:spMkLst>
            <pc:docMk/>
            <pc:sldMk cId="2329003052" sldId="323"/>
            <ac:spMk id="17" creationId="{71F98954-4B24-45BB-A029-07565F3A40D8}"/>
          </ac:spMkLst>
        </pc:spChg>
        <pc:grpChg chg="add del mod ord">
          <ac:chgData name="Xin Zhang (FA Talent)" userId="474f572f-8271-4f60-858e-cee871e0aec6" providerId="ADAL" clId="{3F71202C-CA5A-4F4E-AF8C-BB1CC3F0E996}" dt="2021-10-23T09:48:48.280" v="6785" actId="165"/>
          <ac:grpSpMkLst>
            <pc:docMk/>
            <pc:sldMk cId="2329003052" sldId="323"/>
            <ac:grpSpMk id="12" creationId="{A4318F4A-0428-493C-AC02-1EAA36E6E723}"/>
          </ac:grpSpMkLst>
        </pc:grpChg>
        <pc:picChg chg="add del mod">
          <ac:chgData name="Xin Zhang (FA Talent)" userId="474f572f-8271-4f60-858e-cee871e0aec6" providerId="ADAL" clId="{3F71202C-CA5A-4F4E-AF8C-BB1CC3F0E996}" dt="2021-10-23T09:35:12.912" v="6628" actId="478"/>
          <ac:picMkLst>
            <pc:docMk/>
            <pc:sldMk cId="2329003052" sldId="323"/>
            <ac:picMk id="5" creationId="{B4C46BB5-869C-43DF-B702-77A9135989E9}"/>
          </ac:picMkLst>
        </pc:picChg>
        <pc:picChg chg="add del mod">
          <ac:chgData name="Xin Zhang (FA Talent)" userId="474f572f-8271-4f60-858e-cee871e0aec6" providerId="ADAL" clId="{3F71202C-CA5A-4F4E-AF8C-BB1CC3F0E996}" dt="2021-10-23T09:36:34.773" v="6636" actId="478"/>
          <ac:picMkLst>
            <pc:docMk/>
            <pc:sldMk cId="2329003052" sldId="323"/>
            <ac:picMk id="7" creationId="{431F96F0-8AF6-4B92-BDA7-BB9EB84DD9B0}"/>
          </ac:picMkLst>
        </pc:picChg>
        <pc:picChg chg="add mod modCrop">
          <ac:chgData name="Xin Zhang (FA Talent)" userId="474f572f-8271-4f60-858e-cee871e0aec6" providerId="ADAL" clId="{3F71202C-CA5A-4F4E-AF8C-BB1CC3F0E996}" dt="2021-10-23T09:41:13.307" v="6649" actId="14100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modSp add mod modTransition">
        <pc:chgData name="Xin Zhang (FA Talent)" userId="474f572f-8271-4f60-858e-cee871e0aec6" providerId="ADAL" clId="{3F71202C-CA5A-4F4E-AF8C-BB1CC3F0E996}" dt="2021-10-23T07:09:18.800" v="5481" actId="207"/>
        <pc:sldMkLst>
          <pc:docMk/>
          <pc:sldMk cId="3515592739" sldId="324"/>
        </pc:sldMkLst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0" creationId="{70DC1BC1-43B8-4830-90A4-28572F132633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4:24.303" v="4207" actId="20577"/>
          <ac:spMkLst>
            <pc:docMk/>
            <pc:sldMk cId="3515592739" sldId="324"/>
            <ac:spMk id="177" creationId="{98F05027-8CB1-47FA-8C81-CCCC7BEE0701}"/>
          </ac:spMkLst>
        </pc:spChg>
        <pc:grpChg chg="del">
          <ac:chgData name="Xin Zhang (FA Talent)" userId="474f572f-8271-4f60-858e-cee871e0aec6" providerId="ADAL" clId="{3F71202C-CA5A-4F4E-AF8C-BB1CC3F0E996}" dt="2021-10-22T10:04:07.355" v="4199" actId="165"/>
          <ac:grpSpMkLst>
            <pc:docMk/>
            <pc:sldMk cId="3515592739" sldId="324"/>
            <ac:grpSpMk id="184" creationId="{2DE84DC7-8F00-4AA8-9D07-FFC516092553}"/>
          </ac:grpSpMkLst>
        </pc:grpChg>
        <pc:cxnChg chg="mod topLvl">
          <ac:chgData name="Xin Zhang (FA Talent)" userId="474f572f-8271-4f60-858e-cee871e0aec6" providerId="ADAL" clId="{3F71202C-CA5A-4F4E-AF8C-BB1CC3F0E996}" dt="2021-10-22T10:08:59.470" v="4311" actId="1076"/>
          <ac:cxnSpMkLst>
            <pc:docMk/>
            <pc:sldMk cId="3515592739" sldId="324"/>
            <ac:cxnSpMk id="142" creationId="{9479F130-4F7A-435C-9997-0C1059213800}"/>
          </ac:cxnSpMkLst>
        </pc:cxnChg>
        <pc:cxnChg chg="mod topLvl">
          <ac:chgData name="Xin Zhang (FA Talent)" userId="474f572f-8271-4f60-858e-cee871e0aec6" providerId="ADAL" clId="{3F71202C-CA5A-4F4E-AF8C-BB1CC3F0E996}" dt="2021-10-22T10:08:55.595" v="4310" actId="1076"/>
          <ac:cxnSpMkLst>
            <pc:docMk/>
            <pc:sldMk cId="3515592739" sldId="324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4:10.395" v="4203"/>
          <ac:cxnSpMkLst>
            <pc:docMk/>
            <pc:sldMk cId="3515592739" sldId="324"/>
            <ac:cxnSpMk id="145" creationId="{0A20D878-F360-4B24-A42F-84FDF41F7B3D}"/>
          </ac:cxnSpMkLst>
        </pc:cxnChg>
        <pc:cxnChg chg="mod topLvl">
          <ac:chgData name="Xin Zhang (FA Talent)" userId="474f572f-8271-4f60-858e-cee871e0aec6" providerId="ADAL" clId="{3F71202C-CA5A-4F4E-AF8C-BB1CC3F0E996}" dt="2021-10-22T10:04:07.355" v="4199" actId="165"/>
          <ac:cxnSpMkLst>
            <pc:docMk/>
            <pc:sldMk cId="3515592739" sldId="324"/>
            <ac:cxnSpMk id="178" creationId="{8B61E2A8-E3CA-4ED4-B8B2-78395B9DD03D}"/>
          </ac:cxnSpMkLst>
        </pc:cxnChg>
        <pc:cxnChg chg="mod topLvl">
          <ac:chgData name="Xin Zhang (FA Talent)" userId="474f572f-8271-4f60-858e-cee871e0aec6" providerId="ADAL" clId="{3F71202C-CA5A-4F4E-AF8C-BB1CC3F0E996}" dt="2021-10-22T10:09:03.435" v="4312" actId="1076"/>
          <ac:cxnSpMkLst>
            <pc:docMk/>
            <pc:sldMk cId="3515592739" sldId="324"/>
            <ac:cxnSpMk id="179" creationId="{B5F236EC-338E-45DC-BE90-09F48714CF69}"/>
          </ac:cxnSpMkLst>
        </pc:cxnChg>
      </pc:sldChg>
      <pc:sldMasterChg chg="setBg modSldLayout">
        <pc:chgData name="Xin Zhang (FA Talent)" userId="474f572f-8271-4f60-858e-cee871e0aec6" providerId="ADAL" clId="{3F71202C-CA5A-4F4E-AF8C-BB1CC3F0E996}" dt="2021-10-22T08:27:46.632" v="3539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3F71202C-CA5A-4F4E-AF8C-BB1CC3F0E996}" dt="2021-10-22T06:21:35.315" v="2367" actId="21"/>
          <pc:sldLayoutMkLst>
            <pc:docMk/>
            <pc:sldMasterMk cId="1805131957" sldId="2147483656"/>
            <pc:sldLayoutMk cId="3978560216" sldId="2147483659"/>
          </pc:sldLayoutMkLst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3" creationId="{190163A9-90E5-4900-9083-E3D6ABC2199B}"/>
            </ac:spMkLst>
          </pc:spChg>
          <pc:spChg chg="del">
            <ac:chgData name="Xin Zhang (FA Talent)" userId="474f572f-8271-4f60-858e-cee871e0aec6" providerId="ADAL" clId="{3F71202C-CA5A-4F4E-AF8C-BB1CC3F0E996}" dt="2021-10-21T06:48:58.171" v="1" actId="478"/>
            <ac:spMkLst>
              <pc:docMk/>
              <pc:sldMasterMk cId="1805131957" sldId="2147483656"/>
              <pc:sldLayoutMk cId="3978560216" sldId="2147483659"/>
              <ac:spMk id="3" creationId="{B31F4C7A-D23A-4559-96FA-1F4B87035593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4" creationId="{1F742F7E-B6D5-4232-9E78-429B1A909E3D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mod">
            <ac:chgData name="Xin Zhang (FA Talent)" userId="474f572f-8271-4f60-858e-cee871e0aec6" providerId="ADAL" clId="{3F71202C-CA5A-4F4E-AF8C-BB1CC3F0E996}" dt="2021-10-21T07:13:42.213" v="177"/>
            <ac:spMkLst>
              <pc:docMk/>
              <pc:sldMasterMk cId="1805131957" sldId="2147483656"/>
              <pc:sldLayoutMk cId="3978560216" sldId="2147483659"/>
              <ac:spMk id="7" creationId="{73A5F1F7-620D-44F8-91FD-1A48C20FDEBD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7" creationId="{A4C3B4AD-B9F1-47BB-ADD5-D892B3360B61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add del">
            <ac:chgData name="Xin Zhang (FA Talent)" userId="474f572f-8271-4f60-858e-cee871e0aec6" providerId="ADAL" clId="{3F71202C-CA5A-4F4E-AF8C-BB1CC3F0E996}" dt="2021-10-22T01:24:39.270" v="1616" actId="11529"/>
            <ac:spMkLst>
              <pc:docMk/>
              <pc:sldMasterMk cId="1805131957" sldId="2147483656"/>
              <pc:sldLayoutMk cId="3978560216" sldId="2147483659"/>
              <ac:spMk id="9" creationId="{A77D00E6-4D0D-492C-B0D3-27D7A72877C8}"/>
            </ac:spMkLst>
          </pc:spChg>
          <pc:spChg chg="add mod">
            <ac:chgData name="Xin Zhang (FA Talent)" userId="474f572f-8271-4f60-858e-cee871e0aec6" providerId="ADAL" clId="{3F71202C-CA5A-4F4E-AF8C-BB1CC3F0E996}" dt="2021-10-22T03:51:49.137" v="216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">
            <ac:chgData name="Xin Zhang (FA Talent)" userId="474f572f-8271-4f60-858e-cee871e0aec6" providerId="ADAL" clId="{3F71202C-CA5A-4F4E-AF8C-BB1CC3F0E996}" dt="2021-10-22T01:25:06.183" v="1622" actId="11529"/>
            <ac:spMkLst>
              <pc:docMk/>
              <pc:sldMasterMk cId="1805131957" sldId="2147483656"/>
              <pc:sldLayoutMk cId="3978560216" sldId="2147483659"/>
              <ac:spMk id="11" creationId="{98B311E7-03AD-47DF-8867-5C1DB130F6FF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add del">
            <ac:chgData name="Xin Zhang (FA Talent)" userId="474f572f-8271-4f60-858e-cee871e0aec6" providerId="ADAL" clId="{3F71202C-CA5A-4F4E-AF8C-BB1CC3F0E996}" dt="2021-10-22T01:25:31.170" v="1627" actId="11529"/>
            <ac:spMkLst>
              <pc:docMk/>
              <pc:sldMasterMk cId="1805131957" sldId="2147483656"/>
              <pc:sldLayoutMk cId="3978560216" sldId="2147483659"/>
              <ac:spMk id="13" creationId="{B58FDFA0-00B5-4E52-ACDE-CC5CB1A16113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del mod">
            <ac:chgData name="Xin Zhang (FA Talent)" userId="474f572f-8271-4f60-858e-cee871e0aec6" providerId="ADAL" clId="{3F71202C-CA5A-4F4E-AF8C-BB1CC3F0E996}" dt="2021-10-22T03:56:46.239" v="2214" actId="478"/>
            <ac:spMkLst>
              <pc:docMk/>
              <pc:sldMasterMk cId="1805131957" sldId="2147483656"/>
              <pc:sldLayoutMk cId="3978560216" sldId="2147483659"/>
              <ac:spMk id="15" creationId="{FD0BC7E8-4BEF-4E9D-92DF-12E0DA74418B}"/>
            </ac:spMkLst>
          </pc:spChg>
          <pc:spChg chg="add del mod">
            <ac:chgData name="Xin Zhang (FA Talent)" userId="474f572f-8271-4f60-858e-cee871e0aec6" providerId="ADAL" clId="{3F71202C-CA5A-4F4E-AF8C-BB1CC3F0E996}" dt="2021-10-22T03:55:49.586" v="2213"/>
            <ac:spMkLst>
              <pc:docMk/>
              <pc:sldMasterMk cId="1805131957" sldId="2147483656"/>
              <pc:sldLayoutMk cId="3978560216" sldId="2147483659"/>
              <ac:spMk id="16" creationId="{1BCE86A6-F34A-49AC-9C71-385F5B56E733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2" creationId="{A63AAF54-0903-43CB-9589-D00E5A340109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4" creationId="{66759057-40B6-488F-BAFE-89127AA8D334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5" creationId="{5142DCC7-A502-4383-8BD5-EEC5534FA9C2}"/>
            </ac:spMkLst>
          </pc:spChg>
          <pc:spChg chg="add del mod">
            <ac:chgData name="Xin Zhang (FA Talent)" userId="474f572f-8271-4f60-858e-cee871e0aec6" providerId="ADAL" clId="{3F71202C-CA5A-4F4E-AF8C-BB1CC3F0E996}" dt="2021-10-22T06:21:35.315" v="2367" actId="21"/>
            <ac:spMkLst>
              <pc:docMk/>
              <pc:sldMasterMk cId="1805131957" sldId="2147483656"/>
              <pc:sldLayoutMk cId="3978560216" sldId="2147483659"/>
              <ac:spMk id="26" creationId="{00173254-8C30-48C8-B5AE-368C1F6D06A8}"/>
            </ac:spMkLst>
          </pc:spChg>
          <pc:grpChg chg="add del mod">
            <ac:chgData name="Xin Zhang (FA Talent)" userId="474f572f-8271-4f60-858e-cee871e0aec6" providerId="ADAL" clId="{3F71202C-CA5A-4F4E-AF8C-BB1CC3F0E996}" dt="2021-10-21T08:02:46.951" v="205" actId="21"/>
            <ac:grpSpMkLst>
              <pc:docMk/>
              <pc:sldMasterMk cId="1805131957" sldId="2147483656"/>
              <pc:sldLayoutMk cId="3978560216" sldId="2147483659"/>
              <ac:grpSpMk id="4" creationId="{F8476B1E-698B-42C3-AB6A-01AB66E8BCE3}"/>
            </ac:grpSpMkLst>
          </pc:grpChg>
          <pc:grpChg chg="add mod">
            <ac:chgData name="Xin Zhang (FA Talent)" userId="474f572f-8271-4f60-858e-cee871e0aec6" providerId="ADAL" clId="{3F71202C-CA5A-4F4E-AF8C-BB1CC3F0E996}" dt="2021-10-22T04:05:05.008" v="2288" actId="1035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mod">
            <ac:chgData name="Xin Zhang (FA Talent)" userId="474f572f-8271-4f60-858e-cee871e0aec6" providerId="ADAL" clId="{3F71202C-CA5A-4F4E-AF8C-BB1CC3F0E996}" dt="2021-10-22T04:04:46.294" v="2278"/>
            <ac:grpSpMkLst>
              <pc:docMk/>
              <pc:sldMasterMk cId="1805131957" sldId="2147483656"/>
              <pc:sldLayoutMk cId="3978560216" sldId="2147483659"/>
              <ac:grpSpMk id="23" creationId="{2E32257C-5C0F-4E39-B81E-304A65F36579}"/>
            </ac:grpSpMkLst>
          </pc:grpChg>
          <pc:picChg chg="add mod">
            <ac:chgData name="Xin Zhang (FA Talent)" userId="474f572f-8271-4f60-858e-cee871e0aec6" providerId="ADAL" clId="{3F71202C-CA5A-4F4E-AF8C-BB1CC3F0E996}" dt="2021-10-22T01:24:26.101" v="1615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mod">
            <ac:chgData name="Xin Zhang (FA Talent)" userId="474f572f-8271-4f60-858e-cee871e0aec6" providerId="ADAL" clId="{3F71202C-CA5A-4F4E-AF8C-BB1CC3F0E996}" dt="2021-10-21T07:13:42.213" v="177"/>
            <ac:picMkLst>
              <pc:docMk/>
              <pc:sldMasterMk cId="1805131957" sldId="2147483656"/>
              <pc:sldLayoutMk cId="3978560216" sldId="2147483659"/>
              <ac:picMk id="5" creationId="{B8269216-112C-421F-9153-871D1F8766F1}"/>
            </ac:picMkLst>
          </pc:picChg>
          <pc:picChg chg="del">
            <ac:chgData name="Xin Zhang (FA Talent)" userId="474f572f-8271-4f60-858e-cee871e0aec6" providerId="ADAL" clId="{3F71202C-CA5A-4F4E-AF8C-BB1CC3F0E996}" dt="2021-10-21T06:48:59.301" v="2" actId="478"/>
            <ac:picMkLst>
              <pc:docMk/>
              <pc:sldMasterMk cId="1805131957" sldId="2147483656"/>
              <pc:sldLayoutMk cId="3978560216" sldId="2147483659"/>
              <ac:picMk id="6" creationId="{675E4031-17BA-4556-91B5-1ACEACECFCFA}"/>
            </ac:picMkLst>
          </pc:pic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54:59.871" v="3261" actId="2711"/>
          <pc:sldLayoutMkLst>
            <pc:docMk/>
            <pc:sldMasterMk cId="1805131957" sldId="2147483656"/>
            <pc:sldLayoutMk cId="1298106875" sldId="2147483660"/>
          </pc:sldLayoutMkLst>
          <pc:spChg chg="del">
            <ac:chgData name="Xin Zhang (FA Talent)" userId="474f572f-8271-4f60-858e-cee871e0aec6" providerId="ADAL" clId="{3F71202C-CA5A-4F4E-AF8C-BB1CC3F0E996}" dt="2021-10-22T06:44:14.104" v="2612" actId="478"/>
            <ac:spMkLst>
              <pc:docMk/>
              <pc:sldMasterMk cId="1805131957" sldId="2147483656"/>
              <pc:sldLayoutMk cId="1298106875" sldId="2147483660"/>
              <ac:spMk id="2" creationId="{4245C2AA-CAB8-4630-A270-D4AE11CE29C1}"/>
            </ac:spMkLst>
          </pc:spChg>
          <pc:spChg chg="mod">
            <ac:chgData name="Xin Zhang (FA Talent)" userId="474f572f-8271-4f60-858e-cee871e0aec6" providerId="ADAL" clId="{3F71202C-CA5A-4F4E-AF8C-BB1CC3F0E996}" dt="2021-10-22T07:16:33.244" v="2851" actId="1076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add mod">
            <ac:chgData name="Xin Zhang (FA Talent)" userId="474f572f-8271-4f60-858e-cee871e0aec6" providerId="ADAL" clId="{3F71202C-CA5A-4F4E-AF8C-BB1CC3F0E996}" dt="2021-10-22T07:54:59.871" v="3261" actId="2711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mod">
            <ac:chgData name="Xin Zhang (FA Talent)" userId="474f572f-8271-4f60-858e-cee871e0aec6" providerId="ADAL" clId="{3F71202C-CA5A-4F4E-AF8C-BB1CC3F0E996}" dt="2021-10-22T07:17:47.788" v="2878" actId="164"/>
            <ac:spMkLst>
              <pc:docMk/>
              <pc:sldMasterMk cId="1805131957" sldId="2147483656"/>
              <pc:sldLayoutMk cId="1298106875" sldId="2147483660"/>
              <ac:spMk id="5" creationId="{037EF425-2C74-4338-B50E-84BB74A80237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9" creationId="{988A76D9-81B4-434C-AD19-3C883B14BF1E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10" creationId="{31B153D5-F382-45A4-BFCA-3EF2C05102B1}"/>
            </ac:spMkLst>
          </pc:spChg>
          <pc:grpChg chg="add del mod">
            <ac:chgData name="Xin Zhang (FA Talent)" userId="474f572f-8271-4f60-858e-cee871e0aec6" providerId="ADAL" clId="{3F71202C-CA5A-4F4E-AF8C-BB1CC3F0E996}" dt="2021-10-22T07:19:35.283" v="2920" actId="478"/>
            <ac:grpSpMkLst>
              <pc:docMk/>
              <pc:sldMasterMk cId="1805131957" sldId="2147483656"/>
              <pc:sldLayoutMk cId="1298106875" sldId="2147483660"/>
              <ac:grpSpMk id="8" creationId="{48B2EE5E-9EC9-4922-BB01-497462D22FA3}"/>
            </ac:grpSpMkLst>
          </pc:grpChg>
          <pc:grpChg chg="add del mod">
            <ac:chgData name="Xin Zhang (FA Talent)" userId="474f572f-8271-4f60-858e-cee871e0aec6" providerId="ADAL" clId="{3F71202C-CA5A-4F4E-AF8C-BB1CC3F0E996}" dt="2021-10-22T07:20:06.764" v="2928" actId="165"/>
            <ac:grpSpMkLst>
              <pc:docMk/>
              <pc:sldMasterMk cId="1805131957" sldId="2147483656"/>
              <pc:sldLayoutMk cId="1298106875" sldId="2147483660"/>
              <ac:grpSpMk id="11" creationId="{EF0CD367-27C7-4B32-863B-A50A87967CCB}"/>
            </ac:grpSpMkLst>
          </pc:grpChg>
          <pc:grpChg chg="add mod">
            <ac:chgData name="Xin Zhang (FA Talent)" userId="474f572f-8271-4f60-858e-cee871e0aec6" providerId="ADAL" clId="{3F71202C-CA5A-4F4E-AF8C-BB1CC3F0E996}" dt="2021-10-22T07:31:17.248" v="3108" actId="14100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picChg chg="add del mod ord">
            <ac:chgData name="Xin Zhang (FA Talent)" userId="474f572f-8271-4f60-858e-cee871e0aec6" providerId="ADAL" clId="{3F71202C-CA5A-4F4E-AF8C-BB1CC3F0E996}" dt="2021-10-22T07:46:53.762" v="3172" actId="21"/>
            <ac:picMkLst>
              <pc:docMk/>
              <pc:sldMasterMk cId="1805131957" sldId="2147483656"/>
              <pc:sldLayoutMk cId="1298106875" sldId="2147483660"/>
              <ac:picMk id="12" creationId="{7902FE13-9BED-409D-B0BE-3E66C6FD6162}"/>
            </ac:picMkLst>
          </pc:picChg>
          <pc:cxnChg chg="add mod">
            <ac:chgData name="Xin Zhang (FA Talent)" userId="474f572f-8271-4f60-858e-cee871e0aec6" providerId="ADAL" clId="{3F71202C-CA5A-4F4E-AF8C-BB1CC3F0E996}" dt="2021-10-22T07:17:47.788" v="2878" actId="164"/>
            <ac:cxnSpMkLst>
              <pc:docMk/>
              <pc:sldMasterMk cId="1805131957" sldId="2147483656"/>
              <pc:sldLayoutMk cId="1298106875" sldId="2147483660"/>
              <ac:cxnSpMk id="7" creationId="{A9A6AE04-3EA8-4E1B-BEE7-D9442815A525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25:16.661" v="2969" actId="164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2" creationId="{E89E717A-8A61-4235-86ED-21C0287A3A88}"/>
            </ac:spMkLst>
          </pc:spChg>
          <pc:spChg chg="del">
            <ac:chgData name="Xin Zhang (FA Talent)" userId="474f572f-8271-4f60-858e-cee871e0aec6" providerId="ADAL" clId="{3F71202C-CA5A-4F4E-AF8C-BB1CC3F0E996}" dt="2021-10-21T06:49:12.661" v="6" actId="478"/>
            <ac:spMkLst>
              <pc:docMk/>
              <pc:sldMasterMk cId="1805131957" sldId="2147483656"/>
              <pc:sldLayoutMk cId="3647897909" sldId="2147483664"/>
              <ac:spMk id="3" creationId="{8F78322D-1966-41A1-8887-74F2B0BCB10A}"/>
            </ac:spMkLst>
          </pc:spChg>
          <pc:spChg chg="add 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3" creationId="{D0DE9657-C1AA-4B34-AE02-0FF8D12FBC0D}"/>
            </ac:spMkLst>
          </pc:spChg>
          <pc:spChg chg="add del mod">
            <ac:chgData name="Xin Zhang (FA Talent)" userId="474f572f-8271-4f60-858e-cee871e0aec6" providerId="ADAL" clId="{3F71202C-CA5A-4F4E-AF8C-BB1CC3F0E996}" dt="2021-10-22T03:30:55.070" v="1784" actId="478"/>
            <ac:spMkLst>
              <pc:docMk/>
              <pc:sldMasterMk cId="1805131957" sldId="2147483656"/>
              <pc:sldLayoutMk cId="3647897909" sldId="2147483664"/>
              <ac:spMk id="4" creationId="{7721938B-7071-4ACB-827B-11321062C481}"/>
            </ac:spMkLst>
          </pc:spChg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5" creationId="{683C3352-0A3C-4716-8632-0551279B9BD4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6" creationId="{DDB8C964-DE99-4E28-8460-A3F8ECA94D0A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7" creationId="{432DB8A8-EE38-473C-9390-36F2F463CA6F}"/>
            </ac:spMkLst>
          </pc:spChg>
          <pc:spChg chg="del">
            <ac:chgData name="Xin Zhang (FA Talent)" userId="474f572f-8271-4f60-858e-cee871e0aec6" providerId="ADAL" clId="{3F71202C-CA5A-4F4E-AF8C-BB1CC3F0E996}" dt="2021-10-21T06:49:14.639" v="9" actId="47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9" creationId="{ED880DA8-9A3C-4C8C-BD4C-CF78D93A6462}"/>
            </ac:spMkLst>
          </pc:spChg>
          <pc:spChg chg="mod">
            <ac:chgData name="Xin Zhang (FA Talent)" userId="474f572f-8271-4f60-858e-cee871e0aec6" providerId="ADAL" clId="{3F71202C-CA5A-4F4E-AF8C-BB1CC3F0E996}" dt="2021-10-22T03:48:08.104" v="2132" actId="206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5" creationId="{5BAD5026-0926-4F0B-96F5-8D4A84C26F53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8" creationId="{CE334C24-1E51-4770-97ED-3136863ADE09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9" creationId="{2D689470-2BD5-44BF-AD21-1386699BFCDC}"/>
            </ac:spMkLst>
          </pc:spChg>
          <pc:grpChg chg="add mod">
            <ac:chgData name="Xin Zhang (FA Talent)" userId="474f572f-8271-4f60-858e-cee871e0aec6" providerId="ADAL" clId="{3F71202C-CA5A-4F4E-AF8C-BB1CC3F0E996}" dt="2021-10-22T07:25:16.661" v="2969" actId="164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add 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grpChg chg="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7" creationId="{6A3A96E7-F390-41CD-8C32-8DE77A96FDE0}"/>
            </ac:grpSpMkLst>
          </pc:grpChg>
          <pc:picChg chg="del">
            <ac:chgData name="Xin Zhang (FA Talent)" userId="474f572f-8271-4f60-858e-cee871e0aec6" providerId="ADAL" clId="{3F71202C-CA5A-4F4E-AF8C-BB1CC3F0E996}" dt="2021-10-21T06:49:13.635" v="8" actId="478"/>
            <ac:picMkLst>
              <pc:docMk/>
              <pc:sldMasterMk cId="1805131957" sldId="2147483656"/>
              <pc:sldLayoutMk cId="3647897909" sldId="2147483664"/>
              <ac:picMk id="2" creationId="{E61D0CF8-90EE-4E7B-98B6-0067985253BE}"/>
            </ac:picMkLst>
          </pc:picChg>
          <pc:picChg chg="del">
            <ac:chgData name="Xin Zhang (FA Talent)" userId="474f572f-8271-4f60-858e-cee871e0aec6" providerId="ADAL" clId="{3F71202C-CA5A-4F4E-AF8C-BB1CC3F0E996}" dt="2021-10-21T06:49:13.197" v="7" actId="478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del">
            <ac:chgData name="Xin Zhang (FA Talent)" userId="474f572f-8271-4f60-858e-cee871e0aec6" providerId="ADAL" clId="{3F71202C-CA5A-4F4E-AF8C-BB1CC3F0E996}" dt="2021-10-21T06:49:15.516" v="10" actId="478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  <pc:picChg chg="add del mod">
            <ac:chgData name="Xin Zhang (FA Talent)" userId="474f572f-8271-4f60-858e-cee871e0aec6" providerId="ADAL" clId="{3F71202C-CA5A-4F4E-AF8C-BB1CC3F0E996}" dt="2021-10-22T03:41:23.969" v="1837" actId="478"/>
            <ac:picMkLst>
              <pc:docMk/>
              <pc:sldMasterMk cId="1805131957" sldId="2147483656"/>
              <pc:sldLayoutMk cId="3647897909" sldId="2147483664"/>
              <ac:picMk id="12" creationId="{F2B1409C-F4E0-4452-8C09-917802323D94}"/>
            </ac:picMkLst>
          </pc:picChg>
          <pc:picChg chg="add mod">
            <ac:chgData name="Xin Zhang (FA Talent)" userId="474f572f-8271-4f60-858e-cee871e0aec6" providerId="ADAL" clId="{3F71202C-CA5A-4F4E-AF8C-BB1CC3F0E996}" dt="2021-10-22T04:01:12.124" v="2254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addSp delSp modSp mod setBg">
          <pc:chgData name="Xin Zhang (FA Talent)" userId="474f572f-8271-4f60-858e-cee871e0aec6" providerId="ADAL" clId="{3F71202C-CA5A-4F4E-AF8C-BB1CC3F0E996}" dt="2021-10-22T08:27:46.632" v="3539"/>
          <pc:sldLayoutMkLst>
            <pc:docMk/>
            <pc:sldMasterMk cId="1805131957" sldId="2147483656"/>
            <pc:sldLayoutMk cId="1492256569" sldId="2147483665"/>
          </pc:sldLayoutMkLst>
          <pc:spChg chg="mod">
            <ac:chgData name="Xin Zhang (FA Talent)" userId="474f572f-8271-4f60-858e-cee871e0aec6" providerId="ADAL" clId="{3F71202C-CA5A-4F4E-AF8C-BB1CC3F0E996}" dt="2021-10-21T08:02:49.360" v="206"/>
            <ac:spMkLst>
              <pc:docMk/>
              <pc:sldMasterMk cId="1805131957" sldId="2147483656"/>
              <pc:sldLayoutMk cId="1492256569" sldId="2147483665"/>
              <ac:spMk id="4" creationId="{FCDE6DE5-7529-4B94-9BA6-5E5F39FD0163}"/>
            </ac:spMkLst>
          </pc:spChg>
          <pc:grpChg chg="add del mod">
            <ac:chgData name="Xin Zhang (FA Talent)" userId="474f572f-8271-4f60-858e-cee871e0aec6" providerId="ADAL" clId="{3F71202C-CA5A-4F4E-AF8C-BB1CC3F0E996}" dt="2021-10-22T01:31:08.461" v="1670" actId="478"/>
            <ac:grpSpMkLst>
              <pc:docMk/>
              <pc:sldMasterMk cId="1805131957" sldId="2147483656"/>
              <pc:sldLayoutMk cId="1492256569" sldId="2147483665"/>
              <ac:grpSpMk id="2" creationId="{3A1E56F8-57F5-4816-95B2-D2888504BB89}"/>
            </ac:grpSpMkLst>
          </pc:grpChg>
          <pc:picChg chg="mod">
            <ac:chgData name="Xin Zhang (FA Talent)" userId="474f572f-8271-4f60-858e-cee871e0aec6" providerId="ADAL" clId="{3F71202C-CA5A-4F4E-AF8C-BB1CC3F0E996}" dt="2021-10-21T08:02:49.360" v="206"/>
            <ac:picMkLst>
              <pc:docMk/>
              <pc:sldMasterMk cId="1805131957" sldId="2147483656"/>
              <pc:sldLayoutMk cId="1492256569" sldId="2147483665"/>
              <ac:picMk id="3" creationId="{020B5E85-2DDF-4DA2-9CFD-513223B61714}"/>
            </ac:picMkLst>
          </pc:picChg>
        </pc:sldLayoutChg>
        <pc:sldLayoutChg chg="delSp mod setBg">
          <pc:chgData name="Xin Zhang (FA Talent)" userId="474f572f-8271-4f60-858e-cee871e0aec6" providerId="ADAL" clId="{3F71202C-CA5A-4F4E-AF8C-BB1CC3F0E996}" dt="2021-10-22T02:01:26.088" v="1712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mod setBg">
          <pc:chgData name="Xin Zhang (FA Talent)" userId="474f572f-8271-4f60-858e-cee871e0aec6" providerId="ADAL" clId="{3F71202C-CA5A-4F4E-AF8C-BB1CC3F0E996}" dt="2021-10-22T07:14:25.741" v="2840" actId="12788"/>
          <pc:sldLayoutMkLst>
            <pc:docMk/>
            <pc:sldMasterMk cId="1805131957" sldId="2147483656"/>
            <pc:sldLayoutMk cId="1093134644" sldId="2147483672"/>
          </pc:sldLayoutMkLst>
          <pc:spChg chg="mod">
            <ac:chgData name="Xin Zhang (FA Talent)" userId="474f572f-8271-4f60-858e-cee871e0aec6" providerId="ADAL" clId="{3F71202C-CA5A-4F4E-AF8C-BB1CC3F0E996}" dt="2021-10-22T07:14:25.741" v="2840" actId="12788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mod">
            <ac:chgData name="Xin Zhang (FA Talent)" userId="474f572f-8271-4f60-858e-cee871e0aec6" providerId="ADAL" clId="{3F71202C-CA5A-4F4E-AF8C-BB1CC3F0E996}" dt="2021-10-22T07:13:04.766" v="2812" actId="21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5" creationId="{DB825710-1097-4C36-B52B-AE1CB0AF3EAB}"/>
            </ac:spMkLst>
          </pc:spChg>
          <pc:spChg chg="del">
            <ac:chgData name="Xin Zhang (FA Talent)" userId="474f572f-8271-4f60-858e-cee871e0aec6" providerId="ADAL" clId="{3F71202C-CA5A-4F4E-AF8C-BB1CC3F0E996}" dt="2021-10-21T06:49:01.052" v="3" actId="478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6" creationId="{7C5F1A14-1604-4BD8-9C38-01332C31F927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mod topLvl">
            <ac:chgData name="Xin Zhang (FA Talent)" userId="474f572f-8271-4f60-858e-cee871e0aec6" providerId="ADAL" clId="{3F71202C-CA5A-4F4E-AF8C-BB1CC3F0E996}" dt="2021-10-22T06:39:25.716" v="2430" actId="1076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9" creationId="{08C605CC-1126-4476-9170-8FFA03BAF0F9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0" creationId="{97A69F10-EBA5-4CEF-AF5F-1B22EA31B52D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mod topLvl">
            <ac:chgData name="Xin Zhang (FA Talent)" userId="474f572f-8271-4f60-858e-cee871e0aec6" providerId="ADAL" clId="{3F71202C-CA5A-4F4E-AF8C-BB1CC3F0E996}" dt="2021-10-22T06:39:05.372" v="2425" actId="12789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3" creationId="{7EAB061D-3837-470C-B0F8-0A290F6506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4" creationId="{A5E64AC6-0F9A-47E3-A765-619B921DD105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7" creationId="{C3118D52-E622-4E02-8ECC-861267A36058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8" creationId="{FC490657-6068-4ED5-A7F4-AC4AC13F8F94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1" creationId="{06524211-BE2B-46E2-B08A-2D62743B10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2" creationId="{DCC4DECD-C6E8-4413-A9F6-9DFBF4D856B7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4" creationId="{33C31CC1-0837-42BB-8606-4D8679D4049B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5" creationId="{DC3E39F2-6D91-48FF-86DC-20A39EBF3D54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7" creationId="{43E44AB8-A648-4C55-B170-40F97E5FADD6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8" creationId="{14FB97B5-9014-434F-8A98-BEACDC51CF3A}"/>
            </ac:spMkLst>
          </pc:spChg>
          <pc:spChg chg="add del">
            <ac:chgData name="Xin Zhang (FA Talent)" userId="474f572f-8271-4f60-858e-cee871e0aec6" providerId="ADAL" clId="{3F71202C-CA5A-4F4E-AF8C-BB1CC3F0E996}" dt="2021-10-22T02:36:32.298" v="1734" actId="11529"/>
            <ac:spMkLst>
              <pc:docMk/>
              <pc:sldMasterMk cId="1805131957" sldId="2147483656"/>
              <pc:sldLayoutMk cId="1093134644" sldId="2147483672"/>
              <ac:spMk id="29" creationId="{6545BF51-BD09-41FB-B665-B850FA2E5F9B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0" creationId="{3FB308C1-06B0-4257-AF57-E32B17737995}"/>
            </ac:spMkLst>
          </pc:spChg>
          <pc:spChg chg="add del">
            <ac:chgData name="Xin Zhang (FA Talent)" userId="474f572f-8271-4f60-858e-cee871e0aec6" providerId="ADAL" clId="{3F71202C-CA5A-4F4E-AF8C-BB1CC3F0E996}" dt="2021-10-22T02:36:44.943" v="1737" actId="11529"/>
            <ac:spMkLst>
              <pc:docMk/>
              <pc:sldMasterMk cId="1805131957" sldId="2147483656"/>
              <pc:sldLayoutMk cId="1093134644" sldId="2147483672"/>
              <ac:spMk id="31" creationId="{2B79A866-35CD-4CE7-AE80-043FBEFCDF3E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2" creationId="{6AFD66BB-DAB6-40C6-A07E-1D5C937F0BD4}"/>
            </ac:spMkLst>
          </pc:spChg>
          <pc:spChg chg="add del mod ord">
            <ac:chgData name="Xin Zhang (FA Talent)" userId="474f572f-8271-4f60-858e-cee871e0aec6" providerId="ADAL" clId="{3F71202C-CA5A-4F4E-AF8C-BB1CC3F0E996}" dt="2021-10-22T06:22:57.877" v="2377" actId="478"/>
            <ac:spMkLst>
              <pc:docMk/>
              <pc:sldMasterMk cId="1805131957" sldId="2147483656"/>
              <pc:sldLayoutMk cId="1093134644" sldId="2147483672"/>
              <ac:spMk id="34" creationId="{E6DF1012-1C67-46B5-94B6-6B38B2D2ACA6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6" creationId="{A5950D51-8370-4C2D-99D6-A0ECCA8CAF42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8" creationId="{67A29F8F-194C-4FEB-89BF-EA5AF3D183A8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9" creationId="{E9AACD7A-F4D9-4C45-BA55-C24D8EEEBCF7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1" creationId="{34809E5F-336A-470E-A487-48D8629D6F2E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3" creationId="{9F3D03C2-00A0-40AD-AC69-4B834744762C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4" creationId="{057D7942-8632-4530-BAA3-E7CA9F0513F3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6" creationId="{82DEBCDA-CAA5-41E5-87C0-DA03EF177D4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9" creationId="{F3414F37-C0AA-48D1-8E4F-7873CF8B6B2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2" creationId="{3FCE862E-965E-47C8-84EF-AF24F593B106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5" creationId="{AD1BC091-87CC-485E-94D4-6A0A36685FCB}"/>
            </ac:spMkLst>
          </pc:s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2" creationId="{568A8C7D-60F3-4614-A3F2-DC9FD244DC08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3" creationId="{71F5ACA1-DD12-441D-9A06-676BA6870434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6" creationId="{69AFEAC0-35BD-4896-B854-F7054383DFFF}"/>
            </ac:grpSpMkLst>
          </pc:gr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33" creationId="{EAEB2555-CB4C-4061-92CC-4AF2A9309F13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35" creationId="{BA1251BB-27A8-406A-B5C2-E1246ED6077E}"/>
            </ac:grpSpMkLst>
          </pc:grpChg>
          <pc:grpChg chg="mod">
            <ac:chgData name="Xin Zhang (FA Talent)" userId="474f572f-8271-4f60-858e-cee871e0aec6" providerId="ADAL" clId="{3F71202C-CA5A-4F4E-AF8C-BB1CC3F0E996}" dt="2021-10-22T06:21:49.370" v="2370"/>
            <ac:grpSpMkLst>
              <pc:docMk/>
              <pc:sldMasterMk cId="1805131957" sldId="2147483656"/>
              <pc:sldLayoutMk cId="1093134644" sldId="2147483672"/>
              <ac:grpSpMk id="37" creationId="{397E8FF0-C6CC-4727-9D0B-8E48035384E9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40" creationId="{F1CABC31-615A-42AD-BF88-70C3A66FA424}"/>
            </ac:grpSpMkLst>
          </pc:grpChg>
          <pc:grpChg chg="mod">
            <ac:chgData name="Xin Zhang (FA Talent)" userId="474f572f-8271-4f60-858e-cee871e0aec6" providerId="ADAL" clId="{3F71202C-CA5A-4F4E-AF8C-BB1CC3F0E996}" dt="2021-10-22T06:22:02.871" v="2375" actId="571"/>
            <ac:grpSpMkLst>
              <pc:docMk/>
              <pc:sldMasterMk cId="1805131957" sldId="2147483656"/>
              <pc:sldLayoutMk cId="1093134644" sldId="2147483672"/>
              <ac:grpSpMk id="42" creationId="{DE48FBEA-8FDB-4A18-81BA-40C4CFFF7048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45" creationId="{E8DC6AF9-F563-4C92-87A2-C3A4C4EE611D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48" creationId="{B66317B0-A7D6-4A07-AF37-AA33519C3F91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51" creationId="{E242DFC3-3A31-458F-9199-B425B0E737C4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54" creationId="{AD0BD6A8-2DFB-42B0-B22E-D5458C716DB9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7" creationId="{1F75A18B-3C23-4C1E-B86F-F3E61620F86D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8" creationId="{09C586FD-8FEF-42F6-8F6B-2ACC384AC073}"/>
            </ac:grpSpMkLst>
          </pc:grpChg>
          <pc:picChg chg="del">
            <ac:chgData name="Xin Zhang (FA Talent)" userId="474f572f-8271-4f60-858e-cee871e0aec6" providerId="ADAL" clId="{3F71202C-CA5A-4F4E-AF8C-BB1CC3F0E996}" dt="2021-10-21T06:49:01.598" v="4" actId="478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47" creationId="{9FBA277D-306C-4055-A8DD-33D58E14C745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0" creationId="{A75D9C61-3C0C-4DB5-9DB4-85E3AB859D6D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3" creationId="{DFCA716C-D32A-4270-BA4C-78AE7C17E829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6" creationId="{20663308-23D4-4FC7-8BCC-6532FD670D3D}"/>
            </ac:picMkLst>
          </pc:picChg>
        </pc:sldLayoutChg>
      </pc:sldMasterChg>
      <pc:sldMasterChg chg="setBg modSldLayout">
        <pc:chgData name="Xin Zhang (FA Talent)" userId="474f572f-8271-4f60-858e-cee871e0aec6" providerId="ADAL" clId="{3F71202C-CA5A-4F4E-AF8C-BB1CC3F0E996}" dt="2021-10-23T09:43:44.666" v="6713" actId="12789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1442015027" sldId="2147483669"/>
          </pc:sldLayoutMkLst>
        </pc:sldLayoutChg>
        <pc:sldLayoutChg chg="modSp mod setBg">
          <pc:chgData name="Xin Zhang (FA Talent)" userId="474f572f-8271-4f60-858e-cee871e0aec6" providerId="ADAL" clId="{3F71202C-CA5A-4F4E-AF8C-BB1CC3F0E996}" dt="2021-10-23T09:43:44.666" v="6713" actId="12789"/>
          <pc:sldLayoutMkLst>
            <pc:docMk/>
            <pc:sldMasterMk cId="4047269013" sldId="2147483666"/>
            <pc:sldLayoutMk cId="251042974" sldId="2147483670"/>
          </pc:sldLayoutMkLst>
          <pc:spChg chg="mod">
            <ac:chgData name="Xin Zhang (FA Talent)" userId="474f572f-8271-4f60-858e-cee871e0aec6" providerId="ADAL" clId="{3F71202C-CA5A-4F4E-AF8C-BB1CC3F0E996}" dt="2021-10-23T09:43:44.666" v="6713" actId="12789"/>
            <ac:spMkLst>
              <pc:docMk/>
              <pc:sldMasterMk cId="4047269013" sldId="2147483666"/>
              <pc:sldLayoutMk cId="251042974" sldId="2147483670"/>
              <ac:spMk id="10" creationId="{DA26FEDE-D57B-454A-8A81-21DB79A277C4}"/>
            </ac:spMkLst>
          </pc:spChg>
          <pc:spChg chg="mod">
            <ac:chgData name="Xin Zhang (FA Talent)" userId="474f572f-8271-4f60-858e-cee871e0aec6" providerId="ADAL" clId="{3F71202C-CA5A-4F4E-AF8C-BB1CC3F0E996}" dt="2021-10-22T01:33:01.833" v="1709" actId="20577"/>
            <ac:spMkLst>
              <pc:docMk/>
              <pc:sldMasterMk cId="4047269013" sldId="2147483666"/>
              <pc:sldLayoutMk cId="251042974" sldId="2147483670"/>
              <ac:spMk id="13" creationId="{90543E7D-F508-46B2-BAAF-FA9CC22C8201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32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2E-4760-A728-3D95C9F765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2E-4760-A728-3D95C9F765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2E-4760-A728-3D95C9F76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0875631"/>
        <c:axId val="382728991"/>
      </c:barChart>
      <c:catAx>
        <c:axId val="1300875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2728991"/>
        <c:crosses val="autoZero"/>
        <c:auto val="1"/>
        <c:lblAlgn val="ctr"/>
        <c:lblOffset val="100"/>
        <c:noMultiLvlLbl val="0"/>
      </c:catAx>
      <c:valAx>
        <c:axId val="3827289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087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C4-4B49-B680-42BA6C88E3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C4-4B49-B680-42BA6C88E3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C4-4B49-B680-42BA6C88E3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21454559"/>
        <c:axId val="2124870543"/>
      </c:barChart>
      <c:catAx>
        <c:axId val="1621454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24870543"/>
        <c:crosses val="autoZero"/>
        <c:auto val="1"/>
        <c:lblAlgn val="ctr"/>
        <c:lblOffset val="100"/>
        <c:noMultiLvlLbl val="0"/>
      </c:catAx>
      <c:valAx>
        <c:axId val="21248705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21454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636090152336993E-2"/>
          <c:y val="0.17264946763211744"/>
          <c:w val="0.83682008368200866"/>
          <c:h val="0.67045454545454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系列1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>
              <a:outerShdw blurRad="127000" dist="38100" dir="2700000" sx="101000" sy="101000" algn="t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44" b="0" i="0" u="none" strike="noStrike" kern="1200" baseline="0">
                    <a:solidFill>
                      <a:schemeClr val="tx1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Sheet3!$C$4:$E$4</c:f>
              <c:numCache>
                <c:formatCode>#,##0</c:formatCode>
                <c:ptCount val="3"/>
                <c:pt idx="0">
                  <c:v>100000</c:v>
                </c:pt>
                <c:pt idx="1">
                  <c:v>160000</c:v>
                </c:pt>
                <c:pt idx="2">
                  <c:v>240000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A-47E0-8E98-2FA8FAA5EDBC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系列2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>
              <a:outerShdw blurRad="127000" dist="38100" dir="2700000" sx="101000" sy="101000" algn="t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44" b="0" i="0" u="none" strike="noStrike" kern="1200" baseline="0">
                    <a:solidFill>
                      <a:schemeClr val="tx1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Sheet3!$C$5:$E$5</c:f>
              <c:numCache>
                <c:formatCode>#,##0</c:formatCode>
                <c:ptCount val="3"/>
                <c:pt idx="0">
                  <c:v>51000</c:v>
                </c:pt>
                <c:pt idx="1">
                  <c:v>80000</c:v>
                </c:pt>
                <c:pt idx="2">
                  <c:v>180000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6A-47E0-8E98-2FA8FAA5E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3042360"/>
        <c:axId val="1"/>
      </c:barChart>
      <c:catAx>
        <c:axId val="2330423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4155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44" b="0" i="0" u="none" strike="noStrike" kern="1200" baseline="0">
                <a:solidFill>
                  <a:schemeClr val="tx1"/>
                </a:solidFill>
                <a:latin typeface="+mj-ea"/>
                <a:ea typeface="+mj-ea"/>
                <a:cs typeface="Tahoma"/>
              </a:defRPr>
            </a:pPr>
            <a:endParaRPr lang="zh-CN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in"/>
        <c:minorTickMark val="none"/>
        <c:tickLblPos val="nextTo"/>
        <c:crossAx val="233042360"/>
        <c:crosses val="autoZero"/>
        <c:crossBetween val="between"/>
      </c:valAx>
      <c:spPr>
        <a:noFill/>
        <a:ln w="25379">
          <a:noFill/>
        </a:ln>
        <a:effectLst/>
      </c:spPr>
    </c:plotArea>
    <c:legend>
      <c:legendPos val="t"/>
      <c:layout>
        <c:manualLayout>
          <c:xMode val="edge"/>
          <c:yMode val="edge"/>
          <c:x val="0.32416119063271298"/>
          <c:y val="8.6306726943788895E-2"/>
          <c:w val="0.32845186084648803"/>
          <c:h val="7.9545574554659965E-2"/>
        </c:manualLayout>
      </c:layout>
      <c:overlay val="0"/>
      <c:spPr>
        <a:noFill/>
        <a:ln w="3323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44" b="0" i="0" u="none" strike="noStrike" kern="1200" baseline="0">
              <a:solidFill>
                <a:schemeClr val="tx1"/>
              </a:solidFill>
              <a:latin typeface="+mj-ea"/>
              <a:ea typeface="+mj-ea"/>
              <a:cs typeface="Tahoma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44" b="0" i="0" u="none" strike="noStrike" baseline="0">
          <a:solidFill>
            <a:schemeClr val="tx1"/>
          </a:solidFill>
          <a:latin typeface="+mj-ea"/>
          <a:ea typeface="+mj-ea"/>
          <a:cs typeface="Tahoma"/>
        </a:defRPr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BD67A5D-1E02-488B-A5AD-3894BE9E7EF3}" type="datetimeFigureOut">
              <a:rPr lang="zh-CN" altLang="en-US" smtClean="0"/>
              <a:pPr/>
              <a:t>2021/10/26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5707C8-79F9-45C4-B6B2-6C3782DA4A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964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3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1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8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1BCD5E0-BE03-4C6A-83B9-34C2AF332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9" name="图片 8" descr="穿白色衣服的人&#10;&#10;中度可信度描述已自动生成">
            <a:extLst>
              <a:ext uri="{FF2B5EF4-FFF2-40B4-BE49-F238E27FC236}">
                <a16:creationId xmlns:a16="http://schemas.microsoft.com/office/drawing/2014/main" id="{B127B13D-696B-4509-B5EE-D436B0412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E547215-1DE1-4330-8FA7-BE3FF71570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5157" y="2357438"/>
            <a:ext cx="6450043" cy="10715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kumimoji="0" lang="zh-CN" altLang="en-US" sz="4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医疗行业通用模板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7B93FC47-C01F-4E15-985B-51D1D348B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5157" y="3311525"/>
            <a:ext cx="5830887" cy="320675"/>
          </a:xfrm>
          <a:prstGeom prst="rect">
            <a:avLst/>
          </a:prstGeom>
        </p:spPr>
        <p:txBody>
          <a:bodyPr anchor="ctr"/>
          <a:lstStyle>
            <a:lvl1pPr marL="0" indent="0" algn="dist" defTabSz="914400" rtl="0" eaLnBrk="1" latinLnBrk="0" hangingPunct="1">
              <a:buNone/>
              <a:defRPr lang="zh-CN" altLang="en-US" sz="1600" kern="1200" dirty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27BAFBC5-0549-433E-B5A0-327123775B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5157" y="1903413"/>
            <a:ext cx="3597275" cy="53022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zh-CN" altLang="en-US" sz="24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856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93BDC-E90B-465A-B90A-0C8F27C2F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538961"/>
            <a:ext cx="3503930" cy="58455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CA08CD49-82D0-4AE4-A520-C4CC9EADB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 i="0">
                <a:solidFill>
                  <a:schemeClr val="accent1"/>
                </a:solidFill>
                <a:latin typeface="+mn-lt"/>
                <a:ea typeface="+mj-ea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5135549-11C1-4C5E-9816-D928060E9E81}"/>
              </a:ext>
            </a:extLst>
          </p:cNvPr>
          <p:cNvGrpSpPr/>
          <p:nvPr userDrawn="1"/>
        </p:nvGrpSpPr>
        <p:grpSpPr>
          <a:xfrm>
            <a:off x="492682" y="424180"/>
            <a:ext cx="72468" cy="604520"/>
            <a:chOff x="492683" y="655320"/>
            <a:chExt cx="72466" cy="3733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88A76D9-81B4-434C-AD19-3C883B14BF1E}"/>
                </a:ext>
              </a:extLst>
            </p:cNvPr>
            <p:cNvSpPr/>
            <p:nvPr userDrawn="1"/>
          </p:nvSpPr>
          <p:spPr>
            <a:xfrm>
              <a:off x="492683" y="759856"/>
              <a:ext cx="72466" cy="268844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1B153D5-F382-45A4-BFCA-3EF2C05102B1}"/>
                </a:ext>
              </a:extLst>
            </p:cNvPr>
            <p:cNvSpPr/>
            <p:nvPr userDrawn="1"/>
          </p:nvSpPr>
          <p:spPr>
            <a:xfrm>
              <a:off x="492683" y="655320"/>
              <a:ext cx="72466" cy="66367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65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背景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229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6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5999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 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Light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8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0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E3B7AA55-4F14-4978-9462-0EB0C2022DE9}"/>
              </a:ext>
            </a:extLst>
          </p:cNvPr>
          <p:cNvSpPr/>
          <p:nvPr userDrawn="1"/>
        </p:nvSpPr>
        <p:spPr>
          <a:xfrm>
            <a:off x="0" y="0"/>
            <a:ext cx="12192000" cy="339852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9" name="图片 8" descr="房间的摆设布局&#10;&#10;中度可信度描述已自动生成">
            <a:extLst>
              <a:ext uri="{FF2B5EF4-FFF2-40B4-BE49-F238E27FC236}">
                <a16:creationId xmlns:a16="http://schemas.microsoft.com/office/drawing/2014/main" id="{E260F915-B64D-4A85-9D83-1DCD08988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1" b="32187"/>
          <a:stretch/>
        </p:blipFill>
        <p:spPr>
          <a:xfrm>
            <a:off x="0" y="0"/>
            <a:ext cx="12192002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3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50F4B9DA-5C4B-4BE7-8EA1-D9EC72ABB8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22" name="图片 21" descr="穿白色衣服的人&#10;&#10;中度可信度描述已自动生成">
            <a:extLst>
              <a:ext uri="{FF2B5EF4-FFF2-40B4-BE49-F238E27FC236}">
                <a16:creationId xmlns:a16="http://schemas.microsoft.com/office/drawing/2014/main" id="{CF7EF1AC-93BB-4CC1-99AF-209247055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B663721-508A-470C-8D92-9699D147AF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35164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9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93BDC-E90B-465A-B90A-0C8F27C2F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538961"/>
            <a:ext cx="3503930" cy="58455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CA08CD49-82D0-4AE4-A520-C4CC9EADB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 i="0">
                <a:solidFill>
                  <a:schemeClr val="accent1"/>
                </a:solidFill>
                <a:latin typeface="+mn-lt"/>
                <a:ea typeface="+mj-ea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5135549-11C1-4C5E-9816-D928060E9E81}"/>
              </a:ext>
            </a:extLst>
          </p:cNvPr>
          <p:cNvGrpSpPr/>
          <p:nvPr userDrawn="1"/>
        </p:nvGrpSpPr>
        <p:grpSpPr>
          <a:xfrm>
            <a:off x="492682" y="424180"/>
            <a:ext cx="72468" cy="604520"/>
            <a:chOff x="492683" y="655320"/>
            <a:chExt cx="72466" cy="3733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88A76D9-81B4-434C-AD19-3C883B14BF1E}"/>
                </a:ext>
              </a:extLst>
            </p:cNvPr>
            <p:cNvSpPr/>
            <p:nvPr userDrawn="1"/>
          </p:nvSpPr>
          <p:spPr>
            <a:xfrm>
              <a:off x="492683" y="759856"/>
              <a:ext cx="72466" cy="268844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1B153D5-F382-45A4-BFCA-3EF2C05102B1}"/>
                </a:ext>
              </a:extLst>
            </p:cNvPr>
            <p:cNvSpPr/>
            <p:nvPr userDrawn="1"/>
          </p:nvSpPr>
          <p:spPr>
            <a:xfrm>
              <a:off x="492683" y="655320"/>
              <a:ext cx="72466" cy="66367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10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21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5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面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1BCD5E0-BE03-4C6A-83B9-34C2AF332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9" name="图片 8" descr="穿白色衣服的人&#10;&#10;中度可信度描述已自动生成">
            <a:extLst>
              <a:ext uri="{FF2B5EF4-FFF2-40B4-BE49-F238E27FC236}">
                <a16:creationId xmlns:a16="http://schemas.microsoft.com/office/drawing/2014/main" id="{B127B13D-696B-4509-B5EE-D436B0412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E547215-1DE1-4330-8FA7-BE3FF71570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5157" y="2357438"/>
            <a:ext cx="6450043" cy="10715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kumimoji="0" lang="zh-CN" altLang="en-US" sz="4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医疗行业通用模板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7B93FC47-C01F-4E15-985B-51D1D348B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5157" y="3311525"/>
            <a:ext cx="5830887" cy="320675"/>
          </a:xfrm>
          <a:prstGeom prst="rect">
            <a:avLst/>
          </a:prstGeom>
        </p:spPr>
        <p:txBody>
          <a:bodyPr anchor="ctr"/>
          <a:lstStyle>
            <a:lvl1pPr marL="0" indent="0" algn="dist" defTabSz="914400" rtl="0" eaLnBrk="1" latinLnBrk="0" hangingPunct="1">
              <a:buNone/>
              <a:defRPr lang="zh-CN" altLang="en-US" sz="1600" kern="1200" dirty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27BAFBC5-0549-433E-B5A0-327123775B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5157" y="1903413"/>
            <a:ext cx="3597275" cy="53022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zh-CN" altLang="en-US" sz="24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080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E3B7AA55-4F14-4978-9462-0EB0C2022DE9}"/>
              </a:ext>
            </a:extLst>
          </p:cNvPr>
          <p:cNvSpPr/>
          <p:nvPr userDrawn="1"/>
        </p:nvSpPr>
        <p:spPr>
          <a:xfrm>
            <a:off x="0" y="0"/>
            <a:ext cx="12192000" cy="339852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9" name="图片 8" descr="房间的摆设布局&#10;&#10;中度可信度描述已自动生成">
            <a:extLst>
              <a:ext uri="{FF2B5EF4-FFF2-40B4-BE49-F238E27FC236}">
                <a16:creationId xmlns:a16="http://schemas.microsoft.com/office/drawing/2014/main" id="{E260F915-B64D-4A85-9D83-1DCD08988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1" b="32187"/>
          <a:stretch/>
        </p:blipFill>
        <p:spPr>
          <a:xfrm>
            <a:off x="0" y="0"/>
            <a:ext cx="12192002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2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节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50F4B9DA-5C4B-4BE7-8EA1-D9EC72ABB8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22" name="图片 21" descr="穿白色衣服的人&#10;&#10;中度可信度描述已自动生成">
            <a:extLst>
              <a:ext uri="{FF2B5EF4-FFF2-40B4-BE49-F238E27FC236}">
                <a16:creationId xmlns:a16="http://schemas.microsoft.com/office/drawing/2014/main" id="{CF7EF1AC-93BB-4CC1-99AF-209247055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B663721-508A-470C-8D92-9699D147AF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35164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1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64" r:id="rId3"/>
    <p:sldLayoutId id="2147483660" r:id="rId4"/>
    <p:sldLayoutId id="2147483671" r:id="rId5"/>
    <p:sldLayoutId id="2147483665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5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6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  <p:sldLayoutId id="214748366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0.png"/><Relationship Id="rId21" Type="http://schemas.openxmlformats.org/officeDocument/2006/relationships/image" Target="../media/image65.sv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svg"/><Relationship Id="rId50" Type="http://schemas.openxmlformats.org/officeDocument/2006/relationships/image" Target="../media/image94.png"/><Relationship Id="rId55" Type="http://schemas.openxmlformats.org/officeDocument/2006/relationships/image" Target="../media/image99.svg"/><Relationship Id="rId63" Type="http://schemas.openxmlformats.org/officeDocument/2006/relationships/image" Target="../media/image10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9" Type="http://schemas.openxmlformats.org/officeDocument/2006/relationships/image" Target="../media/image73.svg"/><Relationship Id="rId11" Type="http://schemas.openxmlformats.org/officeDocument/2006/relationships/image" Target="../media/image55.sv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svg"/><Relationship Id="rId40" Type="http://schemas.openxmlformats.org/officeDocument/2006/relationships/image" Target="../media/image84.png"/><Relationship Id="rId45" Type="http://schemas.openxmlformats.org/officeDocument/2006/relationships/image" Target="../media/image89.svg"/><Relationship Id="rId53" Type="http://schemas.openxmlformats.org/officeDocument/2006/relationships/image" Target="../media/image97.svg"/><Relationship Id="rId58" Type="http://schemas.openxmlformats.org/officeDocument/2006/relationships/image" Target="../media/image102.png"/><Relationship Id="rId66" Type="http://schemas.openxmlformats.org/officeDocument/2006/relationships/image" Target="../media/image110.png"/><Relationship Id="rId5" Type="http://schemas.openxmlformats.org/officeDocument/2006/relationships/image" Target="../media/image49.svg"/><Relationship Id="rId61" Type="http://schemas.openxmlformats.org/officeDocument/2006/relationships/image" Target="../media/image105.svg"/><Relationship Id="rId19" Type="http://schemas.openxmlformats.org/officeDocument/2006/relationships/image" Target="../media/image63.sv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svg"/><Relationship Id="rId30" Type="http://schemas.openxmlformats.org/officeDocument/2006/relationships/image" Target="../media/image74.png"/><Relationship Id="rId35" Type="http://schemas.openxmlformats.org/officeDocument/2006/relationships/image" Target="../media/image79.svg"/><Relationship Id="rId43" Type="http://schemas.openxmlformats.org/officeDocument/2006/relationships/image" Target="../media/image87.sv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64" Type="http://schemas.openxmlformats.org/officeDocument/2006/relationships/image" Target="../media/image108.png"/><Relationship Id="rId8" Type="http://schemas.openxmlformats.org/officeDocument/2006/relationships/image" Target="../media/image52.png"/><Relationship Id="rId51" Type="http://schemas.openxmlformats.org/officeDocument/2006/relationships/image" Target="../media/image95.svg"/><Relationship Id="rId3" Type="http://schemas.openxmlformats.org/officeDocument/2006/relationships/image" Target="../media/image47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5" Type="http://schemas.openxmlformats.org/officeDocument/2006/relationships/image" Target="../media/image69.svg"/><Relationship Id="rId33" Type="http://schemas.openxmlformats.org/officeDocument/2006/relationships/image" Target="../media/image77.sv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59" Type="http://schemas.openxmlformats.org/officeDocument/2006/relationships/image" Target="../media/image103.svg"/><Relationship Id="rId67" Type="http://schemas.openxmlformats.org/officeDocument/2006/relationships/image" Target="../media/image111.svg"/><Relationship Id="rId20" Type="http://schemas.openxmlformats.org/officeDocument/2006/relationships/image" Target="../media/image64.png"/><Relationship Id="rId41" Type="http://schemas.openxmlformats.org/officeDocument/2006/relationships/image" Target="../media/image85.svg"/><Relationship Id="rId54" Type="http://schemas.openxmlformats.org/officeDocument/2006/relationships/image" Target="../media/image98.png"/><Relationship Id="rId6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svg"/><Relationship Id="rId57" Type="http://schemas.openxmlformats.org/officeDocument/2006/relationships/image" Target="../media/image101.svg"/><Relationship Id="rId10" Type="http://schemas.openxmlformats.org/officeDocument/2006/relationships/image" Target="../media/image54.png"/><Relationship Id="rId31" Type="http://schemas.openxmlformats.org/officeDocument/2006/relationships/image" Target="../media/image75.sv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image" Target="../media/image10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9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.png"/><Relationship Id="rId21" Type="http://schemas.openxmlformats.org/officeDocument/2006/relationships/image" Target="../media/image131.svg"/><Relationship Id="rId42" Type="http://schemas.openxmlformats.org/officeDocument/2006/relationships/image" Target="../media/image146.png"/><Relationship Id="rId47" Type="http://schemas.openxmlformats.org/officeDocument/2006/relationships/image" Target="../media/image39.svg"/><Relationship Id="rId63" Type="http://schemas.openxmlformats.org/officeDocument/2006/relationships/image" Target="../media/image165.svg"/><Relationship Id="rId68" Type="http://schemas.openxmlformats.org/officeDocument/2006/relationships/image" Target="../media/image170.png"/><Relationship Id="rId16" Type="http://schemas.openxmlformats.org/officeDocument/2006/relationships/image" Target="../media/image126.png"/><Relationship Id="rId11" Type="http://schemas.openxmlformats.org/officeDocument/2006/relationships/image" Target="../media/image121.svg"/><Relationship Id="rId32" Type="http://schemas.openxmlformats.org/officeDocument/2006/relationships/image" Target="../media/image138.png"/><Relationship Id="rId37" Type="http://schemas.openxmlformats.org/officeDocument/2006/relationships/image" Target="../media/image143.svg"/><Relationship Id="rId53" Type="http://schemas.openxmlformats.org/officeDocument/2006/relationships/image" Target="../media/image155.svg"/><Relationship Id="rId58" Type="http://schemas.openxmlformats.org/officeDocument/2006/relationships/image" Target="../media/image160.png"/><Relationship Id="rId74" Type="http://schemas.openxmlformats.org/officeDocument/2006/relationships/image" Target="../media/image176.png"/><Relationship Id="rId79" Type="http://schemas.openxmlformats.org/officeDocument/2006/relationships/image" Target="../media/image181.svg"/><Relationship Id="rId5" Type="http://schemas.openxmlformats.org/officeDocument/2006/relationships/image" Target="../media/image115.svg"/><Relationship Id="rId61" Type="http://schemas.openxmlformats.org/officeDocument/2006/relationships/image" Target="../media/image163.svg"/><Relationship Id="rId19" Type="http://schemas.openxmlformats.org/officeDocument/2006/relationships/image" Target="../media/image129.svg"/><Relationship Id="rId14" Type="http://schemas.openxmlformats.org/officeDocument/2006/relationships/image" Target="../media/image124.png"/><Relationship Id="rId22" Type="http://schemas.openxmlformats.org/officeDocument/2006/relationships/image" Target="../media/image132.png"/><Relationship Id="rId27" Type="http://schemas.openxmlformats.org/officeDocument/2006/relationships/image" Target="../media/image41.svg"/><Relationship Id="rId30" Type="http://schemas.openxmlformats.org/officeDocument/2006/relationships/image" Target="../media/image42.png"/><Relationship Id="rId35" Type="http://schemas.openxmlformats.org/officeDocument/2006/relationships/image" Target="../media/image141.svg"/><Relationship Id="rId43" Type="http://schemas.openxmlformats.org/officeDocument/2006/relationships/image" Target="../media/image147.svg"/><Relationship Id="rId48" Type="http://schemas.openxmlformats.org/officeDocument/2006/relationships/image" Target="../media/image150.png"/><Relationship Id="rId56" Type="http://schemas.openxmlformats.org/officeDocument/2006/relationships/image" Target="../media/image158.png"/><Relationship Id="rId64" Type="http://schemas.openxmlformats.org/officeDocument/2006/relationships/image" Target="../media/image166.png"/><Relationship Id="rId69" Type="http://schemas.openxmlformats.org/officeDocument/2006/relationships/image" Target="../media/image171.svg"/><Relationship Id="rId77" Type="http://schemas.openxmlformats.org/officeDocument/2006/relationships/image" Target="../media/image179.svg"/><Relationship Id="rId8" Type="http://schemas.openxmlformats.org/officeDocument/2006/relationships/image" Target="../media/image118.png"/><Relationship Id="rId51" Type="http://schemas.openxmlformats.org/officeDocument/2006/relationships/image" Target="../media/image153.svg"/><Relationship Id="rId72" Type="http://schemas.openxmlformats.org/officeDocument/2006/relationships/image" Target="../media/image174.png"/><Relationship Id="rId80" Type="http://schemas.openxmlformats.org/officeDocument/2006/relationships/image" Target="../media/image182.png"/><Relationship Id="rId3" Type="http://schemas.openxmlformats.org/officeDocument/2006/relationships/image" Target="../media/image113.sv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5" Type="http://schemas.openxmlformats.org/officeDocument/2006/relationships/image" Target="../media/image135.svg"/><Relationship Id="rId33" Type="http://schemas.openxmlformats.org/officeDocument/2006/relationships/image" Target="../media/image139.svg"/><Relationship Id="rId38" Type="http://schemas.openxmlformats.org/officeDocument/2006/relationships/image" Target="../media/image44.png"/><Relationship Id="rId46" Type="http://schemas.openxmlformats.org/officeDocument/2006/relationships/image" Target="../media/image38.png"/><Relationship Id="rId59" Type="http://schemas.openxmlformats.org/officeDocument/2006/relationships/image" Target="../media/image161.svg"/><Relationship Id="rId67" Type="http://schemas.openxmlformats.org/officeDocument/2006/relationships/image" Target="../media/image169.svg"/><Relationship Id="rId20" Type="http://schemas.openxmlformats.org/officeDocument/2006/relationships/image" Target="../media/image130.png"/><Relationship Id="rId41" Type="http://schemas.openxmlformats.org/officeDocument/2006/relationships/image" Target="../media/image145.svg"/><Relationship Id="rId54" Type="http://schemas.openxmlformats.org/officeDocument/2006/relationships/image" Target="../media/image156.png"/><Relationship Id="rId62" Type="http://schemas.openxmlformats.org/officeDocument/2006/relationships/image" Target="../media/image164.png"/><Relationship Id="rId70" Type="http://schemas.openxmlformats.org/officeDocument/2006/relationships/image" Target="../media/image172.png"/><Relationship Id="rId75" Type="http://schemas.openxmlformats.org/officeDocument/2006/relationships/image" Target="../media/image17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15" Type="http://schemas.openxmlformats.org/officeDocument/2006/relationships/image" Target="../media/image125.svg"/><Relationship Id="rId23" Type="http://schemas.openxmlformats.org/officeDocument/2006/relationships/image" Target="../media/image133.svg"/><Relationship Id="rId28" Type="http://schemas.openxmlformats.org/officeDocument/2006/relationships/image" Target="../media/image136.png"/><Relationship Id="rId36" Type="http://schemas.openxmlformats.org/officeDocument/2006/relationships/image" Target="../media/image142.png"/><Relationship Id="rId49" Type="http://schemas.openxmlformats.org/officeDocument/2006/relationships/image" Target="../media/image151.svg"/><Relationship Id="rId57" Type="http://schemas.openxmlformats.org/officeDocument/2006/relationships/image" Target="../media/image159.svg"/><Relationship Id="rId10" Type="http://schemas.openxmlformats.org/officeDocument/2006/relationships/image" Target="../media/image120.png"/><Relationship Id="rId31" Type="http://schemas.openxmlformats.org/officeDocument/2006/relationships/image" Target="../media/image43.svg"/><Relationship Id="rId44" Type="http://schemas.openxmlformats.org/officeDocument/2006/relationships/image" Target="../media/image148.png"/><Relationship Id="rId52" Type="http://schemas.openxmlformats.org/officeDocument/2006/relationships/image" Target="../media/image154.png"/><Relationship Id="rId60" Type="http://schemas.openxmlformats.org/officeDocument/2006/relationships/image" Target="../media/image162.png"/><Relationship Id="rId65" Type="http://schemas.openxmlformats.org/officeDocument/2006/relationships/image" Target="../media/image167.svg"/><Relationship Id="rId73" Type="http://schemas.openxmlformats.org/officeDocument/2006/relationships/image" Target="../media/image175.svg"/><Relationship Id="rId78" Type="http://schemas.openxmlformats.org/officeDocument/2006/relationships/image" Target="../media/image180.png"/><Relationship Id="rId81" Type="http://schemas.openxmlformats.org/officeDocument/2006/relationships/image" Target="../media/image183.sv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3" Type="http://schemas.openxmlformats.org/officeDocument/2006/relationships/image" Target="../media/image123.svg"/><Relationship Id="rId18" Type="http://schemas.openxmlformats.org/officeDocument/2006/relationships/image" Target="../media/image128.png"/><Relationship Id="rId39" Type="http://schemas.openxmlformats.org/officeDocument/2006/relationships/image" Target="../media/image45.svg"/><Relationship Id="rId34" Type="http://schemas.openxmlformats.org/officeDocument/2006/relationships/image" Target="../media/image140.png"/><Relationship Id="rId50" Type="http://schemas.openxmlformats.org/officeDocument/2006/relationships/image" Target="../media/image152.png"/><Relationship Id="rId55" Type="http://schemas.openxmlformats.org/officeDocument/2006/relationships/image" Target="../media/image157.svg"/><Relationship Id="rId76" Type="http://schemas.openxmlformats.org/officeDocument/2006/relationships/image" Target="../media/image178.png"/><Relationship Id="rId7" Type="http://schemas.openxmlformats.org/officeDocument/2006/relationships/image" Target="../media/image117.svg"/><Relationship Id="rId71" Type="http://schemas.openxmlformats.org/officeDocument/2006/relationships/image" Target="../media/image173.svg"/><Relationship Id="rId2" Type="http://schemas.openxmlformats.org/officeDocument/2006/relationships/image" Target="../media/image112.png"/><Relationship Id="rId29" Type="http://schemas.openxmlformats.org/officeDocument/2006/relationships/image" Target="../media/image137.svg"/><Relationship Id="rId24" Type="http://schemas.openxmlformats.org/officeDocument/2006/relationships/image" Target="../media/image134.png"/><Relationship Id="rId40" Type="http://schemas.openxmlformats.org/officeDocument/2006/relationships/image" Target="../media/image144.png"/><Relationship Id="rId45" Type="http://schemas.openxmlformats.org/officeDocument/2006/relationships/image" Target="../media/image149.svg"/><Relationship Id="rId66" Type="http://schemas.openxmlformats.org/officeDocument/2006/relationships/image" Target="../media/image168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8.png"/><Relationship Id="rId21" Type="http://schemas.openxmlformats.org/officeDocument/2006/relationships/image" Target="../media/image203.svg"/><Relationship Id="rId42" Type="http://schemas.openxmlformats.org/officeDocument/2006/relationships/image" Target="../media/image224.png"/><Relationship Id="rId47" Type="http://schemas.openxmlformats.org/officeDocument/2006/relationships/image" Target="../media/image229.svg"/><Relationship Id="rId63" Type="http://schemas.openxmlformats.org/officeDocument/2006/relationships/image" Target="../media/image245.svg"/><Relationship Id="rId68" Type="http://schemas.openxmlformats.org/officeDocument/2006/relationships/image" Target="../media/image250.png"/><Relationship Id="rId2" Type="http://schemas.openxmlformats.org/officeDocument/2006/relationships/image" Target="../media/image184.png"/><Relationship Id="rId16" Type="http://schemas.openxmlformats.org/officeDocument/2006/relationships/image" Target="../media/image198.png"/><Relationship Id="rId29" Type="http://schemas.openxmlformats.org/officeDocument/2006/relationships/image" Target="../media/image211.svg"/><Relationship Id="rId11" Type="http://schemas.openxmlformats.org/officeDocument/2006/relationships/image" Target="../media/image193.svg"/><Relationship Id="rId24" Type="http://schemas.openxmlformats.org/officeDocument/2006/relationships/image" Target="../media/image206.png"/><Relationship Id="rId32" Type="http://schemas.openxmlformats.org/officeDocument/2006/relationships/image" Target="../media/image214.png"/><Relationship Id="rId37" Type="http://schemas.openxmlformats.org/officeDocument/2006/relationships/image" Target="../media/image219.svg"/><Relationship Id="rId40" Type="http://schemas.openxmlformats.org/officeDocument/2006/relationships/image" Target="../media/image222.png"/><Relationship Id="rId45" Type="http://schemas.openxmlformats.org/officeDocument/2006/relationships/image" Target="../media/image227.svg"/><Relationship Id="rId53" Type="http://schemas.openxmlformats.org/officeDocument/2006/relationships/image" Target="../media/image235.svg"/><Relationship Id="rId58" Type="http://schemas.openxmlformats.org/officeDocument/2006/relationships/image" Target="../media/image240.png"/><Relationship Id="rId66" Type="http://schemas.openxmlformats.org/officeDocument/2006/relationships/image" Target="../media/image248.png"/><Relationship Id="rId5" Type="http://schemas.openxmlformats.org/officeDocument/2006/relationships/image" Target="../media/image187.svg"/><Relationship Id="rId61" Type="http://schemas.openxmlformats.org/officeDocument/2006/relationships/image" Target="../media/image243.svg"/><Relationship Id="rId19" Type="http://schemas.openxmlformats.org/officeDocument/2006/relationships/image" Target="../media/image201.svg"/><Relationship Id="rId14" Type="http://schemas.openxmlformats.org/officeDocument/2006/relationships/image" Target="../media/image196.png"/><Relationship Id="rId22" Type="http://schemas.openxmlformats.org/officeDocument/2006/relationships/image" Target="../media/image204.png"/><Relationship Id="rId27" Type="http://schemas.openxmlformats.org/officeDocument/2006/relationships/image" Target="../media/image209.svg"/><Relationship Id="rId30" Type="http://schemas.openxmlformats.org/officeDocument/2006/relationships/image" Target="../media/image212.png"/><Relationship Id="rId35" Type="http://schemas.openxmlformats.org/officeDocument/2006/relationships/image" Target="../media/image217.svg"/><Relationship Id="rId43" Type="http://schemas.openxmlformats.org/officeDocument/2006/relationships/image" Target="../media/image225.svg"/><Relationship Id="rId48" Type="http://schemas.openxmlformats.org/officeDocument/2006/relationships/image" Target="../media/image230.png"/><Relationship Id="rId56" Type="http://schemas.openxmlformats.org/officeDocument/2006/relationships/image" Target="../media/image238.png"/><Relationship Id="rId64" Type="http://schemas.openxmlformats.org/officeDocument/2006/relationships/image" Target="../media/image246.png"/><Relationship Id="rId69" Type="http://schemas.openxmlformats.org/officeDocument/2006/relationships/image" Target="../media/image251.svg"/><Relationship Id="rId8" Type="http://schemas.openxmlformats.org/officeDocument/2006/relationships/image" Target="../media/image190.png"/><Relationship Id="rId51" Type="http://schemas.openxmlformats.org/officeDocument/2006/relationships/image" Target="../media/image233.svg"/><Relationship Id="rId72" Type="http://schemas.openxmlformats.org/officeDocument/2006/relationships/image" Target="../media/image254.png"/><Relationship Id="rId3" Type="http://schemas.openxmlformats.org/officeDocument/2006/relationships/image" Target="../media/image185.svg"/><Relationship Id="rId12" Type="http://schemas.openxmlformats.org/officeDocument/2006/relationships/image" Target="../media/image194.png"/><Relationship Id="rId17" Type="http://schemas.openxmlformats.org/officeDocument/2006/relationships/image" Target="../media/image199.svg"/><Relationship Id="rId25" Type="http://schemas.openxmlformats.org/officeDocument/2006/relationships/image" Target="../media/image207.svg"/><Relationship Id="rId33" Type="http://schemas.openxmlformats.org/officeDocument/2006/relationships/image" Target="../media/image215.svg"/><Relationship Id="rId38" Type="http://schemas.openxmlformats.org/officeDocument/2006/relationships/image" Target="../media/image220.png"/><Relationship Id="rId46" Type="http://schemas.openxmlformats.org/officeDocument/2006/relationships/image" Target="../media/image228.png"/><Relationship Id="rId59" Type="http://schemas.openxmlformats.org/officeDocument/2006/relationships/image" Target="../media/image241.svg"/><Relationship Id="rId67" Type="http://schemas.openxmlformats.org/officeDocument/2006/relationships/image" Target="../media/image249.svg"/><Relationship Id="rId20" Type="http://schemas.openxmlformats.org/officeDocument/2006/relationships/image" Target="../media/image202.png"/><Relationship Id="rId41" Type="http://schemas.openxmlformats.org/officeDocument/2006/relationships/image" Target="../media/image223.svg"/><Relationship Id="rId54" Type="http://schemas.openxmlformats.org/officeDocument/2006/relationships/image" Target="../media/image236.png"/><Relationship Id="rId62" Type="http://schemas.openxmlformats.org/officeDocument/2006/relationships/image" Target="../media/image244.png"/><Relationship Id="rId70" Type="http://schemas.openxmlformats.org/officeDocument/2006/relationships/image" Target="../media/image2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png"/><Relationship Id="rId15" Type="http://schemas.openxmlformats.org/officeDocument/2006/relationships/image" Target="../media/image197.svg"/><Relationship Id="rId23" Type="http://schemas.openxmlformats.org/officeDocument/2006/relationships/image" Target="../media/image205.svg"/><Relationship Id="rId28" Type="http://schemas.openxmlformats.org/officeDocument/2006/relationships/image" Target="../media/image210.png"/><Relationship Id="rId36" Type="http://schemas.openxmlformats.org/officeDocument/2006/relationships/image" Target="../media/image218.png"/><Relationship Id="rId49" Type="http://schemas.openxmlformats.org/officeDocument/2006/relationships/image" Target="../media/image231.svg"/><Relationship Id="rId57" Type="http://schemas.openxmlformats.org/officeDocument/2006/relationships/image" Target="../media/image239.svg"/><Relationship Id="rId10" Type="http://schemas.openxmlformats.org/officeDocument/2006/relationships/image" Target="../media/image192.png"/><Relationship Id="rId31" Type="http://schemas.openxmlformats.org/officeDocument/2006/relationships/image" Target="../media/image213.svg"/><Relationship Id="rId44" Type="http://schemas.openxmlformats.org/officeDocument/2006/relationships/image" Target="../media/image226.png"/><Relationship Id="rId52" Type="http://schemas.openxmlformats.org/officeDocument/2006/relationships/image" Target="../media/image234.png"/><Relationship Id="rId60" Type="http://schemas.openxmlformats.org/officeDocument/2006/relationships/image" Target="../media/image242.png"/><Relationship Id="rId65" Type="http://schemas.openxmlformats.org/officeDocument/2006/relationships/image" Target="../media/image247.svg"/><Relationship Id="rId73" Type="http://schemas.openxmlformats.org/officeDocument/2006/relationships/image" Target="../media/image255.svg"/><Relationship Id="rId4" Type="http://schemas.openxmlformats.org/officeDocument/2006/relationships/image" Target="../media/image186.png"/><Relationship Id="rId9" Type="http://schemas.openxmlformats.org/officeDocument/2006/relationships/image" Target="../media/image191.svg"/><Relationship Id="rId13" Type="http://schemas.openxmlformats.org/officeDocument/2006/relationships/image" Target="../media/image195.svg"/><Relationship Id="rId18" Type="http://schemas.openxmlformats.org/officeDocument/2006/relationships/image" Target="../media/image200.png"/><Relationship Id="rId39" Type="http://schemas.openxmlformats.org/officeDocument/2006/relationships/image" Target="../media/image221.svg"/><Relationship Id="rId34" Type="http://schemas.openxmlformats.org/officeDocument/2006/relationships/image" Target="../media/image216.png"/><Relationship Id="rId50" Type="http://schemas.openxmlformats.org/officeDocument/2006/relationships/image" Target="../media/image232.png"/><Relationship Id="rId55" Type="http://schemas.openxmlformats.org/officeDocument/2006/relationships/image" Target="../media/image237.svg"/><Relationship Id="rId7" Type="http://schemas.openxmlformats.org/officeDocument/2006/relationships/image" Target="../media/image189.svg"/><Relationship Id="rId71" Type="http://schemas.openxmlformats.org/officeDocument/2006/relationships/image" Target="../media/image253.sv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png"/><Relationship Id="rId21" Type="http://schemas.openxmlformats.org/officeDocument/2006/relationships/image" Target="../media/image275.svg"/><Relationship Id="rId34" Type="http://schemas.openxmlformats.org/officeDocument/2006/relationships/image" Target="../media/image288.png"/><Relationship Id="rId42" Type="http://schemas.openxmlformats.org/officeDocument/2006/relationships/image" Target="../media/image296.png"/><Relationship Id="rId47" Type="http://schemas.openxmlformats.org/officeDocument/2006/relationships/image" Target="../media/image301.svg"/><Relationship Id="rId50" Type="http://schemas.openxmlformats.org/officeDocument/2006/relationships/image" Target="../media/image304.png"/><Relationship Id="rId55" Type="http://schemas.openxmlformats.org/officeDocument/2006/relationships/image" Target="../media/image309.svg"/><Relationship Id="rId63" Type="http://schemas.openxmlformats.org/officeDocument/2006/relationships/image" Target="../media/image317.svg"/><Relationship Id="rId7" Type="http://schemas.openxmlformats.org/officeDocument/2006/relationships/image" Target="../media/image261.svg"/><Relationship Id="rId2" Type="http://schemas.openxmlformats.org/officeDocument/2006/relationships/image" Target="../media/image256.png"/><Relationship Id="rId16" Type="http://schemas.openxmlformats.org/officeDocument/2006/relationships/image" Target="../media/image270.png"/><Relationship Id="rId29" Type="http://schemas.openxmlformats.org/officeDocument/2006/relationships/image" Target="../media/image283.svg"/><Relationship Id="rId11" Type="http://schemas.openxmlformats.org/officeDocument/2006/relationships/image" Target="../media/image265.svg"/><Relationship Id="rId24" Type="http://schemas.openxmlformats.org/officeDocument/2006/relationships/image" Target="../media/image278.png"/><Relationship Id="rId32" Type="http://schemas.openxmlformats.org/officeDocument/2006/relationships/image" Target="../media/image286.png"/><Relationship Id="rId37" Type="http://schemas.openxmlformats.org/officeDocument/2006/relationships/image" Target="../media/image291.svg"/><Relationship Id="rId40" Type="http://schemas.openxmlformats.org/officeDocument/2006/relationships/image" Target="../media/image294.png"/><Relationship Id="rId45" Type="http://schemas.openxmlformats.org/officeDocument/2006/relationships/image" Target="../media/image299.svg"/><Relationship Id="rId53" Type="http://schemas.openxmlformats.org/officeDocument/2006/relationships/image" Target="../media/image307.svg"/><Relationship Id="rId58" Type="http://schemas.openxmlformats.org/officeDocument/2006/relationships/image" Target="../media/image312.png"/><Relationship Id="rId66" Type="http://schemas.openxmlformats.org/officeDocument/2006/relationships/image" Target="../media/image320.png"/><Relationship Id="rId5" Type="http://schemas.openxmlformats.org/officeDocument/2006/relationships/image" Target="../media/image259.svg"/><Relationship Id="rId61" Type="http://schemas.openxmlformats.org/officeDocument/2006/relationships/image" Target="../media/image315.svg"/><Relationship Id="rId19" Type="http://schemas.openxmlformats.org/officeDocument/2006/relationships/image" Target="../media/image273.svg"/><Relationship Id="rId14" Type="http://schemas.openxmlformats.org/officeDocument/2006/relationships/image" Target="../media/image268.png"/><Relationship Id="rId22" Type="http://schemas.openxmlformats.org/officeDocument/2006/relationships/image" Target="../media/image276.png"/><Relationship Id="rId27" Type="http://schemas.openxmlformats.org/officeDocument/2006/relationships/image" Target="../media/image281.svg"/><Relationship Id="rId30" Type="http://schemas.openxmlformats.org/officeDocument/2006/relationships/image" Target="../media/image284.png"/><Relationship Id="rId35" Type="http://schemas.openxmlformats.org/officeDocument/2006/relationships/image" Target="../media/image289.svg"/><Relationship Id="rId43" Type="http://schemas.openxmlformats.org/officeDocument/2006/relationships/image" Target="../media/image297.svg"/><Relationship Id="rId48" Type="http://schemas.openxmlformats.org/officeDocument/2006/relationships/image" Target="../media/image302.png"/><Relationship Id="rId56" Type="http://schemas.openxmlformats.org/officeDocument/2006/relationships/image" Target="../media/image310.png"/><Relationship Id="rId64" Type="http://schemas.openxmlformats.org/officeDocument/2006/relationships/image" Target="../media/image318.png"/><Relationship Id="rId8" Type="http://schemas.openxmlformats.org/officeDocument/2006/relationships/image" Target="../media/image262.png"/><Relationship Id="rId51" Type="http://schemas.openxmlformats.org/officeDocument/2006/relationships/image" Target="../media/image305.svg"/><Relationship Id="rId3" Type="http://schemas.openxmlformats.org/officeDocument/2006/relationships/image" Target="../media/image257.svg"/><Relationship Id="rId12" Type="http://schemas.openxmlformats.org/officeDocument/2006/relationships/image" Target="../media/image266.png"/><Relationship Id="rId17" Type="http://schemas.openxmlformats.org/officeDocument/2006/relationships/image" Target="../media/image271.svg"/><Relationship Id="rId25" Type="http://schemas.openxmlformats.org/officeDocument/2006/relationships/image" Target="../media/image279.svg"/><Relationship Id="rId33" Type="http://schemas.openxmlformats.org/officeDocument/2006/relationships/image" Target="../media/image287.svg"/><Relationship Id="rId38" Type="http://schemas.openxmlformats.org/officeDocument/2006/relationships/image" Target="../media/image292.png"/><Relationship Id="rId46" Type="http://schemas.openxmlformats.org/officeDocument/2006/relationships/image" Target="../media/image300.png"/><Relationship Id="rId59" Type="http://schemas.openxmlformats.org/officeDocument/2006/relationships/image" Target="../media/image313.svg"/><Relationship Id="rId67" Type="http://schemas.openxmlformats.org/officeDocument/2006/relationships/image" Target="../media/image321.svg"/><Relationship Id="rId20" Type="http://schemas.openxmlformats.org/officeDocument/2006/relationships/image" Target="../media/image274.png"/><Relationship Id="rId41" Type="http://schemas.openxmlformats.org/officeDocument/2006/relationships/image" Target="../media/image295.svg"/><Relationship Id="rId54" Type="http://schemas.openxmlformats.org/officeDocument/2006/relationships/image" Target="../media/image308.png"/><Relationship Id="rId62" Type="http://schemas.openxmlformats.org/officeDocument/2006/relationships/image" Target="../media/image3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15" Type="http://schemas.openxmlformats.org/officeDocument/2006/relationships/image" Target="../media/image269.svg"/><Relationship Id="rId23" Type="http://schemas.openxmlformats.org/officeDocument/2006/relationships/image" Target="../media/image277.svg"/><Relationship Id="rId28" Type="http://schemas.openxmlformats.org/officeDocument/2006/relationships/image" Target="../media/image282.png"/><Relationship Id="rId36" Type="http://schemas.openxmlformats.org/officeDocument/2006/relationships/image" Target="../media/image290.png"/><Relationship Id="rId49" Type="http://schemas.openxmlformats.org/officeDocument/2006/relationships/image" Target="../media/image303.svg"/><Relationship Id="rId57" Type="http://schemas.openxmlformats.org/officeDocument/2006/relationships/image" Target="../media/image311.svg"/><Relationship Id="rId10" Type="http://schemas.openxmlformats.org/officeDocument/2006/relationships/image" Target="../media/image264.png"/><Relationship Id="rId31" Type="http://schemas.openxmlformats.org/officeDocument/2006/relationships/image" Target="../media/image285.svg"/><Relationship Id="rId44" Type="http://schemas.openxmlformats.org/officeDocument/2006/relationships/image" Target="../media/image298.png"/><Relationship Id="rId52" Type="http://schemas.openxmlformats.org/officeDocument/2006/relationships/image" Target="../media/image306.png"/><Relationship Id="rId60" Type="http://schemas.openxmlformats.org/officeDocument/2006/relationships/image" Target="../media/image314.png"/><Relationship Id="rId65" Type="http://schemas.openxmlformats.org/officeDocument/2006/relationships/image" Target="../media/image319.svg"/><Relationship Id="rId4" Type="http://schemas.openxmlformats.org/officeDocument/2006/relationships/image" Target="../media/image258.png"/><Relationship Id="rId9" Type="http://schemas.openxmlformats.org/officeDocument/2006/relationships/image" Target="../media/image263.svg"/><Relationship Id="rId13" Type="http://schemas.openxmlformats.org/officeDocument/2006/relationships/image" Target="../media/image267.svg"/><Relationship Id="rId18" Type="http://schemas.openxmlformats.org/officeDocument/2006/relationships/image" Target="../media/image272.png"/><Relationship Id="rId39" Type="http://schemas.openxmlformats.org/officeDocument/2006/relationships/image" Target="../media/image293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3.svg"/><Relationship Id="rId18" Type="http://schemas.openxmlformats.org/officeDocument/2006/relationships/image" Target="../media/image338.png"/><Relationship Id="rId26" Type="http://schemas.openxmlformats.org/officeDocument/2006/relationships/image" Target="../media/image346.png"/><Relationship Id="rId39" Type="http://schemas.openxmlformats.org/officeDocument/2006/relationships/image" Target="../media/image359.svg"/><Relationship Id="rId21" Type="http://schemas.openxmlformats.org/officeDocument/2006/relationships/image" Target="../media/image341.svg"/><Relationship Id="rId34" Type="http://schemas.openxmlformats.org/officeDocument/2006/relationships/image" Target="../media/image354.png"/><Relationship Id="rId42" Type="http://schemas.openxmlformats.org/officeDocument/2006/relationships/image" Target="../media/image362.png"/><Relationship Id="rId47" Type="http://schemas.openxmlformats.org/officeDocument/2006/relationships/image" Target="../media/image367.svg"/><Relationship Id="rId7" Type="http://schemas.openxmlformats.org/officeDocument/2006/relationships/image" Target="../media/image327.svg"/><Relationship Id="rId2" Type="http://schemas.openxmlformats.org/officeDocument/2006/relationships/image" Target="../media/image322.png"/><Relationship Id="rId16" Type="http://schemas.openxmlformats.org/officeDocument/2006/relationships/image" Target="../media/image336.png"/><Relationship Id="rId29" Type="http://schemas.openxmlformats.org/officeDocument/2006/relationships/image" Target="../media/image349.svg"/><Relationship Id="rId11" Type="http://schemas.openxmlformats.org/officeDocument/2006/relationships/image" Target="../media/image331.svg"/><Relationship Id="rId24" Type="http://schemas.openxmlformats.org/officeDocument/2006/relationships/image" Target="../media/image344.png"/><Relationship Id="rId32" Type="http://schemas.openxmlformats.org/officeDocument/2006/relationships/image" Target="../media/image352.png"/><Relationship Id="rId37" Type="http://schemas.openxmlformats.org/officeDocument/2006/relationships/image" Target="../media/image357.svg"/><Relationship Id="rId40" Type="http://schemas.openxmlformats.org/officeDocument/2006/relationships/image" Target="../media/image360.png"/><Relationship Id="rId45" Type="http://schemas.openxmlformats.org/officeDocument/2006/relationships/image" Target="../media/image365.svg"/><Relationship Id="rId5" Type="http://schemas.openxmlformats.org/officeDocument/2006/relationships/image" Target="../media/image325.svg"/><Relationship Id="rId15" Type="http://schemas.openxmlformats.org/officeDocument/2006/relationships/image" Target="../media/image335.svg"/><Relationship Id="rId23" Type="http://schemas.openxmlformats.org/officeDocument/2006/relationships/image" Target="../media/image343.svg"/><Relationship Id="rId28" Type="http://schemas.openxmlformats.org/officeDocument/2006/relationships/image" Target="../media/image348.png"/><Relationship Id="rId36" Type="http://schemas.openxmlformats.org/officeDocument/2006/relationships/image" Target="../media/image356.png"/><Relationship Id="rId49" Type="http://schemas.openxmlformats.org/officeDocument/2006/relationships/image" Target="../media/image369.svg"/><Relationship Id="rId10" Type="http://schemas.openxmlformats.org/officeDocument/2006/relationships/image" Target="../media/image330.png"/><Relationship Id="rId19" Type="http://schemas.openxmlformats.org/officeDocument/2006/relationships/image" Target="../media/image339.svg"/><Relationship Id="rId31" Type="http://schemas.openxmlformats.org/officeDocument/2006/relationships/image" Target="../media/image351.svg"/><Relationship Id="rId44" Type="http://schemas.openxmlformats.org/officeDocument/2006/relationships/image" Target="../media/image364.png"/><Relationship Id="rId4" Type="http://schemas.openxmlformats.org/officeDocument/2006/relationships/image" Target="../media/image324.png"/><Relationship Id="rId9" Type="http://schemas.openxmlformats.org/officeDocument/2006/relationships/image" Target="../media/image329.svg"/><Relationship Id="rId14" Type="http://schemas.openxmlformats.org/officeDocument/2006/relationships/image" Target="../media/image334.png"/><Relationship Id="rId22" Type="http://schemas.openxmlformats.org/officeDocument/2006/relationships/image" Target="../media/image342.png"/><Relationship Id="rId27" Type="http://schemas.openxmlformats.org/officeDocument/2006/relationships/image" Target="../media/image347.svg"/><Relationship Id="rId30" Type="http://schemas.openxmlformats.org/officeDocument/2006/relationships/image" Target="../media/image350.png"/><Relationship Id="rId35" Type="http://schemas.openxmlformats.org/officeDocument/2006/relationships/image" Target="../media/image355.svg"/><Relationship Id="rId43" Type="http://schemas.openxmlformats.org/officeDocument/2006/relationships/image" Target="../media/image363.svg"/><Relationship Id="rId48" Type="http://schemas.openxmlformats.org/officeDocument/2006/relationships/image" Target="../media/image368.png"/><Relationship Id="rId8" Type="http://schemas.openxmlformats.org/officeDocument/2006/relationships/image" Target="../media/image328.png"/><Relationship Id="rId3" Type="http://schemas.openxmlformats.org/officeDocument/2006/relationships/image" Target="../media/image323.svg"/><Relationship Id="rId12" Type="http://schemas.openxmlformats.org/officeDocument/2006/relationships/image" Target="../media/image332.png"/><Relationship Id="rId17" Type="http://schemas.openxmlformats.org/officeDocument/2006/relationships/image" Target="../media/image337.svg"/><Relationship Id="rId25" Type="http://schemas.openxmlformats.org/officeDocument/2006/relationships/image" Target="../media/image345.svg"/><Relationship Id="rId33" Type="http://schemas.openxmlformats.org/officeDocument/2006/relationships/image" Target="../media/image353.svg"/><Relationship Id="rId38" Type="http://schemas.openxmlformats.org/officeDocument/2006/relationships/image" Target="../media/image358.png"/><Relationship Id="rId46" Type="http://schemas.openxmlformats.org/officeDocument/2006/relationships/image" Target="../media/image366.png"/><Relationship Id="rId20" Type="http://schemas.openxmlformats.org/officeDocument/2006/relationships/image" Target="../media/image340.png"/><Relationship Id="rId41" Type="http://schemas.openxmlformats.org/officeDocument/2006/relationships/image" Target="../media/image36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F7030DF-3768-4616-915C-4D6C5E477E18}"/>
              </a:ext>
            </a:extLst>
          </p:cNvPr>
          <p:cNvSpPr/>
          <p:nvPr/>
        </p:nvSpPr>
        <p:spPr>
          <a:xfrm>
            <a:off x="660400" y="1420245"/>
            <a:ext cx="7448524" cy="4017508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ln w="0">
            <a:noFill/>
          </a:ln>
          <a:effectLst>
            <a:outerShdw blurRad="76200" dist="50800" dir="5400000" algn="t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9CBDC37-1C48-4A1D-9B88-2B7E4EB44AC9}"/>
              </a:ext>
            </a:extLst>
          </p:cNvPr>
          <p:cNvSpPr/>
          <p:nvPr/>
        </p:nvSpPr>
        <p:spPr>
          <a:xfrm>
            <a:off x="947680" y="3926840"/>
            <a:ext cx="1989359" cy="489914"/>
          </a:xfrm>
          <a:prstGeom prst="roundRect">
            <a:avLst>
              <a:gd name="adj" fmla="val 15389"/>
            </a:avLst>
          </a:prstGeom>
          <a:solidFill>
            <a:schemeClr val="accent2"/>
          </a:solidFill>
          <a:ln w="0">
            <a:noFill/>
          </a:ln>
          <a:effectLst>
            <a:outerShdw blurRad="76200" dist="50800" dir="5400000" algn="t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41CEE26-8968-472E-87B5-0A4EAF9421EF}"/>
              </a:ext>
            </a:extLst>
          </p:cNvPr>
          <p:cNvSpPr txBox="1"/>
          <p:nvPr/>
        </p:nvSpPr>
        <p:spPr>
          <a:xfrm>
            <a:off x="905922" y="4002520"/>
            <a:ext cx="20728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Microsoft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352E4070-9F2A-47DE-BD1C-B4D67F3DD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171" y="2357438"/>
            <a:ext cx="5832523" cy="1071562"/>
          </a:xfrm>
        </p:spPr>
        <p:txBody>
          <a:bodyPr anchor="ctr"/>
          <a:lstStyle/>
          <a:p>
            <a:r>
              <a:rPr lang="zh-CN" altLang="en-US" sz="48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医疗行业通用模板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A15F2A5-0EFD-4B2F-8A80-A95A7FBDD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5157" y="3268662"/>
            <a:ext cx="5025103" cy="320675"/>
          </a:xfrm>
        </p:spPr>
        <p:txBody>
          <a:bodyPr anchor="ctr"/>
          <a:lstStyle/>
          <a:p>
            <a:r>
              <a:rPr lang="en-US" altLang="zh-CN" sz="16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GENERIC TEMPLATE FOR MEDICAL MEDICINE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EABD7AF-41E4-4FFC-8082-6C92DB4C4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922" y="1983859"/>
            <a:ext cx="3038190" cy="369332"/>
          </a:xfrm>
        </p:spPr>
        <p:txBody>
          <a:bodyPr wrap="square" anchor="ctr">
            <a:spAutoFit/>
          </a:bodyPr>
          <a:lstStyle/>
          <a:p>
            <a:pPr algn="dist"/>
            <a:r>
              <a:rPr lang="zh-CN" altLang="en-US" sz="20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你我同心</a:t>
            </a:r>
            <a:r>
              <a:rPr lang="en-US" altLang="zh-CN" sz="20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·</a:t>
            </a:r>
            <a:r>
              <a:rPr lang="zh-CN" altLang="en-US" sz="20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健康同行</a:t>
            </a:r>
          </a:p>
        </p:txBody>
      </p:sp>
      <p:pic>
        <p:nvPicPr>
          <p:cNvPr id="25" name="图片 24" descr="穿着西装笔挺的男子手里拿着手机&#10;&#10;描述已自动生成">
            <a:extLst>
              <a:ext uri="{FF2B5EF4-FFF2-40B4-BE49-F238E27FC236}">
                <a16:creationId xmlns:a16="http://schemas.microsoft.com/office/drawing/2014/main" id="{A0A042FD-64C4-4143-80D3-8271BDBA3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0"/>
            <a:ext cx="10287000" cy="6858000"/>
          </a:xfrm>
          <a:custGeom>
            <a:avLst/>
            <a:gdLst>
              <a:gd name="connsiteX0" fmla="*/ 6238631 w 10287000"/>
              <a:gd name="connsiteY0" fmla="*/ 0 h 6858000"/>
              <a:gd name="connsiteX1" fmla="*/ 10287000 w 10287000"/>
              <a:gd name="connsiteY1" fmla="*/ 0 h 6858000"/>
              <a:gd name="connsiteX2" fmla="*/ 10287000 w 10287000"/>
              <a:gd name="connsiteY2" fmla="*/ 6858000 h 6858000"/>
              <a:gd name="connsiteX3" fmla="*/ 503599 w 10287000"/>
              <a:gd name="connsiteY3" fmla="*/ 6858000 h 6858000"/>
              <a:gd name="connsiteX4" fmla="*/ 656897 w 10287000"/>
              <a:gd name="connsiteY4" fmla="*/ 6800805 h 6858000"/>
              <a:gd name="connsiteX5" fmla="*/ 2575312 w 10287000"/>
              <a:gd name="connsiteY5" fmla="*/ 6307180 h 6858000"/>
              <a:gd name="connsiteX6" fmla="*/ 1927882 w 10287000"/>
              <a:gd name="connsiteY6" fmla="*/ 5832353 h 6858000"/>
              <a:gd name="connsiteX7" fmla="*/ 0 w 10287000"/>
              <a:gd name="connsiteY7" fmla="*/ 6311232 h 6858000"/>
              <a:gd name="connsiteX8" fmla="*/ 0 w 10287000"/>
              <a:gd name="connsiteY8" fmla="*/ 52010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7000" h="6858000">
                <a:moveTo>
                  <a:pt x="6238631" y="0"/>
                </a:moveTo>
                <a:lnTo>
                  <a:pt x="10287000" y="0"/>
                </a:lnTo>
                <a:lnTo>
                  <a:pt x="10287000" y="6858000"/>
                </a:lnTo>
                <a:lnTo>
                  <a:pt x="503599" y="6858000"/>
                </a:lnTo>
                <a:lnTo>
                  <a:pt x="656897" y="6800805"/>
                </a:lnTo>
                <a:cubicBezTo>
                  <a:pt x="1192196" y="6605397"/>
                  <a:pt x="1782476" y="6417224"/>
                  <a:pt x="2575312" y="6307180"/>
                </a:cubicBezTo>
                <a:lnTo>
                  <a:pt x="1927882" y="5832353"/>
                </a:lnTo>
                <a:lnTo>
                  <a:pt x="0" y="6311232"/>
                </a:lnTo>
                <a:lnTo>
                  <a:pt x="0" y="5201097"/>
                </a:lnTo>
                <a:close/>
              </a:path>
            </a:pathLst>
          </a:cu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637B6CC5-AA8C-4812-B794-59097CE8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823128"/>
            <a:ext cx="1541780" cy="2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1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C2BF83-46A8-4510-A0AD-3559D265C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02.</a:t>
            </a:r>
            <a:r>
              <a:rPr lang="zh-CN" altLang="en-US" dirty="0"/>
              <a:t>研究进展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F3E4B6-5495-4C8C-8E05-AF8944EDA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Research Progress</a:t>
            </a:r>
            <a:endParaRPr lang="zh-CN" altLang="en-US" sz="1100" dirty="0">
              <a:latin typeface="+mn-ea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D2281C5A-EF97-449B-A5EF-0DAF95D614CD}"/>
              </a:ext>
            </a:extLst>
          </p:cNvPr>
          <p:cNvSpPr/>
          <p:nvPr/>
        </p:nvSpPr>
        <p:spPr>
          <a:xfrm>
            <a:off x="673102" y="1704233"/>
            <a:ext cx="3488772" cy="4353667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7645E5A-BFE5-43E6-9935-CA1B078F2709}"/>
              </a:ext>
            </a:extLst>
          </p:cNvPr>
          <p:cNvSpPr/>
          <p:nvPr/>
        </p:nvSpPr>
        <p:spPr>
          <a:xfrm>
            <a:off x="1247937" y="395919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研究进展情况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5BC2552-0773-469A-BA5B-91357789875D}"/>
              </a:ext>
            </a:extLst>
          </p:cNvPr>
          <p:cNvSpPr/>
          <p:nvPr/>
        </p:nvSpPr>
        <p:spPr>
          <a:xfrm>
            <a:off x="890699" y="4507846"/>
            <a:ext cx="3053579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pic>
        <p:nvPicPr>
          <p:cNvPr id="10" name="图片 9" descr="桌子上放了不同类型的饮料&#10;&#10;低可信度描述已自动生成">
            <a:extLst>
              <a:ext uri="{FF2B5EF4-FFF2-40B4-BE49-F238E27FC236}">
                <a16:creationId xmlns:a16="http://schemas.microsoft.com/office/drawing/2014/main" id="{4DD41791-C7A6-41A1-B7BB-05B06DF8D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3" y="1780578"/>
            <a:ext cx="3330330" cy="1998198"/>
          </a:xfrm>
          <a:prstGeom prst="rect">
            <a:avLst/>
          </a:prstGeom>
        </p:spPr>
      </p:pic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87908D03-6AE6-4044-B08C-240376EB2773}"/>
              </a:ext>
            </a:extLst>
          </p:cNvPr>
          <p:cNvSpPr/>
          <p:nvPr/>
        </p:nvSpPr>
        <p:spPr>
          <a:xfrm>
            <a:off x="4354478" y="1704233"/>
            <a:ext cx="3488772" cy="4353667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3FF56E9-EFE8-451F-B5C1-04292D7C875F}"/>
              </a:ext>
            </a:extLst>
          </p:cNvPr>
          <p:cNvSpPr/>
          <p:nvPr/>
        </p:nvSpPr>
        <p:spPr>
          <a:xfrm>
            <a:off x="4929313" y="395919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研究进展情况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C76F521-031B-4919-AEBB-D05466618CF9}"/>
              </a:ext>
            </a:extLst>
          </p:cNvPr>
          <p:cNvSpPr/>
          <p:nvPr/>
        </p:nvSpPr>
        <p:spPr>
          <a:xfrm>
            <a:off x="4572075" y="4507846"/>
            <a:ext cx="3053579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pic>
        <p:nvPicPr>
          <p:cNvPr id="8" name="图片 7" descr="手里拿着电子设备&#10;&#10;描述已自动生成">
            <a:extLst>
              <a:ext uri="{FF2B5EF4-FFF2-40B4-BE49-F238E27FC236}">
                <a16:creationId xmlns:a16="http://schemas.microsoft.com/office/drawing/2014/main" id="{80D79204-A402-40A8-8B4E-2C5A71A1A4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99" y="1780578"/>
            <a:ext cx="3330330" cy="1998198"/>
          </a:xfrm>
          <a:prstGeom prst="rect">
            <a:avLst/>
          </a:prstGeom>
        </p:spPr>
      </p:pic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14D7E9C3-38D9-447E-AC34-FEDE79201851}"/>
              </a:ext>
            </a:extLst>
          </p:cNvPr>
          <p:cNvSpPr/>
          <p:nvPr/>
        </p:nvSpPr>
        <p:spPr>
          <a:xfrm>
            <a:off x="8035855" y="1704233"/>
            <a:ext cx="3488772" cy="4353667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E40CAD0-9AF9-4243-AA46-7C403EEC2BC2}"/>
              </a:ext>
            </a:extLst>
          </p:cNvPr>
          <p:cNvSpPr/>
          <p:nvPr/>
        </p:nvSpPr>
        <p:spPr>
          <a:xfrm>
            <a:off x="8610690" y="395919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研究进展情况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E855DDF-5877-46F9-8A63-B3B806BF9A59}"/>
              </a:ext>
            </a:extLst>
          </p:cNvPr>
          <p:cNvSpPr/>
          <p:nvPr/>
        </p:nvSpPr>
        <p:spPr>
          <a:xfrm>
            <a:off x="8253452" y="4507846"/>
            <a:ext cx="3053579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pic>
        <p:nvPicPr>
          <p:cNvPr id="6" name="图片 5" descr="穿白色衣服的人&#10;&#10;中度可信度描述已自动生成">
            <a:extLst>
              <a:ext uri="{FF2B5EF4-FFF2-40B4-BE49-F238E27FC236}">
                <a16:creationId xmlns:a16="http://schemas.microsoft.com/office/drawing/2014/main" id="{7CC1C757-B487-4857-AAD2-915F9DC88EE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76" y="1780578"/>
            <a:ext cx="3330330" cy="199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2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C2BF83-46A8-4510-A0AD-3559D265C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02.</a:t>
            </a:r>
            <a:r>
              <a:rPr lang="zh-CN" altLang="en-US" dirty="0"/>
              <a:t>研究进展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F3E4B6-5495-4C8C-8E05-AF8944EDA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Research Progress</a:t>
            </a:r>
            <a:endParaRPr lang="zh-CN" altLang="en-US" sz="1100" dirty="0">
              <a:latin typeface="+mn-ea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3E502AB-79CE-42EB-BBEF-AA93D1D0D8DA}"/>
              </a:ext>
            </a:extLst>
          </p:cNvPr>
          <p:cNvSpPr/>
          <p:nvPr/>
        </p:nvSpPr>
        <p:spPr>
          <a:xfrm>
            <a:off x="6666387" y="995190"/>
            <a:ext cx="1302452" cy="13024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58DC2D1-14E3-42E3-8B83-094A3102BCF1}"/>
              </a:ext>
            </a:extLst>
          </p:cNvPr>
          <p:cNvSpPr/>
          <p:nvPr/>
        </p:nvSpPr>
        <p:spPr>
          <a:xfrm>
            <a:off x="3473153" y="3687656"/>
            <a:ext cx="1839558" cy="18395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9524A0F-B06E-4A7B-ACEA-EC34A7D1D853}"/>
              </a:ext>
            </a:extLst>
          </p:cNvPr>
          <p:cNvSpPr/>
          <p:nvPr/>
        </p:nvSpPr>
        <p:spPr>
          <a:xfrm>
            <a:off x="3931920" y="1364483"/>
            <a:ext cx="3921760" cy="392176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7" name="íṥḷïḑè">
            <a:extLst>
              <a:ext uri="{FF2B5EF4-FFF2-40B4-BE49-F238E27FC236}">
                <a16:creationId xmlns:a16="http://schemas.microsoft.com/office/drawing/2014/main" id="{9F2EF779-E384-4B51-B04D-43F50754D8EC}"/>
              </a:ext>
            </a:extLst>
          </p:cNvPr>
          <p:cNvSpPr/>
          <p:nvPr/>
        </p:nvSpPr>
        <p:spPr bwMode="auto">
          <a:xfrm>
            <a:off x="4419177" y="2846379"/>
            <a:ext cx="1568888" cy="2159732"/>
          </a:xfrm>
          <a:custGeom>
            <a:avLst/>
            <a:gdLst>
              <a:gd name="T0" fmla="*/ 0 w 1094"/>
              <a:gd name="T1" fmla="*/ 465 h 1506"/>
              <a:gd name="T2" fmla="*/ 28 w 1094"/>
              <a:gd name="T3" fmla="*/ 693 h 1506"/>
              <a:gd name="T4" fmla="*/ 109 w 1094"/>
              <a:gd name="T5" fmla="*/ 874 h 1506"/>
              <a:gd name="T6" fmla="*/ 219 w 1094"/>
              <a:gd name="T7" fmla="*/ 1035 h 1506"/>
              <a:gd name="T8" fmla="*/ 260 w 1094"/>
              <a:gd name="T9" fmla="*/ 1090 h 1506"/>
              <a:gd name="T10" fmla="*/ 272 w 1094"/>
              <a:gd name="T11" fmla="*/ 1115 h 1506"/>
              <a:gd name="T12" fmla="*/ 257 w 1094"/>
              <a:gd name="T13" fmla="*/ 1122 h 1506"/>
              <a:gd name="T14" fmla="*/ 231 w 1094"/>
              <a:gd name="T15" fmla="*/ 1119 h 1506"/>
              <a:gd name="T16" fmla="*/ 201 w 1094"/>
              <a:gd name="T17" fmla="*/ 1148 h 1506"/>
              <a:gd name="T18" fmla="*/ 189 w 1094"/>
              <a:gd name="T19" fmla="*/ 1204 h 1506"/>
              <a:gd name="T20" fmla="*/ 183 w 1094"/>
              <a:gd name="T21" fmla="*/ 1229 h 1506"/>
              <a:gd name="T22" fmla="*/ 182 w 1094"/>
              <a:gd name="T23" fmla="*/ 1245 h 1506"/>
              <a:gd name="T24" fmla="*/ 395 w 1094"/>
              <a:gd name="T25" fmla="*/ 1277 h 1506"/>
              <a:gd name="T26" fmla="*/ 662 w 1094"/>
              <a:gd name="T27" fmla="*/ 1356 h 1506"/>
              <a:gd name="T28" fmla="*/ 796 w 1094"/>
              <a:gd name="T29" fmla="*/ 1422 h 1506"/>
              <a:gd name="T30" fmla="*/ 885 w 1094"/>
              <a:gd name="T31" fmla="*/ 1486 h 1506"/>
              <a:gd name="T32" fmla="*/ 930 w 1094"/>
              <a:gd name="T33" fmla="*/ 1472 h 1506"/>
              <a:gd name="T34" fmla="*/ 902 w 1094"/>
              <a:gd name="T35" fmla="*/ 1416 h 1506"/>
              <a:gd name="T36" fmla="*/ 856 w 1094"/>
              <a:gd name="T37" fmla="*/ 1357 h 1506"/>
              <a:gd name="T38" fmla="*/ 792 w 1094"/>
              <a:gd name="T39" fmla="*/ 1292 h 1506"/>
              <a:gd name="T40" fmla="*/ 758 w 1094"/>
              <a:gd name="T41" fmla="*/ 1238 h 1506"/>
              <a:gd name="T42" fmla="*/ 764 w 1094"/>
              <a:gd name="T43" fmla="*/ 1184 h 1506"/>
              <a:gd name="T44" fmla="*/ 826 w 1094"/>
              <a:gd name="T45" fmla="*/ 1172 h 1506"/>
              <a:gd name="T46" fmla="*/ 933 w 1094"/>
              <a:gd name="T47" fmla="*/ 1178 h 1506"/>
              <a:gd name="T48" fmla="*/ 988 w 1094"/>
              <a:gd name="T49" fmla="*/ 1142 h 1506"/>
              <a:gd name="T50" fmla="*/ 1000 w 1094"/>
              <a:gd name="T51" fmla="*/ 1123 h 1506"/>
              <a:gd name="T52" fmla="*/ 995 w 1094"/>
              <a:gd name="T53" fmla="*/ 1083 h 1506"/>
              <a:gd name="T54" fmla="*/ 977 w 1094"/>
              <a:gd name="T55" fmla="*/ 1026 h 1506"/>
              <a:gd name="T56" fmla="*/ 1003 w 1094"/>
              <a:gd name="T57" fmla="*/ 991 h 1506"/>
              <a:gd name="T58" fmla="*/ 1024 w 1094"/>
              <a:gd name="T59" fmla="*/ 973 h 1506"/>
              <a:gd name="T60" fmla="*/ 1016 w 1094"/>
              <a:gd name="T61" fmla="*/ 951 h 1506"/>
              <a:gd name="T62" fmla="*/ 1001 w 1094"/>
              <a:gd name="T63" fmla="*/ 935 h 1506"/>
              <a:gd name="T64" fmla="*/ 1006 w 1094"/>
              <a:gd name="T65" fmla="*/ 921 h 1506"/>
              <a:gd name="T66" fmla="*/ 1033 w 1094"/>
              <a:gd name="T67" fmla="*/ 900 h 1506"/>
              <a:gd name="T68" fmla="*/ 1025 w 1094"/>
              <a:gd name="T69" fmla="*/ 870 h 1506"/>
              <a:gd name="T70" fmla="*/ 1008 w 1094"/>
              <a:gd name="T71" fmla="*/ 846 h 1506"/>
              <a:gd name="T72" fmla="*/ 1033 w 1094"/>
              <a:gd name="T73" fmla="*/ 825 h 1506"/>
              <a:gd name="T74" fmla="*/ 1078 w 1094"/>
              <a:gd name="T75" fmla="*/ 814 h 1506"/>
              <a:gd name="T76" fmla="*/ 1081 w 1094"/>
              <a:gd name="T77" fmla="*/ 762 h 1506"/>
              <a:gd name="T78" fmla="*/ 1026 w 1094"/>
              <a:gd name="T79" fmla="*/ 675 h 1506"/>
              <a:gd name="T80" fmla="*/ 976 w 1094"/>
              <a:gd name="T81" fmla="*/ 609 h 1506"/>
              <a:gd name="T82" fmla="*/ 995 w 1094"/>
              <a:gd name="T83" fmla="*/ 593 h 1506"/>
              <a:gd name="T84" fmla="*/ 1008 w 1094"/>
              <a:gd name="T85" fmla="*/ 572 h 1506"/>
              <a:gd name="T86" fmla="*/ 1002 w 1094"/>
              <a:gd name="T87" fmla="*/ 555 h 1506"/>
              <a:gd name="T88" fmla="*/ 996 w 1094"/>
              <a:gd name="T89" fmla="*/ 525 h 1506"/>
              <a:gd name="T90" fmla="*/ 1000 w 1094"/>
              <a:gd name="T91" fmla="*/ 458 h 1506"/>
              <a:gd name="T92" fmla="*/ 1016 w 1094"/>
              <a:gd name="T93" fmla="*/ 399 h 1506"/>
              <a:gd name="T94" fmla="*/ 1044 w 1094"/>
              <a:gd name="T95" fmla="*/ 354 h 1506"/>
              <a:gd name="T96" fmla="*/ 1040 w 1094"/>
              <a:gd name="T97" fmla="*/ 278 h 1506"/>
              <a:gd name="T98" fmla="*/ 945 w 1094"/>
              <a:gd name="T99" fmla="*/ 164 h 1506"/>
              <a:gd name="T100" fmla="*/ 815 w 1094"/>
              <a:gd name="T101" fmla="*/ 81 h 1506"/>
              <a:gd name="T102" fmla="*/ 654 w 1094"/>
              <a:gd name="T103" fmla="*/ 26 h 1506"/>
              <a:gd name="T104" fmla="*/ 521 w 1094"/>
              <a:gd name="T105" fmla="*/ 3 h 1506"/>
              <a:gd name="T106" fmla="*/ 501 w 1094"/>
              <a:gd name="T107" fmla="*/ 1 h 1506"/>
              <a:gd name="T108" fmla="*/ 434 w 1094"/>
              <a:gd name="T109" fmla="*/ 3 h 1506"/>
              <a:gd name="T110" fmla="*/ 243 w 1094"/>
              <a:gd name="T111" fmla="*/ 62 h 1506"/>
              <a:gd name="T112" fmla="*/ 103 w 1094"/>
              <a:gd name="T113" fmla="*/ 167 h 1506"/>
              <a:gd name="T114" fmla="*/ 51 w 1094"/>
              <a:gd name="T115" fmla="*/ 240 h 1506"/>
              <a:gd name="T116" fmla="*/ 27 w 1094"/>
              <a:gd name="T117" fmla="*/ 301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94" h="1506">
                <a:moveTo>
                  <a:pt x="27" y="301"/>
                </a:moveTo>
                <a:lnTo>
                  <a:pt x="12" y="353"/>
                </a:lnTo>
                <a:lnTo>
                  <a:pt x="2" y="408"/>
                </a:lnTo>
                <a:lnTo>
                  <a:pt x="0" y="465"/>
                </a:lnTo>
                <a:lnTo>
                  <a:pt x="1" y="524"/>
                </a:lnTo>
                <a:lnTo>
                  <a:pt x="7" y="581"/>
                </a:lnTo>
                <a:lnTo>
                  <a:pt x="16" y="639"/>
                </a:lnTo>
                <a:lnTo>
                  <a:pt x="28" y="693"/>
                </a:lnTo>
                <a:lnTo>
                  <a:pt x="43" y="747"/>
                </a:lnTo>
                <a:lnTo>
                  <a:pt x="64" y="789"/>
                </a:lnTo>
                <a:lnTo>
                  <a:pt x="86" y="832"/>
                </a:lnTo>
                <a:lnTo>
                  <a:pt x="109" y="874"/>
                </a:lnTo>
                <a:lnTo>
                  <a:pt x="133" y="916"/>
                </a:lnTo>
                <a:lnTo>
                  <a:pt x="160" y="957"/>
                </a:lnTo>
                <a:lnTo>
                  <a:pt x="188" y="997"/>
                </a:lnTo>
                <a:lnTo>
                  <a:pt x="219" y="1035"/>
                </a:lnTo>
                <a:lnTo>
                  <a:pt x="252" y="1073"/>
                </a:lnTo>
                <a:lnTo>
                  <a:pt x="255" y="1079"/>
                </a:lnTo>
                <a:lnTo>
                  <a:pt x="258" y="1084"/>
                </a:lnTo>
                <a:lnTo>
                  <a:pt x="260" y="1090"/>
                </a:lnTo>
                <a:lnTo>
                  <a:pt x="264" y="1097"/>
                </a:lnTo>
                <a:lnTo>
                  <a:pt x="267" y="1103"/>
                </a:lnTo>
                <a:lnTo>
                  <a:pt x="270" y="1109"/>
                </a:lnTo>
                <a:lnTo>
                  <a:pt x="272" y="1115"/>
                </a:lnTo>
                <a:lnTo>
                  <a:pt x="275" y="1122"/>
                </a:lnTo>
                <a:lnTo>
                  <a:pt x="269" y="1121"/>
                </a:lnTo>
                <a:lnTo>
                  <a:pt x="263" y="1122"/>
                </a:lnTo>
                <a:lnTo>
                  <a:pt x="257" y="1122"/>
                </a:lnTo>
                <a:lnTo>
                  <a:pt x="250" y="1122"/>
                </a:lnTo>
                <a:lnTo>
                  <a:pt x="244" y="1121"/>
                </a:lnTo>
                <a:lnTo>
                  <a:pt x="238" y="1121"/>
                </a:lnTo>
                <a:lnTo>
                  <a:pt x="231" y="1119"/>
                </a:lnTo>
                <a:lnTo>
                  <a:pt x="226" y="1118"/>
                </a:lnTo>
                <a:lnTo>
                  <a:pt x="214" y="1126"/>
                </a:lnTo>
                <a:lnTo>
                  <a:pt x="206" y="1136"/>
                </a:lnTo>
                <a:lnTo>
                  <a:pt x="201" y="1148"/>
                </a:lnTo>
                <a:lnTo>
                  <a:pt x="196" y="1163"/>
                </a:lnTo>
                <a:lnTo>
                  <a:pt x="194" y="1176"/>
                </a:lnTo>
                <a:lnTo>
                  <a:pt x="192" y="1191"/>
                </a:lnTo>
                <a:lnTo>
                  <a:pt x="189" y="1204"/>
                </a:lnTo>
                <a:lnTo>
                  <a:pt x="184" y="1217"/>
                </a:lnTo>
                <a:lnTo>
                  <a:pt x="185" y="1221"/>
                </a:lnTo>
                <a:lnTo>
                  <a:pt x="184" y="1225"/>
                </a:lnTo>
                <a:lnTo>
                  <a:pt x="183" y="1229"/>
                </a:lnTo>
                <a:lnTo>
                  <a:pt x="181" y="1234"/>
                </a:lnTo>
                <a:lnTo>
                  <a:pt x="181" y="1237"/>
                </a:lnTo>
                <a:lnTo>
                  <a:pt x="181" y="1242"/>
                </a:lnTo>
                <a:lnTo>
                  <a:pt x="182" y="1245"/>
                </a:lnTo>
                <a:lnTo>
                  <a:pt x="184" y="1249"/>
                </a:lnTo>
                <a:lnTo>
                  <a:pt x="255" y="1256"/>
                </a:lnTo>
                <a:lnTo>
                  <a:pt x="326" y="1266"/>
                </a:lnTo>
                <a:lnTo>
                  <a:pt x="395" y="1277"/>
                </a:lnTo>
                <a:lnTo>
                  <a:pt x="464" y="1292"/>
                </a:lnTo>
                <a:lnTo>
                  <a:pt x="531" y="1310"/>
                </a:lnTo>
                <a:lnTo>
                  <a:pt x="598" y="1331"/>
                </a:lnTo>
                <a:lnTo>
                  <a:pt x="662" y="1356"/>
                </a:lnTo>
                <a:lnTo>
                  <a:pt x="726" y="1384"/>
                </a:lnTo>
                <a:lnTo>
                  <a:pt x="750" y="1396"/>
                </a:lnTo>
                <a:lnTo>
                  <a:pt x="773" y="1409"/>
                </a:lnTo>
                <a:lnTo>
                  <a:pt x="796" y="1422"/>
                </a:lnTo>
                <a:lnTo>
                  <a:pt x="819" y="1436"/>
                </a:lnTo>
                <a:lnTo>
                  <a:pt x="841" y="1451"/>
                </a:lnTo>
                <a:lnTo>
                  <a:pt x="863" y="1469"/>
                </a:lnTo>
                <a:lnTo>
                  <a:pt x="885" y="1486"/>
                </a:lnTo>
                <a:lnTo>
                  <a:pt x="905" y="1506"/>
                </a:lnTo>
                <a:lnTo>
                  <a:pt x="932" y="1504"/>
                </a:lnTo>
                <a:lnTo>
                  <a:pt x="932" y="1487"/>
                </a:lnTo>
                <a:lnTo>
                  <a:pt x="930" y="1472"/>
                </a:lnTo>
                <a:lnTo>
                  <a:pt x="925" y="1457"/>
                </a:lnTo>
                <a:lnTo>
                  <a:pt x="918" y="1443"/>
                </a:lnTo>
                <a:lnTo>
                  <a:pt x="910" y="1430"/>
                </a:lnTo>
                <a:lnTo>
                  <a:pt x="902" y="1416"/>
                </a:lnTo>
                <a:lnTo>
                  <a:pt x="894" y="1404"/>
                </a:lnTo>
                <a:lnTo>
                  <a:pt x="885" y="1391"/>
                </a:lnTo>
                <a:lnTo>
                  <a:pt x="871" y="1374"/>
                </a:lnTo>
                <a:lnTo>
                  <a:pt x="856" y="1357"/>
                </a:lnTo>
                <a:lnTo>
                  <a:pt x="841" y="1340"/>
                </a:lnTo>
                <a:lnTo>
                  <a:pt x="826" y="1324"/>
                </a:lnTo>
                <a:lnTo>
                  <a:pt x="809" y="1307"/>
                </a:lnTo>
                <a:lnTo>
                  <a:pt x="792" y="1292"/>
                </a:lnTo>
                <a:lnTo>
                  <a:pt x="776" y="1278"/>
                </a:lnTo>
                <a:lnTo>
                  <a:pt x="757" y="1265"/>
                </a:lnTo>
                <a:lnTo>
                  <a:pt x="757" y="1252"/>
                </a:lnTo>
                <a:lnTo>
                  <a:pt x="758" y="1238"/>
                </a:lnTo>
                <a:lnTo>
                  <a:pt x="759" y="1224"/>
                </a:lnTo>
                <a:lnTo>
                  <a:pt x="760" y="1211"/>
                </a:lnTo>
                <a:lnTo>
                  <a:pt x="762" y="1198"/>
                </a:lnTo>
                <a:lnTo>
                  <a:pt x="764" y="1184"/>
                </a:lnTo>
                <a:lnTo>
                  <a:pt x="768" y="1172"/>
                </a:lnTo>
                <a:lnTo>
                  <a:pt x="773" y="1160"/>
                </a:lnTo>
                <a:lnTo>
                  <a:pt x="798" y="1165"/>
                </a:lnTo>
                <a:lnTo>
                  <a:pt x="826" y="1172"/>
                </a:lnTo>
                <a:lnTo>
                  <a:pt x="852" y="1178"/>
                </a:lnTo>
                <a:lnTo>
                  <a:pt x="880" y="1182"/>
                </a:lnTo>
                <a:lnTo>
                  <a:pt x="906" y="1182"/>
                </a:lnTo>
                <a:lnTo>
                  <a:pt x="933" y="1178"/>
                </a:lnTo>
                <a:lnTo>
                  <a:pt x="958" y="1168"/>
                </a:lnTo>
                <a:lnTo>
                  <a:pt x="980" y="1152"/>
                </a:lnTo>
                <a:lnTo>
                  <a:pt x="985" y="1147"/>
                </a:lnTo>
                <a:lnTo>
                  <a:pt x="988" y="1142"/>
                </a:lnTo>
                <a:lnTo>
                  <a:pt x="992" y="1137"/>
                </a:lnTo>
                <a:lnTo>
                  <a:pt x="995" y="1133"/>
                </a:lnTo>
                <a:lnTo>
                  <a:pt x="998" y="1128"/>
                </a:lnTo>
                <a:lnTo>
                  <a:pt x="1000" y="1123"/>
                </a:lnTo>
                <a:lnTo>
                  <a:pt x="1003" y="1118"/>
                </a:lnTo>
                <a:lnTo>
                  <a:pt x="1004" y="1112"/>
                </a:lnTo>
                <a:lnTo>
                  <a:pt x="1000" y="1097"/>
                </a:lnTo>
                <a:lnTo>
                  <a:pt x="995" y="1083"/>
                </a:lnTo>
                <a:lnTo>
                  <a:pt x="990" y="1069"/>
                </a:lnTo>
                <a:lnTo>
                  <a:pt x="982" y="1054"/>
                </a:lnTo>
                <a:lnTo>
                  <a:pt x="979" y="1040"/>
                </a:lnTo>
                <a:lnTo>
                  <a:pt x="977" y="1026"/>
                </a:lnTo>
                <a:lnTo>
                  <a:pt x="981" y="1013"/>
                </a:lnTo>
                <a:lnTo>
                  <a:pt x="990" y="1000"/>
                </a:lnTo>
                <a:lnTo>
                  <a:pt x="996" y="995"/>
                </a:lnTo>
                <a:lnTo>
                  <a:pt x="1003" y="991"/>
                </a:lnTo>
                <a:lnTo>
                  <a:pt x="1009" y="988"/>
                </a:lnTo>
                <a:lnTo>
                  <a:pt x="1015" y="984"/>
                </a:lnTo>
                <a:lnTo>
                  <a:pt x="1020" y="979"/>
                </a:lnTo>
                <a:lnTo>
                  <a:pt x="1024" y="973"/>
                </a:lnTo>
                <a:lnTo>
                  <a:pt x="1025" y="966"/>
                </a:lnTo>
                <a:lnTo>
                  <a:pt x="1025" y="959"/>
                </a:lnTo>
                <a:lnTo>
                  <a:pt x="1020" y="955"/>
                </a:lnTo>
                <a:lnTo>
                  <a:pt x="1016" y="951"/>
                </a:lnTo>
                <a:lnTo>
                  <a:pt x="1013" y="946"/>
                </a:lnTo>
                <a:lnTo>
                  <a:pt x="1010" y="943"/>
                </a:lnTo>
                <a:lnTo>
                  <a:pt x="1006" y="938"/>
                </a:lnTo>
                <a:lnTo>
                  <a:pt x="1001" y="935"/>
                </a:lnTo>
                <a:lnTo>
                  <a:pt x="997" y="931"/>
                </a:lnTo>
                <a:lnTo>
                  <a:pt x="992" y="929"/>
                </a:lnTo>
                <a:lnTo>
                  <a:pt x="1000" y="925"/>
                </a:lnTo>
                <a:lnTo>
                  <a:pt x="1006" y="921"/>
                </a:lnTo>
                <a:lnTo>
                  <a:pt x="1015" y="916"/>
                </a:lnTo>
                <a:lnTo>
                  <a:pt x="1022" y="911"/>
                </a:lnTo>
                <a:lnTo>
                  <a:pt x="1029" y="906"/>
                </a:lnTo>
                <a:lnTo>
                  <a:pt x="1033" y="900"/>
                </a:lnTo>
                <a:lnTo>
                  <a:pt x="1034" y="891"/>
                </a:lnTo>
                <a:lnTo>
                  <a:pt x="1033" y="883"/>
                </a:lnTo>
                <a:lnTo>
                  <a:pt x="1029" y="876"/>
                </a:lnTo>
                <a:lnTo>
                  <a:pt x="1025" y="870"/>
                </a:lnTo>
                <a:lnTo>
                  <a:pt x="1020" y="864"/>
                </a:lnTo>
                <a:lnTo>
                  <a:pt x="1015" y="858"/>
                </a:lnTo>
                <a:lnTo>
                  <a:pt x="1011" y="852"/>
                </a:lnTo>
                <a:lnTo>
                  <a:pt x="1008" y="846"/>
                </a:lnTo>
                <a:lnTo>
                  <a:pt x="1008" y="838"/>
                </a:lnTo>
                <a:lnTo>
                  <a:pt x="1010" y="831"/>
                </a:lnTo>
                <a:lnTo>
                  <a:pt x="1022" y="827"/>
                </a:lnTo>
                <a:lnTo>
                  <a:pt x="1033" y="825"/>
                </a:lnTo>
                <a:lnTo>
                  <a:pt x="1044" y="823"/>
                </a:lnTo>
                <a:lnTo>
                  <a:pt x="1056" y="822"/>
                </a:lnTo>
                <a:lnTo>
                  <a:pt x="1068" y="818"/>
                </a:lnTo>
                <a:lnTo>
                  <a:pt x="1078" y="814"/>
                </a:lnTo>
                <a:lnTo>
                  <a:pt x="1086" y="807"/>
                </a:lnTo>
                <a:lnTo>
                  <a:pt x="1094" y="799"/>
                </a:lnTo>
                <a:lnTo>
                  <a:pt x="1094" y="784"/>
                </a:lnTo>
                <a:lnTo>
                  <a:pt x="1081" y="762"/>
                </a:lnTo>
                <a:lnTo>
                  <a:pt x="1069" y="740"/>
                </a:lnTo>
                <a:lnTo>
                  <a:pt x="1055" y="718"/>
                </a:lnTo>
                <a:lnTo>
                  <a:pt x="1041" y="697"/>
                </a:lnTo>
                <a:lnTo>
                  <a:pt x="1026" y="675"/>
                </a:lnTo>
                <a:lnTo>
                  <a:pt x="1010" y="655"/>
                </a:lnTo>
                <a:lnTo>
                  <a:pt x="992" y="634"/>
                </a:lnTo>
                <a:lnTo>
                  <a:pt x="974" y="616"/>
                </a:lnTo>
                <a:lnTo>
                  <a:pt x="976" y="609"/>
                </a:lnTo>
                <a:lnTo>
                  <a:pt x="980" y="605"/>
                </a:lnTo>
                <a:lnTo>
                  <a:pt x="985" y="600"/>
                </a:lnTo>
                <a:lnTo>
                  <a:pt x="990" y="597"/>
                </a:lnTo>
                <a:lnTo>
                  <a:pt x="995" y="593"/>
                </a:lnTo>
                <a:lnTo>
                  <a:pt x="1000" y="589"/>
                </a:lnTo>
                <a:lnTo>
                  <a:pt x="1005" y="583"/>
                </a:lnTo>
                <a:lnTo>
                  <a:pt x="1007" y="577"/>
                </a:lnTo>
                <a:lnTo>
                  <a:pt x="1008" y="572"/>
                </a:lnTo>
                <a:lnTo>
                  <a:pt x="1008" y="568"/>
                </a:lnTo>
                <a:lnTo>
                  <a:pt x="1006" y="564"/>
                </a:lnTo>
                <a:lnTo>
                  <a:pt x="1004" y="560"/>
                </a:lnTo>
                <a:lnTo>
                  <a:pt x="1002" y="555"/>
                </a:lnTo>
                <a:lnTo>
                  <a:pt x="999" y="551"/>
                </a:lnTo>
                <a:lnTo>
                  <a:pt x="997" y="547"/>
                </a:lnTo>
                <a:lnTo>
                  <a:pt x="996" y="542"/>
                </a:lnTo>
                <a:lnTo>
                  <a:pt x="996" y="525"/>
                </a:lnTo>
                <a:lnTo>
                  <a:pt x="996" y="509"/>
                </a:lnTo>
                <a:lnTo>
                  <a:pt x="997" y="491"/>
                </a:lnTo>
                <a:lnTo>
                  <a:pt x="998" y="475"/>
                </a:lnTo>
                <a:lnTo>
                  <a:pt x="1000" y="458"/>
                </a:lnTo>
                <a:lnTo>
                  <a:pt x="1000" y="441"/>
                </a:lnTo>
                <a:lnTo>
                  <a:pt x="1003" y="424"/>
                </a:lnTo>
                <a:lnTo>
                  <a:pt x="1005" y="408"/>
                </a:lnTo>
                <a:lnTo>
                  <a:pt x="1016" y="399"/>
                </a:lnTo>
                <a:lnTo>
                  <a:pt x="1026" y="389"/>
                </a:lnTo>
                <a:lnTo>
                  <a:pt x="1034" y="377"/>
                </a:lnTo>
                <a:lnTo>
                  <a:pt x="1039" y="367"/>
                </a:lnTo>
                <a:lnTo>
                  <a:pt x="1044" y="354"/>
                </a:lnTo>
                <a:lnTo>
                  <a:pt x="1047" y="342"/>
                </a:lnTo>
                <a:lnTo>
                  <a:pt x="1049" y="328"/>
                </a:lnTo>
                <a:lnTo>
                  <a:pt x="1049" y="314"/>
                </a:lnTo>
                <a:lnTo>
                  <a:pt x="1040" y="278"/>
                </a:lnTo>
                <a:lnTo>
                  <a:pt x="1024" y="245"/>
                </a:lnTo>
                <a:lnTo>
                  <a:pt x="1001" y="216"/>
                </a:lnTo>
                <a:lnTo>
                  <a:pt x="974" y="189"/>
                </a:lnTo>
                <a:lnTo>
                  <a:pt x="945" y="164"/>
                </a:lnTo>
                <a:lnTo>
                  <a:pt x="914" y="140"/>
                </a:lnTo>
                <a:lnTo>
                  <a:pt x="883" y="119"/>
                </a:lnTo>
                <a:lnTo>
                  <a:pt x="853" y="98"/>
                </a:lnTo>
                <a:lnTo>
                  <a:pt x="815" y="81"/>
                </a:lnTo>
                <a:lnTo>
                  <a:pt x="775" y="66"/>
                </a:lnTo>
                <a:lnTo>
                  <a:pt x="736" y="51"/>
                </a:lnTo>
                <a:lnTo>
                  <a:pt x="695" y="37"/>
                </a:lnTo>
                <a:lnTo>
                  <a:pt x="654" y="26"/>
                </a:lnTo>
                <a:lnTo>
                  <a:pt x="612" y="16"/>
                </a:lnTo>
                <a:lnTo>
                  <a:pt x="569" y="9"/>
                </a:lnTo>
                <a:lnTo>
                  <a:pt x="526" y="5"/>
                </a:lnTo>
                <a:lnTo>
                  <a:pt x="521" y="3"/>
                </a:lnTo>
                <a:lnTo>
                  <a:pt x="516" y="2"/>
                </a:lnTo>
                <a:lnTo>
                  <a:pt x="511" y="1"/>
                </a:lnTo>
                <a:lnTo>
                  <a:pt x="506" y="1"/>
                </a:lnTo>
                <a:lnTo>
                  <a:pt x="501" y="1"/>
                </a:lnTo>
                <a:lnTo>
                  <a:pt x="497" y="1"/>
                </a:lnTo>
                <a:lnTo>
                  <a:pt x="492" y="0"/>
                </a:lnTo>
                <a:lnTo>
                  <a:pt x="487" y="0"/>
                </a:lnTo>
                <a:lnTo>
                  <a:pt x="434" y="3"/>
                </a:lnTo>
                <a:lnTo>
                  <a:pt x="384" y="11"/>
                </a:lnTo>
                <a:lnTo>
                  <a:pt x="335" y="23"/>
                </a:lnTo>
                <a:lnTo>
                  <a:pt x="288" y="41"/>
                </a:lnTo>
                <a:lnTo>
                  <a:pt x="243" y="62"/>
                </a:lnTo>
                <a:lnTo>
                  <a:pt x="199" y="88"/>
                </a:lnTo>
                <a:lnTo>
                  <a:pt x="158" y="117"/>
                </a:lnTo>
                <a:lnTo>
                  <a:pt x="118" y="150"/>
                </a:lnTo>
                <a:lnTo>
                  <a:pt x="103" y="167"/>
                </a:lnTo>
                <a:lnTo>
                  <a:pt x="88" y="184"/>
                </a:lnTo>
                <a:lnTo>
                  <a:pt x="75" y="203"/>
                </a:lnTo>
                <a:lnTo>
                  <a:pt x="62" y="221"/>
                </a:lnTo>
                <a:lnTo>
                  <a:pt x="51" y="240"/>
                </a:lnTo>
                <a:lnTo>
                  <a:pt x="41" y="260"/>
                </a:lnTo>
                <a:lnTo>
                  <a:pt x="32" y="280"/>
                </a:lnTo>
                <a:lnTo>
                  <a:pt x="27" y="301"/>
                </a:lnTo>
                <a:lnTo>
                  <a:pt x="27" y="3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8" name="îSḷïḑé">
            <a:extLst>
              <a:ext uri="{FF2B5EF4-FFF2-40B4-BE49-F238E27FC236}">
                <a16:creationId xmlns:a16="http://schemas.microsoft.com/office/drawing/2014/main" id="{16CAF59A-0A6C-44F5-9D54-CDA306976776}"/>
              </a:ext>
            </a:extLst>
          </p:cNvPr>
          <p:cNvSpPr/>
          <p:nvPr/>
        </p:nvSpPr>
        <p:spPr bwMode="auto">
          <a:xfrm>
            <a:off x="5203621" y="2857851"/>
            <a:ext cx="784444" cy="2151128"/>
          </a:xfrm>
          <a:custGeom>
            <a:avLst/>
            <a:gdLst>
              <a:gd name="T0" fmla="*/ 51 w 547"/>
              <a:gd name="T1" fmla="*/ 1325 h 1500"/>
              <a:gd name="T2" fmla="*/ 202 w 547"/>
              <a:gd name="T3" fmla="*/ 1389 h 1500"/>
              <a:gd name="T4" fmla="*/ 271 w 547"/>
              <a:gd name="T5" fmla="*/ 1430 h 1500"/>
              <a:gd name="T6" fmla="*/ 337 w 547"/>
              <a:gd name="T7" fmla="*/ 1480 h 1500"/>
              <a:gd name="T8" fmla="*/ 384 w 547"/>
              <a:gd name="T9" fmla="*/ 1480 h 1500"/>
              <a:gd name="T10" fmla="*/ 371 w 547"/>
              <a:gd name="T11" fmla="*/ 1437 h 1500"/>
              <a:gd name="T12" fmla="*/ 347 w 547"/>
              <a:gd name="T13" fmla="*/ 1397 h 1500"/>
              <a:gd name="T14" fmla="*/ 309 w 547"/>
              <a:gd name="T15" fmla="*/ 1351 h 1500"/>
              <a:gd name="T16" fmla="*/ 262 w 547"/>
              <a:gd name="T17" fmla="*/ 1301 h 1500"/>
              <a:gd name="T18" fmla="*/ 210 w 547"/>
              <a:gd name="T19" fmla="*/ 1259 h 1500"/>
              <a:gd name="T20" fmla="*/ 211 w 547"/>
              <a:gd name="T21" fmla="*/ 1218 h 1500"/>
              <a:gd name="T22" fmla="*/ 217 w 547"/>
              <a:gd name="T23" fmla="*/ 1178 h 1500"/>
              <a:gd name="T24" fmla="*/ 251 w 547"/>
              <a:gd name="T25" fmla="*/ 1159 h 1500"/>
              <a:gd name="T26" fmla="*/ 332 w 547"/>
              <a:gd name="T27" fmla="*/ 1175 h 1500"/>
              <a:gd name="T28" fmla="*/ 410 w 547"/>
              <a:gd name="T29" fmla="*/ 1161 h 1500"/>
              <a:gd name="T30" fmla="*/ 441 w 547"/>
              <a:gd name="T31" fmla="*/ 1135 h 1500"/>
              <a:gd name="T32" fmla="*/ 451 w 547"/>
              <a:gd name="T33" fmla="*/ 1121 h 1500"/>
              <a:gd name="T34" fmla="*/ 456 w 547"/>
              <a:gd name="T35" fmla="*/ 1106 h 1500"/>
              <a:gd name="T36" fmla="*/ 442 w 547"/>
              <a:gd name="T37" fmla="*/ 1061 h 1500"/>
              <a:gd name="T38" fmla="*/ 430 w 547"/>
              <a:gd name="T39" fmla="*/ 1020 h 1500"/>
              <a:gd name="T40" fmla="*/ 449 w 547"/>
              <a:gd name="T41" fmla="*/ 989 h 1500"/>
              <a:gd name="T42" fmla="*/ 468 w 547"/>
              <a:gd name="T43" fmla="*/ 977 h 1500"/>
              <a:gd name="T44" fmla="*/ 478 w 547"/>
              <a:gd name="T45" fmla="*/ 960 h 1500"/>
              <a:gd name="T46" fmla="*/ 469 w 547"/>
              <a:gd name="T47" fmla="*/ 944 h 1500"/>
              <a:gd name="T48" fmla="*/ 458 w 547"/>
              <a:gd name="T49" fmla="*/ 932 h 1500"/>
              <a:gd name="T50" fmla="*/ 445 w 547"/>
              <a:gd name="T51" fmla="*/ 923 h 1500"/>
              <a:gd name="T52" fmla="*/ 468 w 547"/>
              <a:gd name="T53" fmla="*/ 909 h 1500"/>
              <a:gd name="T54" fmla="*/ 486 w 547"/>
              <a:gd name="T55" fmla="*/ 893 h 1500"/>
              <a:gd name="T56" fmla="*/ 482 w 547"/>
              <a:gd name="T57" fmla="*/ 869 h 1500"/>
              <a:gd name="T58" fmla="*/ 468 w 547"/>
              <a:gd name="T59" fmla="*/ 852 h 1500"/>
              <a:gd name="T60" fmla="*/ 461 w 547"/>
              <a:gd name="T61" fmla="*/ 832 h 1500"/>
              <a:gd name="T62" fmla="*/ 486 w 547"/>
              <a:gd name="T63" fmla="*/ 819 h 1500"/>
              <a:gd name="T64" fmla="*/ 520 w 547"/>
              <a:gd name="T65" fmla="*/ 811 h 1500"/>
              <a:gd name="T66" fmla="*/ 547 w 547"/>
              <a:gd name="T67" fmla="*/ 793 h 1500"/>
              <a:gd name="T68" fmla="*/ 521 w 547"/>
              <a:gd name="T69" fmla="*/ 733 h 1500"/>
              <a:gd name="T70" fmla="*/ 478 w 547"/>
              <a:gd name="T71" fmla="*/ 669 h 1500"/>
              <a:gd name="T72" fmla="*/ 426 w 547"/>
              <a:gd name="T73" fmla="*/ 610 h 1500"/>
              <a:gd name="T74" fmla="*/ 438 w 547"/>
              <a:gd name="T75" fmla="*/ 594 h 1500"/>
              <a:gd name="T76" fmla="*/ 453 w 547"/>
              <a:gd name="T77" fmla="*/ 582 h 1500"/>
              <a:gd name="T78" fmla="*/ 461 w 547"/>
              <a:gd name="T79" fmla="*/ 566 h 1500"/>
              <a:gd name="T80" fmla="*/ 457 w 547"/>
              <a:gd name="T81" fmla="*/ 553 h 1500"/>
              <a:gd name="T82" fmla="*/ 450 w 547"/>
              <a:gd name="T83" fmla="*/ 540 h 1500"/>
              <a:gd name="T84" fmla="*/ 448 w 547"/>
              <a:gd name="T85" fmla="*/ 503 h 1500"/>
              <a:gd name="T86" fmla="*/ 452 w 547"/>
              <a:gd name="T87" fmla="*/ 451 h 1500"/>
              <a:gd name="T88" fmla="*/ 458 w 547"/>
              <a:gd name="T89" fmla="*/ 401 h 1500"/>
              <a:gd name="T90" fmla="*/ 487 w 547"/>
              <a:gd name="T91" fmla="*/ 371 h 1500"/>
              <a:gd name="T92" fmla="*/ 500 w 547"/>
              <a:gd name="T93" fmla="*/ 334 h 1500"/>
              <a:gd name="T94" fmla="*/ 492 w 547"/>
              <a:gd name="T95" fmla="*/ 272 h 1500"/>
              <a:gd name="T96" fmla="*/ 427 w 547"/>
              <a:gd name="T97" fmla="*/ 182 h 1500"/>
              <a:gd name="T98" fmla="*/ 335 w 547"/>
              <a:gd name="T99" fmla="*/ 112 h 1500"/>
              <a:gd name="T100" fmla="*/ 228 w 547"/>
              <a:gd name="T101" fmla="*/ 59 h 1500"/>
              <a:gd name="T102" fmla="*/ 106 w 547"/>
              <a:gd name="T103" fmla="*/ 19 h 1500"/>
              <a:gd name="T104" fmla="*/ 0 w 547"/>
              <a:gd name="T105" fmla="*/ 0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47" h="1500">
                <a:moveTo>
                  <a:pt x="0" y="0"/>
                </a:moveTo>
                <a:lnTo>
                  <a:pt x="0" y="1308"/>
                </a:lnTo>
                <a:lnTo>
                  <a:pt x="51" y="1325"/>
                </a:lnTo>
                <a:lnTo>
                  <a:pt x="115" y="1349"/>
                </a:lnTo>
                <a:lnTo>
                  <a:pt x="179" y="1378"/>
                </a:lnTo>
                <a:lnTo>
                  <a:pt x="202" y="1389"/>
                </a:lnTo>
                <a:lnTo>
                  <a:pt x="225" y="1402"/>
                </a:lnTo>
                <a:lnTo>
                  <a:pt x="249" y="1415"/>
                </a:lnTo>
                <a:lnTo>
                  <a:pt x="271" y="1430"/>
                </a:lnTo>
                <a:lnTo>
                  <a:pt x="294" y="1445"/>
                </a:lnTo>
                <a:lnTo>
                  <a:pt x="316" y="1462"/>
                </a:lnTo>
                <a:lnTo>
                  <a:pt x="337" y="1480"/>
                </a:lnTo>
                <a:lnTo>
                  <a:pt x="357" y="1500"/>
                </a:lnTo>
                <a:lnTo>
                  <a:pt x="385" y="1497"/>
                </a:lnTo>
                <a:lnTo>
                  <a:pt x="384" y="1480"/>
                </a:lnTo>
                <a:lnTo>
                  <a:pt x="382" y="1465"/>
                </a:lnTo>
                <a:lnTo>
                  <a:pt x="378" y="1451"/>
                </a:lnTo>
                <a:lnTo>
                  <a:pt x="371" y="1437"/>
                </a:lnTo>
                <a:lnTo>
                  <a:pt x="363" y="1423"/>
                </a:lnTo>
                <a:lnTo>
                  <a:pt x="355" y="1410"/>
                </a:lnTo>
                <a:lnTo>
                  <a:pt x="347" y="1397"/>
                </a:lnTo>
                <a:lnTo>
                  <a:pt x="338" y="1385"/>
                </a:lnTo>
                <a:lnTo>
                  <a:pt x="324" y="1368"/>
                </a:lnTo>
                <a:lnTo>
                  <a:pt x="309" y="1351"/>
                </a:lnTo>
                <a:lnTo>
                  <a:pt x="294" y="1333"/>
                </a:lnTo>
                <a:lnTo>
                  <a:pt x="278" y="1318"/>
                </a:lnTo>
                <a:lnTo>
                  <a:pt x="262" y="1301"/>
                </a:lnTo>
                <a:lnTo>
                  <a:pt x="245" y="1286"/>
                </a:lnTo>
                <a:lnTo>
                  <a:pt x="228" y="1271"/>
                </a:lnTo>
                <a:lnTo>
                  <a:pt x="210" y="1259"/>
                </a:lnTo>
                <a:lnTo>
                  <a:pt x="210" y="1245"/>
                </a:lnTo>
                <a:lnTo>
                  <a:pt x="211" y="1232"/>
                </a:lnTo>
                <a:lnTo>
                  <a:pt x="211" y="1218"/>
                </a:lnTo>
                <a:lnTo>
                  <a:pt x="213" y="1205"/>
                </a:lnTo>
                <a:lnTo>
                  <a:pt x="215" y="1191"/>
                </a:lnTo>
                <a:lnTo>
                  <a:pt x="217" y="1178"/>
                </a:lnTo>
                <a:lnTo>
                  <a:pt x="221" y="1165"/>
                </a:lnTo>
                <a:lnTo>
                  <a:pt x="225" y="1154"/>
                </a:lnTo>
                <a:lnTo>
                  <a:pt x="251" y="1159"/>
                </a:lnTo>
                <a:lnTo>
                  <a:pt x="278" y="1165"/>
                </a:lnTo>
                <a:lnTo>
                  <a:pt x="305" y="1171"/>
                </a:lnTo>
                <a:lnTo>
                  <a:pt x="332" y="1175"/>
                </a:lnTo>
                <a:lnTo>
                  <a:pt x="359" y="1175"/>
                </a:lnTo>
                <a:lnTo>
                  <a:pt x="385" y="1171"/>
                </a:lnTo>
                <a:lnTo>
                  <a:pt x="410" y="1161"/>
                </a:lnTo>
                <a:lnTo>
                  <a:pt x="433" y="1145"/>
                </a:lnTo>
                <a:lnTo>
                  <a:pt x="437" y="1140"/>
                </a:lnTo>
                <a:lnTo>
                  <a:pt x="441" y="1135"/>
                </a:lnTo>
                <a:lnTo>
                  <a:pt x="444" y="1130"/>
                </a:lnTo>
                <a:lnTo>
                  <a:pt x="448" y="1126"/>
                </a:lnTo>
                <a:lnTo>
                  <a:pt x="451" y="1121"/>
                </a:lnTo>
                <a:lnTo>
                  <a:pt x="453" y="1116"/>
                </a:lnTo>
                <a:lnTo>
                  <a:pt x="455" y="1111"/>
                </a:lnTo>
                <a:lnTo>
                  <a:pt x="456" y="1106"/>
                </a:lnTo>
                <a:lnTo>
                  <a:pt x="453" y="1091"/>
                </a:lnTo>
                <a:lnTo>
                  <a:pt x="448" y="1076"/>
                </a:lnTo>
                <a:lnTo>
                  <a:pt x="442" y="1061"/>
                </a:lnTo>
                <a:lnTo>
                  <a:pt x="435" y="1048"/>
                </a:lnTo>
                <a:lnTo>
                  <a:pt x="431" y="1034"/>
                </a:lnTo>
                <a:lnTo>
                  <a:pt x="430" y="1020"/>
                </a:lnTo>
                <a:lnTo>
                  <a:pt x="433" y="1007"/>
                </a:lnTo>
                <a:lnTo>
                  <a:pt x="443" y="993"/>
                </a:lnTo>
                <a:lnTo>
                  <a:pt x="449" y="989"/>
                </a:lnTo>
                <a:lnTo>
                  <a:pt x="455" y="985"/>
                </a:lnTo>
                <a:lnTo>
                  <a:pt x="462" y="981"/>
                </a:lnTo>
                <a:lnTo>
                  <a:pt x="468" y="977"/>
                </a:lnTo>
                <a:lnTo>
                  <a:pt x="473" y="972"/>
                </a:lnTo>
                <a:lnTo>
                  <a:pt x="477" y="967"/>
                </a:lnTo>
                <a:lnTo>
                  <a:pt x="478" y="960"/>
                </a:lnTo>
                <a:lnTo>
                  <a:pt x="477" y="952"/>
                </a:lnTo>
                <a:lnTo>
                  <a:pt x="473" y="948"/>
                </a:lnTo>
                <a:lnTo>
                  <a:pt x="469" y="944"/>
                </a:lnTo>
                <a:lnTo>
                  <a:pt x="465" y="940"/>
                </a:lnTo>
                <a:lnTo>
                  <a:pt x="462" y="936"/>
                </a:lnTo>
                <a:lnTo>
                  <a:pt x="458" y="932"/>
                </a:lnTo>
                <a:lnTo>
                  <a:pt x="454" y="928"/>
                </a:lnTo>
                <a:lnTo>
                  <a:pt x="450" y="925"/>
                </a:lnTo>
                <a:lnTo>
                  <a:pt x="445" y="923"/>
                </a:lnTo>
                <a:lnTo>
                  <a:pt x="452" y="918"/>
                </a:lnTo>
                <a:lnTo>
                  <a:pt x="459" y="913"/>
                </a:lnTo>
                <a:lnTo>
                  <a:pt x="468" y="909"/>
                </a:lnTo>
                <a:lnTo>
                  <a:pt x="475" y="904"/>
                </a:lnTo>
                <a:lnTo>
                  <a:pt x="481" y="899"/>
                </a:lnTo>
                <a:lnTo>
                  <a:pt x="486" y="893"/>
                </a:lnTo>
                <a:lnTo>
                  <a:pt x="487" y="885"/>
                </a:lnTo>
                <a:lnTo>
                  <a:pt x="485" y="876"/>
                </a:lnTo>
                <a:lnTo>
                  <a:pt x="482" y="869"/>
                </a:lnTo>
                <a:lnTo>
                  <a:pt x="478" y="863"/>
                </a:lnTo>
                <a:lnTo>
                  <a:pt x="473" y="858"/>
                </a:lnTo>
                <a:lnTo>
                  <a:pt x="468" y="852"/>
                </a:lnTo>
                <a:lnTo>
                  <a:pt x="463" y="845"/>
                </a:lnTo>
                <a:lnTo>
                  <a:pt x="461" y="839"/>
                </a:lnTo>
                <a:lnTo>
                  <a:pt x="461" y="832"/>
                </a:lnTo>
                <a:lnTo>
                  <a:pt x="463" y="824"/>
                </a:lnTo>
                <a:lnTo>
                  <a:pt x="474" y="821"/>
                </a:lnTo>
                <a:lnTo>
                  <a:pt x="486" y="819"/>
                </a:lnTo>
                <a:lnTo>
                  <a:pt x="497" y="817"/>
                </a:lnTo>
                <a:lnTo>
                  <a:pt x="509" y="814"/>
                </a:lnTo>
                <a:lnTo>
                  <a:pt x="520" y="811"/>
                </a:lnTo>
                <a:lnTo>
                  <a:pt x="530" y="807"/>
                </a:lnTo>
                <a:lnTo>
                  <a:pt x="539" y="801"/>
                </a:lnTo>
                <a:lnTo>
                  <a:pt x="547" y="793"/>
                </a:lnTo>
                <a:lnTo>
                  <a:pt x="546" y="778"/>
                </a:lnTo>
                <a:lnTo>
                  <a:pt x="533" y="755"/>
                </a:lnTo>
                <a:lnTo>
                  <a:pt x="521" y="733"/>
                </a:lnTo>
                <a:lnTo>
                  <a:pt x="508" y="711"/>
                </a:lnTo>
                <a:lnTo>
                  <a:pt x="493" y="690"/>
                </a:lnTo>
                <a:lnTo>
                  <a:pt x="478" y="669"/>
                </a:lnTo>
                <a:lnTo>
                  <a:pt x="463" y="649"/>
                </a:lnTo>
                <a:lnTo>
                  <a:pt x="445" y="628"/>
                </a:lnTo>
                <a:lnTo>
                  <a:pt x="426" y="610"/>
                </a:lnTo>
                <a:lnTo>
                  <a:pt x="429" y="603"/>
                </a:lnTo>
                <a:lnTo>
                  <a:pt x="433" y="598"/>
                </a:lnTo>
                <a:lnTo>
                  <a:pt x="438" y="594"/>
                </a:lnTo>
                <a:lnTo>
                  <a:pt x="443" y="590"/>
                </a:lnTo>
                <a:lnTo>
                  <a:pt x="448" y="587"/>
                </a:lnTo>
                <a:lnTo>
                  <a:pt x="453" y="582"/>
                </a:lnTo>
                <a:lnTo>
                  <a:pt x="458" y="577"/>
                </a:lnTo>
                <a:lnTo>
                  <a:pt x="459" y="571"/>
                </a:lnTo>
                <a:lnTo>
                  <a:pt x="461" y="566"/>
                </a:lnTo>
                <a:lnTo>
                  <a:pt x="460" y="561"/>
                </a:lnTo>
                <a:lnTo>
                  <a:pt x="458" y="557"/>
                </a:lnTo>
                <a:lnTo>
                  <a:pt x="457" y="553"/>
                </a:lnTo>
                <a:lnTo>
                  <a:pt x="454" y="549"/>
                </a:lnTo>
                <a:lnTo>
                  <a:pt x="452" y="545"/>
                </a:lnTo>
                <a:lnTo>
                  <a:pt x="450" y="540"/>
                </a:lnTo>
                <a:lnTo>
                  <a:pt x="448" y="536"/>
                </a:lnTo>
                <a:lnTo>
                  <a:pt x="448" y="519"/>
                </a:lnTo>
                <a:lnTo>
                  <a:pt x="448" y="503"/>
                </a:lnTo>
                <a:lnTo>
                  <a:pt x="449" y="485"/>
                </a:lnTo>
                <a:lnTo>
                  <a:pt x="450" y="468"/>
                </a:lnTo>
                <a:lnTo>
                  <a:pt x="452" y="451"/>
                </a:lnTo>
                <a:lnTo>
                  <a:pt x="453" y="434"/>
                </a:lnTo>
                <a:lnTo>
                  <a:pt x="456" y="418"/>
                </a:lnTo>
                <a:lnTo>
                  <a:pt x="458" y="401"/>
                </a:lnTo>
                <a:lnTo>
                  <a:pt x="469" y="393"/>
                </a:lnTo>
                <a:lnTo>
                  <a:pt x="478" y="383"/>
                </a:lnTo>
                <a:lnTo>
                  <a:pt x="487" y="371"/>
                </a:lnTo>
                <a:lnTo>
                  <a:pt x="492" y="359"/>
                </a:lnTo>
                <a:lnTo>
                  <a:pt x="497" y="348"/>
                </a:lnTo>
                <a:lnTo>
                  <a:pt x="500" y="334"/>
                </a:lnTo>
                <a:lnTo>
                  <a:pt x="502" y="321"/>
                </a:lnTo>
                <a:lnTo>
                  <a:pt x="502" y="308"/>
                </a:lnTo>
                <a:lnTo>
                  <a:pt x="492" y="272"/>
                </a:lnTo>
                <a:lnTo>
                  <a:pt x="477" y="239"/>
                </a:lnTo>
                <a:lnTo>
                  <a:pt x="454" y="210"/>
                </a:lnTo>
                <a:lnTo>
                  <a:pt x="427" y="182"/>
                </a:lnTo>
                <a:lnTo>
                  <a:pt x="398" y="157"/>
                </a:lnTo>
                <a:lnTo>
                  <a:pt x="366" y="134"/>
                </a:lnTo>
                <a:lnTo>
                  <a:pt x="335" y="112"/>
                </a:lnTo>
                <a:lnTo>
                  <a:pt x="305" y="92"/>
                </a:lnTo>
                <a:lnTo>
                  <a:pt x="267" y="74"/>
                </a:lnTo>
                <a:lnTo>
                  <a:pt x="228" y="59"/>
                </a:lnTo>
                <a:lnTo>
                  <a:pt x="188" y="44"/>
                </a:lnTo>
                <a:lnTo>
                  <a:pt x="147" y="31"/>
                </a:lnTo>
                <a:lnTo>
                  <a:pt x="106" y="19"/>
                </a:lnTo>
                <a:lnTo>
                  <a:pt x="65" y="9"/>
                </a:lnTo>
                <a:lnTo>
                  <a:pt x="22" y="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9" name="îŝľîḍè">
            <a:extLst>
              <a:ext uri="{FF2B5EF4-FFF2-40B4-BE49-F238E27FC236}">
                <a16:creationId xmlns:a16="http://schemas.microsoft.com/office/drawing/2014/main" id="{FDA32210-8B1D-4B18-9ADF-467ED59576F4}"/>
              </a:ext>
            </a:extLst>
          </p:cNvPr>
          <p:cNvSpPr/>
          <p:nvPr/>
        </p:nvSpPr>
        <p:spPr bwMode="auto">
          <a:xfrm>
            <a:off x="5470361" y="1800931"/>
            <a:ext cx="1794040" cy="1524432"/>
          </a:xfrm>
          <a:custGeom>
            <a:avLst/>
            <a:gdLst>
              <a:gd name="T0" fmla="*/ 1021 w 1503"/>
              <a:gd name="T1" fmla="*/ 0 h 1278"/>
              <a:gd name="T2" fmla="*/ 489 w 1503"/>
              <a:gd name="T3" fmla="*/ 0 h 1278"/>
              <a:gd name="T4" fmla="*/ 0 w 1503"/>
              <a:gd name="T5" fmla="*/ 487 h 1278"/>
              <a:gd name="T6" fmla="*/ 0 w 1503"/>
              <a:gd name="T7" fmla="*/ 519 h 1278"/>
              <a:gd name="T8" fmla="*/ 489 w 1503"/>
              <a:gd name="T9" fmla="*/ 992 h 1278"/>
              <a:gd name="T10" fmla="*/ 661 w 1503"/>
              <a:gd name="T11" fmla="*/ 992 h 1278"/>
              <a:gd name="T12" fmla="*/ 553 w 1503"/>
              <a:gd name="T13" fmla="*/ 1278 h 1278"/>
              <a:gd name="T14" fmla="*/ 965 w 1503"/>
              <a:gd name="T15" fmla="*/ 992 h 1278"/>
              <a:gd name="T16" fmla="*/ 1021 w 1503"/>
              <a:gd name="T17" fmla="*/ 992 h 1278"/>
              <a:gd name="T18" fmla="*/ 1503 w 1503"/>
              <a:gd name="T19" fmla="*/ 519 h 1278"/>
              <a:gd name="T20" fmla="*/ 1503 w 1503"/>
              <a:gd name="T21" fmla="*/ 487 h 1278"/>
              <a:gd name="T22" fmla="*/ 1021 w 1503"/>
              <a:gd name="T23" fmla="*/ 0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03" h="1278">
                <a:moveTo>
                  <a:pt x="1021" y="0"/>
                </a:moveTo>
                <a:cubicBezTo>
                  <a:pt x="489" y="0"/>
                  <a:pt x="489" y="0"/>
                  <a:pt x="489" y="0"/>
                </a:cubicBezTo>
                <a:cubicBezTo>
                  <a:pt x="223" y="0"/>
                  <a:pt x="0" y="221"/>
                  <a:pt x="0" y="487"/>
                </a:cubicBezTo>
                <a:cubicBezTo>
                  <a:pt x="0" y="519"/>
                  <a:pt x="0" y="519"/>
                  <a:pt x="0" y="519"/>
                </a:cubicBezTo>
                <a:cubicBezTo>
                  <a:pt x="0" y="785"/>
                  <a:pt x="223" y="992"/>
                  <a:pt x="489" y="992"/>
                </a:cubicBezTo>
                <a:cubicBezTo>
                  <a:pt x="661" y="992"/>
                  <a:pt x="661" y="992"/>
                  <a:pt x="661" y="992"/>
                </a:cubicBezTo>
                <a:cubicBezTo>
                  <a:pt x="553" y="1278"/>
                  <a:pt x="553" y="1278"/>
                  <a:pt x="553" y="1278"/>
                </a:cubicBezTo>
                <a:cubicBezTo>
                  <a:pt x="965" y="992"/>
                  <a:pt x="965" y="992"/>
                  <a:pt x="965" y="992"/>
                </a:cubicBezTo>
                <a:cubicBezTo>
                  <a:pt x="1021" y="992"/>
                  <a:pt x="1021" y="992"/>
                  <a:pt x="1021" y="992"/>
                </a:cubicBezTo>
                <a:cubicBezTo>
                  <a:pt x="1287" y="992"/>
                  <a:pt x="1503" y="785"/>
                  <a:pt x="1503" y="519"/>
                </a:cubicBezTo>
                <a:cubicBezTo>
                  <a:pt x="1503" y="487"/>
                  <a:pt x="1503" y="487"/>
                  <a:pt x="1503" y="487"/>
                </a:cubicBezTo>
                <a:cubicBezTo>
                  <a:pt x="1503" y="221"/>
                  <a:pt x="1287" y="0"/>
                  <a:pt x="10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0" name="íṩlíḓe">
            <a:extLst>
              <a:ext uri="{FF2B5EF4-FFF2-40B4-BE49-F238E27FC236}">
                <a16:creationId xmlns:a16="http://schemas.microsoft.com/office/drawing/2014/main" id="{B48AE284-BC68-4625-8562-3527145054A1}"/>
              </a:ext>
            </a:extLst>
          </p:cNvPr>
          <p:cNvSpPr/>
          <p:nvPr/>
        </p:nvSpPr>
        <p:spPr bwMode="auto">
          <a:xfrm>
            <a:off x="5483268" y="2423324"/>
            <a:ext cx="1775397" cy="902039"/>
          </a:xfrm>
          <a:custGeom>
            <a:avLst/>
            <a:gdLst>
              <a:gd name="T0" fmla="*/ 479 w 1488"/>
              <a:gd name="T1" fmla="*/ 471 h 757"/>
              <a:gd name="T2" fmla="*/ 651 w 1488"/>
              <a:gd name="T3" fmla="*/ 471 h 757"/>
              <a:gd name="T4" fmla="*/ 543 w 1488"/>
              <a:gd name="T5" fmla="*/ 757 h 757"/>
              <a:gd name="T6" fmla="*/ 955 w 1488"/>
              <a:gd name="T7" fmla="*/ 471 h 757"/>
              <a:gd name="T8" fmla="*/ 1011 w 1488"/>
              <a:gd name="T9" fmla="*/ 471 h 757"/>
              <a:gd name="T10" fmla="*/ 1488 w 1488"/>
              <a:gd name="T11" fmla="*/ 0 h 757"/>
              <a:gd name="T12" fmla="*/ 0 w 1488"/>
              <a:gd name="T13" fmla="*/ 0 h 757"/>
              <a:gd name="T14" fmla="*/ 479 w 1488"/>
              <a:gd name="T15" fmla="*/ 471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88" h="757">
                <a:moveTo>
                  <a:pt x="479" y="471"/>
                </a:moveTo>
                <a:cubicBezTo>
                  <a:pt x="651" y="471"/>
                  <a:pt x="651" y="471"/>
                  <a:pt x="651" y="471"/>
                </a:cubicBezTo>
                <a:cubicBezTo>
                  <a:pt x="543" y="757"/>
                  <a:pt x="543" y="757"/>
                  <a:pt x="543" y="757"/>
                </a:cubicBezTo>
                <a:cubicBezTo>
                  <a:pt x="955" y="471"/>
                  <a:pt x="955" y="471"/>
                  <a:pt x="955" y="471"/>
                </a:cubicBezTo>
                <a:cubicBezTo>
                  <a:pt x="1011" y="471"/>
                  <a:pt x="1011" y="471"/>
                  <a:pt x="1011" y="471"/>
                </a:cubicBezTo>
                <a:cubicBezTo>
                  <a:pt x="1274" y="471"/>
                  <a:pt x="1483" y="270"/>
                  <a:pt x="1488" y="0"/>
                </a:cubicBezTo>
                <a:cubicBezTo>
                  <a:pt x="0" y="0"/>
                  <a:pt x="0" y="0"/>
                  <a:pt x="0" y="0"/>
                </a:cubicBezTo>
                <a:cubicBezTo>
                  <a:pt x="5" y="270"/>
                  <a:pt x="216" y="471"/>
                  <a:pt x="479" y="4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2" name="íSlïḍe">
            <a:extLst>
              <a:ext uri="{FF2B5EF4-FFF2-40B4-BE49-F238E27FC236}">
                <a16:creationId xmlns:a16="http://schemas.microsoft.com/office/drawing/2014/main" id="{6A0C344D-8904-4F17-AEDD-04274EE341B3}"/>
              </a:ext>
            </a:extLst>
          </p:cNvPr>
          <p:cNvSpPr/>
          <p:nvPr/>
        </p:nvSpPr>
        <p:spPr bwMode="auto">
          <a:xfrm>
            <a:off x="4508091" y="2976881"/>
            <a:ext cx="975178" cy="976612"/>
          </a:xfrm>
          <a:custGeom>
            <a:avLst/>
            <a:gdLst>
              <a:gd name="T0" fmla="*/ 0 w 818"/>
              <a:gd name="T1" fmla="*/ 440 h 818"/>
              <a:gd name="T2" fmla="*/ 81 w 818"/>
              <a:gd name="T3" fmla="*/ 467 h 818"/>
              <a:gd name="T4" fmla="*/ 115 w 818"/>
              <a:gd name="T5" fmla="*/ 566 h 818"/>
              <a:gd name="T6" fmla="*/ 68 w 818"/>
              <a:gd name="T7" fmla="*/ 643 h 818"/>
              <a:gd name="T8" fmla="*/ 175 w 818"/>
              <a:gd name="T9" fmla="*/ 723 h 818"/>
              <a:gd name="T10" fmla="*/ 223 w 818"/>
              <a:gd name="T11" fmla="*/ 682 h 818"/>
              <a:gd name="T12" fmla="*/ 316 w 818"/>
              <a:gd name="T13" fmla="*/ 788 h 818"/>
              <a:gd name="T14" fmla="*/ 441 w 818"/>
              <a:gd name="T15" fmla="*/ 818 h 818"/>
              <a:gd name="T16" fmla="*/ 467 w 818"/>
              <a:gd name="T17" fmla="*/ 734 h 818"/>
              <a:gd name="T18" fmla="*/ 566 w 818"/>
              <a:gd name="T19" fmla="*/ 700 h 818"/>
              <a:gd name="T20" fmla="*/ 643 w 818"/>
              <a:gd name="T21" fmla="*/ 747 h 818"/>
              <a:gd name="T22" fmla="*/ 724 w 818"/>
              <a:gd name="T23" fmla="*/ 640 h 818"/>
              <a:gd name="T24" fmla="*/ 683 w 818"/>
              <a:gd name="T25" fmla="*/ 593 h 818"/>
              <a:gd name="T26" fmla="*/ 789 w 818"/>
              <a:gd name="T27" fmla="*/ 502 h 818"/>
              <a:gd name="T28" fmla="*/ 817 w 818"/>
              <a:gd name="T29" fmla="*/ 374 h 818"/>
              <a:gd name="T30" fmla="*/ 735 w 818"/>
              <a:gd name="T31" fmla="*/ 351 h 818"/>
              <a:gd name="T32" fmla="*/ 700 w 818"/>
              <a:gd name="T33" fmla="*/ 251 h 818"/>
              <a:gd name="T34" fmla="*/ 747 w 818"/>
              <a:gd name="T35" fmla="*/ 172 h 818"/>
              <a:gd name="T36" fmla="*/ 641 w 818"/>
              <a:gd name="T37" fmla="*/ 91 h 818"/>
              <a:gd name="T38" fmla="*/ 594 w 818"/>
              <a:gd name="T39" fmla="*/ 132 h 818"/>
              <a:gd name="T40" fmla="*/ 502 w 818"/>
              <a:gd name="T41" fmla="*/ 26 h 818"/>
              <a:gd name="T42" fmla="*/ 375 w 818"/>
              <a:gd name="T43" fmla="*/ 1 h 818"/>
              <a:gd name="T44" fmla="*/ 351 w 818"/>
              <a:gd name="T45" fmla="*/ 80 h 818"/>
              <a:gd name="T46" fmla="*/ 251 w 818"/>
              <a:gd name="T47" fmla="*/ 115 h 818"/>
              <a:gd name="T48" fmla="*/ 172 w 818"/>
              <a:gd name="T49" fmla="*/ 68 h 818"/>
              <a:gd name="T50" fmla="*/ 92 w 818"/>
              <a:gd name="T51" fmla="*/ 175 h 818"/>
              <a:gd name="T52" fmla="*/ 133 w 818"/>
              <a:gd name="T53" fmla="*/ 223 h 818"/>
              <a:gd name="T54" fmla="*/ 27 w 818"/>
              <a:gd name="T55" fmla="*/ 316 h 818"/>
              <a:gd name="T56" fmla="*/ 458 w 818"/>
              <a:gd name="T57" fmla="*/ 553 h 818"/>
              <a:gd name="T58" fmla="*/ 331 w 818"/>
              <a:gd name="T59" fmla="*/ 541 h 818"/>
              <a:gd name="T60" fmla="*/ 321 w 818"/>
              <a:gd name="T61" fmla="*/ 535 h 818"/>
              <a:gd name="T62" fmla="*/ 310 w 818"/>
              <a:gd name="T63" fmla="*/ 526 h 818"/>
              <a:gd name="T64" fmla="*/ 296 w 818"/>
              <a:gd name="T65" fmla="*/ 514 h 818"/>
              <a:gd name="T66" fmla="*/ 289 w 818"/>
              <a:gd name="T67" fmla="*/ 505 h 818"/>
              <a:gd name="T68" fmla="*/ 282 w 818"/>
              <a:gd name="T69" fmla="*/ 497 h 818"/>
              <a:gd name="T70" fmla="*/ 277 w 818"/>
              <a:gd name="T71" fmla="*/ 489 h 818"/>
              <a:gd name="T72" fmla="*/ 271 w 818"/>
              <a:gd name="T73" fmla="*/ 478 h 818"/>
              <a:gd name="T74" fmla="*/ 264 w 818"/>
              <a:gd name="T75" fmla="*/ 464 h 818"/>
              <a:gd name="T76" fmla="*/ 259 w 818"/>
              <a:gd name="T77" fmla="*/ 446 h 818"/>
              <a:gd name="T78" fmla="*/ 254 w 818"/>
              <a:gd name="T79" fmla="*/ 400 h 818"/>
              <a:gd name="T80" fmla="*/ 278 w 818"/>
              <a:gd name="T81" fmla="*/ 325 h 818"/>
              <a:gd name="T82" fmla="*/ 287 w 818"/>
              <a:gd name="T83" fmla="*/ 313 h 818"/>
              <a:gd name="T84" fmla="*/ 304 w 818"/>
              <a:gd name="T85" fmla="*/ 294 h 818"/>
              <a:gd name="T86" fmla="*/ 319 w 818"/>
              <a:gd name="T87" fmla="*/ 282 h 818"/>
              <a:gd name="T88" fmla="*/ 328 w 818"/>
              <a:gd name="T89" fmla="*/ 276 h 818"/>
              <a:gd name="T90" fmla="*/ 344 w 818"/>
              <a:gd name="T91" fmla="*/ 268 h 818"/>
              <a:gd name="T92" fmla="*/ 474 w 818"/>
              <a:gd name="T93" fmla="*/ 269 h 818"/>
              <a:gd name="T94" fmla="*/ 500 w 818"/>
              <a:gd name="T95" fmla="*/ 285 h 818"/>
              <a:gd name="T96" fmla="*/ 508 w 818"/>
              <a:gd name="T97" fmla="*/ 292 h 818"/>
              <a:gd name="T98" fmla="*/ 561 w 818"/>
              <a:gd name="T99" fmla="*/ 415 h 818"/>
              <a:gd name="T100" fmla="*/ 532 w 818"/>
              <a:gd name="T101" fmla="*/ 497 h 818"/>
              <a:gd name="T102" fmla="*/ 513 w 818"/>
              <a:gd name="T103" fmla="*/ 520 h 818"/>
              <a:gd name="T104" fmla="*/ 493 w 818"/>
              <a:gd name="T105" fmla="*/ 535 h 818"/>
              <a:gd name="T106" fmla="*/ 481 w 818"/>
              <a:gd name="T107" fmla="*/ 543 h 818"/>
              <a:gd name="T108" fmla="*/ 463 w 818"/>
              <a:gd name="T109" fmla="*/ 551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18" h="818">
                <a:moveTo>
                  <a:pt x="6" y="334"/>
                </a:moveTo>
                <a:cubicBezTo>
                  <a:pt x="0" y="440"/>
                  <a:pt x="0" y="440"/>
                  <a:pt x="0" y="440"/>
                </a:cubicBezTo>
                <a:cubicBezTo>
                  <a:pt x="0" y="454"/>
                  <a:pt x="6" y="463"/>
                  <a:pt x="19" y="464"/>
                </a:cubicBezTo>
                <a:cubicBezTo>
                  <a:pt x="81" y="467"/>
                  <a:pt x="81" y="467"/>
                  <a:pt x="81" y="467"/>
                </a:cubicBezTo>
                <a:cubicBezTo>
                  <a:pt x="81" y="467"/>
                  <a:pt x="81" y="467"/>
                  <a:pt x="81" y="467"/>
                </a:cubicBezTo>
                <a:cubicBezTo>
                  <a:pt x="87" y="504"/>
                  <a:pt x="99" y="535"/>
                  <a:pt x="115" y="566"/>
                </a:cubicBezTo>
                <a:cubicBezTo>
                  <a:pt x="70" y="608"/>
                  <a:pt x="70" y="608"/>
                  <a:pt x="70" y="608"/>
                </a:cubicBezTo>
                <a:cubicBezTo>
                  <a:pt x="60" y="617"/>
                  <a:pt x="59" y="632"/>
                  <a:pt x="68" y="643"/>
                </a:cubicBezTo>
                <a:cubicBezTo>
                  <a:pt x="140" y="722"/>
                  <a:pt x="140" y="722"/>
                  <a:pt x="140" y="722"/>
                </a:cubicBezTo>
                <a:cubicBezTo>
                  <a:pt x="149" y="732"/>
                  <a:pt x="165" y="733"/>
                  <a:pt x="175" y="723"/>
                </a:cubicBezTo>
                <a:cubicBezTo>
                  <a:pt x="221" y="682"/>
                  <a:pt x="221" y="682"/>
                  <a:pt x="221" y="682"/>
                </a:cubicBezTo>
                <a:cubicBezTo>
                  <a:pt x="223" y="682"/>
                  <a:pt x="223" y="682"/>
                  <a:pt x="223" y="682"/>
                </a:cubicBezTo>
                <a:cubicBezTo>
                  <a:pt x="251" y="702"/>
                  <a:pt x="283" y="717"/>
                  <a:pt x="319" y="727"/>
                </a:cubicBezTo>
                <a:cubicBezTo>
                  <a:pt x="316" y="788"/>
                  <a:pt x="316" y="788"/>
                  <a:pt x="316" y="788"/>
                </a:cubicBezTo>
                <a:cubicBezTo>
                  <a:pt x="315" y="802"/>
                  <a:pt x="321" y="812"/>
                  <a:pt x="334" y="812"/>
                </a:cubicBezTo>
                <a:cubicBezTo>
                  <a:pt x="441" y="818"/>
                  <a:pt x="441" y="818"/>
                  <a:pt x="441" y="818"/>
                </a:cubicBezTo>
                <a:cubicBezTo>
                  <a:pt x="454" y="818"/>
                  <a:pt x="463" y="809"/>
                  <a:pt x="464" y="795"/>
                </a:cubicBezTo>
                <a:cubicBezTo>
                  <a:pt x="467" y="734"/>
                  <a:pt x="467" y="734"/>
                  <a:pt x="467" y="734"/>
                </a:cubicBezTo>
                <a:cubicBezTo>
                  <a:pt x="467" y="734"/>
                  <a:pt x="467" y="734"/>
                  <a:pt x="467" y="734"/>
                </a:cubicBezTo>
                <a:cubicBezTo>
                  <a:pt x="504" y="728"/>
                  <a:pt x="535" y="716"/>
                  <a:pt x="566" y="700"/>
                </a:cubicBezTo>
                <a:cubicBezTo>
                  <a:pt x="608" y="745"/>
                  <a:pt x="608" y="745"/>
                  <a:pt x="608" y="745"/>
                </a:cubicBezTo>
                <a:cubicBezTo>
                  <a:pt x="618" y="755"/>
                  <a:pt x="633" y="756"/>
                  <a:pt x="643" y="747"/>
                </a:cubicBezTo>
                <a:cubicBezTo>
                  <a:pt x="722" y="675"/>
                  <a:pt x="722" y="675"/>
                  <a:pt x="722" y="675"/>
                </a:cubicBezTo>
                <a:cubicBezTo>
                  <a:pt x="732" y="666"/>
                  <a:pt x="733" y="650"/>
                  <a:pt x="724" y="640"/>
                </a:cubicBezTo>
                <a:cubicBezTo>
                  <a:pt x="683" y="594"/>
                  <a:pt x="683" y="594"/>
                  <a:pt x="683" y="594"/>
                </a:cubicBezTo>
                <a:cubicBezTo>
                  <a:pt x="683" y="593"/>
                  <a:pt x="683" y="593"/>
                  <a:pt x="683" y="593"/>
                </a:cubicBezTo>
                <a:cubicBezTo>
                  <a:pt x="702" y="565"/>
                  <a:pt x="717" y="535"/>
                  <a:pt x="728" y="499"/>
                </a:cubicBezTo>
                <a:cubicBezTo>
                  <a:pt x="789" y="502"/>
                  <a:pt x="789" y="502"/>
                  <a:pt x="789" y="502"/>
                </a:cubicBezTo>
                <a:cubicBezTo>
                  <a:pt x="802" y="503"/>
                  <a:pt x="811" y="494"/>
                  <a:pt x="812" y="481"/>
                </a:cubicBezTo>
                <a:cubicBezTo>
                  <a:pt x="817" y="374"/>
                  <a:pt x="817" y="374"/>
                  <a:pt x="817" y="374"/>
                </a:cubicBezTo>
                <a:cubicBezTo>
                  <a:pt x="818" y="360"/>
                  <a:pt x="810" y="355"/>
                  <a:pt x="796" y="354"/>
                </a:cubicBezTo>
                <a:cubicBezTo>
                  <a:pt x="735" y="351"/>
                  <a:pt x="735" y="351"/>
                  <a:pt x="735" y="351"/>
                </a:cubicBezTo>
                <a:cubicBezTo>
                  <a:pt x="734" y="351"/>
                  <a:pt x="734" y="351"/>
                  <a:pt x="734" y="351"/>
                </a:cubicBezTo>
                <a:cubicBezTo>
                  <a:pt x="729" y="314"/>
                  <a:pt x="717" y="282"/>
                  <a:pt x="700" y="251"/>
                </a:cubicBezTo>
                <a:cubicBezTo>
                  <a:pt x="746" y="206"/>
                  <a:pt x="746" y="206"/>
                  <a:pt x="746" y="206"/>
                </a:cubicBezTo>
                <a:cubicBezTo>
                  <a:pt x="756" y="197"/>
                  <a:pt x="757" y="182"/>
                  <a:pt x="747" y="172"/>
                </a:cubicBezTo>
                <a:cubicBezTo>
                  <a:pt x="676" y="92"/>
                  <a:pt x="676" y="92"/>
                  <a:pt x="676" y="92"/>
                </a:cubicBezTo>
                <a:cubicBezTo>
                  <a:pt x="667" y="82"/>
                  <a:pt x="651" y="82"/>
                  <a:pt x="641" y="91"/>
                </a:cubicBezTo>
                <a:cubicBezTo>
                  <a:pt x="595" y="132"/>
                  <a:pt x="595" y="132"/>
                  <a:pt x="595" y="132"/>
                </a:cubicBezTo>
                <a:cubicBezTo>
                  <a:pt x="594" y="132"/>
                  <a:pt x="594" y="132"/>
                  <a:pt x="594" y="132"/>
                </a:cubicBezTo>
                <a:cubicBezTo>
                  <a:pt x="565" y="113"/>
                  <a:pt x="535" y="97"/>
                  <a:pt x="499" y="87"/>
                </a:cubicBezTo>
                <a:cubicBezTo>
                  <a:pt x="502" y="26"/>
                  <a:pt x="502" y="26"/>
                  <a:pt x="502" y="26"/>
                </a:cubicBezTo>
                <a:cubicBezTo>
                  <a:pt x="502" y="12"/>
                  <a:pt x="495" y="7"/>
                  <a:pt x="481" y="6"/>
                </a:cubicBezTo>
                <a:cubicBezTo>
                  <a:pt x="375" y="1"/>
                  <a:pt x="375" y="1"/>
                  <a:pt x="375" y="1"/>
                </a:cubicBezTo>
                <a:cubicBezTo>
                  <a:pt x="361" y="0"/>
                  <a:pt x="355" y="5"/>
                  <a:pt x="354" y="19"/>
                </a:cubicBezTo>
                <a:cubicBezTo>
                  <a:pt x="351" y="80"/>
                  <a:pt x="351" y="80"/>
                  <a:pt x="351" y="80"/>
                </a:cubicBezTo>
                <a:cubicBezTo>
                  <a:pt x="351" y="80"/>
                  <a:pt x="351" y="80"/>
                  <a:pt x="351" y="80"/>
                </a:cubicBezTo>
                <a:cubicBezTo>
                  <a:pt x="314" y="86"/>
                  <a:pt x="282" y="98"/>
                  <a:pt x="251" y="115"/>
                </a:cubicBezTo>
                <a:cubicBezTo>
                  <a:pt x="207" y="69"/>
                  <a:pt x="207" y="69"/>
                  <a:pt x="207" y="69"/>
                </a:cubicBezTo>
                <a:cubicBezTo>
                  <a:pt x="198" y="59"/>
                  <a:pt x="182" y="58"/>
                  <a:pt x="172" y="68"/>
                </a:cubicBezTo>
                <a:cubicBezTo>
                  <a:pt x="93" y="139"/>
                  <a:pt x="93" y="139"/>
                  <a:pt x="93" y="139"/>
                </a:cubicBezTo>
                <a:cubicBezTo>
                  <a:pt x="83" y="149"/>
                  <a:pt x="82" y="165"/>
                  <a:pt x="92" y="175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13" y="251"/>
                  <a:pt x="98" y="283"/>
                  <a:pt x="88" y="319"/>
                </a:cubicBezTo>
                <a:cubicBezTo>
                  <a:pt x="27" y="316"/>
                  <a:pt x="27" y="316"/>
                  <a:pt x="27" y="316"/>
                </a:cubicBezTo>
                <a:cubicBezTo>
                  <a:pt x="13" y="316"/>
                  <a:pt x="6" y="320"/>
                  <a:pt x="6" y="334"/>
                </a:cubicBezTo>
                <a:close/>
                <a:moveTo>
                  <a:pt x="458" y="553"/>
                </a:moveTo>
                <a:cubicBezTo>
                  <a:pt x="440" y="559"/>
                  <a:pt x="420" y="562"/>
                  <a:pt x="400" y="561"/>
                </a:cubicBezTo>
                <a:cubicBezTo>
                  <a:pt x="375" y="560"/>
                  <a:pt x="351" y="553"/>
                  <a:pt x="331" y="541"/>
                </a:cubicBezTo>
                <a:cubicBezTo>
                  <a:pt x="329" y="540"/>
                  <a:pt x="327" y="538"/>
                  <a:pt x="325" y="537"/>
                </a:cubicBezTo>
                <a:cubicBezTo>
                  <a:pt x="324" y="536"/>
                  <a:pt x="322" y="536"/>
                  <a:pt x="321" y="535"/>
                </a:cubicBezTo>
                <a:cubicBezTo>
                  <a:pt x="319" y="534"/>
                  <a:pt x="317" y="532"/>
                  <a:pt x="315" y="531"/>
                </a:cubicBezTo>
                <a:cubicBezTo>
                  <a:pt x="313" y="529"/>
                  <a:pt x="312" y="528"/>
                  <a:pt x="310" y="526"/>
                </a:cubicBezTo>
                <a:cubicBezTo>
                  <a:pt x="309" y="525"/>
                  <a:pt x="308" y="525"/>
                  <a:pt x="307" y="524"/>
                </a:cubicBezTo>
                <a:cubicBezTo>
                  <a:pt x="303" y="521"/>
                  <a:pt x="300" y="517"/>
                  <a:pt x="296" y="514"/>
                </a:cubicBezTo>
                <a:cubicBezTo>
                  <a:pt x="295" y="513"/>
                  <a:pt x="294" y="512"/>
                  <a:pt x="294" y="511"/>
                </a:cubicBezTo>
                <a:cubicBezTo>
                  <a:pt x="292" y="509"/>
                  <a:pt x="290" y="507"/>
                  <a:pt x="289" y="505"/>
                </a:cubicBezTo>
                <a:cubicBezTo>
                  <a:pt x="288" y="504"/>
                  <a:pt x="287" y="503"/>
                  <a:pt x="287" y="502"/>
                </a:cubicBezTo>
                <a:cubicBezTo>
                  <a:pt x="285" y="501"/>
                  <a:pt x="284" y="499"/>
                  <a:pt x="282" y="497"/>
                </a:cubicBezTo>
                <a:cubicBezTo>
                  <a:pt x="281" y="496"/>
                  <a:pt x="281" y="495"/>
                  <a:pt x="280" y="494"/>
                </a:cubicBezTo>
                <a:cubicBezTo>
                  <a:pt x="279" y="492"/>
                  <a:pt x="278" y="491"/>
                  <a:pt x="277" y="489"/>
                </a:cubicBezTo>
                <a:cubicBezTo>
                  <a:pt x="276" y="487"/>
                  <a:pt x="275" y="486"/>
                  <a:pt x="274" y="484"/>
                </a:cubicBezTo>
                <a:cubicBezTo>
                  <a:pt x="273" y="482"/>
                  <a:pt x="272" y="480"/>
                  <a:pt x="271" y="478"/>
                </a:cubicBezTo>
                <a:cubicBezTo>
                  <a:pt x="269" y="475"/>
                  <a:pt x="268" y="472"/>
                  <a:pt x="266" y="469"/>
                </a:cubicBezTo>
                <a:cubicBezTo>
                  <a:pt x="266" y="467"/>
                  <a:pt x="265" y="466"/>
                  <a:pt x="264" y="464"/>
                </a:cubicBezTo>
                <a:cubicBezTo>
                  <a:pt x="264" y="462"/>
                  <a:pt x="263" y="459"/>
                  <a:pt x="262" y="457"/>
                </a:cubicBezTo>
                <a:cubicBezTo>
                  <a:pt x="261" y="453"/>
                  <a:pt x="260" y="450"/>
                  <a:pt x="259" y="446"/>
                </a:cubicBezTo>
                <a:cubicBezTo>
                  <a:pt x="258" y="444"/>
                  <a:pt x="257" y="441"/>
                  <a:pt x="257" y="439"/>
                </a:cubicBezTo>
                <a:cubicBezTo>
                  <a:pt x="254" y="426"/>
                  <a:pt x="253" y="413"/>
                  <a:pt x="254" y="400"/>
                </a:cubicBezTo>
                <a:cubicBezTo>
                  <a:pt x="255" y="376"/>
                  <a:pt x="262" y="354"/>
                  <a:pt x="272" y="334"/>
                </a:cubicBezTo>
                <a:cubicBezTo>
                  <a:pt x="274" y="331"/>
                  <a:pt x="276" y="328"/>
                  <a:pt x="278" y="325"/>
                </a:cubicBezTo>
                <a:cubicBezTo>
                  <a:pt x="279" y="323"/>
                  <a:pt x="281" y="321"/>
                  <a:pt x="282" y="319"/>
                </a:cubicBezTo>
                <a:cubicBezTo>
                  <a:pt x="284" y="317"/>
                  <a:pt x="285" y="315"/>
                  <a:pt x="287" y="313"/>
                </a:cubicBezTo>
                <a:cubicBezTo>
                  <a:pt x="291" y="308"/>
                  <a:pt x="295" y="303"/>
                  <a:pt x="299" y="299"/>
                </a:cubicBezTo>
                <a:cubicBezTo>
                  <a:pt x="301" y="297"/>
                  <a:pt x="303" y="296"/>
                  <a:pt x="304" y="294"/>
                </a:cubicBezTo>
                <a:cubicBezTo>
                  <a:pt x="307" y="291"/>
                  <a:pt x="310" y="289"/>
                  <a:pt x="313" y="287"/>
                </a:cubicBezTo>
                <a:cubicBezTo>
                  <a:pt x="315" y="285"/>
                  <a:pt x="317" y="284"/>
                  <a:pt x="319" y="282"/>
                </a:cubicBezTo>
                <a:cubicBezTo>
                  <a:pt x="320" y="282"/>
                  <a:pt x="321" y="281"/>
                  <a:pt x="322" y="280"/>
                </a:cubicBezTo>
                <a:cubicBezTo>
                  <a:pt x="324" y="279"/>
                  <a:pt x="326" y="278"/>
                  <a:pt x="328" y="276"/>
                </a:cubicBezTo>
                <a:cubicBezTo>
                  <a:pt x="331" y="274"/>
                  <a:pt x="334" y="273"/>
                  <a:pt x="338" y="271"/>
                </a:cubicBezTo>
                <a:cubicBezTo>
                  <a:pt x="340" y="270"/>
                  <a:pt x="342" y="269"/>
                  <a:pt x="344" y="268"/>
                </a:cubicBezTo>
                <a:cubicBezTo>
                  <a:pt x="366" y="258"/>
                  <a:pt x="390" y="253"/>
                  <a:pt x="415" y="254"/>
                </a:cubicBezTo>
                <a:cubicBezTo>
                  <a:pt x="436" y="255"/>
                  <a:pt x="456" y="261"/>
                  <a:pt x="474" y="269"/>
                </a:cubicBezTo>
                <a:cubicBezTo>
                  <a:pt x="476" y="270"/>
                  <a:pt x="479" y="272"/>
                  <a:pt x="481" y="273"/>
                </a:cubicBezTo>
                <a:cubicBezTo>
                  <a:pt x="487" y="276"/>
                  <a:pt x="494" y="280"/>
                  <a:pt x="500" y="285"/>
                </a:cubicBezTo>
                <a:cubicBezTo>
                  <a:pt x="502" y="286"/>
                  <a:pt x="503" y="288"/>
                  <a:pt x="505" y="289"/>
                </a:cubicBezTo>
                <a:cubicBezTo>
                  <a:pt x="506" y="290"/>
                  <a:pt x="507" y="291"/>
                  <a:pt x="508" y="292"/>
                </a:cubicBezTo>
                <a:cubicBezTo>
                  <a:pt x="511" y="294"/>
                  <a:pt x="514" y="297"/>
                  <a:pt x="516" y="299"/>
                </a:cubicBezTo>
                <a:cubicBezTo>
                  <a:pt x="546" y="329"/>
                  <a:pt x="563" y="370"/>
                  <a:pt x="561" y="415"/>
                </a:cubicBezTo>
                <a:cubicBezTo>
                  <a:pt x="560" y="437"/>
                  <a:pt x="554" y="457"/>
                  <a:pt x="546" y="475"/>
                </a:cubicBezTo>
                <a:cubicBezTo>
                  <a:pt x="542" y="483"/>
                  <a:pt x="537" y="490"/>
                  <a:pt x="532" y="497"/>
                </a:cubicBezTo>
                <a:cubicBezTo>
                  <a:pt x="531" y="500"/>
                  <a:pt x="529" y="502"/>
                  <a:pt x="527" y="504"/>
                </a:cubicBezTo>
                <a:cubicBezTo>
                  <a:pt x="523" y="510"/>
                  <a:pt x="518" y="515"/>
                  <a:pt x="513" y="520"/>
                </a:cubicBezTo>
                <a:cubicBezTo>
                  <a:pt x="508" y="524"/>
                  <a:pt x="502" y="529"/>
                  <a:pt x="496" y="533"/>
                </a:cubicBezTo>
                <a:cubicBezTo>
                  <a:pt x="495" y="534"/>
                  <a:pt x="494" y="535"/>
                  <a:pt x="493" y="535"/>
                </a:cubicBezTo>
                <a:cubicBezTo>
                  <a:pt x="491" y="537"/>
                  <a:pt x="489" y="538"/>
                  <a:pt x="487" y="539"/>
                </a:cubicBezTo>
                <a:cubicBezTo>
                  <a:pt x="485" y="540"/>
                  <a:pt x="483" y="542"/>
                  <a:pt x="481" y="543"/>
                </a:cubicBezTo>
                <a:cubicBezTo>
                  <a:pt x="476" y="545"/>
                  <a:pt x="472" y="547"/>
                  <a:pt x="467" y="549"/>
                </a:cubicBezTo>
                <a:cubicBezTo>
                  <a:pt x="466" y="550"/>
                  <a:pt x="464" y="551"/>
                  <a:pt x="463" y="551"/>
                </a:cubicBezTo>
                <a:cubicBezTo>
                  <a:pt x="461" y="552"/>
                  <a:pt x="459" y="552"/>
                  <a:pt x="458" y="5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3" name="íšḷîďè">
            <a:extLst>
              <a:ext uri="{FF2B5EF4-FFF2-40B4-BE49-F238E27FC236}">
                <a16:creationId xmlns:a16="http://schemas.microsoft.com/office/drawing/2014/main" id="{206FE89B-5377-47E4-977E-8653BA4DCC50}"/>
              </a:ext>
            </a:extLst>
          </p:cNvPr>
          <p:cNvSpPr/>
          <p:nvPr/>
        </p:nvSpPr>
        <p:spPr bwMode="auto">
          <a:xfrm>
            <a:off x="6059770" y="1914224"/>
            <a:ext cx="603750" cy="671152"/>
          </a:xfrm>
          <a:custGeom>
            <a:avLst/>
            <a:gdLst>
              <a:gd name="T0" fmla="*/ 0 w 506"/>
              <a:gd name="T1" fmla="*/ 253 h 562"/>
              <a:gd name="T2" fmla="*/ 253 w 506"/>
              <a:gd name="T3" fmla="*/ 0 h 562"/>
              <a:gd name="T4" fmla="*/ 506 w 506"/>
              <a:gd name="T5" fmla="*/ 253 h 562"/>
              <a:gd name="T6" fmla="*/ 366 w 506"/>
              <a:gd name="T7" fmla="*/ 479 h 562"/>
              <a:gd name="T8" fmla="*/ 366 w 506"/>
              <a:gd name="T9" fmla="*/ 537 h 562"/>
              <a:gd name="T10" fmla="*/ 342 w 506"/>
              <a:gd name="T11" fmla="*/ 562 h 562"/>
              <a:gd name="T12" fmla="*/ 156 w 506"/>
              <a:gd name="T13" fmla="*/ 562 h 562"/>
              <a:gd name="T14" fmla="*/ 132 w 506"/>
              <a:gd name="T15" fmla="*/ 537 h 562"/>
              <a:gd name="T16" fmla="*/ 132 w 506"/>
              <a:gd name="T17" fmla="*/ 475 h 562"/>
              <a:gd name="T18" fmla="*/ 0 w 506"/>
              <a:gd name="T19" fmla="*/ 253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6" h="562">
                <a:moveTo>
                  <a:pt x="0" y="253"/>
                </a:moveTo>
                <a:cubicBezTo>
                  <a:pt x="0" y="114"/>
                  <a:pt x="113" y="0"/>
                  <a:pt x="253" y="0"/>
                </a:cubicBezTo>
                <a:cubicBezTo>
                  <a:pt x="393" y="0"/>
                  <a:pt x="506" y="114"/>
                  <a:pt x="506" y="253"/>
                </a:cubicBezTo>
                <a:cubicBezTo>
                  <a:pt x="506" y="352"/>
                  <a:pt x="449" y="438"/>
                  <a:pt x="366" y="479"/>
                </a:cubicBezTo>
                <a:cubicBezTo>
                  <a:pt x="366" y="537"/>
                  <a:pt x="366" y="537"/>
                  <a:pt x="366" y="537"/>
                </a:cubicBezTo>
                <a:cubicBezTo>
                  <a:pt x="366" y="551"/>
                  <a:pt x="356" y="562"/>
                  <a:pt x="342" y="562"/>
                </a:cubicBezTo>
                <a:cubicBezTo>
                  <a:pt x="156" y="562"/>
                  <a:pt x="156" y="562"/>
                  <a:pt x="156" y="562"/>
                </a:cubicBezTo>
                <a:cubicBezTo>
                  <a:pt x="142" y="562"/>
                  <a:pt x="132" y="551"/>
                  <a:pt x="132" y="537"/>
                </a:cubicBezTo>
                <a:cubicBezTo>
                  <a:pt x="132" y="475"/>
                  <a:pt x="132" y="475"/>
                  <a:pt x="132" y="475"/>
                </a:cubicBezTo>
                <a:cubicBezTo>
                  <a:pt x="53" y="432"/>
                  <a:pt x="0" y="349"/>
                  <a:pt x="0" y="2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4" name="ïSļïḑé">
            <a:extLst>
              <a:ext uri="{FF2B5EF4-FFF2-40B4-BE49-F238E27FC236}">
                <a16:creationId xmlns:a16="http://schemas.microsoft.com/office/drawing/2014/main" id="{A0D09299-E891-4F39-84CA-5129CA4AA6FF}"/>
              </a:ext>
            </a:extLst>
          </p:cNvPr>
          <p:cNvSpPr/>
          <p:nvPr/>
        </p:nvSpPr>
        <p:spPr bwMode="auto">
          <a:xfrm>
            <a:off x="6358059" y="1912789"/>
            <a:ext cx="308328" cy="662547"/>
          </a:xfrm>
          <a:custGeom>
            <a:avLst/>
            <a:gdLst>
              <a:gd name="T0" fmla="*/ 0 w 259"/>
              <a:gd name="T1" fmla="*/ 1 h 555"/>
              <a:gd name="T2" fmla="*/ 0 w 259"/>
              <a:gd name="T3" fmla="*/ 555 h 555"/>
              <a:gd name="T4" fmla="*/ 96 w 259"/>
              <a:gd name="T5" fmla="*/ 555 h 555"/>
              <a:gd name="T6" fmla="*/ 115 w 259"/>
              <a:gd name="T7" fmla="*/ 549 h 555"/>
              <a:gd name="T8" fmla="*/ 115 w 259"/>
              <a:gd name="T9" fmla="*/ 551 h 555"/>
              <a:gd name="T10" fmla="*/ 120 w 259"/>
              <a:gd name="T11" fmla="*/ 542 h 555"/>
              <a:gd name="T12" fmla="*/ 119 w 259"/>
              <a:gd name="T13" fmla="*/ 543 h 555"/>
              <a:gd name="T14" fmla="*/ 120 w 259"/>
              <a:gd name="T15" fmla="*/ 537 h 555"/>
              <a:gd name="T16" fmla="*/ 120 w 259"/>
              <a:gd name="T17" fmla="*/ 479 h 555"/>
              <a:gd name="T18" fmla="*/ 259 w 259"/>
              <a:gd name="T19" fmla="*/ 253 h 555"/>
              <a:gd name="T20" fmla="*/ 6 w 259"/>
              <a:gd name="T21" fmla="*/ 0 h 555"/>
              <a:gd name="T22" fmla="*/ 0 w 259"/>
              <a:gd name="T23" fmla="*/ 1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9" h="555">
                <a:moveTo>
                  <a:pt x="0" y="1"/>
                </a:moveTo>
                <a:cubicBezTo>
                  <a:pt x="0" y="555"/>
                  <a:pt x="0" y="555"/>
                  <a:pt x="0" y="555"/>
                </a:cubicBezTo>
                <a:cubicBezTo>
                  <a:pt x="96" y="555"/>
                  <a:pt x="96" y="555"/>
                  <a:pt x="96" y="555"/>
                </a:cubicBezTo>
                <a:cubicBezTo>
                  <a:pt x="104" y="555"/>
                  <a:pt x="111" y="555"/>
                  <a:pt x="115" y="549"/>
                </a:cubicBezTo>
                <a:cubicBezTo>
                  <a:pt x="115" y="549"/>
                  <a:pt x="115" y="551"/>
                  <a:pt x="115" y="551"/>
                </a:cubicBezTo>
                <a:cubicBezTo>
                  <a:pt x="117" y="548"/>
                  <a:pt x="119" y="546"/>
                  <a:pt x="120" y="542"/>
                </a:cubicBezTo>
                <a:cubicBezTo>
                  <a:pt x="120" y="542"/>
                  <a:pt x="119" y="543"/>
                  <a:pt x="119" y="543"/>
                </a:cubicBezTo>
                <a:cubicBezTo>
                  <a:pt x="120" y="541"/>
                  <a:pt x="120" y="539"/>
                  <a:pt x="120" y="537"/>
                </a:cubicBezTo>
                <a:cubicBezTo>
                  <a:pt x="120" y="479"/>
                  <a:pt x="120" y="479"/>
                  <a:pt x="120" y="479"/>
                </a:cubicBezTo>
                <a:cubicBezTo>
                  <a:pt x="208" y="438"/>
                  <a:pt x="259" y="352"/>
                  <a:pt x="259" y="253"/>
                </a:cubicBezTo>
                <a:cubicBezTo>
                  <a:pt x="259" y="114"/>
                  <a:pt x="146" y="0"/>
                  <a:pt x="6" y="0"/>
                </a:cubicBezTo>
                <a:cubicBezTo>
                  <a:pt x="4" y="0"/>
                  <a:pt x="0" y="0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5" name="íSḻïdé">
            <a:extLst>
              <a:ext uri="{FF2B5EF4-FFF2-40B4-BE49-F238E27FC236}">
                <a16:creationId xmlns:a16="http://schemas.microsoft.com/office/drawing/2014/main" id="{452708CD-66CB-4C9D-AE79-78C85C38D0DF}"/>
              </a:ext>
            </a:extLst>
          </p:cNvPr>
          <p:cNvSpPr/>
          <p:nvPr/>
        </p:nvSpPr>
        <p:spPr bwMode="auto">
          <a:xfrm>
            <a:off x="6217519" y="2512237"/>
            <a:ext cx="279646" cy="272476"/>
          </a:xfrm>
          <a:prstGeom prst="rect">
            <a:avLst/>
          </a:prstGeom>
          <a:solidFill>
            <a:srgbClr val="5A63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6" name="îşľiḓé">
            <a:extLst>
              <a:ext uri="{FF2B5EF4-FFF2-40B4-BE49-F238E27FC236}">
                <a16:creationId xmlns:a16="http://schemas.microsoft.com/office/drawing/2014/main" id="{F32D5AF4-7360-4A80-8C26-BCE10B623DEF}"/>
              </a:ext>
            </a:extLst>
          </p:cNvPr>
          <p:cNvSpPr/>
          <p:nvPr/>
        </p:nvSpPr>
        <p:spPr bwMode="auto">
          <a:xfrm>
            <a:off x="6206047" y="2776109"/>
            <a:ext cx="305460" cy="100386"/>
          </a:xfrm>
          <a:custGeom>
            <a:avLst/>
            <a:gdLst>
              <a:gd name="T0" fmla="*/ 256 w 256"/>
              <a:gd name="T1" fmla="*/ 0 h 84"/>
              <a:gd name="T2" fmla="*/ 128 w 256"/>
              <a:gd name="T3" fmla="*/ 84 h 84"/>
              <a:gd name="T4" fmla="*/ 0 w 256"/>
              <a:gd name="T5" fmla="*/ 0 h 84"/>
              <a:gd name="T6" fmla="*/ 256 w 256"/>
              <a:gd name="T7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" h="84">
                <a:moveTo>
                  <a:pt x="256" y="0"/>
                </a:moveTo>
                <a:cubicBezTo>
                  <a:pt x="247" y="48"/>
                  <a:pt x="193" y="84"/>
                  <a:pt x="128" y="84"/>
                </a:cubicBezTo>
                <a:cubicBezTo>
                  <a:pt x="63" y="84"/>
                  <a:pt x="9" y="48"/>
                  <a:pt x="0" y="0"/>
                </a:cubicBezTo>
                <a:lnTo>
                  <a:pt x="256" y="0"/>
                </a:lnTo>
                <a:close/>
              </a:path>
            </a:pathLst>
          </a:custGeom>
          <a:solidFill>
            <a:srgbClr val="2E36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7" name="îSḷîḑé">
            <a:extLst>
              <a:ext uri="{FF2B5EF4-FFF2-40B4-BE49-F238E27FC236}">
                <a16:creationId xmlns:a16="http://schemas.microsoft.com/office/drawing/2014/main" id="{2DC42132-1E8B-4DA3-BA76-73F8A766C1EF}"/>
              </a:ext>
            </a:extLst>
          </p:cNvPr>
          <p:cNvSpPr/>
          <p:nvPr/>
        </p:nvSpPr>
        <p:spPr bwMode="auto">
          <a:xfrm>
            <a:off x="6167326" y="2512237"/>
            <a:ext cx="378598" cy="50193"/>
          </a:xfrm>
          <a:custGeom>
            <a:avLst/>
            <a:gdLst>
              <a:gd name="T0" fmla="*/ 0 w 317"/>
              <a:gd name="T1" fmla="*/ 21 h 42"/>
              <a:gd name="T2" fmla="*/ 29 w 317"/>
              <a:gd name="T3" fmla="*/ 42 h 42"/>
              <a:gd name="T4" fmla="*/ 288 w 317"/>
              <a:gd name="T5" fmla="*/ 42 h 42"/>
              <a:gd name="T6" fmla="*/ 317 w 317"/>
              <a:gd name="T7" fmla="*/ 21 h 42"/>
              <a:gd name="T8" fmla="*/ 317 w 317"/>
              <a:gd name="T9" fmla="*/ 21 h 42"/>
              <a:gd name="T10" fmla="*/ 288 w 317"/>
              <a:gd name="T11" fmla="*/ 0 h 42"/>
              <a:gd name="T12" fmla="*/ 29 w 317"/>
              <a:gd name="T13" fmla="*/ 0 h 42"/>
              <a:gd name="T14" fmla="*/ 0 w 317"/>
              <a:gd name="T1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7" h="42">
                <a:moveTo>
                  <a:pt x="0" y="21"/>
                </a:moveTo>
                <a:cubicBezTo>
                  <a:pt x="0" y="33"/>
                  <a:pt x="13" y="42"/>
                  <a:pt x="29" y="42"/>
                </a:cubicBezTo>
                <a:cubicBezTo>
                  <a:pt x="288" y="42"/>
                  <a:pt x="288" y="42"/>
                  <a:pt x="288" y="42"/>
                </a:cubicBezTo>
                <a:cubicBezTo>
                  <a:pt x="304" y="42"/>
                  <a:pt x="317" y="33"/>
                  <a:pt x="317" y="21"/>
                </a:cubicBezTo>
                <a:cubicBezTo>
                  <a:pt x="317" y="21"/>
                  <a:pt x="317" y="21"/>
                  <a:pt x="317" y="21"/>
                </a:cubicBezTo>
                <a:cubicBezTo>
                  <a:pt x="317" y="10"/>
                  <a:pt x="304" y="0"/>
                  <a:pt x="28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13" y="0"/>
                  <a:pt x="0" y="10"/>
                  <a:pt x="0" y="21"/>
                </a:cubicBezTo>
                <a:close/>
              </a:path>
            </a:pathLst>
          </a:custGeom>
          <a:solidFill>
            <a:srgbClr val="2E36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8" name="iṧļîḍê">
            <a:extLst>
              <a:ext uri="{FF2B5EF4-FFF2-40B4-BE49-F238E27FC236}">
                <a16:creationId xmlns:a16="http://schemas.microsoft.com/office/drawing/2014/main" id="{05B21BF1-F44A-4B05-AE31-476231B776EF}"/>
              </a:ext>
            </a:extLst>
          </p:cNvPr>
          <p:cNvSpPr/>
          <p:nvPr/>
        </p:nvSpPr>
        <p:spPr bwMode="auto">
          <a:xfrm>
            <a:off x="6170195" y="2596848"/>
            <a:ext cx="377164" cy="50193"/>
          </a:xfrm>
          <a:custGeom>
            <a:avLst/>
            <a:gdLst>
              <a:gd name="T0" fmla="*/ 0 w 316"/>
              <a:gd name="T1" fmla="*/ 21 h 42"/>
              <a:gd name="T2" fmla="*/ 29 w 316"/>
              <a:gd name="T3" fmla="*/ 42 h 42"/>
              <a:gd name="T4" fmla="*/ 287 w 316"/>
              <a:gd name="T5" fmla="*/ 42 h 42"/>
              <a:gd name="T6" fmla="*/ 316 w 316"/>
              <a:gd name="T7" fmla="*/ 21 h 42"/>
              <a:gd name="T8" fmla="*/ 316 w 316"/>
              <a:gd name="T9" fmla="*/ 21 h 42"/>
              <a:gd name="T10" fmla="*/ 287 w 316"/>
              <a:gd name="T11" fmla="*/ 0 h 42"/>
              <a:gd name="T12" fmla="*/ 29 w 316"/>
              <a:gd name="T13" fmla="*/ 0 h 42"/>
              <a:gd name="T14" fmla="*/ 0 w 316"/>
              <a:gd name="T1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" h="42">
                <a:moveTo>
                  <a:pt x="0" y="21"/>
                </a:moveTo>
                <a:cubicBezTo>
                  <a:pt x="0" y="32"/>
                  <a:pt x="13" y="42"/>
                  <a:pt x="29" y="42"/>
                </a:cubicBezTo>
                <a:cubicBezTo>
                  <a:pt x="287" y="42"/>
                  <a:pt x="287" y="42"/>
                  <a:pt x="287" y="42"/>
                </a:cubicBezTo>
                <a:cubicBezTo>
                  <a:pt x="303" y="42"/>
                  <a:pt x="316" y="32"/>
                  <a:pt x="316" y="21"/>
                </a:cubicBezTo>
                <a:cubicBezTo>
                  <a:pt x="316" y="21"/>
                  <a:pt x="316" y="21"/>
                  <a:pt x="316" y="21"/>
                </a:cubicBezTo>
                <a:cubicBezTo>
                  <a:pt x="316" y="9"/>
                  <a:pt x="303" y="0"/>
                  <a:pt x="287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13" y="0"/>
                  <a:pt x="0" y="9"/>
                  <a:pt x="0" y="21"/>
                </a:cubicBezTo>
                <a:close/>
              </a:path>
            </a:pathLst>
          </a:custGeom>
          <a:solidFill>
            <a:srgbClr val="2E36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9" name="išḻiḓè">
            <a:extLst>
              <a:ext uri="{FF2B5EF4-FFF2-40B4-BE49-F238E27FC236}">
                <a16:creationId xmlns:a16="http://schemas.microsoft.com/office/drawing/2014/main" id="{B88CAF18-065B-426E-A960-C9CF46B02FE3}"/>
              </a:ext>
            </a:extLst>
          </p:cNvPr>
          <p:cNvSpPr/>
          <p:nvPr/>
        </p:nvSpPr>
        <p:spPr bwMode="auto">
          <a:xfrm>
            <a:off x="6165892" y="2685761"/>
            <a:ext cx="378598" cy="48759"/>
          </a:xfrm>
          <a:custGeom>
            <a:avLst/>
            <a:gdLst>
              <a:gd name="T0" fmla="*/ 0 w 317"/>
              <a:gd name="T1" fmla="*/ 21 h 42"/>
              <a:gd name="T2" fmla="*/ 29 w 317"/>
              <a:gd name="T3" fmla="*/ 42 h 42"/>
              <a:gd name="T4" fmla="*/ 288 w 317"/>
              <a:gd name="T5" fmla="*/ 42 h 42"/>
              <a:gd name="T6" fmla="*/ 317 w 317"/>
              <a:gd name="T7" fmla="*/ 21 h 42"/>
              <a:gd name="T8" fmla="*/ 317 w 317"/>
              <a:gd name="T9" fmla="*/ 21 h 42"/>
              <a:gd name="T10" fmla="*/ 288 w 317"/>
              <a:gd name="T11" fmla="*/ 0 h 42"/>
              <a:gd name="T12" fmla="*/ 29 w 317"/>
              <a:gd name="T13" fmla="*/ 0 h 42"/>
              <a:gd name="T14" fmla="*/ 0 w 317"/>
              <a:gd name="T1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7" h="42">
                <a:moveTo>
                  <a:pt x="0" y="21"/>
                </a:moveTo>
                <a:cubicBezTo>
                  <a:pt x="0" y="33"/>
                  <a:pt x="13" y="42"/>
                  <a:pt x="29" y="42"/>
                </a:cubicBezTo>
                <a:cubicBezTo>
                  <a:pt x="288" y="42"/>
                  <a:pt x="288" y="42"/>
                  <a:pt x="288" y="42"/>
                </a:cubicBezTo>
                <a:cubicBezTo>
                  <a:pt x="304" y="42"/>
                  <a:pt x="317" y="33"/>
                  <a:pt x="317" y="21"/>
                </a:cubicBezTo>
                <a:cubicBezTo>
                  <a:pt x="317" y="21"/>
                  <a:pt x="317" y="21"/>
                  <a:pt x="317" y="21"/>
                </a:cubicBezTo>
                <a:cubicBezTo>
                  <a:pt x="317" y="9"/>
                  <a:pt x="304" y="0"/>
                  <a:pt x="28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13" y="0"/>
                  <a:pt x="0" y="9"/>
                  <a:pt x="0" y="21"/>
                </a:cubicBezTo>
                <a:close/>
              </a:path>
            </a:pathLst>
          </a:custGeom>
          <a:solidFill>
            <a:srgbClr val="2E36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0" name="ïṩḻîďê">
            <a:extLst>
              <a:ext uri="{FF2B5EF4-FFF2-40B4-BE49-F238E27FC236}">
                <a16:creationId xmlns:a16="http://schemas.microsoft.com/office/drawing/2014/main" id="{83A667FB-326B-49DD-A4C8-D1E404DF3DBE}"/>
              </a:ext>
            </a:extLst>
          </p:cNvPr>
          <p:cNvSpPr/>
          <p:nvPr/>
        </p:nvSpPr>
        <p:spPr bwMode="auto">
          <a:xfrm>
            <a:off x="6254805" y="2189568"/>
            <a:ext cx="199338" cy="364258"/>
          </a:xfrm>
          <a:custGeom>
            <a:avLst/>
            <a:gdLst>
              <a:gd name="T0" fmla="*/ 50 w 167"/>
              <a:gd name="T1" fmla="*/ 306 h 306"/>
              <a:gd name="T2" fmla="*/ 52 w 167"/>
              <a:gd name="T3" fmla="*/ 170 h 306"/>
              <a:gd name="T4" fmla="*/ 44 w 167"/>
              <a:gd name="T5" fmla="*/ 13 h 306"/>
              <a:gd name="T6" fmla="*/ 84 w 167"/>
              <a:gd name="T7" fmla="*/ 13 h 306"/>
              <a:gd name="T8" fmla="*/ 123 w 167"/>
              <a:gd name="T9" fmla="*/ 12 h 306"/>
              <a:gd name="T10" fmla="*/ 116 w 167"/>
              <a:gd name="T11" fmla="*/ 170 h 306"/>
              <a:gd name="T12" fmla="*/ 123 w 167"/>
              <a:gd name="T13" fmla="*/ 306 h 306"/>
              <a:gd name="T14" fmla="*/ 166 w 167"/>
              <a:gd name="T15" fmla="*/ 9 h 306"/>
              <a:gd name="T16" fmla="*/ 163 w 167"/>
              <a:gd name="T17" fmla="*/ 0 h 306"/>
              <a:gd name="T18" fmla="*/ 137 w 167"/>
              <a:gd name="T19" fmla="*/ 15 h 306"/>
              <a:gd name="T20" fmla="*/ 97 w 167"/>
              <a:gd name="T21" fmla="*/ 15 h 306"/>
              <a:gd name="T22" fmla="*/ 58 w 167"/>
              <a:gd name="T23" fmla="*/ 15 h 306"/>
              <a:gd name="T24" fmla="*/ 24 w 167"/>
              <a:gd name="T25" fmla="*/ 22 h 306"/>
              <a:gd name="T26" fmla="*/ 1 w 167"/>
              <a:gd name="T27" fmla="*/ 12 h 306"/>
              <a:gd name="T28" fmla="*/ 8 w 167"/>
              <a:gd name="T29" fmla="*/ 16 h 306"/>
              <a:gd name="T30" fmla="*/ 15 w 167"/>
              <a:gd name="T31" fmla="*/ 17 h 306"/>
              <a:gd name="T32" fmla="*/ 12 w 167"/>
              <a:gd name="T33" fmla="*/ 15 h 306"/>
              <a:gd name="T34" fmla="*/ 12 w 167"/>
              <a:gd name="T35" fmla="*/ 16 h 306"/>
              <a:gd name="T36" fmla="*/ 16 w 167"/>
              <a:gd name="T37" fmla="*/ 22 h 306"/>
              <a:gd name="T38" fmla="*/ 24 w 167"/>
              <a:gd name="T39" fmla="*/ 25 h 306"/>
              <a:gd name="T40" fmla="*/ 59 w 167"/>
              <a:gd name="T41" fmla="*/ 23 h 306"/>
              <a:gd name="T42" fmla="*/ 64 w 167"/>
              <a:gd name="T43" fmla="*/ 25 h 306"/>
              <a:gd name="T44" fmla="*/ 87 w 167"/>
              <a:gd name="T45" fmla="*/ 8 h 306"/>
              <a:gd name="T46" fmla="*/ 101 w 167"/>
              <a:gd name="T47" fmla="*/ 24 h 306"/>
              <a:gd name="T48" fmla="*/ 110 w 167"/>
              <a:gd name="T49" fmla="*/ 21 h 306"/>
              <a:gd name="T50" fmla="*/ 117 w 167"/>
              <a:gd name="T51" fmla="*/ 10 h 306"/>
              <a:gd name="T52" fmla="*/ 123 w 167"/>
              <a:gd name="T53" fmla="*/ 7 h 306"/>
              <a:gd name="T54" fmla="*/ 143 w 167"/>
              <a:gd name="T55" fmla="*/ 18 h 306"/>
              <a:gd name="T56" fmla="*/ 119 w 167"/>
              <a:gd name="T57" fmla="*/ 226 h 306"/>
              <a:gd name="T58" fmla="*/ 136 w 167"/>
              <a:gd name="T59" fmla="*/ 90 h 306"/>
              <a:gd name="T60" fmla="*/ 123 w 167"/>
              <a:gd name="T61" fmla="*/ 303 h 306"/>
              <a:gd name="T62" fmla="*/ 123 w 167"/>
              <a:gd name="T63" fmla="*/ 303 h 306"/>
              <a:gd name="T64" fmla="*/ 122 w 167"/>
              <a:gd name="T65" fmla="*/ 302 h 306"/>
              <a:gd name="T66" fmla="*/ 120 w 167"/>
              <a:gd name="T67" fmla="*/ 289 h 306"/>
              <a:gd name="T68" fmla="*/ 143 w 167"/>
              <a:gd name="T69" fmla="*/ 27 h 306"/>
              <a:gd name="T70" fmla="*/ 143 w 167"/>
              <a:gd name="T71" fmla="*/ 27 h 306"/>
              <a:gd name="T72" fmla="*/ 131 w 167"/>
              <a:gd name="T73" fmla="*/ 16 h 306"/>
              <a:gd name="T74" fmla="*/ 131 w 167"/>
              <a:gd name="T75" fmla="*/ 16 h 306"/>
              <a:gd name="T76" fmla="*/ 123 w 167"/>
              <a:gd name="T77" fmla="*/ 9 h 306"/>
              <a:gd name="T78" fmla="*/ 118 w 167"/>
              <a:gd name="T79" fmla="*/ 12 h 306"/>
              <a:gd name="T80" fmla="*/ 103 w 167"/>
              <a:gd name="T81" fmla="*/ 27 h 306"/>
              <a:gd name="T82" fmla="*/ 103 w 167"/>
              <a:gd name="T83" fmla="*/ 27 h 306"/>
              <a:gd name="T84" fmla="*/ 97 w 167"/>
              <a:gd name="T85" fmla="*/ 24 h 306"/>
              <a:gd name="T86" fmla="*/ 72 w 167"/>
              <a:gd name="T87" fmla="*/ 23 h 306"/>
              <a:gd name="T88" fmla="*/ 84 w 167"/>
              <a:gd name="T89" fmla="*/ 9 h 306"/>
              <a:gd name="T90" fmla="*/ 64 w 167"/>
              <a:gd name="T91" fmla="*/ 27 h 306"/>
              <a:gd name="T92" fmla="*/ 44 w 167"/>
              <a:gd name="T93" fmla="*/ 9 h 306"/>
              <a:gd name="T94" fmla="*/ 44 w 167"/>
              <a:gd name="T95" fmla="*/ 9 h 306"/>
              <a:gd name="T96" fmla="*/ 24 w 167"/>
              <a:gd name="T97" fmla="*/ 27 h 306"/>
              <a:gd name="T98" fmla="*/ 21 w 167"/>
              <a:gd name="T99" fmla="*/ 27 h 306"/>
              <a:gd name="T100" fmla="*/ 21 w 167"/>
              <a:gd name="T101" fmla="*/ 27 h 306"/>
              <a:gd name="T102" fmla="*/ 18 w 167"/>
              <a:gd name="T103" fmla="*/ 25 h 306"/>
              <a:gd name="T104" fmla="*/ 17 w 167"/>
              <a:gd name="T105" fmla="*/ 23 h 306"/>
              <a:gd name="T106" fmla="*/ 12 w 167"/>
              <a:gd name="T107" fmla="*/ 26 h 306"/>
              <a:gd name="T108" fmla="*/ 24 w 167"/>
              <a:gd name="T109" fmla="*/ 59 h 306"/>
              <a:gd name="T110" fmla="*/ 50 w 167"/>
              <a:gd name="T111" fmla="*/ 303 h 306"/>
              <a:gd name="T112" fmla="*/ 50 w 167"/>
              <a:gd name="T113" fmla="*/ 30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7" h="306">
                <a:moveTo>
                  <a:pt x="44" y="171"/>
                </a:moveTo>
                <a:cubicBezTo>
                  <a:pt x="52" y="232"/>
                  <a:pt x="46" y="301"/>
                  <a:pt x="46" y="302"/>
                </a:cubicBezTo>
                <a:cubicBezTo>
                  <a:pt x="46" y="303"/>
                  <a:pt x="46" y="304"/>
                  <a:pt x="47" y="305"/>
                </a:cubicBezTo>
                <a:cubicBezTo>
                  <a:pt x="48" y="306"/>
                  <a:pt x="48" y="306"/>
                  <a:pt x="50" y="306"/>
                </a:cubicBezTo>
                <a:cubicBezTo>
                  <a:pt x="50" y="306"/>
                  <a:pt x="50" y="306"/>
                  <a:pt x="50" y="306"/>
                </a:cubicBezTo>
                <a:cubicBezTo>
                  <a:pt x="50" y="306"/>
                  <a:pt x="50" y="306"/>
                  <a:pt x="50" y="306"/>
                </a:cubicBezTo>
                <a:cubicBezTo>
                  <a:pt x="52" y="306"/>
                  <a:pt x="54" y="305"/>
                  <a:pt x="54" y="303"/>
                </a:cubicBezTo>
                <a:cubicBezTo>
                  <a:pt x="54" y="302"/>
                  <a:pt x="60" y="232"/>
                  <a:pt x="52" y="170"/>
                </a:cubicBezTo>
                <a:cubicBezTo>
                  <a:pt x="46" y="112"/>
                  <a:pt x="27" y="56"/>
                  <a:pt x="16" y="27"/>
                </a:cubicBezTo>
                <a:cubicBezTo>
                  <a:pt x="18" y="29"/>
                  <a:pt x="21" y="31"/>
                  <a:pt x="24" y="31"/>
                </a:cubicBezTo>
                <a:cubicBezTo>
                  <a:pt x="32" y="31"/>
                  <a:pt x="35" y="25"/>
                  <a:pt x="38" y="20"/>
                </a:cubicBezTo>
                <a:cubicBezTo>
                  <a:pt x="40" y="16"/>
                  <a:pt x="42" y="13"/>
                  <a:pt x="44" y="13"/>
                </a:cubicBezTo>
                <a:cubicBezTo>
                  <a:pt x="46" y="13"/>
                  <a:pt x="48" y="15"/>
                  <a:pt x="50" y="20"/>
                </a:cubicBezTo>
                <a:cubicBezTo>
                  <a:pt x="53" y="24"/>
                  <a:pt x="57" y="30"/>
                  <a:pt x="64" y="30"/>
                </a:cubicBezTo>
                <a:cubicBezTo>
                  <a:pt x="71" y="30"/>
                  <a:pt x="75" y="24"/>
                  <a:pt x="77" y="19"/>
                </a:cubicBezTo>
                <a:cubicBezTo>
                  <a:pt x="80" y="15"/>
                  <a:pt x="81" y="13"/>
                  <a:pt x="84" y="13"/>
                </a:cubicBezTo>
                <a:cubicBezTo>
                  <a:pt x="86" y="13"/>
                  <a:pt x="88" y="15"/>
                  <a:pt x="90" y="19"/>
                </a:cubicBezTo>
                <a:cubicBezTo>
                  <a:pt x="93" y="24"/>
                  <a:pt x="96" y="30"/>
                  <a:pt x="104" y="30"/>
                </a:cubicBezTo>
                <a:cubicBezTo>
                  <a:pt x="111" y="30"/>
                  <a:pt x="114" y="24"/>
                  <a:pt x="117" y="19"/>
                </a:cubicBezTo>
                <a:cubicBezTo>
                  <a:pt x="119" y="15"/>
                  <a:pt x="121" y="12"/>
                  <a:pt x="123" y="12"/>
                </a:cubicBezTo>
                <a:cubicBezTo>
                  <a:pt x="125" y="12"/>
                  <a:pt x="127" y="15"/>
                  <a:pt x="129" y="19"/>
                </a:cubicBezTo>
                <a:cubicBezTo>
                  <a:pt x="132" y="24"/>
                  <a:pt x="136" y="30"/>
                  <a:pt x="143" y="30"/>
                </a:cubicBezTo>
                <a:cubicBezTo>
                  <a:pt x="146" y="30"/>
                  <a:pt x="149" y="28"/>
                  <a:pt x="151" y="26"/>
                </a:cubicBezTo>
                <a:cubicBezTo>
                  <a:pt x="140" y="56"/>
                  <a:pt x="122" y="112"/>
                  <a:pt x="116" y="170"/>
                </a:cubicBezTo>
                <a:cubicBezTo>
                  <a:pt x="110" y="227"/>
                  <a:pt x="119" y="302"/>
                  <a:pt x="119" y="302"/>
                </a:cubicBezTo>
                <a:cubicBezTo>
                  <a:pt x="119" y="304"/>
                  <a:pt x="121" y="306"/>
                  <a:pt x="123" y="306"/>
                </a:cubicBezTo>
                <a:cubicBezTo>
                  <a:pt x="123" y="306"/>
                  <a:pt x="123" y="306"/>
                  <a:pt x="123" y="306"/>
                </a:cubicBezTo>
                <a:cubicBezTo>
                  <a:pt x="123" y="306"/>
                  <a:pt x="123" y="306"/>
                  <a:pt x="123" y="306"/>
                </a:cubicBezTo>
                <a:cubicBezTo>
                  <a:pt x="124" y="306"/>
                  <a:pt x="125" y="305"/>
                  <a:pt x="126" y="304"/>
                </a:cubicBezTo>
                <a:cubicBezTo>
                  <a:pt x="127" y="303"/>
                  <a:pt x="127" y="302"/>
                  <a:pt x="127" y="301"/>
                </a:cubicBezTo>
                <a:cubicBezTo>
                  <a:pt x="127" y="300"/>
                  <a:pt x="118" y="226"/>
                  <a:pt x="124" y="170"/>
                </a:cubicBezTo>
                <a:cubicBezTo>
                  <a:pt x="132" y="94"/>
                  <a:pt x="162" y="19"/>
                  <a:pt x="166" y="9"/>
                </a:cubicBezTo>
                <a:cubicBezTo>
                  <a:pt x="166" y="9"/>
                  <a:pt x="167" y="7"/>
                  <a:pt x="167" y="6"/>
                </a:cubicBezTo>
                <a:cubicBezTo>
                  <a:pt x="167" y="4"/>
                  <a:pt x="165" y="0"/>
                  <a:pt x="163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55" y="0"/>
                  <a:pt x="152" y="8"/>
                  <a:pt x="149" y="13"/>
                </a:cubicBezTo>
                <a:cubicBezTo>
                  <a:pt x="147" y="17"/>
                  <a:pt x="145" y="21"/>
                  <a:pt x="143" y="21"/>
                </a:cubicBezTo>
                <a:cubicBezTo>
                  <a:pt x="141" y="21"/>
                  <a:pt x="139" y="19"/>
                  <a:pt x="137" y="15"/>
                </a:cubicBezTo>
                <a:cubicBezTo>
                  <a:pt x="134" y="10"/>
                  <a:pt x="130" y="4"/>
                  <a:pt x="123" y="4"/>
                </a:cubicBezTo>
                <a:cubicBezTo>
                  <a:pt x="116" y="4"/>
                  <a:pt x="112" y="10"/>
                  <a:pt x="110" y="15"/>
                </a:cubicBezTo>
                <a:cubicBezTo>
                  <a:pt x="107" y="19"/>
                  <a:pt x="106" y="22"/>
                  <a:pt x="103" y="22"/>
                </a:cubicBezTo>
                <a:cubicBezTo>
                  <a:pt x="101" y="22"/>
                  <a:pt x="100" y="19"/>
                  <a:pt x="97" y="15"/>
                </a:cubicBezTo>
                <a:cubicBezTo>
                  <a:pt x="94" y="10"/>
                  <a:pt x="91" y="4"/>
                  <a:pt x="84" y="4"/>
                </a:cubicBezTo>
                <a:cubicBezTo>
                  <a:pt x="76" y="4"/>
                  <a:pt x="73" y="10"/>
                  <a:pt x="70" y="15"/>
                </a:cubicBezTo>
                <a:cubicBezTo>
                  <a:pt x="68" y="19"/>
                  <a:pt x="66" y="22"/>
                  <a:pt x="64" y="22"/>
                </a:cubicBezTo>
                <a:cubicBezTo>
                  <a:pt x="62" y="22"/>
                  <a:pt x="60" y="19"/>
                  <a:pt x="58" y="15"/>
                </a:cubicBezTo>
                <a:cubicBezTo>
                  <a:pt x="55" y="11"/>
                  <a:pt x="51" y="5"/>
                  <a:pt x="44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37" y="5"/>
                  <a:pt x="33" y="11"/>
                  <a:pt x="31" y="16"/>
                </a:cubicBezTo>
                <a:cubicBezTo>
                  <a:pt x="28" y="20"/>
                  <a:pt x="27" y="22"/>
                  <a:pt x="24" y="22"/>
                </a:cubicBezTo>
                <a:cubicBezTo>
                  <a:pt x="22" y="22"/>
                  <a:pt x="20" y="20"/>
                  <a:pt x="18" y="16"/>
                </a:cubicBezTo>
                <a:cubicBezTo>
                  <a:pt x="15" y="11"/>
                  <a:pt x="12" y="5"/>
                  <a:pt x="4" y="5"/>
                </a:cubicBezTo>
                <a:cubicBezTo>
                  <a:pt x="2" y="5"/>
                  <a:pt x="0" y="7"/>
                  <a:pt x="0" y="9"/>
                </a:cubicBezTo>
                <a:cubicBezTo>
                  <a:pt x="0" y="10"/>
                  <a:pt x="1" y="11"/>
                  <a:pt x="1" y="12"/>
                </a:cubicBezTo>
                <a:cubicBezTo>
                  <a:pt x="5" y="21"/>
                  <a:pt x="35" y="95"/>
                  <a:pt x="44" y="171"/>
                </a:cubicBezTo>
                <a:close/>
                <a:moveTo>
                  <a:pt x="9" y="17"/>
                </a:moveTo>
                <a:cubicBezTo>
                  <a:pt x="9" y="17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9" y="17"/>
                  <a:pt x="9" y="17"/>
                </a:cubicBezTo>
                <a:close/>
                <a:moveTo>
                  <a:pt x="15" y="17"/>
                </a:moveTo>
                <a:cubicBezTo>
                  <a:pt x="16" y="18"/>
                  <a:pt x="16" y="18"/>
                  <a:pt x="16" y="18"/>
                </a:cubicBezTo>
                <a:cubicBezTo>
                  <a:pt x="16" y="18"/>
                  <a:pt x="16" y="18"/>
                  <a:pt x="15" y="17"/>
                </a:cubicBezTo>
                <a:cubicBezTo>
                  <a:pt x="14" y="14"/>
                  <a:pt x="12" y="11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12" y="11"/>
                  <a:pt x="14" y="14"/>
                  <a:pt x="15" y="17"/>
                </a:cubicBezTo>
                <a:close/>
                <a:moveTo>
                  <a:pt x="12" y="15"/>
                </a:moveTo>
                <a:cubicBezTo>
                  <a:pt x="12" y="15"/>
                  <a:pt x="11" y="15"/>
                  <a:pt x="11" y="15"/>
                </a:cubicBezTo>
                <a:cubicBezTo>
                  <a:pt x="11" y="15"/>
                  <a:pt x="12" y="15"/>
                  <a:pt x="12" y="15"/>
                </a:cubicBezTo>
                <a:close/>
                <a:moveTo>
                  <a:pt x="13" y="18"/>
                </a:moveTo>
                <a:cubicBezTo>
                  <a:pt x="13" y="18"/>
                  <a:pt x="13" y="17"/>
                  <a:pt x="12" y="16"/>
                </a:cubicBezTo>
                <a:cubicBezTo>
                  <a:pt x="13" y="17"/>
                  <a:pt x="13" y="18"/>
                  <a:pt x="13" y="18"/>
                </a:cubicBezTo>
                <a:close/>
                <a:moveTo>
                  <a:pt x="16" y="22"/>
                </a:move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6" y="22"/>
                </a:cubicBezTo>
                <a:close/>
                <a:moveTo>
                  <a:pt x="27" y="25"/>
                </a:moveTo>
                <a:cubicBezTo>
                  <a:pt x="26" y="25"/>
                  <a:pt x="25" y="25"/>
                  <a:pt x="24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5" y="25"/>
                  <a:pt x="26" y="25"/>
                  <a:pt x="27" y="25"/>
                </a:cubicBezTo>
                <a:close/>
                <a:moveTo>
                  <a:pt x="64" y="25"/>
                </a:moveTo>
                <a:cubicBezTo>
                  <a:pt x="64" y="25"/>
                  <a:pt x="64" y="25"/>
                  <a:pt x="64" y="25"/>
                </a:cubicBezTo>
                <a:cubicBezTo>
                  <a:pt x="62" y="25"/>
                  <a:pt x="60" y="24"/>
                  <a:pt x="59" y="23"/>
                </a:cubicBezTo>
                <a:cubicBezTo>
                  <a:pt x="60" y="24"/>
                  <a:pt x="62" y="25"/>
                  <a:pt x="64" y="25"/>
                </a:cubicBezTo>
                <a:close/>
                <a:moveTo>
                  <a:pt x="70" y="21"/>
                </a:moveTo>
                <a:cubicBezTo>
                  <a:pt x="68" y="24"/>
                  <a:pt x="67" y="25"/>
                  <a:pt x="64" y="25"/>
                </a:cubicBezTo>
                <a:cubicBezTo>
                  <a:pt x="64" y="25"/>
                  <a:pt x="64" y="25"/>
                  <a:pt x="64" y="25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25"/>
                  <a:pt x="68" y="24"/>
                  <a:pt x="70" y="21"/>
                </a:cubicBezTo>
                <a:close/>
                <a:moveTo>
                  <a:pt x="90" y="10"/>
                </a:moveTo>
                <a:cubicBezTo>
                  <a:pt x="89" y="9"/>
                  <a:pt x="88" y="9"/>
                  <a:pt x="87" y="8"/>
                </a:cubicBezTo>
                <a:cubicBezTo>
                  <a:pt x="88" y="9"/>
                  <a:pt x="89" y="9"/>
                  <a:pt x="90" y="10"/>
                </a:cubicBezTo>
                <a:close/>
                <a:moveTo>
                  <a:pt x="103" y="25"/>
                </a:moveTo>
                <a:cubicBezTo>
                  <a:pt x="103" y="25"/>
                  <a:pt x="103" y="25"/>
                  <a:pt x="103" y="25"/>
                </a:cubicBezTo>
                <a:cubicBezTo>
                  <a:pt x="102" y="25"/>
                  <a:pt x="101" y="24"/>
                  <a:pt x="101" y="24"/>
                </a:cubicBezTo>
                <a:cubicBezTo>
                  <a:pt x="101" y="24"/>
                  <a:pt x="102" y="25"/>
                  <a:pt x="103" y="25"/>
                </a:cubicBezTo>
                <a:close/>
                <a:moveTo>
                  <a:pt x="110" y="21"/>
                </a:moveTo>
                <a:cubicBezTo>
                  <a:pt x="109" y="22"/>
                  <a:pt x="108" y="23"/>
                  <a:pt x="106" y="24"/>
                </a:cubicBezTo>
                <a:cubicBezTo>
                  <a:pt x="108" y="23"/>
                  <a:pt x="109" y="22"/>
                  <a:pt x="110" y="21"/>
                </a:cubicBezTo>
                <a:close/>
                <a:moveTo>
                  <a:pt x="123" y="7"/>
                </a:moveTo>
                <a:cubicBezTo>
                  <a:pt x="123" y="7"/>
                  <a:pt x="123" y="7"/>
                  <a:pt x="123" y="7"/>
                </a:cubicBezTo>
                <a:cubicBezTo>
                  <a:pt x="123" y="7"/>
                  <a:pt x="123" y="7"/>
                  <a:pt x="123" y="7"/>
                </a:cubicBezTo>
                <a:cubicBezTo>
                  <a:pt x="120" y="7"/>
                  <a:pt x="118" y="8"/>
                  <a:pt x="117" y="10"/>
                </a:cubicBezTo>
                <a:cubicBezTo>
                  <a:pt x="118" y="8"/>
                  <a:pt x="120" y="7"/>
                  <a:pt x="123" y="7"/>
                </a:cubicBezTo>
                <a:close/>
                <a:moveTo>
                  <a:pt x="127" y="8"/>
                </a:moveTo>
                <a:cubicBezTo>
                  <a:pt x="126" y="7"/>
                  <a:pt x="125" y="7"/>
                  <a:pt x="123" y="7"/>
                </a:cubicBezTo>
                <a:cubicBezTo>
                  <a:pt x="123" y="7"/>
                  <a:pt x="123" y="7"/>
                  <a:pt x="123" y="7"/>
                </a:cubicBezTo>
                <a:cubicBezTo>
                  <a:pt x="125" y="7"/>
                  <a:pt x="126" y="7"/>
                  <a:pt x="127" y="8"/>
                </a:cubicBezTo>
                <a:close/>
                <a:moveTo>
                  <a:pt x="152" y="13"/>
                </a:moveTo>
                <a:cubicBezTo>
                  <a:pt x="149" y="17"/>
                  <a:pt x="147" y="18"/>
                  <a:pt x="143" y="18"/>
                </a:cubicBezTo>
                <a:cubicBezTo>
                  <a:pt x="143" y="18"/>
                  <a:pt x="143" y="18"/>
                  <a:pt x="143" y="18"/>
                </a:cubicBezTo>
                <a:cubicBezTo>
                  <a:pt x="143" y="18"/>
                  <a:pt x="146" y="21"/>
                  <a:pt x="147" y="21"/>
                </a:cubicBezTo>
                <a:cubicBezTo>
                  <a:pt x="151" y="21"/>
                  <a:pt x="149" y="17"/>
                  <a:pt x="152" y="13"/>
                </a:cubicBezTo>
                <a:moveTo>
                  <a:pt x="121" y="170"/>
                </a:moveTo>
                <a:cubicBezTo>
                  <a:pt x="119" y="188"/>
                  <a:pt x="118" y="207"/>
                  <a:pt x="119" y="226"/>
                </a:cubicBezTo>
                <a:cubicBezTo>
                  <a:pt x="119" y="229"/>
                  <a:pt x="119" y="233"/>
                  <a:pt x="119" y="237"/>
                </a:cubicBezTo>
                <a:cubicBezTo>
                  <a:pt x="119" y="233"/>
                  <a:pt x="119" y="229"/>
                  <a:pt x="119" y="226"/>
                </a:cubicBezTo>
                <a:cubicBezTo>
                  <a:pt x="118" y="207"/>
                  <a:pt x="119" y="188"/>
                  <a:pt x="121" y="170"/>
                </a:cubicBezTo>
                <a:cubicBezTo>
                  <a:pt x="124" y="142"/>
                  <a:pt x="130" y="114"/>
                  <a:pt x="136" y="90"/>
                </a:cubicBezTo>
                <a:cubicBezTo>
                  <a:pt x="139" y="81"/>
                  <a:pt x="141" y="72"/>
                  <a:pt x="143" y="65"/>
                </a:cubicBezTo>
                <a:cubicBezTo>
                  <a:pt x="141" y="72"/>
                  <a:pt x="139" y="81"/>
                  <a:pt x="136" y="90"/>
                </a:cubicBezTo>
                <a:cubicBezTo>
                  <a:pt x="130" y="114"/>
                  <a:pt x="124" y="142"/>
                  <a:pt x="121" y="170"/>
                </a:cubicBezTo>
                <a:close/>
                <a:moveTo>
                  <a:pt x="123" y="303"/>
                </a:moveTo>
                <a:cubicBezTo>
                  <a:pt x="123" y="303"/>
                  <a:pt x="122" y="303"/>
                  <a:pt x="122" y="303"/>
                </a:cubicBezTo>
                <a:cubicBezTo>
                  <a:pt x="123" y="303"/>
                  <a:pt x="123" y="303"/>
                  <a:pt x="123" y="303"/>
                </a:cubicBezTo>
                <a:cubicBezTo>
                  <a:pt x="123" y="303"/>
                  <a:pt x="123" y="303"/>
                  <a:pt x="123" y="303"/>
                </a:cubicBezTo>
                <a:cubicBezTo>
                  <a:pt x="123" y="303"/>
                  <a:pt x="123" y="303"/>
                  <a:pt x="123" y="303"/>
                </a:cubicBezTo>
                <a:close/>
                <a:moveTo>
                  <a:pt x="121" y="297"/>
                </a:moveTo>
                <a:cubicBezTo>
                  <a:pt x="122" y="300"/>
                  <a:pt x="122" y="302"/>
                  <a:pt x="122" y="302"/>
                </a:cubicBezTo>
                <a:cubicBezTo>
                  <a:pt x="122" y="302"/>
                  <a:pt x="122" y="302"/>
                  <a:pt x="122" y="302"/>
                </a:cubicBezTo>
                <a:cubicBezTo>
                  <a:pt x="122" y="302"/>
                  <a:pt x="122" y="302"/>
                  <a:pt x="122" y="302"/>
                </a:cubicBezTo>
                <a:cubicBezTo>
                  <a:pt x="122" y="302"/>
                  <a:pt x="122" y="300"/>
                  <a:pt x="121" y="297"/>
                </a:cubicBezTo>
                <a:close/>
                <a:moveTo>
                  <a:pt x="120" y="289"/>
                </a:moveTo>
                <a:cubicBezTo>
                  <a:pt x="121" y="291"/>
                  <a:pt x="121" y="293"/>
                  <a:pt x="121" y="294"/>
                </a:cubicBezTo>
                <a:cubicBezTo>
                  <a:pt x="121" y="293"/>
                  <a:pt x="121" y="291"/>
                  <a:pt x="120" y="289"/>
                </a:cubicBezTo>
                <a:close/>
                <a:moveTo>
                  <a:pt x="156" y="13"/>
                </a:moveTo>
                <a:cubicBezTo>
                  <a:pt x="156" y="14"/>
                  <a:pt x="156" y="14"/>
                  <a:pt x="156" y="14"/>
                </a:cubicBezTo>
                <a:cubicBezTo>
                  <a:pt x="156" y="14"/>
                  <a:pt x="156" y="14"/>
                  <a:pt x="156" y="13"/>
                </a:cubicBezTo>
                <a:close/>
                <a:moveTo>
                  <a:pt x="143" y="27"/>
                </a:moveTo>
                <a:cubicBezTo>
                  <a:pt x="143" y="27"/>
                  <a:pt x="143" y="27"/>
                  <a:pt x="143" y="27"/>
                </a:cubicBezTo>
                <a:cubicBezTo>
                  <a:pt x="143" y="27"/>
                  <a:pt x="143" y="27"/>
                  <a:pt x="143" y="27"/>
                </a:cubicBezTo>
                <a:cubicBezTo>
                  <a:pt x="145" y="27"/>
                  <a:pt x="147" y="26"/>
                  <a:pt x="148" y="25"/>
                </a:cubicBezTo>
                <a:cubicBezTo>
                  <a:pt x="147" y="26"/>
                  <a:pt x="145" y="27"/>
                  <a:pt x="143" y="27"/>
                </a:cubicBezTo>
                <a:cubicBezTo>
                  <a:pt x="143" y="27"/>
                  <a:pt x="143" y="27"/>
                  <a:pt x="143" y="27"/>
                </a:cubicBezTo>
                <a:close/>
                <a:moveTo>
                  <a:pt x="127" y="11"/>
                </a:moveTo>
                <a:cubicBezTo>
                  <a:pt x="128" y="11"/>
                  <a:pt x="129" y="12"/>
                  <a:pt x="129" y="13"/>
                </a:cubicBezTo>
                <a:cubicBezTo>
                  <a:pt x="130" y="14"/>
                  <a:pt x="131" y="15"/>
                  <a:pt x="131" y="16"/>
                </a:cubicBezTo>
                <a:cubicBezTo>
                  <a:pt x="131" y="16"/>
                  <a:pt x="132" y="17"/>
                  <a:pt x="132" y="17"/>
                </a:cubicBezTo>
                <a:cubicBezTo>
                  <a:pt x="133" y="18"/>
                  <a:pt x="133" y="20"/>
                  <a:pt x="134" y="21"/>
                </a:cubicBezTo>
                <a:cubicBezTo>
                  <a:pt x="133" y="20"/>
                  <a:pt x="133" y="18"/>
                  <a:pt x="132" y="17"/>
                </a:cubicBezTo>
                <a:cubicBezTo>
                  <a:pt x="132" y="17"/>
                  <a:pt x="131" y="16"/>
                  <a:pt x="131" y="16"/>
                </a:cubicBezTo>
                <a:cubicBezTo>
                  <a:pt x="131" y="15"/>
                  <a:pt x="130" y="14"/>
                  <a:pt x="129" y="13"/>
                </a:cubicBezTo>
                <a:cubicBezTo>
                  <a:pt x="129" y="12"/>
                  <a:pt x="128" y="11"/>
                  <a:pt x="127" y="11"/>
                </a:cubicBezTo>
                <a:close/>
                <a:moveTo>
                  <a:pt x="125" y="9"/>
                </a:moveTo>
                <a:cubicBezTo>
                  <a:pt x="124" y="9"/>
                  <a:pt x="124" y="9"/>
                  <a:pt x="123" y="9"/>
                </a:cubicBezTo>
                <a:cubicBezTo>
                  <a:pt x="123" y="9"/>
                  <a:pt x="123" y="9"/>
                  <a:pt x="123" y="9"/>
                </a:cubicBezTo>
                <a:cubicBezTo>
                  <a:pt x="124" y="9"/>
                  <a:pt x="124" y="9"/>
                  <a:pt x="125" y="9"/>
                </a:cubicBezTo>
                <a:close/>
                <a:moveTo>
                  <a:pt x="114" y="17"/>
                </a:moveTo>
                <a:cubicBezTo>
                  <a:pt x="115" y="15"/>
                  <a:pt x="117" y="13"/>
                  <a:pt x="118" y="12"/>
                </a:cubicBezTo>
                <a:cubicBezTo>
                  <a:pt x="119" y="11"/>
                  <a:pt x="119" y="10"/>
                  <a:pt x="120" y="10"/>
                </a:cubicBezTo>
                <a:cubicBezTo>
                  <a:pt x="119" y="10"/>
                  <a:pt x="119" y="11"/>
                  <a:pt x="118" y="12"/>
                </a:cubicBezTo>
                <a:cubicBezTo>
                  <a:pt x="117" y="13"/>
                  <a:pt x="115" y="15"/>
                  <a:pt x="114" y="17"/>
                </a:cubicBezTo>
                <a:close/>
                <a:moveTo>
                  <a:pt x="103" y="27"/>
                </a:moveTo>
                <a:cubicBezTo>
                  <a:pt x="103" y="27"/>
                  <a:pt x="103" y="27"/>
                  <a:pt x="103" y="27"/>
                </a:cubicBezTo>
                <a:cubicBezTo>
                  <a:pt x="103" y="27"/>
                  <a:pt x="103" y="27"/>
                  <a:pt x="103" y="27"/>
                </a:cubicBezTo>
                <a:cubicBezTo>
                  <a:pt x="104" y="27"/>
                  <a:pt x="105" y="27"/>
                  <a:pt x="105" y="27"/>
                </a:cubicBezTo>
                <a:cubicBezTo>
                  <a:pt x="105" y="27"/>
                  <a:pt x="104" y="27"/>
                  <a:pt x="103" y="27"/>
                </a:cubicBezTo>
                <a:cubicBezTo>
                  <a:pt x="103" y="27"/>
                  <a:pt x="103" y="27"/>
                  <a:pt x="103" y="27"/>
                </a:cubicBezTo>
                <a:close/>
                <a:moveTo>
                  <a:pt x="97" y="24"/>
                </a:moveTo>
                <a:cubicBezTo>
                  <a:pt x="98" y="25"/>
                  <a:pt x="99" y="26"/>
                  <a:pt x="100" y="26"/>
                </a:cubicBezTo>
                <a:cubicBezTo>
                  <a:pt x="99" y="26"/>
                  <a:pt x="98" y="25"/>
                  <a:pt x="97" y="24"/>
                </a:cubicBezTo>
                <a:close/>
                <a:moveTo>
                  <a:pt x="94" y="19"/>
                </a:moveTo>
                <a:cubicBezTo>
                  <a:pt x="94" y="20"/>
                  <a:pt x="95" y="22"/>
                  <a:pt x="96" y="23"/>
                </a:cubicBezTo>
                <a:cubicBezTo>
                  <a:pt x="95" y="22"/>
                  <a:pt x="94" y="20"/>
                  <a:pt x="94" y="19"/>
                </a:cubicBezTo>
                <a:close/>
                <a:moveTo>
                  <a:pt x="72" y="23"/>
                </a:moveTo>
                <a:cubicBezTo>
                  <a:pt x="73" y="21"/>
                  <a:pt x="74" y="19"/>
                  <a:pt x="75" y="18"/>
                </a:cubicBezTo>
                <a:cubicBezTo>
                  <a:pt x="77" y="13"/>
                  <a:pt x="79" y="9"/>
                  <a:pt x="84" y="9"/>
                </a:cubicBezTo>
                <a:cubicBezTo>
                  <a:pt x="84" y="9"/>
                  <a:pt x="84" y="9"/>
                  <a:pt x="84" y="9"/>
                </a:cubicBezTo>
                <a:cubicBezTo>
                  <a:pt x="84" y="9"/>
                  <a:pt x="84" y="9"/>
                  <a:pt x="84" y="9"/>
                </a:cubicBezTo>
                <a:cubicBezTo>
                  <a:pt x="79" y="9"/>
                  <a:pt x="77" y="13"/>
                  <a:pt x="75" y="18"/>
                </a:cubicBezTo>
                <a:cubicBezTo>
                  <a:pt x="74" y="19"/>
                  <a:pt x="73" y="21"/>
                  <a:pt x="72" y="23"/>
                </a:cubicBezTo>
                <a:close/>
                <a:moveTo>
                  <a:pt x="64" y="27"/>
                </a:moveTo>
                <a:cubicBezTo>
                  <a:pt x="64" y="27"/>
                  <a:pt x="64" y="27"/>
                  <a:pt x="64" y="27"/>
                </a:cubicBezTo>
                <a:cubicBezTo>
                  <a:pt x="64" y="27"/>
                  <a:pt x="64" y="27"/>
                  <a:pt x="64" y="27"/>
                </a:cubicBezTo>
                <a:cubicBezTo>
                  <a:pt x="64" y="27"/>
                  <a:pt x="64" y="27"/>
                  <a:pt x="64" y="27"/>
                </a:cubicBezTo>
                <a:close/>
                <a:moveTo>
                  <a:pt x="36" y="16"/>
                </a:moveTo>
                <a:cubicBezTo>
                  <a:pt x="38" y="12"/>
                  <a:pt x="40" y="9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6" y="9"/>
                  <a:pt x="47" y="10"/>
                  <a:pt x="49" y="11"/>
                </a:cubicBezTo>
                <a:cubicBezTo>
                  <a:pt x="47" y="10"/>
                  <a:pt x="46" y="9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0" y="9"/>
                  <a:pt x="38" y="12"/>
                  <a:pt x="36" y="16"/>
                </a:cubicBezTo>
                <a:close/>
                <a:moveTo>
                  <a:pt x="24" y="25"/>
                </a:moveTo>
                <a:cubicBezTo>
                  <a:pt x="24" y="25"/>
                  <a:pt x="24" y="26"/>
                  <a:pt x="23" y="26"/>
                </a:cubicBezTo>
                <a:cubicBezTo>
                  <a:pt x="24" y="26"/>
                  <a:pt x="24" y="27"/>
                  <a:pt x="24" y="27"/>
                </a:cubicBezTo>
                <a:cubicBezTo>
                  <a:pt x="27" y="27"/>
                  <a:pt x="28" y="26"/>
                  <a:pt x="30" y="25"/>
                </a:cubicBezTo>
                <a:cubicBezTo>
                  <a:pt x="28" y="26"/>
                  <a:pt x="27" y="25"/>
                  <a:pt x="24" y="25"/>
                </a:cubicBezTo>
                <a:cubicBezTo>
                  <a:pt x="24" y="25"/>
                  <a:pt x="24" y="25"/>
                  <a:pt x="24" y="25"/>
                </a:cubicBezTo>
                <a:close/>
                <a:moveTo>
                  <a:pt x="21" y="27"/>
                </a:moveTo>
                <a:cubicBezTo>
                  <a:pt x="20" y="27"/>
                  <a:pt x="20" y="27"/>
                  <a:pt x="20" y="26"/>
                </a:cubicBezTo>
                <a:cubicBezTo>
                  <a:pt x="20" y="27"/>
                  <a:pt x="20" y="27"/>
                  <a:pt x="21" y="27"/>
                </a:cubicBezTo>
                <a:close/>
                <a:moveTo>
                  <a:pt x="22" y="27"/>
                </a:moveTo>
                <a:cubicBezTo>
                  <a:pt x="22" y="27"/>
                  <a:pt x="22" y="27"/>
                  <a:pt x="21" y="27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18" y="25"/>
                </a:moveTo>
                <a:cubicBezTo>
                  <a:pt x="19" y="25"/>
                  <a:pt x="19" y="26"/>
                  <a:pt x="19" y="26"/>
                </a:cubicBezTo>
                <a:cubicBezTo>
                  <a:pt x="19" y="26"/>
                  <a:pt x="19" y="25"/>
                  <a:pt x="18" y="25"/>
                </a:cubicBezTo>
                <a:close/>
                <a:moveTo>
                  <a:pt x="17" y="24"/>
                </a:moveTo>
                <a:cubicBezTo>
                  <a:pt x="17" y="24"/>
                  <a:pt x="18" y="24"/>
                  <a:pt x="18" y="25"/>
                </a:cubicBezTo>
                <a:cubicBezTo>
                  <a:pt x="18" y="24"/>
                  <a:pt x="17" y="24"/>
                  <a:pt x="17" y="24"/>
                </a:cubicBezTo>
                <a:close/>
                <a:moveTo>
                  <a:pt x="17" y="23"/>
                </a:moveTo>
                <a:cubicBezTo>
                  <a:pt x="16" y="23"/>
                  <a:pt x="16" y="23"/>
                  <a:pt x="16" y="22"/>
                </a:cubicBezTo>
                <a:cubicBezTo>
                  <a:pt x="16" y="23"/>
                  <a:pt x="16" y="23"/>
                  <a:pt x="17" y="23"/>
                </a:cubicBezTo>
                <a:close/>
                <a:moveTo>
                  <a:pt x="17" y="39"/>
                </a:moveTo>
                <a:cubicBezTo>
                  <a:pt x="15" y="34"/>
                  <a:pt x="14" y="30"/>
                  <a:pt x="12" y="26"/>
                </a:cubicBezTo>
                <a:cubicBezTo>
                  <a:pt x="14" y="30"/>
                  <a:pt x="15" y="34"/>
                  <a:pt x="17" y="39"/>
                </a:cubicBezTo>
                <a:close/>
                <a:moveTo>
                  <a:pt x="24" y="59"/>
                </a:moveTo>
                <a:cubicBezTo>
                  <a:pt x="22" y="54"/>
                  <a:pt x="20" y="48"/>
                  <a:pt x="19" y="43"/>
                </a:cubicBezTo>
                <a:cubicBezTo>
                  <a:pt x="20" y="48"/>
                  <a:pt x="22" y="54"/>
                  <a:pt x="24" y="59"/>
                </a:cubicBezTo>
                <a:close/>
                <a:moveTo>
                  <a:pt x="51" y="303"/>
                </a:moveTo>
                <a:cubicBezTo>
                  <a:pt x="51" y="303"/>
                  <a:pt x="51" y="303"/>
                  <a:pt x="51" y="303"/>
                </a:cubicBezTo>
                <a:cubicBezTo>
                  <a:pt x="51" y="303"/>
                  <a:pt x="51" y="303"/>
                  <a:pt x="51" y="303"/>
                </a:cubicBezTo>
                <a:close/>
                <a:moveTo>
                  <a:pt x="50" y="303"/>
                </a:moveTo>
                <a:cubicBezTo>
                  <a:pt x="50" y="303"/>
                  <a:pt x="50" y="303"/>
                  <a:pt x="50" y="303"/>
                </a:cubicBezTo>
                <a:cubicBezTo>
                  <a:pt x="50" y="303"/>
                  <a:pt x="50" y="303"/>
                  <a:pt x="50" y="303"/>
                </a:cubicBezTo>
                <a:cubicBezTo>
                  <a:pt x="50" y="303"/>
                  <a:pt x="50" y="303"/>
                  <a:pt x="50" y="303"/>
                </a:cubicBezTo>
                <a:cubicBezTo>
                  <a:pt x="50" y="303"/>
                  <a:pt x="50" y="303"/>
                  <a:pt x="50" y="303"/>
                </a:cubicBezTo>
                <a:close/>
              </a:path>
            </a:pathLst>
          </a:custGeom>
          <a:solidFill>
            <a:srgbClr val="2E36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BB9F26B-2B0B-4297-B6C1-48DBD34D53F1}"/>
              </a:ext>
            </a:extLst>
          </p:cNvPr>
          <p:cNvSpPr txBox="1"/>
          <p:nvPr/>
        </p:nvSpPr>
        <p:spPr>
          <a:xfrm>
            <a:off x="939848" y="2315097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整体研究进度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CB5293B-5083-4A47-8FA9-D8F3B64FD3BD}"/>
              </a:ext>
            </a:extLst>
          </p:cNvPr>
          <p:cNvSpPr txBox="1"/>
          <p:nvPr/>
        </p:nvSpPr>
        <p:spPr>
          <a:xfrm>
            <a:off x="8507569" y="130731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部分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研究进度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61EFF4B-F635-4CC9-8782-DF8CD434042A}"/>
              </a:ext>
            </a:extLst>
          </p:cNvPr>
          <p:cNvSpPr txBox="1"/>
          <p:nvPr/>
        </p:nvSpPr>
        <p:spPr>
          <a:xfrm>
            <a:off x="8507569" y="400322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部分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研究进度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26BD9C3-DAE4-4985-B03D-7DFE54C011A3}"/>
              </a:ext>
            </a:extLst>
          </p:cNvPr>
          <p:cNvSpPr txBox="1"/>
          <p:nvPr/>
        </p:nvSpPr>
        <p:spPr>
          <a:xfrm>
            <a:off x="8507569" y="1676650"/>
            <a:ext cx="2902111" cy="15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0A9E448-63D8-42E2-98D1-CDBD768E434F}"/>
              </a:ext>
            </a:extLst>
          </p:cNvPr>
          <p:cNvSpPr txBox="1"/>
          <p:nvPr/>
        </p:nvSpPr>
        <p:spPr>
          <a:xfrm>
            <a:off x="8507569" y="4372553"/>
            <a:ext cx="2902110" cy="15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B4E63B0-B051-4AA3-AE04-856BC3AF625F}"/>
              </a:ext>
            </a:extLst>
          </p:cNvPr>
          <p:cNvSpPr txBox="1"/>
          <p:nvPr/>
        </p:nvSpPr>
        <p:spPr>
          <a:xfrm>
            <a:off x="939848" y="2876495"/>
            <a:ext cx="2244913" cy="184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9258EB8A-D7F5-46EC-98FA-C4AAD9BADF0C}"/>
              </a:ext>
            </a:extLst>
          </p:cNvPr>
          <p:cNvSpPr/>
          <p:nvPr/>
        </p:nvSpPr>
        <p:spPr>
          <a:xfrm>
            <a:off x="6491472" y="4796736"/>
            <a:ext cx="858800" cy="858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B10839D1-1831-4C99-B0BD-62A32F8F32B6}"/>
              </a:ext>
            </a:extLst>
          </p:cNvPr>
          <p:cNvSpPr/>
          <p:nvPr/>
        </p:nvSpPr>
        <p:spPr>
          <a:xfrm>
            <a:off x="7482444" y="5797454"/>
            <a:ext cx="218836" cy="2188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DF1E11DC-4A64-4B9A-B04F-9F2ABE4CF0AC}"/>
              </a:ext>
            </a:extLst>
          </p:cNvPr>
          <p:cNvSpPr/>
          <p:nvPr/>
        </p:nvSpPr>
        <p:spPr>
          <a:xfrm>
            <a:off x="2744195" y="5199530"/>
            <a:ext cx="451100" cy="4511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64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16A3BE9-DA8A-46F9-B559-B5B837A0C0A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5983"/>
          <a:stretch/>
        </p:blipFill>
        <p:spPr>
          <a:xfrm>
            <a:off x="0" y="-635067"/>
            <a:ext cx="12192000" cy="3910051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49FE0E3-86C2-4FCE-8FD3-19DA7EE0C621}"/>
              </a:ext>
            </a:extLst>
          </p:cNvPr>
          <p:cNvSpPr>
            <a:spLocks/>
          </p:cNvSpPr>
          <p:nvPr/>
        </p:nvSpPr>
        <p:spPr>
          <a:xfrm>
            <a:off x="0" y="-635067"/>
            <a:ext cx="12192000" cy="3910051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C2BF83-46A8-4510-A0AD-3559D265C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02.</a:t>
            </a:r>
            <a:r>
              <a:rPr lang="zh-CN" altLang="en-US" dirty="0">
                <a:solidFill>
                  <a:schemeClr val="bg1"/>
                </a:solidFill>
              </a:rPr>
              <a:t>研究进展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F3E4B6-5495-4C8C-8E05-AF8944EDA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Research Progress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3DAB8A9-F2BA-4A15-905C-8EBD097864FC}"/>
              </a:ext>
            </a:extLst>
          </p:cNvPr>
          <p:cNvSpPr/>
          <p:nvPr/>
        </p:nvSpPr>
        <p:spPr>
          <a:xfrm>
            <a:off x="1167949" y="3911440"/>
            <a:ext cx="20313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研究进展情况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5C5E75FB-6D8E-48DD-BD07-B9293295696B}"/>
              </a:ext>
            </a:extLst>
          </p:cNvPr>
          <p:cNvSpPr/>
          <p:nvPr/>
        </p:nvSpPr>
        <p:spPr>
          <a:xfrm>
            <a:off x="1574188" y="2624331"/>
            <a:ext cx="1218847" cy="1217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旗黑-40S" panose="00020600040101010101" pitchFamily="18" charset="-122"/>
              <a:ea typeface="汉仪旗黑-40S" panose="00020600040101010101" pitchFamily="18" charset="-122"/>
              <a:cs typeface="+mn-cs"/>
            </a:endParaRPr>
          </a:p>
        </p:txBody>
      </p:sp>
      <p:pic>
        <p:nvPicPr>
          <p:cNvPr id="37" name="图形 36">
            <a:extLst>
              <a:ext uri="{FF2B5EF4-FFF2-40B4-BE49-F238E27FC236}">
                <a16:creationId xmlns:a16="http://schemas.microsoft.com/office/drawing/2014/main" id="{AC099176-06F4-4896-8889-D47F68D1B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0385" y="2890083"/>
            <a:ext cx="686452" cy="686451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B38D4C67-464B-4B50-8E3D-94C228A19FE9}"/>
              </a:ext>
            </a:extLst>
          </p:cNvPr>
          <p:cNvSpPr/>
          <p:nvPr/>
        </p:nvSpPr>
        <p:spPr>
          <a:xfrm>
            <a:off x="1998443" y="4476484"/>
            <a:ext cx="370336" cy="470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旗黑-40S" panose="00020600040101010101" pitchFamily="18" charset="-122"/>
              <a:ea typeface="汉仪旗黑-40S" panose="00020600040101010101" pitchFamily="18" charset="-122"/>
              <a:cs typeface="+mn-cs"/>
            </a:endParaRPr>
          </a:p>
        </p:txBody>
      </p:sp>
      <p:pic>
        <p:nvPicPr>
          <p:cNvPr id="49" name="图形 48" descr="公文包">
            <a:extLst>
              <a:ext uri="{FF2B5EF4-FFF2-40B4-BE49-F238E27FC236}">
                <a16:creationId xmlns:a16="http://schemas.microsoft.com/office/drawing/2014/main" id="{A3D2D4D0-5057-491C-ACB5-0A5EF8EA148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80904" y="2930601"/>
            <a:ext cx="605414" cy="605414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20926F4-B7E1-4401-8BFE-691C986A423A}"/>
              </a:ext>
            </a:extLst>
          </p:cNvPr>
          <p:cNvSpPr/>
          <p:nvPr/>
        </p:nvSpPr>
        <p:spPr>
          <a:xfrm>
            <a:off x="619952" y="4650216"/>
            <a:ext cx="312731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8660C869-BD53-46A7-A375-286955D4E99A}"/>
              </a:ext>
            </a:extLst>
          </p:cNvPr>
          <p:cNvSpPr/>
          <p:nvPr/>
        </p:nvSpPr>
        <p:spPr>
          <a:xfrm>
            <a:off x="9425271" y="2624331"/>
            <a:ext cx="1216800" cy="1216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旗黑-40S" panose="00020600040101010101" pitchFamily="18" charset="-122"/>
              <a:ea typeface="汉仪旗黑-40S" panose="00020600040101010101" pitchFamily="18" charset="-122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8D60FA4-B635-4F40-A08F-52FB86950EE7}"/>
              </a:ext>
            </a:extLst>
          </p:cNvPr>
          <p:cNvSpPr/>
          <p:nvPr/>
        </p:nvSpPr>
        <p:spPr>
          <a:xfrm>
            <a:off x="9018009" y="3887064"/>
            <a:ext cx="20313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研究进展情况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4E51B975-6F6C-4443-8304-F83140FE8983}"/>
              </a:ext>
            </a:extLst>
          </p:cNvPr>
          <p:cNvSpPr/>
          <p:nvPr/>
        </p:nvSpPr>
        <p:spPr>
          <a:xfrm>
            <a:off x="9848503" y="4452108"/>
            <a:ext cx="370336" cy="470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旗黑-40S" panose="00020600040101010101" pitchFamily="18" charset="-122"/>
              <a:ea typeface="汉仪旗黑-40S" panose="00020600040101010101" pitchFamily="18" charset="-122"/>
              <a:cs typeface="+mn-cs"/>
            </a:endParaRPr>
          </a:p>
        </p:txBody>
      </p:sp>
      <p:pic>
        <p:nvPicPr>
          <p:cNvPr id="50" name="图形 49" descr="公文包">
            <a:extLst>
              <a:ext uri="{FF2B5EF4-FFF2-40B4-BE49-F238E27FC236}">
                <a16:creationId xmlns:a16="http://schemas.microsoft.com/office/drawing/2014/main" id="{94434CAE-1469-48FF-8158-5A1D0765EDB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8244" y="2907304"/>
            <a:ext cx="650854" cy="650854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FC25D1D2-AA1E-4D6B-80E9-67FDFAB282D2}"/>
              </a:ext>
            </a:extLst>
          </p:cNvPr>
          <p:cNvSpPr/>
          <p:nvPr/>
        </p:nvSpPr>
        <p:spPr>
          <a:xfrm>
            <a:off x="8495294" y="4613304"/>
            <a:ext cx="307675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7CB4B0DF-D739-4897-9724-419994122BDE}"/>
              </a:ext>
            </a:extLst>
          </p:cNvPr>
          <p:cNvSpPr/>
          <p:nvPr/>
        </p:nvSpPr>
        <p:spPr>
          <a:xfrm>
            <a:off x="5512882" y="2624331"/>
            <a:ext cx="1216800" cy="1216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旗黑-40S" panose="00020600040101010101" pitchFamily="18" charset="-122"/>
              <a:ea typeface="汉仪旗黑-40S" panose="00020600040101010101" pitchFamily="18" charset="-122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AD4C882-4498-4889-9B5D-CF357F929608}"/>
              </a:ext>
            </a:extLst>
          </p:cNvPr>
          <p:cNvSpPr/>
          <p:nvPr/>
        </p:nvSpPr>
        <p:spPr>
          <a:xfrm>
            <a:off x="5105620" y="3903315"/>
            <a:ext cx="20313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研究进展情况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5B24FD5-3D58-4B51-82A0-78F7E5A56ED9}"/>
              </a:ext>
            </a:extLst>
          </p:cNvPr>
          <p:cNvSpPr/>
          <p:nvPr/>
        </p:nvSpPr>
        <p:spPr>
          <a:xfrm>
            <a:off x="5936114" y="4468359"/>
            <a:ext cx="370336" cy="470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旗黑-40S" panose="00020600040101010101" pitchFamily="18" charset="-122"/>
              <a:ea typeface="汉仪旗黑-40S" panose="00020600040101010101" pitchFamily="18" charset="-122"/>
              <a:cs typeface="+mn-cs"/>
            </a:endParaRPr>
          </a:p>
        </p:txBody>
      </p:sp>
      <p:pic>
        <p:nvPicPr>
          <p:cNvPr id="51" name="图形 50" descr="公文包">
            <a:extLst>
              <a:ext uri="{FF2B5EF4-FFF2-40B4-BE49-F238E27FC236}">
                <a16:creationId xmlns:a16="http://schemas.microsoft.com/office/drawing/2014/main" id="{AC441D3F-A5D8-4FBF-8E60-7B72C493836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5855" y="2907304"/>
            <a:ext cx="650854" cy="6508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AEDE2078-7C67-4AE5-BB9B-99D472D427F3}"/>
              </a:ext>
            </a:extLst>
          </p:cNvPr>
          <p:cNvSpPr/>
          <p:nvPr/>
        </p:nvSpPr>
        <p:spPr>
          <a:xfrm>
            <a:off x="4582905" y="4642091"/>
            <a:ext cx="3076754" cy="125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326454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20CBE41-D68A-4F19-888E-2500BA4C326B}"/>
              </a:ext>
            </a:extLst>
          </p:cNvPr>
          <p:cNvSpPr/>
          <p:nvPr/>
        </p:nvSpPr>
        <p:spPr>
          <a:xfrm>
            <a:off x="660400" y="2025570"/>
            <a:ext cx="8781385" cy="4032329"/>
          </a:xfrm>
          <a:prstGeom prst="roundRect">
            <a:avLst>
              <a:gd name="adj" fmla="val 6366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76200" dist="50800" dir="5400000" algn="t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7B726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pic>
        <p:nvPicPr>
          <p:cNvPr id="22" name="图片 21" descr="穿着白色衬衫的男人&#10;&#10;描述已自动生成">
            <a:extLst>
              <a:ext uri="{FF2B5EF4-FFF2-40B4-BE49-F238E27FC236}">
                <a16:creationId xmlns:a16="http://schemas.microsoft.com/office/drawing/2014/main" id="{2540C6C7-0125-4D18-88B6-F8B38D9A5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9" t="39236" r="28638" b="16798"/>
          <a:stretch/>
        </p:blipFill>
        <p:spPr>
          <a:xfrm flipH="1">
            <a:off x="4698477" y="0"/>
            <a:ext cx="7918611" cy="6858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1135034" y="4075891"/>
            <a:ext cx="3823046" cy="125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请在此输入有关于主要成果的相关说明，以便于观众更好的理解，输入文字时可以直接复制，粘贴时请选择右键只保留文本。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09A4E1B-2E46-497C-8711-AE14474E91FF}"/>
              </a:ext>
            </a:extLst>
          </p:cNvPr>
          <p:cNvGrpSpPr/>
          <p:nvPr/>
        </p:nvGrpSpPr>
        <p:grpSpPr>
          <a:xfrm>
            <a:off x="2207699" y="2756785"/>
            <a:ext cx="2646878" cy="1136242"/>
            <a:chOff x="2750215" y="3044792"/>
            <a:chExt cx="2646878" cy="1136242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F5A85F9-2650-4040-A7D7-37B7B796B08F}"/>
                </a:ext>
              </a:extLst>
            </p:cNvPr>
            <p:cNvSpPr txBox="1"/>
            <p:nvPr/>
          </p:nvSpPr>
          <p:spPr>
            <a:xfrm>
              <a:off x="2750215" y="3044792"/>
              <a:ext cx="2646878" cy="903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主要成果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5F4AFD8-E5EF-4397-ABA4-239E57222923}"/>
                </a:ext>
              </a:extLst>
            </p:cNvPr>
            <p:cNvSpPr txBox="1"/>
            <p:nvPr/>
          </p:nvSpPr>
          <p:spPr>
            <a:xfrm>
              <a:off x="2750215" y="3884671"/>
              <a:ext cx="2646878" cy="29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lnSpc>
                  <a:spcPct val="12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latin typeface="微软雅黑 Light"/>
                </a:rPr>
                <a:t>KEY RESULTS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67CC174-BBF2-4669-9BBB-0FD9B8260657}"/>
              </a:ext>
            </a:extLst>
          </p:cNvPr>
          <p:cNvGrpSpPr/>
          <p:nvPr/>
        </p:nvGrpSpPr>
        <p:grpSpPr>
          <a:xfrm>
            <a:off x="1198828" y="2871262"/>
            <a:ext cx="907288" cy="907288"/>
            <a:chOff x="1395343" y="4022065"/>
            <a:chExt cx="907288" cy="907288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5B2E76C-4D4E-487B-A88B-4FB6C8520131}"/>
                </a:ext>
              </a:extLst>
            </p:cNvPr>
            <p:cNvSpPr>
              <a:spLocks/>
            </p:cNvSpPr>
            <p:nvPr/>
          </p:nvSpPr>
          <p:spPr>
            <a:xfrm>
              <a:off x="1395343" y="4022065"/>
              <a:ext cx="907288" cy="907288"/>
            </a:xfrm>
            <a:prstGeom prst="ellipse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B726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pic>
          <p:nvPicPr>
            <p:cNvPr id="24" name="图形 23" descr="公文包">
              <a:extLst>
                <a:ext uri="{FF2B5EF4-FFF2-40B4-BE49-F238E27FC236}">
                  <a16:creationId xmlns:a16="http://schemas.microsoft.com/office/drawing/2014/main" id="{AF770742-51A4-4229-8D8C-D54605F6335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19588" y="4249289"/>
              <a:ext cx="458798" cy="45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24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主要成果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E01BEF-09DF-4597-8C66-9F6769098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Key Results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33D09E3-BBD9-42CB-B4F8-F50D1CDDC07D}"/>
              </a:ext>
            </a:extLst>
          </p:cNvPr>
          <p:cNvSpPr txBox="1"/>
          <p:nvPr/>
        </p:nvSpPr>
        <p:spPr>
          <a:xfrm>
            <a:off x="660400" y="2309946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2F5527C5-55A2-4102-AB7C-A2FA76AC1C96}"/>
              </a:ext>
            </a:extLst>
          </p:cNvPr>
          <p:cNvSpPr>
            <a:spLocks/>
          </p:cNvSpPr>
          <p:nvPr/>
        </p:nvSpPr>
        <p:spPr>
          <a:xfrm>
            <a:off x="761999" y="1851561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57" name="图形 56" descr="条形图 轮廓">
            <a:extLst>
              <a:ext uri="{FF2B5EF4-FFF2-40B4-BE49-F238E27FC236}">
                <a16:creationId xmlns:a16="http://schemas.microsoft.com/office/drawing/2014/main" id="{DE07218F-D6CC-47D2-9023-2C08AFB3388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76" y="1938630"/>
            <a:ext cx="228774" cy="22877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62C60A64-098C-488E-AD7B-2C1F4C552386}"/>
              </a:ext>
            </a:extLst>
          </p:cNvPr>
          <p:cNvSpPr txBox="1"/>
          <p:nvPr/>
        </p:nvSpPr>
        <p:spPr>
          <a:xfrm>
            <a:off x="1094243" y="1828538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数据说明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CDCA0BB-CDAA-41A5-915A-8A3E4966B113}"/>
              </a:ext>
            </a:extLst>
          </p:cNvPr>
          <p:cNvSpPr txBox="1"/>
          <p:nvPr/>
        </p:nvSpPr>
        <p:spPr>
          <a:xfrm>
            <a:off x="660400" y="4735646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400AF757-C558-48BE-8477-F3680303C76F}"/>
              </a:ext>
            </a:extLst>
          </p:cNvPr>
          <p:cNvSpPr>
            <a:spLocks/>
          </p:cNvSpPr>
          <p:nvPr/>
        </p:nvSpPr>
        <p:spPr>
          <a:xfrm>
            <a:off x="761999" y="4277261"/>
            <a:ext cx="384328" cy="384329"/>
          </a:xfrm>
          <a:prstGeom prst="ellipse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59" name="图形 58" descr="饼图 轮廓">
            <a:extLst>
              <a:ext uri="{FF2B5EF4-FFF2-40B4-BE49-F238E27FC236}">
                <a16:creationId xmlns:a16="http://schemas.microsoft.com/office/drawing/2014/main" id="{81C15895-41B9-4129-B798-073BB420781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776" y="4355037"/>
            <a:ext cx="228774" cy="228776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D53CF814-1652-480A-9F94-60F9668944DB}"/>
              </a:ext>
            </a:extLst>
          </p:cNvPr>
          <p:cNvSpPr txBox="1"/>
          <p:nvPr/>
        </p:nvSpPr>
        <p:spPr>
          <a:xfrm>
            <a:off x="1094243" y="4254238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/>
                </a:solidFill>
                <a:latin typeface="+mj-ea"/>
                <a:ea typeface="+mj-ea"/>
              </a:rPr>
              <a:t>数据说明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41EF0E2-382F-48D0-ACAE-CDFAD1AEF8CB}"/>
              </a:ext>
            </a:extLst>
          </p:cNvPr>
          <p:cNvGrpSpPr/>
          <p:nvPr/>
        </p:nvGrpSpPr>
        <p:grpSpPr>
          <a:xfrm>
            <a:off x="5885386" y="1613351"/>
            <a:ext cx="5544615" cy="4847422"/>
            <a:chOff x="551385" y="1613351"/>
            <a:chExt cx="5544615" cy="4847422"/>
          </a:xfrm>
        </p:grpSpPr>
        <p:graphicFrame>
          <p:nvGraphicFramePr>
            <p:cNvPr id="29" name="Object 425">
              <a:extLst>
                <a:ext uri="{FF2B5EF4-FFF2-40B4-BE49-F238E27FC236}">
                  <a16:creationId xmlns:a16="http://schemas.microsoft.com/office/drawing/2014/main" id="{86759D97-1574-4B55-AB60-6265669E4F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646052"/>
                </p:ext>
              </p:extLst>
            </p:nvPr>
          </p:nvGraphicFramePr>
          <p:xfrm>
            <a:off x="551385" y="1740353"/>
            <a:ext cx="5544615" cy="47204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FB59166-46DC-45F6-BC9E-90259E4FCCA0}"/>
                </a:ext>
              </a:extLst>
            </p:cNvPr>
            <p:cNvSpPr txBox="1"/>
            <p:nvPr/>
          </p:nvSpPr>
          <p:spPr>
            <a:xfrm>
              <a:off x="2407024" y="1613351"/>
              <a:ext cx="1833336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主要成果数据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32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主要成果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E01BEF-09DF-4597-8C66-9F6769098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Key Results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43330B7-4A45-482A-97A0-72E16F01B26B}"/>
              </a:ext>
            </a:extLst>
          </p:cNvPr>
          <p:cNvSpPr/>
          <p:nvPr/>
        </p:nvSpPr>
        <p:spPr>
          <a:xfrm>
            <a:off x="726491" y="1763722"/>
            <a:ext cx="5303418" cy="186847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A66075F-A3E0-499B-8EBF-8C5541F2C12C}"/>
              </a:ext>
            </a:extLst>
          </p:cNvPr>
          <p:cNvSpPr txBox="1"/>
          <p:nvPr/>
        </p:nvSpPr>
        <p:spPr>
          <a:xfrm>
            <a:off x="969947" y="2148051"/>
            <a:ext cx="4816506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C9C4E6C-D06D-49AF-AD54-C6AAA3285AD9}"/>
              </a:ext>
            </a:extLst>
          </p:cNvPr>
          <p:cNvGrpSpPr/>
          <p:nvPr/>
        </p:nvGrpSpPr>
        <p:grpSpPr>
          <a:xfrm>
            <a:off x="2425315" y="1440285"/>
            <a:ext cx="1905770" cy="584551"/>
            <a:chOff x="2224270" y="1547830"/>
            <a:chExt cx="1905770" cy="584551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C49A87D-144E-48C0-98E3-08A752C9732C}"/>
                </a:ext>
              </a:extLst>
            </p:cNvPr>
            <p:cNvSpPr/>
            <p:nvPr/>
          </p:nvSpPr>
          <p:spPr>
            <a:xfrm>
              <a:off x="2224270" y="1547830"/>
              <a:ext cx="1905770" cy="58455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B7DA077-F1FF-4104-9365-5E32EE8D47D1}"/>
                </a:ext>
              </a:extLst>
            </p:cNvPr>
            <p:cNvGrpSpPr/>
            <p:nvPr/>
          </p:nvGrpSpPr>
          <p:grpSpPr>
            <a:xfrm>
              <a:off x="2405739" y="1624918"/>
              <a:ext cx="1542832" cy="430374"/>
              <a:chOff x="2405739" y="1624918"/>
              <a:chExt cx="1542832" cy="430374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6A39DBFB-1AD6-4B8A-A88C-72C555D7683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05739" y="1647941"/>
                <a:ext cx="384328" cy="384329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6" name="图形 15" descr="条形图 轮廓">
                <a:extLst>
                  <a:ext uri="{FF2B5EF4-FFF2-40B4-BE49-F238E27FC236}">
                    <a16:creationId xmlns:a16="http://schemas.microsoft.com/office/drawing/2014/main" id="{D5BC414D-61F6-4289-8C25-8E3D2CA8BB16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483516" y="1725717"/>
                <a:ext cx="228774" cy="228776"/>
              </a:xfrm>
              <a:prstGeom prst="rect">
                <a:avLst/>
              </a:prstGeom>
            </p:spPr>
          </p:pic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D419956-CA56-4954-BF47-57BE6C9F00CF}"/>
                  </a:ext>
                </a:extLst>
              </p:cNvPr>
              <p:cNvSpPr txBox="1"/>
              <p:nvPr/>
            </p:nvSpPr>
            <p:spPr>
              <a:xfrm>
                <a:off x="2737983" y="1624918"/>
                <a:ext cx="1210588" cy="4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成果数据</a:t>
                </a: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AD58D304-D278-451B-B63B-07042054D181}"/>
              </a:ext>
            </a:extLst>
          </p:cNvPr>
          <p:cNvSpPr/>
          <p:nvPr/>
        </p:nvSpPr>
        <p:spPr>
          <a:xfrm>
            <a:off x="6211378" y="1763722"/>
            <a:ext cx="5179444" cy="186847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6D642D9-F7AA-496B-92EF-12470A9E107B}"/>
              </a:ext>
            </a:extLst>
          </p:cNvPr>
          <p:cNvSpPr txBox="1"/>
          <p:nvPr/>
        </p:nvSpPr>
        <p:spPr>
          <a:xfrm>
            <a:off x="6392847" y="2148051"/>
            <a:ext cx="4816506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D6D6FD3-9340-418E-8017-FF1E3050ECDD}"/>
              </a:ext>
            </a:extLst>
          </p:cNvPr>
          <p:cNvGrpSpPr/>
          <p:nvPr/>
        </p:nvGrpSpPr>
        <p:grpSpPr>
          <a:xfrm>
            <a:off x="7848215" y="1440285"/>
            <a:ext cx="1905770" cy="584551"/>
            <a:chOff x="2224270" y="1547830"/>
            <a:chExt cx="1905770" cy="584551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24E982B-5A6B-4750-8F32-A405CE5E6EAE}"/>
                </a:ext>
              </a:extLst>
            </p:cNvPr>
            <p:cNvSpPr/>
            <p:nvPr/>
          </p:nvSpPr>
          <p:spPr>
            <a:xfrm>
              <a:off x="2224270" y="1547830"/>
              <a:ext cx="1905770" cy="58455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67669EF-558E-4978-9268-AC90602C7C57}"/>
                </a:ext>
              </a:extLst>
            </p:cNvPr>
            <p:cNvGrpSpPr/>
            <p:nvPr/>
          </p:nvGrpSpPr>
          <p:grpSpPr>
            <a:xfrm>
              <a:off x="2405739" y="1624918"/>
              <a:ext cx="1542832" cy="430374"/>
              <a:chOff x="2405739" y="1624918"/>
              <a:chExt cx="1542832" cy="430374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7D82F2-5978-4518-A1EB-CE190DFFC21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05739" y="1647941"/>
                <a:ext cx="384328" cy="384329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8" name="图形 27" descr="条形图 轮廓">
                <a:extLst>
                  <a:ext uri="{FF2B5EF4-FFF2-40B4-BE49-F238E27FC236}">
                    <a16:creationId xmlns:a16="http://schemas.microsoft.com/office/drawing/2014/main" id="{8C22C382-B08E-4C3C-B20C-EEA302EEF962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483516" y="1725717"/>
                <a:ext cx="228774" cy="228776"/>
              </a:xfrm>
              <a:prstGeom prst="rect">
                <a:avLst/>
              </a:prstGeom>
            </p:spPr>
          </p:pic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94922BD-E24D-4201-A4E4-E7DEDF3B34DA}"/>
                  </a:ext>
                </a:extLst>
              </p:cNvPr>
              <p:cNvSpPr txBox="1"/>
              <p:nvPr/>
            </p:nvSpPr>
            <p:spPr>
              <a:xfrm>
                <a:off x="2737983" y="1624918"/>
                <a:ext cx="1210588" cy="4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成果数据</a:t>
                </a:r>
              </a:p>
            </p:txBody>
          </p:sp>
        </p:grp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11C030D9-ACA4-40CA-BD87-6A6A3A812E89}"/>
              </a:ext>
            </a:extLst>
          </p:cNvPr>
          <p:cNvSpPr/>
          <p:nvPr/>
        </p:nvSpPr>
        <p:spPr>
          <a:xfrm>
            <a:off x="726491" y="4439180"/>
            <a:ext cx="5303418" cy="186847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1908849-EB21-4043-AC6C-C9FF06FAB744}"/>
              </a:ext>
            </a:extLst>
          </p:cNvPr>
          <p:cNvSpPr txBox="1"/>
          <p:nvPr/>
        </p:nvSpPr>
        <p:spPr>
          <a:xfrm>
            <a:off x="969947" y="4823509"/>
            <a:ext cx="4816506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6CA9BF8-019C-4CEB-91D3-1BA11DA611C7}"/>
              </a:ext>
            </a:extLst>
          </p:cNvPr>
          <p:cNvGrpSpPr/>
          <p:nvPr/>
        </p:nvGrpSpPr>
        <p:grpSpPr>
          <a:xfrm>
            <a:off x="2425315" y="4115743"/>
            <a:ext cx="1905770" cy="584551"/>
            <a:chOff x="2224270" y="1547830"/>
            <a:chExt cx="1905770" cy="584551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538CC8C2-2B75-49C0-B3E2-D103389C6DA4}"/>
                </a:ext>
              </a:extLst>
            </p:cNvPr>
            <p:cNvSpPr/>
            <p:nvPr/>
          </p:nvSpPr>
          <p:spPr>
            <a:xfrm>
              <a:off x="2224270" y="1547830"/>
              <a:ext cx="1905770" cy="58455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7D1BEC71-8AAB-4497-A255-C909BCFBD38E}"/>
                </a:ext>
              </a:extLst>
            </p:cNvPr>
            <p:cNvGrpSpPr/>
            <p:nvPr/>
          </p:nvGrpSpPr>
          <p:grpSpPr>
            <a:xfrm>
              <a:off x="2405739" y="1624918"/>
              <a:ext cx="1542832" cy="430374"/>
              <a:chOff x="2405739" y="1624918"/>
              <a:chExt cx="1542832" cy="430374"/>
            </a:xfrm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2FFA07F5-1FC7-440E-B7DA-633967A27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05739" y="1647941"/>
                <a:ext cx="384328" cy="384329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7" name="图形 36" descr="条形图 轮廓">
                <a:extLst>
                  <a:ext uri="{FF2B5EF4-FFF2-40B4-BE49-F238E27FC236}">
                    <a16:creationId xmlns:a16="http://schemas.microsoft.com/office/drawing/2014/main" id="{88DB2F81-080D-4923-A3F4-F668F7739160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483516" y="1725717"/>
                <a:ext cx="228774" cy="228776"/>
              </a:xfrm>
              <a:prstGeom prst="rect">
                <a:avLst/>
              </a:prstGeom>
            </p:spPr>
          </p:pic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14D1486-6979-45EE-88E6-2EFD4DAE69D6}"/>
                  </a:ext>
                </a:extLst>
              </p:cNvPr>
              <p:cNvSpPr txBox="1"/>
              <p:nvPr/>
            </p:nvSpPr>
            <p:spPr>
              <a:xfrm>
                <a:off x="2737983" y="1624918"/>
                <a:ext cx="1210588" cy="4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成果数据</a:t>
                </a:r>
              </a:p>
            </p:txBody>
          </p:sp>
        </p:grp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B110E459-9F0A-419C-AAC0-01104F7CD913}"/>
              </a:ext>
            </a:extLst>
          </p:cNvPr>
          <p:cNvSpPr/>
          <p:nvPr/>
        </p:nvSpPr>
        <p:spPr>
          <a:xfrm>
            <a:off x="6211378" y="4439180"/>
            <a:ext cx="5179444" cy="186847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A04B831-94DB-4EDB-9A9B-26E5C3788A64}"/>
              </a:ext>
            </a:extLst>
          </p:cNvPr>
          <p:cNvSpPr txBox="1"/>
          <p:nvPr/>
        </p:nvSpPr>
        <p:spPr>
          <a:xfrm>
            <a:off x="6392847" y="4823509"/>
            <a:ext cx="4816506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1FA7424-CE2D-4222-8BDA-C0C57C10C469}"/>
              </a:ext>
            </a:extLst>
          </p:cNvPr>
          <p:cNvGrpSpPr/>
          <p:nvPr/>
        </p:nvGrpSpPr>
        <p:grpSpPr>
          <a:xfrm>
            <a:off x="7848215" y="4115743"/>
            <a:ext cx="1905770" cy="584551"/>
            <a:chOff x="2224270" y="1547830"/>
            <a:chExt cx="1905770" cy="584551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BD8176AB-2786-4019-8C39-088E852F1CB1}"/>
                </a:ext>
              </a:extLst>
            </p:cNvPr>
            <p:cNvSpPr/>
            <p:nvPr/>
          </p:nvSpPr>
          <p:spPr>
            <a:xfrm>
              <a:off x="2224270" y="1547830"/>
              <a:ext cx="1905770" cy="58455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1B5A8926-8046-4B82-B89B-BAC5B9924CA8}"/>
                </a:ext>
              </a:extLst>
            </p:cNvPr>
            <p:cNvGrpSpPr/>
            <p:nvPr/>
          </p:nvGrpSpPr>
          <p:grpSpPr>
            <a:xfrm>
              <a:off x="2405739" y="1624918"/>
              <a:ext cx="1542832" cy="430374"/>
              <a:chOff x="2405739" y="1624918"/>
              <a:chExt cx="1542832" cy="430374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66761E9-CA9A-41A0-98F3-A6CE0BD1C0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05739" y="1647941"/>
                <a:ext cx="384328" cy="384329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6" name="图形 45" descr="条形图 轮廓">
                <a:extLst>
                  <a:ext uri="{FF2B5EF4-FFF2-40B4-BE49-F238E27FC236}">
                    <a16:creationId xmlns:a16="http://schemas.microsoft.com/office/drawing/2014/main" id="{D7A02B20-96BC-486A-A7E7-4A4FFC51E8E5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483516" y="1725717"/>
                <a:ext cx="228774" cy="228776"/>
              </a:xfrm>
              <a:prstGeom prst="rect">
                <a:avLst/>
              </a:prstGeom>
            </p:spPr>
          </p:pic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12C0B411-58DC-41AF-AC33-113280B91FB4}"/>
                  </a:ext>
                </a:extLst>
              </p:cNvPr>
              <p:cNvSpPr txBox="1"/>
              <p:nvPr/>
            </p:nvSpPr>
            <p:spPr>
              <a:xfrm>
                <a:off x="2737983" y="1624918"/>
                <a:ext cx="1210588" cy="4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成果数据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9231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6DB8BD5-A080-4F65-B0CB-C75C7D6CC4A9}"/>
              </a:ext>
            </a:extLst>
          </p:cNvPr>
          <p:cNvSpPr/>
          <p:nvPr/>
        </p:nvSpPr>
        <p:spPr>
          <a:xfrm>
            <a:off x="660400" y="1302903"/>
            <a:ext cx="10858500" cy="2329298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主要成果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E01BEF-09DF-4597-8C66-9F6769098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Key Results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747AF81-D8A0-490A-AC2B-56BFCB2DAFA7}"/>
              </a:ext>
            </a:extLst>
          </p:cNvPr>
          <p:cNvGrpSpPr/>
          <p:nvPr/>
        </p:nvGrpSpPr>
        <p:grpSpPr>
          <a:xfrm>
            <a:off x="7857571" y="1524669"/>
            <a:ext cx="3184901" cy="1885767"/>
            <a:chOff x="8127283" y="1669084"/>
            <a:chExt cx="3184901" cy="1885767"/>
          </a:xfrm>
        </p:grpSpPr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FD94EC02-FCDA-473B-A315-C6FDA1D50674}"/>
                </a:ext>
              </a:extLst>
            </p:cNvPr>
            <p:cNvSpPr txBox="1"/>
            <p:nvPr/>
          </p:nvSpPr>
          <p:spPr>
            <a:xfrm>
              <a:off x="8127283" y="2150492"/>
              <a:ext cx="3184901" cy="1404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  </a: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5C28F0EF-10C7-4033-8907-319479AB863A}"/>
                </a:ext>
              </a:extLst>
            </p:cNvPr>
            <p:cNvSpPr>
              <a:spLocks/>
            </p:cNvSpPr>
            <p:nvPr/>
          </p:nvSpPr>
          <p:spPr>
            <a:xfrm>
              <a:off x="8228883" y="1692107"/>
              <a:ext cx="384328" cy="384329"/>
            </a:xfrm>
            <a:prstGeom prst="ellips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06" name="图形 105" descr="条形图 轮廓">
              <a:extLst>
                <a:ext uri="{FF2B5EF4-FFF2-40B4-BE49-F238E27FC236}">
                  <a16:creationId xmlns:a16="http://schemas.microsoft.com/office/drawing/2014/main" id="{E5AFCB19-8A20-4E34-B349-67BF5C51CAB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06660" y="1779176"/>
              <a:ext cx="228774" cy="228776"/>
            </a:xfrm>
            <a:prstGeom prst="rect">
              <a:avLst/>
            </a:prstGeom>
          </p:spPr>
        </p:pic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25F5A11F-EEAD-447F-8781-8251098AC0D9}"/>
                </a:ext>
              </a:extLst>
            </p:cNvPr>
            <p:cNvSpPr txBox="1"/>
            <p:nvPr/>
          </p:nvSpPr>
          <p:spPr>
            <a:xfrm>
              <a:off x="8561127" y="1669084"/>
              <a:ext cx="148999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项目成果</a:t>
              </a:r>
            </a:p>
          </p:txBody>
        </p:sp>
      </p:grpSp>
      <p:pic>
        <p:nvPicPr>
          <p:cNvPr id="5" name="图片 4" descr="桌子上放了不同类型的饮料&#10;&#10;低可信度描述已自动生成">
            <a:extLst>
              <a:ext uri="{FF2B5EF4-FFF2-40B4-BE49-F238E27FC236}">
                <a16:creationId xmlns:a16="http://schemas.microsoft.com/office/drawing/2014/main" id="{E25F6834-BC8D-45A1-BA0E-673AD41BFDA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39566"/>
          <a:stretch/>
        </p:blipFill>
        <p:spPr>
          <a:xfrm>
            <a:off x="748290" y="1359423"/>
            <a:ext cx="6632854" cy="2216258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71D3900B-F7C6-40E6-A36E-AEE7EFF47C0B}"/>
              </a:ext>
            </a:extLst>
          </p:cNvPr>
          <p:cNvSpPr/>
          <p:nvPr/>
        </p:nvSpPr>
        <p:spPr>
          <a:xfrm>
            <a:off x="660400" y="3906402"/>
            <a:ext cx="10858500" cy="2329298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06B9F82-2B26-4F8C-BF75-36D88A99A1DE}"/>
              </a:ext>
            </a:extLst>
          </p:cNvPr>
          <p:cNvGrpSpPr/>
          <p:nvPr/>
        </p:nvGrpSpPr>
        <p:grpSpPr>
          <a:xfrm>
            <a:off x="1313660" y="4128168"/>
            <a:ext cx="3184901" cy="1885767"/>
            <a:chOff x="8127283" y="1669084"/>
            <a:chExt cx="3184901" cy="1885767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9DDB3B2-7F0C-4F95-B262-CF157E65B8C9}"/>
                </a:ext>
              </a:extLst>
            </p:cNvPr>
            <p:cNvSpPr txBox="1"/>
            <p:nvPr/>
          </p:nvSpPr>
          <p:spPr>
            <a:xfrm>
              <a:off x="8127283" y="2150492"/>
              <a:ext cx="3184901" cy="1404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  </a: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B5F09B46-DAC7-4F28-9BF0-C410D0D60F45}"/>
                </a:ext>
              </a:extLst>
            </p:cNvPr>
            <p:cNvSpPr>
              <a:spLocks/>
            </p:cNvSpPr>
            <p:nvPr/>
          </p:nvSpPr>
          <p:spPr>
            <a:xfrm>
              <a:off x="8228883" y="1692107"/>
              <a:ext cx="384328" cy="384329"/>
            </a:xfrm>
            <a:prstGeom prst="ellips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3" name="图形 32" descr="条形图 轮廓">
              <a:extLst>
                <a:ext uri="{FF2B5EF4-FFF2-40B4-BE49-F238E27FC236}">
                  <a16:creationId xmlns:a16="http://schemas.microsoft.com/office/drawing/2014/main" id="{B632EA89-7B60-4151-8F1F-E223803B51D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06660" y="1779176"/>
              <a:ext cx="228774" cy="228776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6C942AD-6023-44AD-8CB5-F4F5D625FB0D}"/>
                </a:ext>
              </a:extLst>
            </p:cNvPr>
            <p:cNvSpPr txBox="1"/>
            <p:nvPr/>
          </p:nvSpPr>
          <p:spPr>
            <a:xfrm>
              <a:off x="8561127" y="1669084"/>
              <a:ext cx="148999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项目成果</a:t>
              </a:r>
            </a:p>
          </p:txBody>
        </p:sp>
      </p:grpSp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F37E9A75-13E3-4FE2-9CEB-D396C5F2F56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7" b="12835"/>
          <a:stretch/>
        </p:blipFill>
        <p:spPr>
          <a:xfrm>
            <a:off x="4830805" y="3962922"/>
            <a:ext cx="6632854" cy="22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1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E49ABB0-6B3A-4507-A66B-A06414612048}"/>
              </a:ext>
            </a:extLst>
          </p:cNvPr>
          <p:cNvSpPr txBox="1"/>
          <p:nvPr/>
        </p:nvSpPr>
        <p:spPr>
          <a:xfrm>
            <a:off x="786834" y="2200332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82AAAA9-BD63-4E2E-B1EE-48DA3C1A6886}"/>
              </a:ext>
            </a:extLst>
          </p:cNvPr>
          <p:cNvSpPr>
            <a:spLocks/>
          </p:cNvSpPr>
          <p:nvPr/>
        </p:nvSpPr>
        <p:spPr>
          <a:xfrm>
            <a:off x="888433" y="1741947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1" name="图形 10" descr="条形图 轮廓">
            <a:extLst>
              <a:ext uri="{FF2B5EF4-FFF2-40B4-BE49-F238E27FC236}">
                <a16:creationId xmlns:a16="http://schemas.microsoft.com/office/drawing/2014/main" id="{E60A3EA4-5DBD-4D1E-BA42-35BD335B4E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210" y="1829016"/>
            <a:ext cx="228774" cy="22877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5DCA357-5CAC-4F5B-AF76-3C024D37844E}"/>
              </a:ext>
            </a:extLst>
          </p:cNvPr>
          <p:cNvSpPr txBox="1"/>
          <p:nvPr/>
        </p:nvSpPr>
        <p:spPr>
          <a:xfrm>
            <a:off x="1220677" y="1718924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数据说明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807F3AA-A623-49BC-8D5A-7DC535AA8954}"/>
              </a:ext>
            </a:extLst>
          </p:cNvPr>
          <p:cNvSpPr txBox="1"/>
          <p:nvPr/>
        </p:nvSpPr>
        <p:spPr>
          <a:xfrm>
            <a:off x="786834" y="4457783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FCB20DD-DBBD-4D51-AC84-B1881A29834F}"/>
              </a:ext>
            </a:extLst>
          </p:cNvPr>
          <p:cNvSpPr>
            <a:spLocks/>
          </p:cNvSpPr>
          <p:nvPr/>
        </p:nvSpPr>
        <p:spPr>
          <a:xfrm>
            <a:off x="888433" y="3999398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7" name="图形 16" descr="饼图 轮廓">
            <a:extLst>
              <a:ext uri="{FF2B5EF4-FFF2-40B4-BE49-F238E27FC236}">
                <a16:creationId xmlns:a16="http://schemas.microsoft.com/office/drawing/2014/main" id="{693CE415-D371-479E-AFA1-AF5DC65E739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210" y="4077174"/>
            <a:ext cx="228774" cy="22877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951A9EB-7139-4C46-8BBF-C40DDA8697FE}"/>
              </a:ext>
            </a:extLst>
          </p:cNvPr>
          <p:cNvSpPr txBox="1"/>
          <p:nvPr/>
        </p:nvSpPr>
        <p:spPr>
          <a:xfrm>
            <a:off x="1220677" y="3976375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数据说明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主要成果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E01BEF-09DF-4597-8C66-9F6769098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Key Results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8C3938D-A7F8-433F-9C23-AE187C2B34D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3920" y="832157"/>
            <a:ext cx="9788328" cy="5471890"/>
          </a:xfrm>
          <a:custGeom>
            <a:avLst/>
            <a:gdLst>
              <a:gd name="connsiteX0" fmla="*/ 963965 w 9788328"/>
              <a:gd name="connsiteY0" fmla="*/ 0 h 5471890"/>
              <a:gd name="connsiteX1" fmla="*/ 9788328 w 9788328"/>
              <a:gd name="connsiteY1" fmla="*/ 0 h 5471890"/>
              <a:gd name="connsiteX2" fmla="*/ 9788328 w 9788328"/>
              <a:gd name="connsiteY2" fmla="*/ 5471890 h 5471890"/>
              <a:gd name="connsiteX3" fmla="*/ 0 w 9788328"/>
              <a:gd name="connsiteY3" fmla="*/ 5471890 h 5471890"/>
              <a:gd name="connsiteX4" fmla="*/ 0 w 9788328"/>
              <a:gd name="connsiteY4" fmla="*/ 4878953 h 5471890"/>
              <a:gd name="connsiteX5" fmla="*/ 963965 w 9788328"/>
              <a:gd name="connsiteY5" fmla="*/ 4878953 h 547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8328" h="5471890">
                <a:moveTo>
                  <a:pt x="963965" y="0"/>
                </a:moveTo>
                <a:lnTo>
                  <a:pt x="9788328" y="0"/>
                </a:lnTo>
                <a:lnTo>
                  <a:pt x="9788328" y="5471890"/>
                </a:lnTo>
                <a:lnTo>
                  <a:pt x="0" y="5471890"/>
                </a:lnTo>
                <a:lnTo>
                  <a:pt x="0" y="4878953"/>
                </a:lnTo>
                <a:lnTo>
                  <a:pt x="963965" y="4878953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5E4580F-97A1-437E-BD6C-718A573A0DC4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7444"/>
          <a:stretch/>
        </p:blipFill>
        <p:spPr>
          <a:xfrm>
            <a:off x="5935584" y="1461563"/>
            <a:ext cx="7425002" cy="421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8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20CBE41-D68A-4F19-888E-2500BA4C326B}"/>
              </a:ext>
            </a:extLst>
          </p:cNvPr>
          <p:cNvSpPr/>
          <p:nvPr/>
        </p:nvSpPr>
        <p:spPr>
          <a:xfrm>
            <a:off x="660400" y="2025570"/>
            <a:ext cx="8781385" cy="4032329"/>
          </a:xfrm>
          <a:prstGeom prst="roundRect">
            <a:avLst>
              <a:gd name="adj" fmla="val 6366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76200" dist="50800" dir="5400000" algn="t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22" name="图片 21" descr="穿着白色衬衫的男人&#10;&#10;描述已自动生成">
            <a:extLst>
              <a:ext uri="{FF2B5EF4-FFF2-40B4-BE49-F238E27FC236}">
                <a16:creationId xmlns:a16="http://schemas.microsoft.com/office/drawing/2014/main" id="{2540C6C7-0125-4D18-88B6-F8B38D9A5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9" t="39236" r="28638" b="16798"/>
          <a:stretch/>
        </p:blipFill>
        <p:spPr>
          <a:xfrm flipH="1">
            <a:off x="4698477" y="0"/>
            <a:ext cx="7918611" cy="6858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1135034" y="4075891"/>
            <a:ext cx="3823046" cy="125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09A4E1B-2E46-497C-8711-AE14474E91FF}"/>
              </a:ext>
            </a:extLst>
          </p:cNvPr>
          <p:cNvGrpSpPr/>
          <p:nvPr/>
        </p:nvGrpSpPr>
        <p:grpSpPr>
          <a:xfrm>
            <a:off x="2207699" y="2756785"/>
            <a:ext cx="2646878" cy="1136242"/>
            <a:chOff x="2750215" y="3044792"/>
            <a:chExt cx="2646878" cy="1136242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F5A85F9-2650-4040-A7D7-37B7B796B08F}"/>
                </a:ext>
              </a:extLst>
            </p:cNvPr>
            <p:cNvSpPr txBox="1"/>
            <p:nvPr/>
          </p:nvSpPr>
          <p:spPr>
            <a:xfrm>
              <a:off x="2750215" y="3044792"/>
              <a:ext cx="2646878" cy="903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b="1" dirty="0">
                  <a:latin typeface="+mj-ea"/>
                  <a:ea typeface="+mj-ea"/>
                </a:rPr>
                <a:t>研究方向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5F4AFD8-E5EF-4397-ABA4-239E57222923}"/>
                </a:ext>
              </a:extLst>
            </p:cNvPr>
            <p:cNvSpPr txBox="1"/>
            <p:nvPr/>
          </p:nvSpPr>
          <p:spPr>
            <a:xfrm>
              <a:off x="2750215" y="3884671"/>
              <a:ext cx="2646878" cy="29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1200" dirty="0">
                  <a:latin typeface="+mn-ea"/>
                </a:rPr>
                <a:t>RESEARCH DIRECTION</a:t>
              </a:r>
              <a:endParaRPr lang="zh-CN" altLang="en-US" sz="1200" dirty="0">
                <a:latin typeface="+mn-ea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67CC174-BBF2-4669-9BBB-0FD9B8260657}"/>
              </a:ext>
            </a:extLst>
          </p:cNvPr>
          <p:cNvGrpSpPr/>
          <p:nvPr/>
        </p:nvGrpSpPr>
        <p:grpSpPr>
          <a:xfrm>
            <a:off x="1198828" y="2871262"/>
            <a:ext cx="907288" cy="907288"/>
            <a:chOff x="1395343" y="4022065"/>
            <a:chExt cx="907288" cy="907288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5B2E76C-4D4E-487B-A88B-4FB6C8520131}"/>
                </a:ext>
              </a:extLst>
            </p:cNvPr>
            <p:cNvSpPr>
              <a:spLocks/>
            </p:cNvSpPr>
            <p:nvPr/>
          </p:nvSpPr>
          <p:spPr>
            <a:xfrm>
              <a:off x="1395343" y="4022065"/>
              <a:ext cx="907288" cy="907288"/>
            </a:xfrm>
            <a:prstGeom prst="ellipse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pic>
          <p:nvPicPr>
            <p:cNvPr id="24" name="图形 23" descr="公文包">
              <a:extLst>
                <a:ext uri="{FF2B5EF4-FFF2-40B4-BE49-F238E27FC236}">
                  <a16:creationId xmlns:a16="http://schemas.microsoft.com/office/drawing/2014/main" id="{AF770742-51A4-4229-8D8C-D54605F6335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19588" y="4249289"/>
              <a:ext cx="458798" cy="45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106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69C1B0EA-3761-4C47-9AC7-0D99E63AEA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5983"/>
          <a:stretch/>
        </p:blipFill>
        <p:spPr>
          <a:xfrm>
            <a:off x="0" y="-635067"/>
            <a:ext cx="12192000" cy="3910051"/>
          </a:xfrm>
          <a:prstGeom prst="rect">
            <a:avLst/>
          </a:prstGeom>
        </p:spPr>
      </p:pic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BBEEE585-8588-4A9A-863E-5BB77805C400}"/>
              </a:ext>
            </a:extLst>
          </p:cNvPr>
          <p:cNvSpPr>
            <a:spLocks/>
          </p:cNvSpPr>
          <p:nvPr/>
        </p:nvSpPr>
        <p:spPr>
          <a:xfrm>
            <a:off x="0" y="-635067"/>
            <a:ext cx="12192000" cy="3910051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950D93-9D9F-454B-B07F-F8CF7B31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04.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研究方向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9CAB2E-243A-4955-968B-C5B34A646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0690"/>
            <a:ext cx="3503930" cy="27937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Research Direction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D1E8FF-3238-487F-8A3F-A425E36EEAB1}"/>
              </a:ext>
            </a:extLst>
          </p:cNvPr>
          <p:cNvSpPr/>
          <p:nvPr/>
        </p:nvSpPr>
        <p:spPr>
          <a:xfrm>
            <a:off x="660400" y="2593334"/>
            <a:ext cx="2624272" cy="3334813"/>
          </a:xfrm>
          <a:prstGeom prst="rect">
            <a:avLst/>
          </a:prstGeom>
          <a:solidFill>
            <a:schemeClr val="bg2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CA2DE38-0295-4052-8BBD-40561AB41099}"/>
              </a:ext>
            </a:extLst>
          </p:cNvPr>
          <p:cNvSpPr/>
          <p:nvPr/>
        </p:nvSpPr>
        <p:spPr>
          <a:xfrm>
            <a:off x="805218" y="4598010"/>
            <a:ext cx="2334636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F142AE6-9020-4257-B2D9-8DAC184431CE}"/>
              </a:ext>
            </a:extLst>
          </p:cNvPr>
          <p:cNvSpPr/>
          <p:nvPr/>
        </p:nvSpPr>
        <p:spPr>
          <a:xfrm>
            <a:off x="1347207" y="4108361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</a:p>
        </p:txBody>
      </p:sp>
      <p:pic>
        <p:nvPicPr>
          <p:cNvPr id="42" name="图形 41" descr="连接">
            <a:extLst>
              <a:ext uri="{FF2B5EF4-FFF2-40B4-BE49-F238E27FC236}">
                <a16:creationId xmlns:a16="http://schemas.microsoft.com/office/drawing/2014/main" id="{5AC557D4-6674-4548-8CA4-73386B9A183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2486" y="3089450"/>
            <a:ext cx="800100" cy="7961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0F17640-0FF1-4352-B393-56E4105C6B5E}"/>
              </a:ext>
            </a:extLst>
          </p:cNvPr>
          <p:cNvSpPr/>
          <p:nvPr/>
        </p:nvSpPr>
        <p:spPr>
          <a:xfrm>
            <a:off x="3397734" y="2593334"/>
            <a:ext cx="2624272" cy="3334813"/>
          </a:xfrm>
          <a:prstGeom prst="rect">
            <a:avLst/>
          </a:prstGeom>
          <a:solidFill>
            <a:schemeClr val="bg2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6DFBCDF-01AA-44FF-A6A0-5CB81586D3AB}"/>
              </a:ext>
            </a:extLst>
          </p:cNvPr>
          <p:cNvSpPr/>
          <p:nvPr/>
        </p:nvSpPr>
        <p:spPr>
          <a:xfrm>
            <a:off x="4084539" y="4108361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</a:p>
        </p:txBody>
      </p:sp>
      <p:pic>
        <p:nvPicPr>
          <p:cNvPr id="39" name="图形 38" descr="用户网络">
            <a:extLst>
              <a:ext uri="{FF2B5EF4-FFF2-40B4-BE49-F238E27FC236}">
                <a16:creationId xmlns:a16="http://schemas.microsoft.com/office/drawing/2014/main" id="{C908996E-EA33-47D6-BD23-9EDCB591041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9820" y="3089450"/>
            <a:ext cx="800100" cy="80010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23A6A1E3-0999-42FB-A2E6-479E4A9C4891}"/>
              </a:ext>
            </a:extLst>
          </p:cNvPr>
          <p:cNvSpPr/>
          <p:nvPr/>
        </p:nvSpPr>
        <p:spPr>
          <a:xfrm>
            <a:off x="3542552" y="4576386"/>
            <a:ext cx="2334636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6363D47-6276-497D-93AC-5A3BD01C86A0}"/>
              </a:ext>
            </a:extLst>
          </p:cNvPr>
          <p:cNvSpPr/>
          <p:nvPr/>
        </p:nvSpPr>
        <p:spPr>
          <a:xfrm>
            <a:off x="6135068" y="2593334"/>
            <a:ext cx="2624272" cy="3334813"/>
          </a:xfrm>
          <a:prstGeom prst="rect">
            <a:avLst/>
          </a:prstGeom>
          <a:solidFill>
            <a:schemeClr val="bg2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CB6814B-DB64-4255-9B1D-FAA2A657443A}"/>
              </a:ext>
            </a:extLst>
          </p:cNvPr>
          <p:cNvSpPr/>
          <p:nvPr/>
        </p:nvSpPr>
        <p:spPr>
          <a:xfrm>
            <a:off x="6821873" y="4108361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lang="en-US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40" name="图形 39" descr="业务增长">
            <a:extLst>
              <a:ext uri="{FF2B5EF4-FFF2-40B4-BE49-F238E27FC236}">
                <a16:creationId xmlns:a16="http://schemas.microsoft.com/office/drawing/2014/main" id="{B0BC4DF7-95A8-4D2E-B813-E8CC2B313AD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7154" y="3097151"/>
            <a:ext cx="800100" cy="75609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0CADEA72-2337-4C47-AA89-DA0FF2BE4367}"/>
              </a:ext>
            </a:extLst>
          </p:cNvPr>
          <p:cNvSpPr/>
          <p:nvPr/>
        </p:nvSpPr>
        <p:spPr>
          <a:xfrm>
            <a:off x="6279886" y="4554763"/>
            <a:ext cx="2334636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67ABD37-B988-44FF-BA1A-1A69AF07324D}"/>
              </a:ext>
            </a:extLst>
          </p:cNvPr>
          <p:cNvSpPr/>
          <p:nvPr/>
        </p:nvSpPr>
        <p:spPr>
          <a:xfrm>
            <a:off x="8872403" y="2593334"/>
            <a:ext cx="2624272" cy="3334813"/>
          </a:xfrm>
          <a:prstGeom prst="rect">
            <a:avLst/>
          </a:prstGeom>
          <a:solidFill>
            <a:schemeClr val="bg2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9A27D89-5822-4C17-A884-5EA4D2E503EE}"/>
              </a:ext>
            </a:extLst>
          </p:cNvPr>
          <p:cNvSpPr/>
          <p:nvPr/>
        </p:nvSpPr>
        <p:spPr>
          <a:xfrm>
            <a:off x="9559208" y="4108361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lang="en-US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41" name="图形 40" descr="目标受众">
            <a:extLst>
              <a:ext uri="{FF2B5EF4-FFF2-40B4-BE49-F238E27FC236}">
                <a16:creationId xmlns:a16="http://schemas.microsoft.com/office/drawing/2014/main" id="{424160B3-5879-4F48-8ACE-E4589D6519A6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4489" y="3085450"/>
            <a:ext cx="800100" cy="8001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B7017879-CD02-45D4-BE1E-E7038B7FA80A}"/>
              </a:ext>
            </a:extLst>
          </p:cNvPr>
          <p:cNvSpPr/>
          <p:nvPr/>
        </p:nvSpPr>
        <p:spPr>
          <a:xfrm>
            <a:off x="9017221" y="4533140"/>
            <a:ext cx="2334636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771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>
            <a:extLst>
              <a:ext uri="{FF2B5EF4-FFF2-40B4-BE49-F238E27FC236}">
                <a16:creationId xmlns:a16="http://schemas.microsoft.com/office/drawing/2014/main" id="{68F95FEB-7993-4F17-9F0A-4D0957A804A9}"/>
              </a:ext>
            </a:extLst>
          </p:cNvPr>
          <p:cNvSpPr txBox="1"/>
          <p:nvPr/>
        </p:nvSpPr>
        <p:spPr>
          <a:xfrm>
            <a:off x="5298544" y="1668380"/>
            <a:ext cx="1594914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ABC9B69-E5EE-463B-80E8-0E1C93DBC606}"/>
              </a:ext>
            </a:extLst>
          </p:cNvPr>
          <p:cNvSpPr txBox="1"/>
          <p:nvPr/>
        </p:nvSpPr>
        <p:spPr>
          <a:xfrm>
            <a:off x="660399" y="1247223"/>
            <a:ext cx="4727815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r>
              <a:rPr lang="en-US" altLang="zh-CN" sz="4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</a:rPr>
              <a:t>/</a:t>
            </a:r>
            <a:r>
              <a:rPr lang="en-US" altLang="zh-CN" sz="4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CONTENTS</a:t>
            </a:r>
            <a:endParaRPr lang="zh-CN" altLang="en-US" sz="6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9C95B31-6074-405E-997E-C70B5BD3EDDD}"/>
              </a:ext>
            </a:extLst>
          </p:cNvPr>
          <p:cNvSpPr txBox="1"/>
          <p:nvPr/>
        </p:nvSpPr>
        <p:spPr>
          <a:xfrm>
            <a:off x="1141101" y="5156577"/>
            <a:ext cx="1415772" cy="4979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latin typeface="+mj-ea"/>
                <a:ea typeface="+mj-ea"/>
              </a:rPr>
              <a:t>项目背景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C320EC8-48F4-4ABA-9922-BE08AD9A8277}"/>
              </a:ext>
            </a:extLst>
          </p:cNvPr>
          <p:cNvSpPr txBox="1"/>
          <p:nvPr/>
        </p:nvSpPr>
        <p:spPr>
          <a:xfrm>
            <a:off x="1395343" y="4991371"/>
            <a:ext cx="907288" cy="33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latin typeface="+mn-ea"/>
              </a:rPr>
              <a:t>PART 01</a:t>
            </a:r>
            <a:endParaRPr lang="zh-CN" altLang="en-US" sz="1400" dirty="0">
              <a:latin typeface="+mn-ea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FA94D22A-7D0C-4F92-B38C-DA215BBF8C13}"/>
              </a:ext>
            </a:extLst>
          </p:cNvPr>
          <p:cNvSpPr>
            <a:spLocks/>
          </p:cNvSpPr>
          <p:nvPr/>
        </p:nvSpPr>
        <p:spPr>
          <a:xfrm>
            <a:off x="1395343" y="4022065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38" name="图形 37" descr="公文包">
            <a:extLst>
              <a:ext uri="{FF2B5EF4-FFF2-40B4-BE49-F238E27FC236}">
                <a16:creationId xmlns:a16="http://schemas.microsoft.com/office/drawing/2014/main" id="{7D0E7178-A867-448C-9713-FEE475D681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588" y="4249289"/>
            <a:ext cx="458798" cy="45879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80B0E37E-2F57-4F4C-A151-178E419D36EC}"/>
              </a:ext>
            </a:extLst>
          </p:cNvPr>
          <p:cNvSpPr txBox="1"/>
          <p:nvPr/>
        </p:nvSpPr>
        <p:spPr>
          <a:xfrm>
            <a:off x="3972443" y="5156577"/>
            <a:ext cx="1415772" cy="4979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latin typeface="+mj-ea"/>
                <a:ea typeface="+mj-ea"/>
              </a:rPr>
              <a:t>研究进展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4A9E5B8-04B9-4073-81E0-2EAFFFE286FC}"/>
              </a:ext>
            </a:extLst>
          </p:cNvPr>
          <p:cNvSpPr txBox="1"/>
          <p:nvPr/>
        </p:nvSpPr>
        <p:spPr>
          <a:xfrm>
            <a:off x="4226685" y="4991371"/>
            <a:ext cx="907288" cy="33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latin typeface="+mn-ea"/>
              </a:rPr>
              <a:t>PART 02</a:t>
            </a:r>
            <a:endParaRPr lang="zh-CN" altLang="en-US" sz="1400" dirty="0"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D6C76C24-0351-4575-9272-8349984F905A}"/>
              </a:ext>
            </a:extLst>
          </p:cNvPr>
          <p:cNvSpPr>
            <a:spLocks/>
          </p:cNvSpPr>
          <p:nvPr/>
        </p:nvSpPr>
        <p:spPr>
          <a:xfrm>
            <a:off x="4226685" y="4022065"/>
            <a:ext cx="907288" cy="907288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41" name="图形 40" descr="日历">
            <a:extLst>
              <a:ext uri="{FF2B5EF4-FFF2-40B4-BE49-F238E27FC236}">
                <a16:creationId xmlns:a16="http://schemas.microsoft.com/office/drawing/2014/main" id="{1EFB84FC-F586-4A59-B097-85075F8DA67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0930" y="4249289"/>
            <a:ext cx="458798" cy="458798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F4A39FBD-D8FF-45B4-BDFA-500D063B1824}"/>
              </a:ext>
            </a:extLst>
          </p:cNvPr>
          <p:cNvSpPr txBox="1"/>
          <p:nvPr/>
        </p:nvSpPr>
        <p:spPr>
          <a:xfrm>
            <a:off x="6803785" y="5156577"/>
            <a:ext cx="1415772" cy="4979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latin typeface="+mj-ea"/>
                <a:ea typeface="+mj-ea"/>
              </a:rPr>
              <a:t>主要成果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F1E22E5-18B6-4EFA-8AEF-F01F6B8C8F38}"/>
              </a:ext>
            </a:extLst>
          </p:cNvPr>
          <p:cNvSpPr txBox="1"/>
          <p:nvPr/>
        </p:nvSpPr>
        <p:spPr>
          <a:xfrm>
            <a:off x="7058027" y="4991371"/>
            <a:ext cx="907288" cy="33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latin typeface="+mn-ea"/>
              </a:rPr>
              <a:t>PART 03</a:t>
            </a:r>
            <a:endParaRPr lang="zh-CN" altLang="en-US" sz="1400" dirty="0">
              <a:latin typeface="+mn-ea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AB9F2029-C396-4D9D-B97C-56829D98DDB1}"/>
              </a:ext>
            </a:extLst>
          </p:cNvPr>
          <p:cNvSpPr>
            <a:spLocks/>
          </p:cNvSpPr>
          <p:nvPr/>
        </p:nvSpPr>
        <p:spPr>
          <a:xfrm>
            <a:off x="7058027" y="4022065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40" name="图形 39" descr="目标受众">
            <a:extLst>
              <a:ext uri="{FF2B5EF4-FFF2-40B4-BE49-F238E27FC236}">
                <a16:creationId xmlns:a16="http://schemas.microsoft.com/office/drawing/2014/main" id="{00131D7B-61F9-48ED-95AD-E89A80B9534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2272" y="4249289"/>
            <a:ext cx="458798" cy="458798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7BB4609F-C03C-448D-9477-A5FAB47E1C15}"/>
              </a:ext>
            </a:extLst>
          </p:cNvPr>
          <p:cNvSpPr txBox="1"/>
          <p:nvPr/>
        </p:nvSpPr>
        <p:spPr>
          <a:xfrm>
            <a:off x="9635127" y="5156577"/>
            <a:ext cx="1415772" cy="4979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AA358A14-CAE9-4D4E-811E-073918D9F678}"/>
              </a:ext>
            </a:extLst>
          </p:cNvPr>
          <p:cNvSpPr txBox="1"/>
          <p:nvPr/>
        </p:nvSpPr>
        <p:spPr>
          <a:xfrm>
            <a:off x="9889369" y="4991371"/>
            <a:ext cx="907288" cy="33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latin typeface="+mn-ea"/>
              </a:rPr>
              <a:t>PART 04</a:t>
            </a:r>
            <a:endParaRPr lang="zh-CN" altLang="en-US" sz="1400" dirty="0">
              <a:latin typeface="+mn-ea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C64B32F0-F588-4B10-8F90-49B9954E9A3A}"/>
              </a:ext>
            </a:extLst>
          </p:cNvPr>
          <p:cNvSpPr>
            <a:spLocks/>
          </p:cNvSpPr>
          <p:nvPr/>
        </p:nvSpPr>
        <p:spPr>
          <a:xfrm>
            <a:off x="9889369" y="4022065"/>
            <a:ext cx="907288" cy="907288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39" name="图形 38" descr="业务增长">
            <a:extLst>
              <a:ext uri="{FF2B5EF4-FFF2-40B4-BE49-F238E27FC236}">
                <a16:creationId xmlns:a16="http://schemas.microsoft.com/office/drawing/2014/main" id="{8C819900-BE9E-4DD5-94C2-6F99F86E84E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13614" y="4249289"/>
            <a:ext cx="458798" cy="458798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B75B0522-A2E8-479D-9973-6035E4F25EC3}"/>
              </a:ext>
            </a:extLst>
          </p:cNvPr>
          <p:cNvSpPr txBox="1"/>
          <p:nvPr/>
        </p:nvSpPr>
        <p:spPr>
          <a:xfrm>
            <a:off x="7528560" y="2651269"/>
            <a:ext cx="3990881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你我同心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·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健康同行</a:t>
            </a:r>
          </a:p>
        </p:txBody>
      </p:sp>
    </p:spTree>
    <p:extLst>
      <p:ext uri="{BB962C8B-B14F-4D97-AF65-F5344CB8AC3E}">
        <p14:creationId xmlns:p14="http://schemas.microsoft.com/office/powerpoint/2010/main" val="1640398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950D93-9D9F-454B-B07F-F8CF7B31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+mj-ea"/>
                <a:ea typeface="+mj-ea"/>
              </a:rPr>
              <a:t>04.</a:t>
            </a:r>
            <a:r>
              <a:rPr lang="zh-CN" altLang="en-US" sz="28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9CAB2E-243A-4955-968B-C5B34A646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0690"/>
            <a:ext cx="3503930" cy="27937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Direction</a:t>
            </a:r>
            <a:endParaRPr lang="zh-CN" altLang="en-US" sz="1100" dirty="0"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24DA869-5098-422C-9B62-C249102877CC}"/>
              </a:ext>
            </a:extLst>
          </p:cNvPr>
          <p:cNvSpPr txBox="1"/>
          <p:nvPr/>
        </p:nvSpPr>
        <p:spPr>
          <a:xfrm>
            <a:off x="638736" y="4544368"/>
            <a:ext cx="3069494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D0F8A1B-5ADF-4317-859A-63D4D3CE6455}"/>
              </a:ext>
            </a:extLst>
          </p:cNvPr>
          <p:cNvSpPr>
            <a:spLocks/>
          </p:cNvSpPr>
          <p:nvPr/>
        </p:nvSpPr>
        <p:spPr>
          <a:xfrm>
            <a:off x="767064" y="4085983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28" name="图形 27" descr="条形图 轮廓">
            <a:extLst>
              <a:ext uri="{FF2B5EF4-FFF2-40B4-BE49-F238E27FC236}">
                <a16:creationId xmlns:a16="http://schemas.microsoft.com/office/drawing/2014/main" id="{7D0CFBCB-AE13-485F-A684-249090AC19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841" y="4173052"/>
            <a:ext cx="228774" cy="22877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92F7E6BF-80AE-49EE-92C0-B375E9199830}"/>
              </a:ext>
            </a:extLst>
          </p:cNvPr>
          <p:cNvSpPr txBox="1"/>
          <p:nvPr/>
        </p:nvSpPr>
        <p:spPr>
          <a:xfrm>
            <a:off x="1099308" y="4062960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研究方向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BBBB964-F6EF-47D1-B768-18821E494C2B}"/>
              </a:ext>
            </a:extLst>
          </p:cNvPr>
          <p:cNvSpPr txBox="1"/>
          <p:nvPr/>
        </p:nvSpPr>
        <p:spPr>
          <a:xfrm>
            <a:off x="8483771" y="4684838"/>
            <a:ext cx="3069494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4BF6C31F-C234-48CB-8285-89E70FA2A289}"/>
              </a:ext>
            </a:extLst>
          </p:cNvPr>
          <p:cNvSpPr>
            <a:spLocks/>
          </p:cNvSpPr>
          <p:nvPr/>
        </p:nvSpPr>
        <p:spPr>
          <a:xfrm>
            <a:off x="8589239" y="4226453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35" name="图形 34" descr="条形图 轮廓">
            <a:extLst>
              <a:ext uri="{FF2B5EF4-FFF2-40B4-BE49-F238E27FC236}">
                <a16:creationId xmlns:a16="http://schemas.microsoft.com/office/drawing/2014/main" id="{304AFB23-BDA0-471F-B7D8-CB3227224C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7016" y="4313522"/>
            <a:ext cx="228774" cy="228776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7409E875-1FC5-459E-BBA1-C759C592D90D}"/>
              </a:ext>
            </a:extLst>
          </p:cNvPr>
          <p:cNvSpPr txBox="1"/>
          <p:nvPr/>
        </p:nvSpPr>
        <p:spPr>
          <a:xfrm>
            <a:off x="8921483" y="4203430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研究方向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E99D488-6943-4D86-95E4-15B541A92FBE}"/>
              </a:ext>
            </a:extLst>
          </p:cNvPr>
          <p:cNvSpPr txBox="1"/>
          <p:nvPr/>
        </p:nvSpPr>
        <p:spPr>
          <a:xfrm>
            <a:off x="6969846" y="1837079"/>
            <a:ext cx="3027849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824B06BB-BF95-4B90-B861-705E6BD42BBA}"/>
              </a:ext>
            </a:extLst>
          </p:cNvPr>
          <p:cNvSpPr>
            <a:spLocks/>
          </p:cNvSpPr>
          <p:nvPr/>
        </p:nvSpPr>
        <p:spPr>
          <a:xfrm>
            <a:off x="7086327" y="1378694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42" name="图形 41" descr="条形图 轮廓">
            <a:extLst>
              <a:ext uri="{FF2B5EF4-FFF2-40B4-BE49-F238E27FC236}">
                <a16:creationId xmlns:a16="http://schemas.microsoft.com/office/drawing/2014/main" id="{F3615989-3B34-4C25-AE12-619CEA4324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4104" y="1465763"/>
            <a:ext cx="228774" cy="22877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48DC4079-1133-4ACE-B9D9-CDCF8D998878}"/>
              </a:ext>
            </a:extLst>
          </p:cNvPr>
          <p:cNvSpPr txBox="1"/>
          <p:nvPr/>
        </p:nvSpPr>
        <p:spPr>
          <a:xfrm>
            <a:off x="7418571" y="1355671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研究方向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639499E-741B-41D8-B2DC-4C4706D73004}"/>
              </a:ext>
            </a:extLst>
          </p:cNvPr>
          <p:cNvSpPr/>
          <p:nvPr/>
        </p:nvSpPr>
        <p:spPr>
          <a:xfrm>
            <a:off x="-2779542" y="3226603"/>
            <a:ext cx="16295077" cy="1041570"/>
          </a:xfrm>
          <a:custGeom>
            <a:avLst/>
            <a:gdLst>
              <a:gd name="connsiteX0" fmla="*/ 0 w 16295077"/>
              <a:gd name="connsiteY0" fmla="*/ 1430532 h 1430532"/>
              <a:gd name="connsiteX1" fmla="*/ 4360985 w 16295077"/>
              <a:gd name="connsiteY1" fmla="*/ 317 h 1430532"/>
              <a:gd name="connsiteX2" fmla="*/ 8135816 w 16295077"/>
              <a:gd name="connsiteY2" fmla="*/ 1289855 h 1430532"/>
              <a:gd name="connsiteX3" fmla="*/ 11934093 w 16295077"/>
              <a:gd name="connsiteY3" fmla="*/ 187886 h 1430532"/>
              <a:gd name="connsiteX4" fmla="*/ 16295077 w 16295077"/>
              <a:gd name="connsiteY4" fmla="*/ 1078840 h 143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5077" h="1430532">
                <a:moveTo>
                  <a:pt x="0" y="1430532"/>
                </a:moveTo>
                <a:cubicBezTo>
                  <a:pt x="1502508" y="727147"/>
                  <a:pt x="3005016" y="23763"/>
                  <a:pt x="4360985" y="317"/>
                </a:cubicBezTo>
                <a:cubicBezTo>
                  <a:pt x="5716954" y="-23129"/>
                  <a:pt x="6873631" y="1258593"/>
                  <a:pt x="8135816" y="1289855"/>
                </a:cubicBezTo>
                <a:cubicBezTo>
                  <a:pt x="9398001" y="1321116"/>
                  <a:pt x="10574216" y="223055"/>
                  <a:pt x="11934093" y="187886"/>
                </a:cubicBezTo>
                <a:cubicBezTo>
                  <a:pt x="13293970" y="152717"/>
                  <a:pt x="14794523" y="615778"/>
                  <a:pt x="16295077" y="1078840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BB922806-E804-4D6A-AE90-AAE957C2C051}"/>
              </a:ext>
            </a:extLst>
          </p:cNvPr>
          <p:cNvSpPr/>
          <p:nvPr/>
        </p:nvSpPr>
        <p:spPr>
          <a:xfrm>
            <a:off x="-1359878" y="3168610"/>
            <a:ext cx="16295077" cy="1037918"/>
          </a:xfrm>
          <a:custGeom>
            <a:avLst/>
            <a:gdLst>
              <a:gd name="connsiteX0" fmla="*/ 0 w 16295077"/>
              <a:gd name="connsiteY0" fmla="*/ 1430532 h 1430532"/>
              <a:gd name="connsiteX1" fmla="*/ 4360985 w 16295077"/>
              <a:gd name="connsiteY1" fmla="*/ 317 h 1430532"/>
              <a:gd name="connsiteX2" fmla="*/ 8135816 w 16295077"/>
              <a:gd name="connsiteY2" fmla="*/ 1289855 h 1430532"/>
              <a:gd name="connsiteX3" fmla="*/ 11934093 w 16295077"/>
              <a:gd name="connsiteY3" fmla="*/ 187886 h 1430532"/>
              <a:gd name="connsiteX4" fmla="*/ 16295077 w 16295077"/>
              <a:gd name="connsiteY4" fmla="*/ 1078840 h 143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5077" h="1430532">
                <a:moveTo>
                  <a:pt x="0" y="1430532"/>
                </a:moveTo>
                <a:cubicBezTo>
                  <a:pt x="1502508" y="727147"/>
                  <a:pt x="3005016" y="23763"/>
                  <a:pt x="4360985" y="317"/>
                </a:cubicBezTo>
                <a:cubicBezTo>
                  <a:pt x="5716954" y="-23129"/>
                  <a:pt x="6873631" y="1258593"/>
                  <a:pt x="8135816" y="1289855"/>
                </a:cubicBezTo>
                <a:cubicBezTo>
                  <a:pt x="9398001" y="1321116"/>
                  <a:pt x="10574216" y="223055"/>
                  <a:pt x="11934093" y="187886"/>
                </a:cubicBezTo>
                <a:cubicBezTo>
                  <a:pt x="13293970" y="152717"/>
                  <a:pt x="14794523" y="615778"/>
                  <a:pt x="16295077" y="1078840"/>
                </a:cubicBezTo>
              </a:path>
            </a:pathLst>
          </a:cu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B844DB9-3495-4804-8FBA-C9A0CD3508E7}"/>
              </a:ext>
            </a:extLst>
          </p:cNvPr>
          <p:cNvSpPr txBox="1"/>
          <p:nvPr/>
        </p:nvSpPr>
        <p:spPr>
          <a:xfrm>
            <a:off x="1590126" y="1837079"/>
            <a:ext cx="3027849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FBF1A38-B81D-48F6-AE5E-5EA770AF5A31}"/>
              </a:ext>
            </a:extLst>
          </p:cNvPr>
          <p:cNvSpPr>
            <a:spLocks/>
          </p:cNvSpPr>
          <p:nvPr/>
        </p:nvSpPr>
        <p:spPr>
          <a:xfrm>
            <a:off x="1706607" y="1378694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39" name="图形 38" descr="条形图 轮廓">
            <a:extLst>
              <a:ext uri="{FF2B5EF4-FFF2-40B4-BE49-F238E27FC236}">
                <a16:creationId xmlns:a16="http://schemas.microsoft.com/office/drawing/2014/main" id="{0836B352-E266-449A-A69E-76DECEB957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4384" y="1465763"/>
            <a:ext cx="228774" cy="228776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33D99F69-2F4D-44EA-9DD1-75F45815CC99}"/>
              </a:ext>
            </a:extLst>
          </p:cNvPr>
          <p:cNvSpPr txBox="1"/>
          <p:nvPr/>
        </p:nvSpPr>
        <p:spPr>
          <a:xfrm>
            <a:off x="2038851" y="1355671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研究方向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D391617-5BF8-4220-9502-1A49FA35AF2A}"/>
              </a:ext>
            </a:extLst>
          </p:cNvPr>
          <p:cNvSpPr txBox="1"/>
          <p:nvPr/>
        </p:nvSpPr>
        <p:spPr>
          <a:xfrm>
            <a:off x="4382173" y="4951892"/>
            <a:ext cx="3069494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E62CF65-7F78-4F3D-A10A-BED3689AD970}"/>
              </a:ext>
            </a:extLst>
          </p:cNvPr>
          <p:cNvSpPr>
            <a:spLocks/>
          </p:cNvSpPr>
          <p:nvPr/>
        </p:nvSpPr>
        <p:spPr>
          <a:xfrm>
            <a:off x="4510501" y="4493507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47" name="图形 46" descr="条形图 轮廓">
            <a:extLst>
              <a:ext uri="{FF2B5EF4-FFF2-40B4-BE49-F238E27FC236}">
                <a16:creationId xmlns:a16="http://schemas.microsoft.com/office/drawing/2014/main" id="{73FF2A4F-967C-4962-93AF-A50C021883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8278" y="4580576"/>
            <a:ext cx="228774" cy="228776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1DBB96E9-D5F5-4FB9-BF41-8D0C71313C19}"/>
              </a:ext>
            </a:extLst>
          </p:cNvPr>
          <p:cNvSpPr txBox="1"/>
          <p:nvPr/>
        </p:nvSpPr>
        <p:spPr>
          <a:xfrm>
            <a:off x="4842745" y="4470484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研究方向</a:t>
            </a: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56B71049-00C7-4C5B-A02E-AD241F2AAD22}"/>
              </a:ext>
            </a:extLst>
          </p:cNvPr>
          <p:cNvSpPr/>
          <p:nvPr/>
        </p:nvSpPr>
        <p:spPr>
          <a:xfrm rot="21434268" flipH="1">
            <a:off x="-1375509" y="3166784"/>
            <a:ext cx="16295077" cy="1041570"/>
          </a:xfrm>
          <a:custGeom>
            <a:avLst/>
            <a:gdLst>
              <a:gd name="connsiteX0" fmla="*/ 0 w 16295077"/>
              <a:gd name="connsiteY0" fmla="*/ 1430532 h 1430532"/>
              <a:gd name="connsiteX1" fmla="*/ 4360985 w 16295077"/>
              <a:gd name="connsiteY1" fmla="*/ 317 h 1430532"/>
              <a:gd name="connsiteX2" fmla="*/ 8135816 w 16295077"/>
              <a:gd name="connsiteY2" fmla="*/ 1289855 h 1430532"/>
              <a:gd name="connsiteX3" fmla="*/ 11934093 w 16295077"/>
              <a:gd name="connsiteY3" fmla="*/ 187886 h 1430532"/>
              <a:gd name="connsiteX4" fmla="*/ 16295077 w 16295077"/>
              <a:gd name="connsiteY4" fmla="*/ 1078840 h 143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5077" h="1430532">
                <a:moveTo>
                  <a:pt x="0" y="1430532"/>
                </a:moveTo>
                <a:cubicBezTo>
                  <a:pt x="1502508" y="727147"/>
                  <a:pt x="3005016" y="23763"/>
                  <a:pt x="4360985" y="317"/>
                </a:cubicBezTo>
                <a:cubicBezTo>
                  <a:pt x="5716954" y="-23129"/>
                  <a:pt x="6873631" y="1258593"/>
                  <a:pt x="8135816" y="1289855"/>
                </a:cubicBezTo>
                <a:cubicBezTo>
                  <a:pt x="9398001" y="1321116"/>
                  <a:pt x="10574216" y="223055"/>
                  <a:pt x="11934093" y="187886"/>
                </a:cubicBezTo>
                <a:cubicBezTo>
                  <a:pt x="13293970" y="152717"/>
                  <a:pt x="14794523" y="615778"/>
                  <a:pt x="16295077" y="107884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288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950D93-9D9F-454B-B07F-F8CF7B31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+mj-ea"/>
                <a:ea typeface="+mj-ea"/>
              </a:rPr>
              <a:t>04.</a:t>
            </a:r>
            <a:r>
              <a:rPr lang="zh-CN" altLang="en-US" sz="28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9CAB2E-243A-4955-968B-C5B34A646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0690"/>
            <a:ext cx="3503930" cy="27937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Direction</a:t>
            </a:r>
            <a:endParaRPr lang="zh-CN" altLang="en-US" sz="1100" dirty="0">
              <a:latin typeface="+mn-ea"/>
            </a:endParaRP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A4095B9B-5E3A-4C8B-86AA-2292DEBC1D42}"/>
              </a:ext>
            </a:extLst>
          </p:cNvPr>
          <p:cNvSpPr/>
          <p:nvPr/>
        </p:nvSpPr>
        <p:spPr>
          <a:xfrm>
            <a:off x="5376001" y="4865661"/>
            <a:ext cx="1440000" cy="720000"/>
          </a:xfrm>
          <a:prstGeom prst="roundRect">
            <a:avLst>
              <a:gd name="adj" fmla="val 43996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DF403944-52EC-4EE5-83E7-09ADDE820B4B}"/>
              </a:ext>
            </a:extLst>
          </p:cNvPr>
          <p:cNvSpPr/>
          <p:nvPr/>
        </p:nvSpPr>
        <p:spPr>
          <a:xfrm>
            <a:off x="1891735" y="1576443"/>
            <a:ext cx="1440000" cy="720000"/>
          </a:xfrm>
          <a:prstGeom prst="roundRect">
            <a:avLst>
              <a:gd name="adj" fmla="val 43996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127AB130-2009-4C36-B2D2-A274F569FE69}"/>
              </a:ext>
            </a:extLst>
          </p:cNvPr>
          <p:cNvSpPr/>
          <p:nvPr/>
        </p:nvSpPr>
        <p:spPr>
          <a:xfrm>
            <a:off x="8212193" y="3808691"/>
            <a:ext cx="1440000" cy="720000"/>
          </a:xfrm>
          <a:prstGeom prst="roundRect">
            <a:avLst>
              <a:gd name="adj" fmla="val 43996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6C7EAEEB-3238-46A7-8B17-2E5F86567E98}"/>
              </a:ext>
            </a:extLst>
          </p:cNvPr>
          <p:cNvSpPr/>
          <p:nvPr/>
        </p:nvSpPr>
        <p:spPr>
          <a:xfrm>
            <a:off x="2539807" y="3808691"/>
            <a:ext cx="1440000" cy="720000"/>
          </a:xfrm>
          <a:prstGeom prst="roundRect">
            <a:avLst>
              <a:gd name="adj" fmla="val 43996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553F0A31-FA61-4070-A650-23CC0338F6AE}"/>
              </a:ext>
            </a:extLst>
          </p:cNvPr>
          <p:cNvSpPr/>
          <p:nvPr/>
        </p:nvSpPr>
        <p:spPr>
          <a:xfrm>
            <a:off x="8860265" y="1576443"/>
            <a:ext cx="1440000" cy="720000"/>
          </a:xfrm>
          <a:prstGeom prst="roundRect">
            <a:avLst>
              <a:gd name="adj" fmla="val 43996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C3A5FA02-3A92-4576-A999-48525787BBC9}"/>
              </a:ext>
            </a:extLst>
          </p:cNvPr>
          <p:cNvCxnSpPr>
            <a:cxnSpLocks/>
          </p:cNvCxnSpPr>
          <p:nvPr/>
        </p:nvCxnSpPr>
        <p:spPr>
          <a:xfrm>
            <a:off x="7608168" y="1936443"/>
            <a:ext cx="900000" cy="0"/>
          </a:xfrm>
          <a:prstGeom prst="straightConnector1">
            <a:avLst/>
          </a:prstGeom>
          <a:ln w="1905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9F668AB-BF3B-4254-B5F9-AC8FD950E886}"/>
              </a:ext>
            </a:extLst>
          </p:cNvPr>
          <p:cNvCxnSpPr>
            <a:cxnSpLocks/>
          </p:cNvCxnSpPr>
          <p:nvPr/>
        </p:nvCxnSpPr>
        <p:spPr>
          <a:xfrm>
            <a:off x="3683832" y="1936443"/>
            <a:ext cx="900000" cy="0"/>
          </a:xfrm>
          <a:prstGeom prst="straightConnector1">
            <a:avLst/>
          </a:prstGeom>
          <a:ln w="1905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26166082-17FF-43FA-80E7-7D167794DD25}"/>
              </a:ext>
            </a:extLst>
          </p:cNvPr>
          <p:cNvCxnSpPr>
            <a:cxnSpLocks/>
          </p:cNvCxnSpPr>
          <p:nvPr/>
        </p:nvCxnSpPr>
        <p:spPr>
          <a:xfrm>
            <a:off x="7464152" y="3376643"/>
            <a:ext cx="492481" cy="371274"/>
          </a:xfrm>
          <a:prstGeom prst="straightConnector1">
            <a:avLst/>
          </a:prstGeom>
          <a:ln w="1905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D8F7292F-7BEC-4F8E-9826-CCB804610668}"/>
              </a:ext>
            </a:extLst>
          </p:cNvPr>
          <p:cNvCxnSpPr>
            <a:cxnSpLocks/>
          </p:cNvCxnSpPr>
          <p:nvPr/>
        </p:nvCxnSpPr>
        <p:spPr>
          <a:xfrm>
            <a:off x="6096000" y="4145629"/>
            <a:ext cx="0" cy="432000"/>
          </a:xfrm>
          <a:prstGeom prst="straightConnector1">
            <a:avLst/>
          </a:prstGeom>
          <a:ln w="1905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4600CC38-C8E8-48DE-A610-9F2D93118723}"/>
              </a:ext>
            </a:extLst>
          </p:cNvPr>
          <p:cNvCxnSpPr>
            <a:cxnSpLocks/>
          </p:cNvCxnSpPr>
          <p:nvPr/>
        </p:nvCxnSpPr>
        <p:spPr>
          <a:xfrm flipH="1">
            <a:off x="4235367" y="3376643"/>
            <a:ext cx="492481" cy="371274"/>
          </a:xfrm>
          <a:prstGeom prst="straightConnector1">
            <a:avLst/>
          </a:prstGeom>
          <a:ln w="1905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>
            <a:extLst>
              <a:ext uri="{FF2B5EF4-FFF2-40B4-BE49-F238E27FC236}">
                <a16:creationId xmlns:a16="http://schemas.microsoft.com/office/drawing/2014/main" id="{713168F6-9D71-4E71-974F-BEB7E0BA5CBB}"/>
              </a:ext>
            </a:extLst>
          </p:cNvPr>
          <p:cNvSpPr>
            <a:spLocks noChangeAspect="1"/>
          </p:cNvSpPr>
          <p:nvPr/>
        </p:nvSpPr>
        <p:spPr>
          <a:xfrm>
            <a:off x="4836000" y="1310402"/>
            <a:ext cx="2520000" cy="2520000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50" name="五边形 49">
            <a:extLst>
              <a:ext uri="{FF2B5EF4-FFF2-40B4-BE49-F238E27FC236}">
                <a16:creationId xmlns:a16="http://schemas.microsoft.com/office/drawing/2014/main" id="{75D48C07-241C-4EF5-A010-AF9119F76ABB}"/>
              </a:ext>
            </a:extLst>
          </p:cNvPr>
          <p:cNvSpPr>
            <a:spLocks noChangeAspect="1"/>
          </p:cNvSpPr>
          <p:nvPr/>
        </p:nvSpPr>
        <p:spPr>
          <a:xfrm rot="10800000">
            <a:off x="4913641" y="1568822"/>
            <a:ext cx="2364718" cy="2244371"/>
          </a:xfrm>
          <a:prstGeom prst="pentagon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7648846-D829-4BE8-B31B-614C1DB687D4}"/>
              </a:ext>
            </a:extLst>
          </p:cNvPr>
          <p:cNvSpPr/>
          <p:nvPr/>
        </p:nvSpPr>
        <p:spPr>
          <a:xfrm rot="10800000">
            <a:off x="6024414" y="3740207"/>
            <a:ext cx="143172" cy="1404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8555DC9-E6F8-499C-9A30-607D2ADBDA97}"/>
              </a:ext>
            </a:extLst>
          </p:cNvPr>
          <p:cNvSpPr/>
          <p:nvPr/>
        </p:nvSpPr>
        <p:spPr>
          <a:xfrm rot="10800000">
            <a:off x="4842055" y="2879064"/>
            <a:ext cx="143172" cy="1404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5B414F52-C2A9-4B68-A0F2-698FBA04A92C}"/>
              </a:ext>
            </a:extLst>
          </p:cNvPr>
          <p:cNvSpPr/>
          <p:nvPr/>
        </p:nvSpPr>
        <p:spPr>
          <a:xfrm rot="10800000">
            <a:off x="7206773" y="2879064"/>
            <a:ext cx="143172" cy="1404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08E619A0-156B-4759-ADAC-D9E04F9CEB56}"/>
              </a:ext>
            </a:extLst>
          </p:cNvPr>
          <p:cNvSpPr/>
          <p:nvPr/>
        </p:nvSpPr>
        <p:spPr>
          <a:xfrm rot="10800000">
            <a:off x="6748924" y="1501575"/>
            <a:ext cx="143172" cy="1404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84D9D324-F81C-4780-BF12-9F44C3228A4B}"/>
              </a:ext>
            </a:extLst>
          </p:cNvPr>
          <p:cNvSpPr/>
          <p:nvPr/>
        </p:nvSpPr>
        <p:spPr>
          <a:xfrm rot="10800000">
            <a:off x="5299905" y="1501575"/>
            <a:ext cx="143172" cy="1404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43" name="PA_ 2">
            <a:extLst>
              <a:ext uri="{FF2B5EF4-FFF2-40B4-BE49-F238E27FC236}">
                <a16:creationId xmlns:a16="http://schemas.microsoft.com/office/drawing/2014/main" id="{27C2E09D-BE39-4DF4-8F43-5DB24CD6440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016000" y="1494842"/>
            <a:ext cx="2160000" cy="216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sx="101000" sy="101000" algn="ctr" rotWithShape="0">
              <a:schemeClr val="accent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/>
              <a:ea typeface="微软雅黑 Light"/>
              <a:cs typeface="+mn-cs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5C544DC2-D0F0-44A5-8102-EE09E05A3D44}"/>
              </a:ext>
            </a:extLst>
          </p:cNvPr>
          <p:cNvSpPr txBox="1"/>
          <p:nvPr/>
        </p:nvSpPr>
        <p:spPr>
          <a:xfrm>
            <a:off x="5638183" y="2097789"/>
            <a:ext cx="915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研究</a:t>
            </a:r>
            <a:endParaRPr kumimoji="0" lang="en-US" altLang="zh-CN" sz="2800" b="0" i="0" u="none" strike="noStrike" kern="1200" cap="none" spc="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方向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C1D6189E-9E6F-4620-B9DD-6C946265108E}"/>
              </a:ext>
            </a:extLst>
          </p:cNvPr>
          <p:cNvSpPr txBox="1"/>
          <p:nvPr/>
        </p:nvSpPr>
        <p:spPr>
          <a:xfrm>
            <a:off x="5363268" y="5040995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lang="en-US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endParaRPr kumimoji="0" lang="zh-CN" altLang="en-US" sz="1800" b="1" i="0" u="none" strike="noStrike" kern="1200" cap="none" spc="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82022D9E-D3A9-4F35-833C-DAFF4470BC10}"/>
              </a:ext>
            </a:extLst>
          </p:cNvPr>
          <p:cNvSpPr txBox="1"/>
          <p:nvPr/>
        </p:nvSpPr>
        <p:spPr>
          <a:xfrm>
            <a:off x="1894647" y="1751777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endParaRPr kumimoji="0" lang="zh-CN" altLang="en-US" sz="1800" b="1" i="0" u="none" strike="noStrike" kern="1200" cap="none" spc="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B559806-7EB7-4DD9-B35B-E35713800E7A}"/>
              </a:ext>
            </a:extLst>
          </p:cNvPr>
          <p:cNvSpPr txBox="1"/>
          <p:nvPr/>
        </p:nvSpPr>
        <p:spPr>
          <a:xfrm>
            <a:off x="8199460" y="3984025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lang="en-US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endParaRPr kumimoji="0" lang="zh-CN" altLang="en-US" sz="1800" b="1" i="0" u="none" strike="noStrike" kern="1200" cap="none" spc="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3928EE78-05DF-4214-9023-00755741495C}"/>
              </a:ext>
            </a:extLst>
          </p:cNvPr>
          <p:cNvSpPr txBox="1"/>
          <p:nvPr/>
        </p:nvSpPr>
        <p:spPr>
          <a:xfrm>
            <a:off x="2527074" y="3984025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lang="en-US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endParaRPr kumimoji="0" lang="zh-CN" altLang="en-US" sz="1800" b="1" i="0" u="none" strike="noStrike" kern="1200" cap="none" spc="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909773D-3265-476D-98E1-1BFFCCE59DBD}"/>
              </a:ext>
            </a:extLst>
          </p:cNvPr>
          <p:cNvSpPr txBox="1"/>
          <p:nvPr/>
        </p:nvSpPr>
        <p:spPr>
          <a:xfrm>
            <a:off x="8847532" y="1751777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lang="en-US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kumimoji="0" lang="en-US" altLang="zh-CN" sz="18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-</a:t>
            </a:r>
            <a:endParaRPr kumimoji="0" lang="zh-CN" altLang="en-US" sz="1800" b="1" i="0" u="none" strike="noStrike" kern="1200" cap="none" spc="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7352198B-4A88-4D9E-95C2-026751CCFC63}"/>
              </a:ext>
            </a:extLst>
          </p:cNvPr>
          <p:cNvSpPr txBox="1"/>
          <p:nvPr/>
        </p:nvSpPr>
        <p:spPr>
          <a:xfrm>
            <a:off x="1792071" y="2356949"/>
            <a:ext cx="2272595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8EB8288F-871D-47F2-9D6F-959D58CAFB9A}"/>
              </a:ext>
            </a:extLst>
          </p:cNvPr>
          <p:cNvSpPr txBox="1"/>
          <p:nvPr/>
        </p:nvSpPr>
        <p:spPr>
          <a:xfrm>
            <a:off x="2455253" y="4577629"/>
            <a:ext cx="2272595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926D0D5E-3B40-41AF-A451-2A81DCC6675B}"/>
              </a:ext>
            </a:extLst>
          </p:cNvPr>
          <p:cNvSpPr txBox="1"/>
          <p:nvPr/>
        </p:nvSpPr>
        <p:spPr>
          <a:xfrm>
            <a:off x="4693058" y="5666849"/>
            <a:ext cx="2805881" cy="58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C999F236-C801-463D-9227-B5483C33EEF9}"/>
              </a:ext>
            </a:extLst>
          </p:cNvPr>
          <p:cNvSpPr txBox="1"/>
          <p:nvPr/>
        </p:nvSpPr>
        <p:spPr>
          <a:xfrm>
            <a:off x="8199460" y="4577629"/>
            <a:ext cx="2272592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2F98556F-A40E-4CC0-A3D4-6818E69D8D6A}"/>
              </a:ext>
            </a:extLst>
          </p:cNvPr>
          <p:cNvSpPr txBox="1"/>
          <p:nvPr/>
        </p:nvSpPr>
        <p:spPr>
          <a:xfrm>
            <a:off x="8831887" y="2356949"/>
            <a:ext cx="2272592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8931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E929D83-03D2-4FF5-9C96-574183847F7F}"/>
              </a:ext>
            </a:extLst>
          </p:cNvPr>
          <p:cNvSpPr/>
          <p:nvPr/>
        </p:nvSpPr>
        <p:spPr>
          <a:xfrm rot="21436759">
            <a:off x="792617" y="1612736"/>
            <a:ext cx="10107783" cy="4017508"/>
          </a:xfrm>
          <a:prstGeom prst="roundRect">
            <a:avLst>
              <a:gd name="adj" fmla="val 14445"/>
            </a:avLst>
          </a:prstGeom>
          <a:solidFill>
            <a:schemeClr val="accent1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13F9CE2-1D65-4829-B094-74A98D01FA2D}"/>
              </a:ext>
            </a:extLst>
          </p:cNvPr>
          <p:cNvSpPr/>
          <p:nvPr/>
        </p:nvSpPr>
        <p:spPr>
          <a:xfrm>
            <a:off x="701243" y="1623446"/>
            <a:ext cx="10107783" cy="4017508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B12F1D7-3F36-4E25-A500-7CA5C0BD437C}"/>
              </a:ext>
            </a:extLst>
          </p:cNvPr>
          <p:cNvSpPr/>
          <p:nvPr/>
        </p:nvSpPr>
        <p:spPr>
          <a:xfrm>
            <a:off x="1123596" y="2076548"/>
            <a:ext cx="2241508" cy="609865"/>
          </a:xfrm>
          <a:prstGeom prst="roundRect">
            <a:avLst>
              <a:gd name="adj" fmla="val 29661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E650E48-2848-479E-A62C-702049C4FD05}"/>
              </a:ext>
            </a:extLst>
          </p:cNvPr>
          <p:cNvSpPr txBox="1"/>
          <p:nvPr/>
        </p:nvSpPr>
        <p:spPr>
          <a:xfrm>
            <a:off x="1228688" y="2150648"/>
            <a:ext cx="203132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项目研究方向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5F8ABF-1EFB-4A07-8B2F-24598D8B32E7}"/>
              </a:ext>
            </a:extLst>
          </p:cNvPr>
          <p:cNvSpPr txBox="1"/>
          <p:nvPr/>
        </p:nvSpPr>
        <p:spPr>
          <a:xfrm>
            <a:off x="1050331" y="2928576"/>
            <a:ext cx="5405059" cy="58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F0D3B8-FFB3-4B45-A993-F2711AA21C6A}"/>
              </a:ext>
            </a:extLst>
          </p:cNvPr>
          <p:cNvSpPr txBox="1"/>
          <p:nvPr/>
        </p:nvSpPr>
        <p:spPr>
          <a:xfrm>
            <a:off x="1050331" y="3767787"/>
            <a:ext cx="5405059" cy="58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950D93-9D9F-454B-B07F-F8CF7B31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+mj-ea"/>
                <a:ea typeface="+mj-ea"/>
              </a:rPr>
              <a:t>04.</a:t>
            </a:r>
            <a:r>
              <a:rPr lang="zh-CN" altLang="en-US" sz="28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9CAB2E-243A-4955-968B-C5B34A646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0690"/>
            <a:ext cx="3503930" cy="27937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Direction</a:t>
            </a:r>
            <a:endParaRPr lang="zh-CN" altLang="en-US" sz="11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1F98954-4B24-45BB-A029-07565F3A40D8}"/>
              </a:ext>
            </a:extLst>
          </p:cNvPr>
          <p:cNvSpPr txBox="1"/>
          <p:nvPr/>
        </p:nvSpPr>
        <p:spPr>
          <a:xfrm>
            <a:off x="1050331" y="4606999"/>
            <a:ext cx="5405059" cy="58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5" name="图片 4" descr="穿着白色衬衫的男人&#10;&#10;描述已自动生成">
            <a:extLst>
              <a:ext uri="{FF2B5EF4-FFF2-40B4-BE49-F238E27FC236}">
                <a16:creationId xmlns:a16="http://schemas.microsoft.com/office/drawing/2014/main" id="{E7CD4ACD-E3BA-4F1F-BF0E-B038FECA1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8" r="28261" b="20909"/>
          <a:stretch/>
        </p:blipFill>
        <p:spPr>
          <a:xfrm flipH="1">
            <a:off x="5974306" y="-531803"/>
            <a:ext cx="5652544" cy="738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03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F7030DF-3768-4616-915C-4D6C5E477E18}"/>
              </a:ext>
            </a:extLst>
          </p:cNvPr>
          <p:cNvSpPr/>
          <p:nvPr/>
        </p:nvSpPr>
        <p:spPr>
          <a:xfrm>
            <a:off x="660400" y="1420245"/>
            <a:ext cx="7448524" cy="4017508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ln w="0">
            <a:noFill/>
          </a:ln>
          <a:effectLst>
            <a:outerShdw blurRad="76200" dist="50800" dir="5400000" algn="t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9CBDC37-1C48-4A1D-9B88-2B7E4EB44AC9}"/>
              </a:ext>
            </a:extLst>
          </p:cNvPr>
          <p:cNvSpPr/>
          <p:nvPr/>
        </p:nvSpPr>
        <p:spPr>
          <a:xfrm>
            <a:off x="947680" y="3926840"/>
            <a:ext cx="1989359" cy="489914"/>
          </a:xfrm>
          <a:prstGeom prst="roundRect">
            <a:avLst>
              <a:gd name="adj" fmla="val 15389"/>
            </a:avLst>
          </a:prstGeom>
          <a:solidFill>
            <a:schemeClr val="accent2"/>
          </a:solidFill>
          <a:ln w="0">
            <a:noFill/>
          </a:ln>
          <a:effectLst>
            <a:outerShdw blurRad="76200" dist="50800" dir="5400000" algn="t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41CEE26-8968-472E-87B5-0A4EAF9421EF}"/>
              </a:ext>
            </a:extLst>
          </p:cNvPr>
          <p:cNvSpPr txBox="1"/>
          <p:nvPr/>
        </p:nvSpPr>
        <p:spPr>
          <a:xfrm>
            <a:off x="905922" y="4002520"/>
            <a:ext cx="20728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Microsoft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352E4070-9F2A-47DE-BD1C-B4D67F3DD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171" y="2357438"/>
            <a:ext cx="5832523" cy="1071562"/>
          </a:xfrm>
        </p:spPr>
        <p:txBody>
          <a:bodyPr anchor="ctr"/>
          <a:lstStyle/>
          <a:p>
            <a:r>
              <a:rPr lang="zh-CN" altLang="en-US" sz="48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感谢您的观看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A15F2A5-0EFD-4B2F-8A80-A95A7FBDD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5157" y="3268662"/>
            <a:ext cx="5025103" cy="320675"/>
          </a:xfrm>
        </p:spPr>
        <p:txBody>
          <a:bodyPr anchor="ctr"/>
          <a:lstStyle/>
          <a:p>
            <a:r>
              <a:rPr lang="en-US" altLang="zh-CN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THANK YOU FOR WATCHING</a:t>
            </a:r>
            <a:endParaRPr lang="zh-CN" altLang="en-US" sz="1600" dirty="0">
              <a:effectLst>
                <a:outerShdw blurRad="101600" dist="50800" dir="5400000" algn="t" rotWithShape="0">
                  <a:schemeClr val="tx2">
                    <a:alpha val="20000"/>
                  </a:schemeClr>
                </a:outerShdw>
              </a:effectLst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EABD7AF-41E4-4FFC-8082-6C92DB4C4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922" y="1983859"/>
            <a:ext cx="3038190" cy="369332"/>
          </a:xfrm>
        </p:spPr>
        <p:txBody>
          <a:bodyPr wrap="square" anchor="ctr">
            <a:spAutoFit/>
          </a:bodyPr>
          <a:lstStyle/>
          <a:p>
            <a:pPr algn="dist"/>
            <a:r>
              <a:rPr lang="zh-CN" altLang="en-US" sz="20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你我同心</a:t>
            </a:r>
            <a:r>
              <a:rPr lang="en-US" altLang="zh-CN" sz="20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·</a:t>
            </a:r>
            <a:r>
              <a:rPr lang="zh-CN" altLang="en-US" sz="2000" dirty="0">
                <a:effectLst>
                  <a:outerShdw blurRad="101600" dist="50800" dir="5400000" algn="t" rotWithShape="0">
                    <a:schemeClr val="tx2">
                      <a:alpha val="20000"/>
                    </a:schemeClr>
                  </a:outerShdw>
                </a:effectLst>
              </a:rPr>
              <a:t>健康同行</a:t>
            </a:r>
          </a:p>
        </p:txBody>
      </p:sp>
      <p:pic>
        <p:nvPicPr>
          <p:cNvPr id="25" name="图片 24" descr="穿着西装笔挺的男子手里拿着手机&#10;&#10;描述已自动生成">
            <a:extLst>
              <a:ext uri="{FF2B5EF4-FFF2-40B4-BE49-F238E27FC236}">
                <a16:creationId xmlns:a16="http://schemas.microsoft.com/office/drawing/2014/main" id="{A0A042FD-64C4-4143-80D3-8271BDBA3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0"/>
            <a:ext cx="10287000" cy="6858000"/>
          </a:xfrm>
          <a:custGeom>
            <a:avLst/>
            <a:gdLst>
              <a:gd name="connsiteX0" fmla="*/ 6238631 w 10287000"/>
              <a:gd name="connsiteY0" fmla="*/ 0 h 6858000"/>
              <a:gd name="connsiteX1" fmla="*/ 10287000 w 10287000"/>
              <a:gd name="connsiteY1" fmla="*/ 0 h 6858000"/>
              <a:gd name="connsiteX2" fmla="*/ 10287000 w 10287000"/>
              <a:gd name="connsiteY2" fmla="*/ 6858000 h 6858000"/>
              <a:gd name="connsiteX3" fmla="*/ 503599 w 10287000"/>
              <a:gd name="connsiteY3" fmla="*/ 6858000 h 6858000"/>
              <a:gd name="connsiteX4" fmla="*/ 656897 w 10287000"/>
              <a:gd name="connsiteY4" fmla="*/ 6800805 h 6858000"/>
              <a:gd name="connsiteX5" fmla="*/ 2575312 w 10287000"/>
              <a:gd name="connsiteY5" fmla="*/ 6307180 h 6858000"/>
              <a:gd name="connsiteX6" fmla="*/ 1927882 w 10287000"/>
              <a:gd name="connsiteY6" fmla="*/ 5832353 h 6858000"/>
              <a:gd name="connsiteX7" fmla="*/ 0 w 10287000"/>
              <a:gd name="connsiteY7" fmla="*/ 6311232 h 6858000"/>
              <a:gd name="connsiteX8" fmla="*/ 0 w 10287000"/>
              <a:gd name="connsiteY8" fmla="*/ 52010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7000" h="6858000">
                <a:moveTo>
                  <a:pt x="6238631" y="0"/>
                </a:moveTo>
                <a:lnTo>
                  <a:pt x="10287000" y="0"/>
                </a:lnTo>
                <a:lnTo>
                  <a:pt x="10287000" y="6858000"/>
                </a:lnTo>
                <a:lnTo>
                  <a:pt x="503599" y="6858000"/>
                </a:lnTo>
                <a:lnTo>
                  <a:pt x="656897" y="6800805"/>
                </a:lnTo>
                <a:cubicBezTo>
                  <a:pt x="1192196" y="6605397"/>
                  <a:pt x="1782476" y="6417224"/>
                  <a:pt x="2575312" y="6307180"/>
                </a:cubicBezTo>
                <a:lnTo>
                  <a:pt x="1927882" y="5832353"/>
                </a:lnTo>
                <a:lnTo>
                  <a:pt x="0" y="6311232"/>
                </a:lnTo>
                <a:lnTo>
                  <a:pt x="0" y="5201097"/>
                </a:lnTo>
                <a:close/>
              </a:path>
            </a:pathLst>
          </a:cu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637B6CC5-AA8C-4812-B794-59097CE8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823128"/>
            <a:ext cx="1541780" cy="2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66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 descr="条形图">
            <a:extLst>
              <a:ext uri="{FF2B5EF4-FFF2-40B4-BE49-F238E27FC236}">
                <a16:creationId xmlns:a16="http://schemas.microsoft.com/office/drawing/2014/main" id="{F53B11C0-9BAB-49CF-84C6-1F40903B6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3" name="图形 2" descr="条形图 RTL">
            <a:extLst>
              <a:ext uri="{FF2B5EF4-FFF2-40B4-BE49-F238E27FC236}">
                <a16:creationId xmlns:a16="http://schemas.microsoft.com/office/drawing/2014/main" id="{6F06D687-8801-4464-8EDC-C326EAAD8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4" name="图形 3" descr="下降趋势条形图">
            <a:extLst>
              <a:ext uri="{FF2B5EF4-FFF2-40B4-BE49-F238E27FC236}">
                <a16:creationId xmlns:a16="http://schemas.microsoft.com/office/drawing/2014/main" id="{38AD8256-6A01-4EF3-8C92-358DE2950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下降趋势条形图 RTL">
            <a:extLst>
              <a:ext uri="{FF2B5EF4-FFF2-40B4-BE49-F238E27FC236}">
                <a16:creationId xmlns:a16="http://schemas.microsoft.com/office/drawing/2014/main" id="{6A2B0AEF-E158-48A4-982E-D990B8F68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6" name="图形 5" descr="上升趋势条形图">
            <a:extLst>
              <a:ext uri="{FF2B5EF4-FFF2-40B4-BE49-F238E27FC236}">
                <a16:creationId xmlns:a16="http://schemas.microsoft.com/office/drawing/2014/main" id="{3F72ADD0-9CB7-459F-8B28-543B78A809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上升趋势条形图 RTL">
            <a:extLst>
              <a:ext uri="{FF2B5EF4-FFF2-40B4-BE49-F238E27FC236}">
                <a16:creationId xmlns:a16="http://schemas.microsoft.com/office/drawing/2014/main" id="{A4A82B31-9704-4B51-8007-FCC9F0AE7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8" name="图形 7" descr="下降趋势">
            <a:extLst>
              <a:ext uri="{FF2B5EF4-FFF2-40B4-BE49-F238E27FC236}">
                <a16:creationId xmlns:a16="http://schemas.microsoft.com/office/drawing/2014/main" id="{F3B59E8C-0E41-44EC-852C-8DEE47DDF1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下降趋势 RTL">
            <a:extLst>
              <a:ext uri="{FF2B5EF4-FFF2-40B4-BE49-F238E27FC236}">
                <a16:creationId xmlns:a16="http://schemas.microsoft.com/office/drawing/2014/main" id="{C2D16888-9D1B-4494-ABBB-50374D38AB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0" name="图形 9" descr="上升趋势">
            <a:extLst>
              <a:ext uri="{FF2B5EF4-FFF2-40B4-BE49-F238E27FC236}">
                <a16:creationId xmlns:a16="http://schemas.microsoft.com/office/drawing/2014/main" id="{947E7E60-5B66-4186-91CF-1992D920A1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上升趋势 RTL">
            <a:extLst>
              <a:ext uri="{FF2B5EF4-FFF2-40B4-BE49-F238E27FC236}">
                <a16:creationId xmlns:a16="http://schemas.microsoft.com/office/drawing/2014/main" id="{00856C1C-A7DE-456F-B0B7-0B8A5B41F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12" name="图形 11" descr="统计">
            <a:extLst>
              <a:ext uri="{FF2B5EF4-FFF2-40B4-BE49-F238E27FC236}">
                <a16:creationId xmlns:a16="http://schemas.microsoft.com/office/drawing/2014/main" id="{E2D84506-FD37-440C-8AED-340016BE00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13" name="图形 12" descr="统计信息 RTL">
            <a:extLst>
              <a:ext uri="{FF2B5EF4-FFF2-40B4-BE49-F238E27FC236}">
                <a16:creationId xmlns:a16="http://schemas.microsoft.com/office/drawing/2014/main" id="{25F6261E-2EE0-423D-BEE8-7BE7FDAC1B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14" name="图形 13" descr="条形图演示文稿">
            <a:extLst>
              <a:ext uri="{FF2B5EF4-FFF2-40B4-BE49-F238E27FC236}">
                <a16:creationId xmlns:a16="http://schemas.microsoft.com/office/drawing/2014/main" id="{E40F2CF1-E786-4720-8F1B-3C8874FB99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15" name="图形 14" descr="条形图演示文稿 RTL">
            <a:extLst>
              <a:ext uri="{FF2B5EF4-FFF2-40B4-BE49-F238E27FC236}">
                <a16:creationId xmlns:a16="http://schemas.microsoft.com/office/drawing/2014/main" id="{1F66F67D-240B-469C-8D5F-36C7AE0CB7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16" name="图形 15" descr="饼图演示文稿">
            <a:extLst>
              <a:ext uri="{FF2B5EF4-FFF2-40B4-BE49-F238E27FC236}">
                <a16:creationId xmlns:a16="http://schemas.microsoft.com/office/drawing/2014/main" id="{BFB5BD02-D5DD-4BAF-8CC3-41D525B7B6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17" name="图形 16" descr="饼图">
            <a:extLst>
              <a:ext uri="{FF2B5EF4-FFF2-40B4-BE49-F238E27FC236}">
                <a16:creationId xmlns:a16="http://schemas.microsoft.com/office/drawing/2014/main" id="{A6C0CA75-2D6A-45D1-8021-828B3B90E1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18" name="图形 17" descr="维恩图">
            <a:extLst>
              <a:ext uri="{FF2B5EF4-FFF2-40B4-BE49-F238E27FC236}">
                <a16:creationId xmlns:a16="http://schemas.microsoft.com/office/drawing/2014/main" id="{82F68FC5-D2E1-43B3-A999-BF89FF518F3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19" name="图形 18" descr="靶心">
            <a:extLst>
              <a:ext uri="{FF2B5EF4-FFF2-40B4-BE49-F238E27FC236}">
                <a16:creationId xmlns:a16="http://schemas.microsoft.com/office/drawing/2014/main" id="{FBC2834E-76CC-4857-8569-8F57A05580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20" name="图形 19" descr="目标">
            <a:extLst>
              <a:ext uri="{FF2B5EF4-FFF2-40B4-BE49-F238E27FC236}">
                <a16:creationId xmlns:a16="http://schemas.microsoft.com/office/drawing/2014/main" id="{A246288B-98CE-4169-9AEA-99FDE257D72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21" name="图形 20" descr="仪表">
            <a:extLst>
              <a:ext uri="{FF2B5EF4-FFF2-40B4-BE49-F238E27FC236}">
                <a16:creationId xmlns:a16="http://schemas.microsoft.com/office/drawing/2014/main" id="{9C1D0526-8076-4DB9-89DD-16AC21786D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22" name="图形 21" descr="沙漏">
            <a:extLst>
              <a:ext uri="{FF2B5EF4-FFF2-40B4-BE49-F238E27FC236}">
                <a16:creationId xmlns:a16="http://schemas.microsoft.com/office/drawing/2014/main" id="{1BAC3ED4-768F-4771-8DC1-B6396061C6B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23" name="图形 22" descr="秒表">
            <a:extLst>
              <a:ext uri="{FF2B5EF4-FFF2-40B4-BE49-F238E27FC236}">
                <a16:creationId xmlns:a16="http://schemas.microsoft.com/office/drawing/2014/main" id="{914904CC-6101-4A1D-9F14-1B4B241E456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24" name="图形 23" descr="单级齿轮">
            <a:extLst>
              <a:ext uri="{FF2B5EF4-FFF2-40B4-BE49-F238E27FC236}">
                <a16:creationId xmlns:a16="http://schemas.microsoft.com/office/drawing/2014/main" id="{FD2920E1-1044-4A39-B263-24CB93D0896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25" name="图形 24" descr="齿轮">
            <a:extLst>
              <a:ext uri="{FF2B5EF4-FFF2-40B4-BE49-F238E27FC236}">
                <a16:creationId xmlns:a16="http://schemas.microsoft.com/office/drawing/2014/main" id="{BA4A1E7E-899E-4F78-8DEC-314C95376B4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26" name="图形 25" descr="带齿轮的头部">
            <a:extLst>
              <a:ext uri="{FF2B5EF4-FFF2-40B4-BE49-F238E27FC236}">
                <a16:creationId xmlns:a16="http://schemas.microsoft.com/office/drawing/2014/main" id="{D5E56541-2722-4853-8407-FBBF55009B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27" name="图形 26" descr="灯泡">
            <a:extLst>
              <a:ext uri="{FF2B5EF4-FFF2-40B4-BE49-F238E27FC236}">
                <a16:creationId xmlns:a16="http://schemas.microsoft.com/office/drawing/2014/main" id="{04E01DBF-B2D6-4FBC-AC19-6286FE2B19C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28" name="图形 27" descr="放大镜">
            <a:extLst>
              <a:ext uri="{FF2B5EF4-FFF2-40B4-BE49-F238E27FC236}">
                <a16:creationId xmlns:a16="http://schemas.microsoft.com/office/drawing/2014/main" id="{28E7357C-200C-4927-A413-2C4F70EFB15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29" name="图形 28" descr="研究">
            <a:extLst>
              <a:ext uri="{FF2B5EF4-FFF2-40B4-BE49-F238E27FC236}">
                <a16:creationId xmlns:a16="http://schemas.microsoft.com/office/drawing/2014/main" id="{E18961F4-61A4-42F2-8594-FAC53EDC37B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30" name="图形 29" descr="眼睛">
            <a:extLst>
              <a:ext uri="{FF2B5EF4-FFF2-40B4-BE49-F238E27FC236}">
                <a16:creationId xmlns:a16="http://schemas.microsoft.com/office/drawing/2014/main" id="{3385A22F-F44E-40D5-8B38-C24ADDE8FC3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31" name="图形 30" descr="剧本">
            <a:extLst>
              <a:ext uri="{FF2B5EF4-FFF2-40B4-BE49-F238E27FC236}">
                <a16:creationId xmlns:a16="http://schemas.microsoft.com/office/drawing/2014/main" id="{089EACBD-C757-4D40-BB94-971C7496F96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32" name="图形 31" descr="桌子">
            <a:extLst>
              <a:ext uri="{FF2B5EF4-FFF2-40B4-BE49-F238E27FC236}">
                <a16:creationId xmlns:a16="http://schemas.microsoft.com/office/drawing/2014/main" id="{453F3B9D-46BC-46B3-AB22-7E7D1F2DA26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33" name="图形 32" descr="数据库">
            <a:extLst>
              <a:ext uri="{FF2B5EF4-FFF2-40B4-BE49-F238E27FC236}">
                <a16:creationId xmlns:a16="http://schemas.microsoft.com/office/drawing/2014/main" id="{FF60231F-7AE0-4CFB-9A80-9EA16E6BDC98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34" name="图形 33" descr="筛选">
            <a:extLst>
              <a:ext uri="{FF2B5EF4-FFF2-40B4-BE49-F238E27FC236}">
                <a16:creationId xmlns:a16="http://schemas.microsoft.com/office/drawing/2014/main" id="{049C0E9A-BC21-44E3-98CF-2191B7E8FEA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EEF0435-12D0-465B-B2F6-93E9E570454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数据分析类</a:t>
            </a:r>
          </a:p>
        </p:txBody>
      </p:sp>
    </p:spTree>
    <p:extLst>
      <p:ext uri="{BB962C8B-B14F-4D97-AF65-F5344CB8AC3E}">
        <p14:creationId xmlns:p14="http://schemas.microsoft.com/office/powerpoint/2010/main" val="2155027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曲别针">
            <a:extLst>
              <a:ext uri="{FF2B5EF4-FFF2-40B4-BE49-F238E27FC236}">
                <a16:creationId xmlns:a16="http://schemas.microsoft.com/office/drawing/2014/main" id="{BBFB3304-399C-40B7-BA59-071CD3253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订书机">
            <a:extLst>
              <a:ext uri="{FF2B5EF4-FFF2-40B4-BE49-F238E27FC236}">
                <a16:creationId xmlns:a16="http://schemas.microsoft.com/office/drawing/2014/main" id="{7D64909E-AACD-4C4C-9E0B-985E320D0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纸张">
            <a:extLst>
              <a:ext uri="{FF2B5EF4-FFF2-40B4-BE49-F238E27FC236}">
                <a16:creationId xmlns:a16="http://schemas.microsoft.com/office/drawing/2014/main" id="{230DBE92-EBA5-465B-AD32-568F26E08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文档">
            <a:extLst>
              <a:ext uri="{FF2B5EF4-FFF2-40B4-BE49-F238E27FC236}">
                <a16:creationId xmlns:a16="http://schemas.microsoft.com/office/drawing/2014/main" id="{00B64F97-688A-481C-86C2-6F6862893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剪贴板">
            <a:extLst>
              <a:ext uri="{FF2B5EF4-FFF2-40B4-BE49-F238E27FC236}">
                <a16:creationId xmlns:a16="http://schemas.microsoft.com/office/drawing/2014/main" id="{C0AFABC6-3D7F-4653-9145-70943359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文件夹">
            <a:extLst>
              <a:ext uri="{FF2B5EF4-FFF2-40B4-BE49-F238E27FC236}">
                <a16:creationId xmlns:a16="http://schemas.microsoft.com/office/drawing/2014/main" id="{43A99661-060C-4808-B7BE-209ED7A5C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打开文件夹">
            <a:extLst>
              <a:ext uri="{FF2B5EF4-FFF2-40B4-BE49-F238E27FC236}">
                <a16:creationId xmlns:a16="http://schemas.microsoft.com/office/drawing/2014/main" id="{11240681-754C-4FAE-AC8F-6D2E11132D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公文包">
            <a:extLst>
              <a:ext uri="{FF2B5EF4-FFF2-40B4-BE49-F238E27FC236}">
                <a16:creationId xmlns:a16="http://schemas.microsoft.com/office/drawing/2014/main" id="{8ECD62E0-3EC9-4D0A-85DC-BE2E19C15C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员工徽章">
            <a:extLst>
              <a:ext uri="{FF2B5EF4-FFF2-40B4-BE49-F238E27FC236}">
                <a16:creationId xmlns:a16="http://schemas.microsoft.com/office/drawing/2014/main" id="{601752C0-A090-49A0-A104-2175865A4C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会议">
            <a:extLst>
              <a:ext uri="{FF2B5EF4-FFF2-40B4-BE49-F238E27FC236}">
                <a16:creationId xmlns:a16="http://schemas.microsoft.com/office/drawing/2014/main" id="{88B3CA3C-E768-4E70-A426-08B6E466EE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会议室">
            <a:extLst>
              <a:ext uri="{FF2B5EF4-FFF2-40B4-BE49-F238E27FC236}">
                <a16:creationId xmlns:a16="http://schemas.microsoft.com/office/drawing/2014/main" id="{4C0993E9-0B6C-4534-830B-327071240E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社交网络">
            <a:extLst>
              <a:ext uri="{FF2B5EF4-FFF2-40B4-BE49-F238E27FC236}">
                <a16:creationId xmlns:a16="http://schemas.microsoft.com/office/drawing/2014/main" id="{83226472-5347-4285-8C19-F40116578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用户网络">
            <a:extLst>
              <a:ext uri="{FF2B5EF4-FFF2-40B4-BE49-F238E27FC236}">
                <a16:creationId xmlns:a16="http://schemas.microsoft.com/office/drawing/2014/main" id="{1D5F4986-560D-410C-A552-155D9CBBFD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业务增长 RTL">
            <a:extLst>
              <a:ext uri="{FF2B5EF4-FFF2-40B4-BE49-F238E27FC236}">
                <a16:creationId xmlns:a16="http://schemas.microsoft.com/office/drawing/2014/main" id="{060E2FA2-45EE-4853-AF9D-7BE8C172F10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业务增长">
            <a:extLst>
              <a:ext uri="{FF2B5EF4-FFF2-40B4-BE49-F238E27FC236}">
                <a16:creationId xmlns:a16="http://schemas.microsoft.com/office/drawing/2014/main" id="{AEA16AED-3A60-469C-99B3-7E664D544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有想法的人">
            <a:extLst>
              <a:ext uri="{FF2B5EF4-FFF2-40B4-BE49-F238E27FC236}">
                <a16:creationId xmlns:a16="http://schemas.microsoft.com/office/drawing/2014/main" id="{2CE3A995-2CBF-40AD-B47F-9C1EA6CDC2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问题 RTL">
            <a:extLst>
              <a:ext uri="{FF2B5EF4-FFF2-40B4-BE49-F238E27FC236}">
                <a16:creationId xmlns:a16="http://schemas.microsoft.com/office/drawing/2014/main" id="{C4FB6A9A-3F1C-44CC-AD24-1FA7E687BD5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问题">
            <a:extLst>
              <a:ext uri="{FF2B5EF4-FFF2-40B4-BE49-F238E27FC236}">
                <a16:creationId xmlns:a16="http://schemas.microsoft.com/office/drawing/2014/main" id="{C537FEE3-2639-4359-BAA8-4D8834186B5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1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目标受众">
            <a:extLst>
              <a:ext uri="{FF2B5EF4-FFF2-40B4-BE49-F238E27FC236}">
                <a16:creationId xmlns:a16="http://schemas.microsoft.com/office/drawing/2014/main" id="{CB0E8F32-D588-475F-A402-2DAD8EB71DD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39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集体讨论">
            <a:extLst>
              <a:ext uri="{FF2B5EF4-FFF2-40B4-BE49-F238E27FC236}">
                <a16:creationId xmlns:a16="http://schemas.microsoft.com/office/drawing/2014/main" id="{634EECA0-1D61-4574-8502-647DFB3E55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客户评价 RTL">
            <a:extLst>
              <a:ext uri="{FF2B5EF4-FFF2-40B4-BE49-F238E27FC236}">
                <a16:creationId xmlns:a16="http://schemas.microsoft.com/office/drawing/2014/main" id="{AE86C7A8-2AA2-4090-8E5D-65B97018A79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客户审核">
            <a:extLst>
              <a:ext uri="{FF2B5EF4-FFF2-40B4-BE49-F238E27FC236}">
                <a16:creationId xmlns:a16="http://schemas.microsoft.com/office/drawing/2014/main" id="{CDC9488D-A2F6-437D-97ED-83072E61B12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连接">
            <a:extLst>
              <a:ext uri="{FF2B5EF4-FFF2-40B4-BE49-F238E27FC236}">
                <a16:creationId xmlns:a16="http://schemas.microsoft.com/office/drawing/2014/main" id="{7BC4782E-208C-4B1A-8C0D-2AFB70E7CFA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握手">
            <a:extLst>
              <a:ext uri="{FF2B5EF4-FFF2-40B4-BE49-F238E27FC236}">
                <a16:creationId xmlns:a16="http://schemas.microsoft.com/office/drawing/2014/main" id="{E22294C1-325D-442F-9968-D75700D33E9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层次结构">
            <a:extLst>
              <a:ext uri="{FF2B5EF4-FFF2-40B4-BE49-F238E27FC236}">
                <a16:creationId xmlns:a16="http://schemas.microsoft.com/office/drawing/2014/main" id="{9C2EC6AA-1E27-4E21-B9C8-31E948FB792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流程图">
            <a:extLst>
              <a:ext uri="{FF2B5EF4-FFF2-40B4-BE49-F238E27FC236}">
                <a16:creationId xmlns:a16="http://schemas.microsoft.com/office/drawing/2014/main" id="{D78B95A6-890D-4C1C-B4B9-CEF35C92622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翻页日历">
            <a:extLst>
              <a:ext uri="{FF2B5EF4-FFF2-40B4-BE49-F238E27FC236}">
                <a16:creationId xmlns:a16="http://schemas.microsoft.com/office/drawing/2014/main" id="{5B796000-0A00-40E4-9133-70C0238C296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日历">
            <a:extLst>
              <a:ext uri="{FF2B5EF4-FFF2-40B4-BE49-F238E27FC236}">
                <a16:creationId xmlns:a16="http://schemas.microsoft.com/office/drawing/2014/main" id="{CDADEAB1-458A-4FCB-8073-9E8CFA33BF7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1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月历">
            <a:extLst>
              <a:ext uri="{FF2B5EF4-FFF2-40B4-BE49-F238E27FC236}">
                <a16:creationId xmlns:a16="http://schemas.microsoft.com/office/drawing/2014/main" id="{83889787-8EF4-4DB1-9FDD-16E7E3BEB46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39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清单">
            <a:extLst>
              <a:ext uri="{FF2B5EF4-FFF2-40B4-BE49-F238E27FC236}">
                <a16:creationId xmlns:a16="http://schemas.microsoft.com/office/drawing/2014/main" id="{95F329A8-BCD3-40D4-9BC4-C1DD81E2B57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清单 RTL">
            <a:extLst>
              <a:ext uri="{FF2B5EF4-FFF2-40B4-BE49-F238E27FC236}">
                <a16:creationId xmlns:a16="http://schemas.microsoft.com/office/drawing/2014/main" id="{942A8B25-8ECB-4E11-8D2A-8FD22547563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合同">
            <a:extLst>
              <a:ext uri="{FF2B5EF4-FFF2-40B4-BE49-F238E27FC236}">
                <a16:creationId xmlns:a16="http://schemas.microsoft.com/office/drawing/2014/main" id="{502D8607-315A-43D5-989A-9E29DADBA0B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合同 RTL">
            <a:extLst>
              <a:ext uri="{FF2B5EF4-FFF2-40B4-BE49-F238E27FC236}">
                <a16:creationId xmlns:a16="http://schemas.microsoft.com/office/drawing/2014/main" id="{2C4B6B35-68C3-4DA0-8922-DB9C55C4178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广告">
            <a:extLst>
              <a:ext uri="{FF2B5EF4-FFF2-40B4-BE49-F238E27FC236}">
                <a16:creationId xmlns:a16="http://schemas.microsoft.com/office/drawing/2014/main" id="{1952018E-A45E-426B-92A7-E0F3145C1758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媒体演示文稿">
            <a:extLst>
              <a:ext uri="{FF2B5EF4-FFF2-40B4-BE49-F238E27FC236}">
                <a16:creationId xmlns:a16="http://schemas.microsoft.com/office/drawing/2014/main" id="{B82EAC25-6080-46B0-9EF1-28AEFAB6A84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组织结构图演示文稿">
            <a:extLst>
              <a:ext uri="{FF2B5EF4-FFF2-40B4-BE49-F238E27FC236}">
                <a16:creationId xmlns:a16="http://schemas.microsoft.com/office/drawing/2014/main" id="{46F8B424-AD57-462F-8134-8B40BA84F7E4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pic>
        <p:nvPicPr>
          <p:cNvPr id="75" name="图形 74" descr="清单演示文稿 RTL">
            <a:extLst>
              <a:ext uri="{FF2B5EF4-FFF2-40B4-BE49-F238E27FC236}">
                <a16:creationId xmlns:a16="http://schemas.microsoft.com/office/drawing/2014/main" id="{4000135B-2C36-42D3-BE00-191B4AD1522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244080" y="4422140"/>
            <a:ext cx="914400" cy="914400"/>
          </a:xfrm>
          <a:prstGeom prst="rect">
            <a:avLst/>
          </a:prstGeom>
        </p:spPr>
      </p:pic>
      <p:pic>
        <p:nvPicPr>
          <p:cNvPr id="77" name="图形 76" descr="清单演示文稿">
            <a:extLst>
              <a:ext uri="{FF2B5EF4-FFF2-40B4-BE49-F238E27FC236}">
                <a16:creationId xmlns:a16="http://schemas.microsoft.com/office/drawing/2014/main" id="{6EF24031-E2FA-452B-BB8A-B1E1962AE65B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341361" y="4422140"/>
            <a:ext cx="914400" cy="914400"/>
          </a:xfrm>
          <a:prstGeom prst="rect">
            <a:avLst/>
          </a:prstGeom>
        </p:spPr>
      </p:pic>
      <p:pic>
        <p:nvPicPr>
          <p:cNvPr id="79" name="图形 78" descr="列表 RTL">
            <a:extLst>
              <a:ext uri="{FF2B5EF4-FFF2-40B4-BE49-F238E27FC236}">
                <a16:creationId xmlns:a16="http://schemas.microsoft.com/office/drawing/2014/main" id="{03C259B5-12D1-4014-8C30-34002DE3991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38639" y="4422140"/>
            <a:ext cx="914400" cy="914400"/>
          </a:xfrm>
          <a:prstGeom prst="rect">
            <a:avLst/>
          </a:prstGeom>
        </p:spPr>
      </p:pic>
      <p:pic>
        <p:nvPicPr>
          <p:cNvPr id="81" name="图形 80" descr="列表">
            <a:extLst>
              <a:ext uri="{FF2B5EF4-FFF2-40B4-BE49-F238E27FC236}">
                <a16:creationId xmlns:a16="http://schemas.microsoft.com/office/drawing/2014/main" id="{25A68E40-2C39-497A-8538-CC45B642566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535920" y="4422140"/>
            <a:ext cx="914400" cy="914400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C4A5CB09-B40A-4F60-A21D-D8441EC852E8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商业类</a:t>
            </a:r>
          </a:p>
        </p:txBody>
      </p:sp>
    </p:spTree>
    <p:extLst>
      <p:ext uri="{BB962C8B-B14F-4D97-AF65-F5344CB8AC3E}">
        <p14:creationId xmlns:p14="http://schemas.microsoft.com/office/powerpoint/2010/main" val="2472656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计算机">
            <a:extLst>
              <a:ext uri="{FF2B5EF4-FFF2-40B4-BE49-F238E27FC236}">
                <a16:creationId xmlns:a16="http://schemas.microsoft.com/office/drawing/2014/main" id="{4B3C953C-EB17-41F6-ADD0-A925E027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笔记本电脑">
            <a:extLst>
              <a:ext uri="{FF2B5EF4-FFF2-40B4-BE49-F238E27FC236}">
                <a16:creationId xmlns:a16="http://schemas.microsoft.com/office/drawing/2014/main" id="{31818BD0-0AD9-4B5F-AAA8-51C07A91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Internet">
            <a:extLst>
              <a:ext uri="{FF2B5EF4-FFF2-40B4-BE49-F238E27FC236}">
                <a16:creationId xmlns:a16="http://schemas.microsoft.com/office/drawing/2014/main" id="{5E55F5C6-6D78-4C21-B3B5-46DB360C7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监视器">
            <a:extLst>
              <a:ext uri="{FF2B5EF4-FFF2-40B4-BE49-F238E27FC236}">
                <a16:creationId xmlns:a16="http://schemas.microsoft.com/office/drawing/2014/main" id="{C9A2441F-E651-4BBB-B1B8-930A7E932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智能手机">
            <a:extLst>
              <a:ext uri="{FF2B5EF4-FFF2-40B4-BE49-F238E27FC236}">
                <a16:creationId xmlns:a16="http://schemas.microsoft.com/office/drawing/2014/main" id="{87B4C87D-8E33-4415-8FDB-1879E81EA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平板电脑">
            <a:extLst>
              <a:ext uri="{FF2B5EF4-FFF2-40B4-BE49-F238E27FC236}">
                <a16:creationId xmlns:a16="http://schemas.microsoft.com/office/drawing/2014/main" id="{7049D7CC-5D10-49B0-95FF-F37B51535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传真">
            <a:extLst>
              <a:ext uri="{FF2B5EF4-FFF2-40B4-BE49-F238E27FC236}">
                <a16:creationId xmlns:a16="http://schemas.microsoft.com/office/drawing/2014/main" id="{7D7FEC4F-8C34-4949-A9FD-B0E4D2D527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云计算">
            <a:extLst>
              <a:ext uri="{FF2B5EF4-FFF2-40B4-BE49-F238E27FC236}">
                <a16:creationId xmlns:a16="http://schemas.microsoft.com/office/drawing/2014/main" id="{F709B7EC-463F-46E0-9B21-FDB4B1C2C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打印机">
            <a:extLst>
              <a:ext uri="{FF2B5EF4-FFF2-40B4-BE49-F238E27FC236}">
                <a16:creationId xmlns:a16="http://schemas.microsoft.com/office/drawing/2014/main" id="{3250EC25-1D2F-4CE8-B000-BC6410A74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碎纸机">
            <a:extLst>
              <a:ext uri="{FF2B5EF4-FFF2-40B4-BE49-F238E27FC236}">
                <a16:creationId xmlns:a16="http://schemas.microsoft.com/office/drawing/2014/main" id="{435B5ED9-2E4A-46CB-9922-CE1B479DD1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复印机">
            <a:extLst>
              <a:ext uri="{FF2B5EF4-FFF2-40B4-BE49-F238E27FC236}">
                <a16:creationId xmlns:a16="http://schemas.microsoft.com/office/drawing/2014/main" id="{1A0BA43E-8469-447A-BD7B-1561264B4F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服务器">
            <a:extLst>
              <a:ext uri="{FF2B5EF4-FFF2-40B4-BE49-F238E27FC236}">
                <a16:creationId xmlns:a16="http://schemas.microsoft.com/office/drawing/2014/main" id="{B6277D85-0525-40CB-8264-48DB7D2ED1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扫描仪">
            <a:extLst>
              <a:ext uri="{FF2B5EF4-FFF2-40B4-BE49-F238E27FC236}">
                <a16:creationId xmlns:a16="http://schemas.microsoft.com/office/drawing/2014/main" id="{EC1B1A04-91D0-4DD3-8E7F-52272C749A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处理器">
            <a:extLst>
              <a:ext uri="{FF2B5EF4-FFF2-40B4-BE49-F238E27FC236}">
                <a16:creationId xmlns:a16="http://schemas.microsoft.com/office/drawing/2014/main" id="{CA4231AE-6D5A-43B4-93BE-7457300586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无线路由器">
            <a:extLst>
              <a:ext uri="{FF2B5EF4-FFF2-40B4-BE49-F238E27FC236}">
                <a16:creationId xmlns:a16="http://schemas.microsoft.com/office/drawing/2014/main" id="{F00370E0-CA1B-4C5A-874F-0E039833CD9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收音机">
            <a:extLst>
              <a:ext uri="{FF2B5EF4-FFF2-40B4-BE49-F238E27FC236}">
                <a16:creationId xmlns:a16="http://schemas.microsoft.com/office/drawing/2014/main" id="{46ECCB60-6542-4BD6-9728-61A92126D0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打字机">
            <a:extLst>
              <a:ext uri="{FF2B5EF4-FFF2-40B4-BE49-F238E27FC236}">
                <a16:creationId xmlns:a16="http://schemas.microsoft.com/office/drawing/2014/main" id="{27C3D25C-FD6C-4AEE-AA74-F62E20B4DC7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光盘">
            <a:extLst>
              <a:ext uri="{FF2B5EF4-FFF2-40B4-BE49-F238E27FC236}">
                <a16:creationId xmlns:a16="http://schemas.microsoft.com/office/drawing/2014/main" id="{F08D3F35-DE4A-4389-8EBE-5261F60CAC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磁盘">
            <a:extLst>
              <a:ext uri="{FF2B5EF4-FFF2-40B4-BE49-F238E27FC236}">
                <a16:creationId xmlns:a16="http://schemas.microsoft.com/office/drawing/2014/main" id="{2BEA84A0-435E-4950-A2D2-D276CC73E3B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USB">
            <a:extLst>
              <a:ext uri="{FF2B5EF4-FFF2-40B4-BE49-F238E27FC236}">
                <a16:creationId xmlns:a16="http://schemas.microsoft.com/office/drawing/2014/main" id="{1C55E549-E55C-428E-B9B0-EE45612D717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插头">
            <a:extLst>
              <a:ext uri="{FF2B5EF4-FFF2-40B4-BE49-F238E27FC236}">
                <a16:creationId xmlns:a16="http://schemas.microsoft.com/office/drawing/2014/main" id="{2B4EE1D8-5501-4CCA-815B-BA5290D442B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照相机">
            <a:extLst>
              <a:ext uri="{FF2B5EF4-FFF2-40B4-BE49-F238E27FC236}">
                <a16:creationId xmlns:a16="http://schemas.microsoft.com/office/drawing/2014/main" id="{0A84F4F8-CB10-40F9-B2B1-512B96A2D4A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Web 摄像头">
            <a:extLst>
              <a:ext uri="{FF2B5EF4-FFF2-40B4-BE49-F238E27FC236}">
                <a16:creationId xmlns:a16="http://schemas.microsoft.com/office/drawing/2014/main" id="{1CDE99E6-2733-4C28-B1D8-B21A49D2851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计算器​​">
            <a:extLst>
              <a:ext uri="{FF2B5EF4-FFF2-40B4-BE49-F238E27FC236}">
                <a16:creationId xmlns:a16="http://schemas.microsoft.com/office/drawing/2014/main" id="{BC5B2B9A-B3EB-458D-BA3F-EC2B1742A7B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虚拟现实视图器">
            <a:extLst>
              <a:ext uri="{FF2B5EF4-FFF2-40B4-BE49-F238E27FC236}">
                <a16:creationId xmlns:a16="http://schemas.microsoft.com/office/drawing/2014/main" id="{56BEC522-4690-4BA4-BEAD-02FFDC97BEF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耳塞">
            <a:extLst>
              <a:ext uri="{FF2B5EF4-FFF2-40B4-BE49-F238E27FC236}">
                <a16:creationId xmlns:a16="http://schemas.microsoft.com/office/drawing/2014/main" id="{1A061E10-E82E-40D7-8A27-3E06AFE5AA7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耳机">
            <a:extLst>
              <a:ext uri="{FF2B5EF4-FFF2-40B4-BE49-F238E27FC236}">
                <a16:creationId xmlns:a16="http://schemas.microsoft.com/office/drawing/2014/main" id="{E2309226-594C-49AA-88EC-45DC771EF19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录制">
            <a:extLst>
              <a:ext uri="{FF2B5EF4-FFF2-40B4-BE49-F238E27FC236}">
                <a16:creationId xmlns:a16="http://schemas.microsoft.com/office/drawing/2014/main" id="{6B101160-444A-4D45-BC27-0B92DC0D6B5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扬声器">
            <a:extLst>
              <a:ext uri="{FF2B5EF4-FFF2-40B4-BE49-F238E27FC236}">
                <a16:creationId xmlns:a16="http://schemas.microsoft.com/office/drawing/2014/main" id="{F27A3ED7-A1BF-46FA-822E-69110224A90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遥控">
            <a:extLst>
              <a:ext uri="{FF2B5EF4-FFF2-40B4-BE49-F238E27FC236}">
                <a16:creationId xmlns:a16="http://schemas.microsoft.com/office/drawing/2014/main" id="{7737755D-6815-4217-AD41-A96AD1B782E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DVD 播放器">
            <a:extLst>
              <a:ext uri="{FF2B5EF4-FFF2-40B4-BE49-F238E27FC236}">
                <a16:creationId xmlns:a16="http://schemas.microsoft.com/office/drawing/2014/main" id="{D047DE81-DAE9-4A09-9B44-F214829A1B8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投影仪屏幕">
            <a:extLst>
              <a:ext uri="{FF2B5EF4-FFF2-40B4-BE49-F238E27FC236}">
                <a16:creationId xmlns:a16="http://schemas.microsoft.com/office/drawing/2014/main" id="{B54FE7E3-BE46-48E6-A0AD-5D59387613B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电视机">
            <a:extLst>
              <a:ext uri="{FF2B5EF4-FFF2-40B4-BE49-F238E27FC236}">
                <a16:creationId xmlns:a16="http://schemas.microsoft.com/office/drawing/2014/main" id="{5B9431DE-D407-4F08-AE27-C8734A91411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投影仪">
            <a:extLst>
              <a:ext uri="{FF2B5EF4-FFF2-40B4-BE49-F238E27FC236}">
                <a16:creationId xmlns:a16="http://schemas.microsoft.com/office/drawing/2014/main" id="{E9C0BB8F-5588-4CD7-924E-171301D8B6E3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信号塔">
            <a:extLst>
              <a:ext uri="{FF2B5EF4-FFF2-40B4-BE49-F238E27FC236}">
                <a16:creationId xmlns:a16="http://schemas.microsoft.com/office/drawing/2014/main" id="{EA2F87AA-2840-407C-8FBC-9C8676B8777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机器人">
            <a:extLst>
              <a:ext uri="{FF2B5EF4-FFF2-40B4-BE49-F238E27FC236}">
                <a16:creationId xmlns:a16="http://schemas.microsoft.com/office/drawing/2014/main" id="{1B02C307-80E4-4943-83A8-9856D9525F3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FA44B9AF-352E-4FE8-8147-50AAA808B43A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技术类</a:t>
            </a:r>
          </a:p>
        </p:txBody>
      </p:sp>
    </p:spTree>
    <p:extLst>
      <p:ext uri="{BB962C8B-B14F-4D97-AF65-F5344CB8AC3E}">
        <p14:creationId xmlns:p14="http://schemas.microsoft.com/office/powerpoint/2010/main" val="2583335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城市">
            <a:extLst>
              <a:ext uri="{FF2B5EF4-FFF2-40B4-BE49-F238E27FC236}">
                <a16:creationId xmlns:a16="http://schemas.microsoft.com/office/drawing/2014/main" id="{4F280143-5AB3-4AA0-AE42-FF8D7DA8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建筑物">
            <a:extLst>
              <a:ext uri="{FF2B5EF4-FFF2-40B4-BE49-F238E27FC236}">
                <a16:creationId xmlns:a16="http://schemas.microsoft.com/office/drawing/2014/main" id="{F02583B2-D70E-4182-9E98-E7717F938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工厂">
            <a:extLst>
              <a:ext uri="{FF2B5EF4-FFF2-40B4-BE49-F238E27FC236}">
                <a16:creationId xmlns:a16="http://schemas.microsoft.com/office/drawing/2014/main" id="{CEFB77BE-C4C8-4DB2-98CE-E0377CDA2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居家">
            <a:extLst>
              <a:ext uri="{FF2B5EF4-FFF2-40B4-BE49-F238E27FC236}">
                <a16:creationId xmlns:a16="http://schemas.microsoft.com/office/drawing/2014/main" id="{BB478C93-48D4-4263-8D3D-0DE2F4841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房子">
            <a:extLst>
              <a:ext uri="{FF2B5EF4-FFF2-40B4-BE49-F238E27FC236}">
                <a16:creationId xmlns:a16="http://schemas.microsoft.com/office/drawing/2014/main" id="{46E1A18F-E97F-4058-A593-62F96BC6AC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银行">
            <a:extLst>
              <a:ext uri="{FF2B5EF4-FFF2-40B4-BE49-F238E27FC236}">
                <a16:creationId xmlns:a16="http://schemas.microsoft.com/office/drawing/2014/main" id="{55E920FF-25A2-4406-B693-5E082A1852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法院">
            <a:extLst>
              <a:ext uri="{FF2B5EF4-FFF2-40B4-BE49-F238E27FC236}">
                <a16:creationId xmlns:a16="http://schemas.microsoft.com/office/drawing/2014/main" id="{935462BF-B567-4895-9A30-EF729769F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应用商店">
            <a:extLst>
              <a:ext uri="{FF2B5EF4-FFF2-40B4-BE49-F238E27FC236}">
                <a16:creationId xmlns:a16="http://schemas.microsoft.com/office/drawing/2014/main" id="{9AB37AFA-D2E9-49AC-8EEF-6488D93E13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展台">
            <a:extLst>
              <a:ext uri="{FF2B5EF4-FFF2-40B4-BE49-F238E27FC236}">
                <a16:creationId xmlns:a16="http://schemas.microsoft.com/office/drawing/2014/main" id="{70E4B76D-688D-4C9C-8940-A8F0385515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校舍">
            <a:extLst>
              <a:ext uri="{FF2B5EF4-FFF2-40B4-BE49-F238E27FC236}">
                <a16:creationId xmlns:a16="http://schemas.microsoft.com/office/drawing/2014/main" id="{8763D12B-762B-4B97-AE71-312C04D30A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仓房">
            <a:extLst>
              <a:ext uri="{FF2B5EF4-FFF2-40B4-BE49-F238E27FC236}">
                <a16:creationId xmlns:a16="http://schemas.microsoft.com/office/drawing/2014/main" id="{1AEB4A4B-8C03-4EAA-A6D5-E9E0890811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筒仓">
            <a:extLst>
              <a:ext uri="{FF2B5EF4-FFF2-40B4-BE49-F238E27FC236}">
                <a16:creationId xmlns:a16="http://schemas.microsoft.com/office/drawing/2014/main" id="{879D9E04-476E-445D-B801-0EB0427AF8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风车">
            <a:extLst>
              <a:ext uri="{FF2B5EF4-FFF2-40B4-BE49-F238E27FC236}">
                <a16:creationId xmlns:a16="http://schemas.microsoft.com/office/drawing/2014/main" id="{34523681-7696-4F8E-A79A-B6748EB96C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61" name="图形 60" descr="世界">
            <a:extLst>
              <a:ext uri="{FF2B5EF4-FFF2-40B4-BE49-F238E27FC236}">
                <a16:creationId xmlns:a16="http://schemas.microsoft.com/office/drawing/2014/main" id="{98A7B35D-617E-40A1-8BC1-486AF11F1F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60400" y="4356101"/>
            <a:ext cx="914400" cy="914400"/>
          </a:xfrm>
          <a:prstGeom prst="rect">
            <a:avLst/>
          </a:prstGeom>
        </p:spPr>
      </p:pic>
      <p:pic>
        <p:nvPicPr>
          <p:cNvPr id="63" name="图形 62" descr="地球仪非洲和欧洲">
            <a:extLst>
              <a:ext uri="{FF2B5EF4-FFF2-40B4-BE49-F238E27FC236}">
                <a16:creationId xmlns:a16="http://schemas.microsoft.com/office/drawing/2014/main" id="{3E146DB3-FC1C-4D9E-95B3-32B6AA1D970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757680" y="4356101"/>
            <a:ext cx="914400" cy="914400"/>
          </a:xfrm>
          <a:prstGeom prst="rect">
            <a:avLst/>
          </a:prstGeom>
        </p:spPr>
      </p:pic>
      <p:pic>
        <p:nvPicPr>
          <p:cNvPr id="65" name="图形 64" descr="地球仪美洲">
            <a:extLst>
              <a:ext uri="{FF2B5EF4-FFF2-40B4-BE49-F238E27FC236}">
                <a16:creationId xmlns:a16="http://schemas.microsoft.com/office/drawing/2014/main" id="{E11327D7-5F6B-415A-A342-ED1336261CF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854960" y="4356101"/>
            <a:ext cx="914400" cy="914400"/>
          </a:xfrm>
          <a:prstGeom prst="rect">
            <a:avLst/>
          </a:prstGeom>
        </p:spPr>
      </p:pic>
      <p:pic>
        <p:nvPicPr>
          <p:cNvPr id="67" name="图形 66" descr="地球仪亚洲和澳大利亚">
            <a:extLst>
              <a:ext uri="{FF2B5EF4-FFF2-40B4-BE49-F238E27FC236}">
                <a16:creationId xmlns:a16="http://schemas.microsoft.com/office/drawing/2014/main" id="{4313ECB4-5A23-4DBD-A8AC-CCB0DE2189E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952240" y="4356101"/>
            <a:ext cx="914400" cy="914400"/>
          </a:xfrm>
          <a:prstGeom prst="rect">
            <a:avLst/>
          </a:prstGeom>
        </p:spPr>
      </p:pic>
      <p:pic>
        <p:nvPicPr>
          <p:cNvPr id="69" name="图形 68" descr="地球仪亚洲">
            <a:extLst>
              <a:ext uri="{FF2B5EF4-FFF2-40B4-BE49-F238E27FC236}">
                <a16:creationId xmlns:a16="http://schemas.microsoft.com/office/drawing/2014/main" id="{0CDC6590-0526-4396-9D1E-2A6599B2119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049520" y="4356101"/>
            <a:ext cx="914400" cy="914400"/>
          </a:xfrm>
          <a:prstGeom prst="rect">
            <a:avLst/>
          </a:prstGeom>
        </p:spPr>
      </p:pic>
      <p:pic>
        <p:nvPicPr>
          <p:cNvPr id="71" name="图形 70" descr="带标记的地图">
            <a:extLst>
              <a:ext uri="{FF2B5EF4-FFF2-40B4-BE49-F238E27FC236}">
                <a16:creationId xmlns:a16="http://schemas.microsoft.com/office/drawing/2014/main" id="{A283474B-FC32-48D1-8D66-31498B5DD9B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146800" y="4356101"/>
            <a:ext cx="914400" cy="914400"/>
          </a:xfrm>
          <a:prstGeom prst="rect">
            <a:avLst/>
          </a:prstGeom>
        </p:spPr>
      </p:pic>
      <p:pic>
        <p:nvPicPr>
          <p:cNvPr id="73" name="图形 72" descr="地图指南针">
            <a:extLst>
              <a:ext uri="{FF2B5EF4-FFF2-40B4-BE49-F238E27FC236}">
                <a16:creationId xmlns:a16="http://schemas.microsoft.com/office/drawing/2014/main" id="{56A8E0F3-64F9-4DF7-BC9C-E2C312DE551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44080" y="4356101"/>
            <a:ext cx="914400" cy="914400"/>
          </a:xfrm>
          <a:prstGeom prst="rect">
            <a:avLst/>
          </a:prstGeom>
        </p:spPr>
      </p:pic>
      <p:pic>
        <p:nvPicPr>
          <p:cNvPr id="75" name="图形 74" descr="标记">
            <a:extLst>
              <a:ext uri="{FF2B5EF4-FFF2-40B4-BE49-F238E27FC236}">
                <a16:creationId xmlns:a16="http://schemas.microsoft.com/office/drawing/2014/main" id="{06380432-FD70-487F-9B82-BEAE0A5AF9C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341361" y="4356101"/>
            <a:ext cx="914400" cy="914400"/>
          </a:xfrm>
          <a:prstGeom prst="rect">
            <a:avLst/>
          </a:prstGeom>
        </p:spPr>
      </p:pic>
      <p:pic>
        <p:nvPicPr>
          <p:cNvPr id="77" name="图形 76" descr="方向">
            <a:extLst>
              <a:ext uri="{FF2B5EF4-FFF2-40B4-BE49-F238E27FC236}">
                <a16:creationId xmlns:a16="http://schemas.microsoft.com/office/drawing/2014/main" id="{7C5D3336-5EF5-4B0D-B892-E5E58CA8A4E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438639" y="4356101"/>
            <a:ext cx="914400" cy="914400"/>
          </a:xfrm>
          <a:prstGeom prst="rect">
            <a:avLst/>
          </a:prstGeom>
        </p:spPr>
      </p:pic>
      <p:pic>
        <p:nvPicPr>
          <p:cNvPr id="79" name="图形 78" descr="标志">
            <a:extLst>
              <a:ext uri="{FF2B5EF4-FFF2-40B4-BE49-F238E27FC236}">
                <a16:creationId xmlns:a16="http://schemas.microsoft.com/office/drawing/2014/main" id="{C8A9E771-1C6A-4192-B068-6168562635D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535920" y="4356101"/>
            <a:ext cx="914400" cy="914400"/>
          </a:xfrm>
          <a:prstGeom prst="rect">
            <a:avLst/>
          </a:prstGeom>
        </p:spPr>
      </p:pic>
      <p:pic>
        <p:nvPicPr>
          <p:cNvPr id="81" name="图形 80" descr="标记">
            <a:extLst>
              <a:ext uri="{FF2B5EF4-FFF2-40B4-BE49-F238E27FC236}">
                <a16:creationId xmlns:a16="http://schemas.microsoft.com/office/drawing/2014/main" id="{15952241-4802-4A31-B014-26AED3192CF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60400" y="5453381"/>
            <a:ext cx="914400" cy="914400"/>
          </a:xfrm>
          <a:prstGeom prst="rect">
            <a:avLst/>
          </a:prstGeom>
        </p:spPr>
      </p:pic>
      <p:pic>
        <p:nvPicPr>
          <p:cNvPr id="83" name="图形 82" descr="南美洲">
            <a:extLst>
              <a:ext uri="{FF2B5EF4-FFF2-40B4-BE49-F238E27FC236}">
                <a16:creationId xmlns:a16="http://schemas.microsoft.com/office/drawing/2014/main" id="{736F5F6E-8E5A-4325-B0E6-687CC4D9DD7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757680" y="5453381"/>
            <a:ext cx="914400" cy="914400"/>
          </a:xfrm>
          <a:prstGeom prst="rect">
            <a:avLst/>
          </a:prstGeom>
        </p:spPr>
      </p:pic>
      <p:pic>
        <p:nvPicPr>
          <p:cNvPr id="85" name="图形 84" descr="北美">
            <a:extLst>
              <a:ext uri="{FF2B5EF4-FFF2-40B4-BE49-F238E27FC236}">
                <a16:creationId xmlns:a16="http://schemas.microsoft.com/office/drawing/2014/main" id="{464AC821-D8ED-4E1F-BB39-B9A27B5C2DE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854960" y="5453381"/>
            <a:ext cx="914400" cy="914400"/>
          </a:xfrm>
          <a:prstGeom prst="rect">
            <a:avLst/>
          </a:prstGeom>
        </p:spPr>
      </p:pic>
      <p:pic>
        <p:nvPicPr>
          <p:cNvPr id="87" name="图形 86" descr="欧洲">
            <a:extLst>
              <a:ext uri="{FF2B5EF4-FFF2-40B4-BE49-F238E27FC236}">
                <a16:creationId xmlns:a16="http://schemas.microsoft.com/office/drawing/2014/main" id="{B06C60AF-AA15-47EB-AFBD-1DD18D7D48D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52240" y="5453381"/>
            <a:ext cx="914400" cy="914400"/>
          </a:xfrm>
          <a:prstGeom prst="rect">
            <a:avLst/>
          </a:prstGeom>
        </p:spPr>
      </p:pic>
      <p:pic>
        <p:nvPicPr>
          <p:cNvPr id="89" name="图形 88" descr="澳大利亚">
            <a:extLst>
              <a:ext uri="{FF2B5EF4-FFF2-40B4-BE49-F238E27FC236}">
                <a16:creationId xmlns:a16="http://schemas.microsoft.com/office/drawing/2014/main" id="{CB06D081-D692-4A1D-9EAA-1A806901D9A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49520" y="5453381"/>
            <a:ext cx="914400" cy="914400"/>
          </a:xfrm>
          <a:prstGeom prst="rect">
            <a:avLst/>
          </a:prstGeom>
        </p:spPr>
      </p:pic>
      <p:pic>
        <p:nvPicPr>
          <p:cNvPr id="91" name="图形 90" descr="亚洲">
            <a:extLst>
              <a:ext uri="{FF2B5EF4-FFF2-40B4-BE49-F238E27FC236}">
                <a16:creationId xmlns:a16="http://schemas.microsoft.com/office/drawing/2014/main" id="{5408BCAC-F315-4426-B43D-F2FD2859CAD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146800" y="5453381"/>
            <a:ext cx="914400" cy="914400"/>
          </a:xfrm>
          <a:prstGeom prst="rect">
            <a:avLst/>
          </a:prstGeom>
        </p:spPr>
      </p:pic>
      <p:pic>
        <p:nvPicPr>
          <p:cNvPr id="93" name="图形 92" descr="南极洲">
            <a:extLst>
              <a:ext uri="{FF2B5EF4-FFF2-40B4-BE49-F238E27FC236}">
                <a16:creationId xmlns:a16="http://schemas.microsoft.com/office/drawing/2014/main" id="{BFDB406F-85B5-4303-83E3-07E16B43773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244080" y="5453381"/>
            <a:ext cx="914400" cy="914400"/>
          </a:xfrm>
          <a:prstGeom prst="rect">
            <a:avLst/>
          </a:prstGeom>
        </p:spPr>
      </p:pic>
      <p:pic>
        <p:nvPicPr>
          <p:cNvPr id="95" name="图形 94" descr="非洲">
            <a:extLst>
              <a:ext uri="{FF2B5EF4-FFF2-40B4-BE49-F238E27FC236}">
                <a16:creationId xmlns:a16="http://schemas.microsoft.com/office/drawing/2014/main" id="{831F4C09-9810-40C6-B1FB-D345F8F569B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341361" y="5453381"/>
            <a:ext cx="914400" cy="914400"/>
          </a:xfrm>
          <a:prstGeom prst="rect">
            <a:avLst/>
          </a:prstGeom>
        </p:spPr>
      </p:pic>
      <p:pic>
        <p:nvPicPr>
          <p:cNvPr id="97" name="图形 96" descr="固定">
            <a:extLst>
              <a:ext uri="{FF2B5EF4-FFF2-40B4-BE49-F238E27FC236}">
                <a16:creationId xmlns:a16="http://schemas.microsoft.com/office/drawing/2014/main" id="{563AB81C-FF96-42B3-8B95-02F121960F8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438639" y="5453381"/>
            <a:ext cx="914400" cy="914400"/>
          </a:xfrm>
          <a:prstGeom prst="rect">
            <a:avLst/>
          </a:prstGeom>
        </p:spPr>
      </p:pic>
      <p:pic>
        <p:nvPicPr>
          <p:cNvPr id="99" name="图形 98" descr="罗盘">
            <a:extLst>
              <a:ext uri="{FF2B5EF4-FFF2-40B4-BE49-F238E27FC236}">
                <a16:creationId xmlns:a16="http://schemas.microsoft.com/office/drawing/2014/main" id="{07F9781B-E749-4D80-BFE3-A9D8F3165C4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535920" y="5453381"/>
            <a:ext cx="914400" cy="914400"/>
          </a:xfrm>
          <a:prstGeom prst="rect">
            <a:avLst/>
          </a:prstGeom>
        </p:spPr>
      </p:pic>
      <p:sp>
        <p:nvSpPr>
          <p:cNvPr id="104" name="文本框 103">
            <a:extLst>
              <a:ext uri="{FF2B5EF4-FFF2-40B4-BE49-F238E27FC236}">
                <a16:creationId xmlns:a16="http://schemas.microsoft.com/office/drawing/2014/main" id="{3E7F8816-2120-47D9-9208-A96EDBDB1120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建筑类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D314210F-D4F2-40D7-832B-3D804F977FD7}"/>
              </a:ext>
            </a:extLst>
          </p:cNvPr>
          <p:cNvSpPr txBox="1"/>
          <p:nvPr/>
        </p:nvSpPr>
        <p:spPr>
          <a:xfrm>
            <a:off x="660400" y="363438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位置类</a:t>
            </a:r>
          </a:p>
        </p:txBody>
      </p:sp>
    </p:spTree>
    <p:extLst>
      <p:ext uri="{BB962C8B-B14F-4D97-AF65-F5344CB8AC3E}">
        <p14:creationId xmlns:p14="http://schemas.microsoft.com/office/powerpoint/2010/main" val="2103519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 descr="宇航员">
            <a:extLst>
              <a:ext uri="{FF2B5EF4-FFF2-40B4-BE49-F238E27FC236}">
                <a16:creationId xmlns:a16="http://schemas.microsoft.com/office/drawing/2014/main" id="{71FAEF25-3F8D-4738-B300-B3908208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农民">
            <a:extLst>
              <a:ext uri="{FF2B5EF4-FFF2-40B4-BE49-F238E27FC236}">
                <a16:creationId xmlns:a16="http://schemas.microsoft.com/office/drawing/2014/main" id="{FDD23EDF-AF87-40DB-AEFA-02B17B347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厨师">
            <a:extLst>
              <a:ext uri="{FF2B5EF4-FFF2-40B4-BE49-F238E27FC236}">
                <a16:creationId xmlns:a16="http://schemas.microsoft.com/office/drawing/2014/main" id="{D03359DB-9C48-429D-B3FC-D092DEE34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服务员">
            <a:extLst>
              <a:ext uri="{FF2B5EF4-FFF2-40B4-BE49-F238E27FC236}">
                <a16:creationId xmlns:a16="http://schemas.microsoft.com/office/drawing/2014/main" id="{F5472566-71B3-4C0A-B7BF-F0953D7D4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牛仔">
            <a:extLst>
              <a:ext uri="{FF2B5EF4-FFF2-40B4-BE49-F238E27FC236}">
                <a16:creationId xmlns:a16="http://schemas.microsoft.com/office/drawing/2014/main" id="{8F2FB47C-0B41-4F09-8A63-30C9C8F38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士兵">
            <a:extLst>
              <a:ext uri="{FF2B5EF4-FFF2-40B4-BE49-F238E27FC236}">
                <a16:creationId xmlns:a16="http://schemas.microsoft.com/office/drawing/2014/main" id="{C1DD68EB-9B81-4A32-B1D0-F6E444E05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侦探">
            <a:extLst>
              <a:ext uri="{FF2B5EF4-FFF2-40B4-BE49-F238E27FC236}">
                <a16:creationId xmlns:a16="http://schemas.microsoft.com/office/drawing/2014/main" id="{05107B6C-73DE-41A7-9695-ED7983E412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警察">
            <a:extLst>
              <a:ext uri="{FF2B5EF4-FFF2-40B4-BE49-F238E27FC236}">
                <a16:creationId xmlns:a16="http://schemas.microsoft.com/office/drawing/2014/main" id="{EB980F8B-7199-4DE5-A75E-5CFEDFB63C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消防员">
            <a:extLst>
              <a:ext uri="{FF2B5EF4-FFF2-40B4-BE49-F238E27FC236}">
                <a16:creationId xmlns:a16="http://schemas.microsoft.com/office/drawing/2014/main" id="{50D9E29F-66B5-4C72-8D41-2EE5CDAF3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5" name="图形 24" descr="管理员">
            <a:extLst>
              <a:ext uri="{FF2B5EF4-FFF2-40B4-BE49-F238E27FC236}">
                <a16:creationId xmlns:a16="http://schemas.microsoft.com/office/drawing/2014/main" id="{DB81BC70-BF28-4942-A089-2444CEC252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7" name="图形 26" descr="DJ">
            <a:extLst>
              <a:ext uri="{FF2B5EF4-FFF2-40B4-BE49-F238E27FC236}">
                <a16:creationId xmlns:a16="http://schemas.microsoft.com/office/drawing/2014/main" id="{9578AB62-C3DE-4213-B60E-0B37B9271E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指挥">
            <a:extLst>
              <a:ext uri="{FF2B5EF4-FFF2-40B4-BE49-F238E27FC236}">
                <a16:creationId xmlns:a16="http://schemas.microsoft.com/office/drawing/2014/main" id="{65AF4B21-9AA9-4386-B6F3-EDCFFB6E8B5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艺术家">
            <a:extLst>
              <a:ext uri="{FF2B5EF4-FFF2-40B4-BE49-F238E27FC236}">
                <a16:creationId xmlns:a16="http://schemas.microsoft.com/office/drawing/2014/main" id="{D01983EA-C31C-4D10-9C3D-3F8B40D702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法官">
            <a:extLst>
              <a:ext uri="{FF2B5EF4-FFF2-40B4-BE49-F238E27FC236}">
                <a16:creationId xmlns:a16="http://schemas.microsoft.com/office/drawing/2014/main" id="{AFD6CDE9-F173-44EC-9072-EFFBBC51DE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科学家">
            <a:extLst>
              <a:ext uri="{FF2B5EF4-FFF2-40B4-BE49-F238E27FC236}">
                <a16:creationId xmlns:a16="http://schemas.microsoft.com/office/drawing/2014/main" id="{83C060F6-D945-4EB5-BA5D-E11EE956F93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教授">
            <a:extLst>
              <a:ext uri="{FF2B5EF4-FFF2-40B4-BE49-F238E27FC236}">
                <a16:creationId xmlns:a16="http://schemas.microsoft.com/office/drawing/2014/main" id="{A654BB7F-A02A-4ACC-A297-15CF29DBDA5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办公室职员">
            <a:extLst>
              <a:ext uri="{FF2B5EF4-FFF2-40B4-BE49-F238E27FC236}">
                <a16:creationId xmlns:a16="http://schemas.microsoft.com/office/drawing/2014/main" id="{AE0D4D00-7568-4C5A-9956-2BCE1A03BED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程序员">
            <a:extLst>
              <a:ext uri="{FF2B5EF4-FFF2-40B4-BE49-F238E27FC236}">
                <a16:creationId xmlns:a16="http://schemas.microsoft.com/office/drawing/2014/main" id="{360BD251-4127-4C80-A8BB-A842582C67F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指示">
            <a:extLst>
              <a:ext uri="{FF2B5EF4-FFF2-40B4-BE49-F238E27FC236}">
                <a16:creationId xmlns:a16="http://schemas.microsoft.com/office/drawing/2014/main" id="{5B95F0F0-17CE-48CE-BB36-FAA712A11BD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5" name="图形 44" descr="医生">
            <a:extLst>
              <a:ext uri="{FF2B5EF4-FFF2-40B4-BE49-F238E27FC236}">
                <a16:creationId xmlns:a16="http://schemas.microsoft.com/office/drawing/2014/main" id="{27ED933F-0150-4CAD-B390-D4222470B95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7" name="图形 46" descr="兽医">
            <a:extLst>
              <a:ext uri="{FF2B5EF4-FFF2-40B4-BE49-F238E27FC236}">
                <a16:creationId xmlns:a16="http://schemas.microsoft.com/office/drawing/2014/main" id="{37AF07C5-920D-4671-9EFF-4F8ECF57AAF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建筑工人">
            <a:extLst>
              <a:ext uri="{FF2B5EF4-FFF2-40B4-BE49-F238E27FC236}">
                <a16:creationId xmlns:a16="http://schemas.microsoft.com/office/drawing/2014/main" id="{71C79498-222B-48F9-817D-E72139BCB91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电气">
            <a:extLst>
              <a:ext uri="{FF2B5EF4-FFF2-40B4-BE49-F238E27FC236}">
                <a16:creationId xmlns:a16="http://schemas.microsoft.com/office/drawing/2014/main" id="{4DA0E650-29DD-4986-91F9-F1217E4F00E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焊工">
            <a:extLst>
              <a:ext uri="{FF2B5EF4-FFF2-40B4-BE49-F238E27FC236}">
                <a16:creationId xmlns:a16="http://schemas.microsoft.com/office/drawing/2014/main" id="{B214690C-D112-45FB-A4C1-4BA70BF004E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6A740C7-4A9C-439A-8F8E-E7255F6DEE2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职业类</a:t>
            </a:r>
          </a:p>
        </p:txBody>
      </p:sp>
    </p:spTree>
    <p:extLst>
      <p:ext uri="{BB962C8B-B14F-4D97-AF65-F5344CB8AC3E}">
        <p14:creationId xmlns:p14="http://schemas.microsoft.com/office/powerpoint/2010/main" val="23596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20CBE41-D68A-4F19-888E-2500BA4C326B}"/>
              </a:ext>
            </a:extLst>
          </p:cNvPr>
          <p:cNvSpPr/>
          <p:nvPr/>
        </p:nvSpPr>
        <p:spPr>
          <a:xfrm>
            <a:off x="660400" y="2025570"/>
            <a:ext cx="8781385" cy="4032329"/>
          </a:xfrm>
          <a:prstGeom prst="roundRect">
            <a:avLst>
              <a:gd name="adj" fmla="val 6366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76200" dist="50800" dir="5400000" algn="t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22" name="图片 21" descr="穿着白色衬衫的男人&#10;&#10;描述已自动生成">
            <a:extLst>
              <a:ext uri="{FF2B5EF4-FFF2-40B4-BE49-F238E27FC236}">
                <a16:creationId xmlns:a16="http://schemas.microsoft.com/office/drawing/2014/main" id="{2540C6C7-0125-4D18-88B6-F8B38D9A5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9" t="39236" r="28638" b="16798"/>
          <a:stretch/>
        </p:blipFill>
        <p:spPr>
          <a:xfrm flipH="1">
            <a:off x="4698477" y="0"/>
            <a:ext cx="7918611" cy="6858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1135034" y="4075891"/>
            <a:ext cx="3823046" cy="125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09A4E1B-2E46-497C-8711-AE14474E91FF}"/>
              </a:ext>
            </a:extLst>
          </p:cNvPr>
          <p:cNvGrpSpPr/>
          <p:nvPr/>
        </p:nvGrpSpPr>
        <p:grpSpPr>
          <a:xfrm>
            <a:off x="2207699" y="2756785"/>
            <a:ext cx="2646878" cy="1136242"/>
            <a:chOff x="2750215" y="3044792"/>
            <a:chExt cx="2646878" cy="1136242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F5A85F9-2650-4040-A7D7-37B7B796B08F}"/>
                </a:ext>
              </a:extLst>
            </p:cNvPr>
            <p:cNvSpPr txBox="1"/>
            <p:nvPr/>
          </p:nvSpPr>
          <p:spPr>
            <a:xfrm>
              <a:off x="2750215" y="3044792"/>
              <a:ext cx="2646878" cy="903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b="1" dirty="0">
                  <a:latin typeface="+mj-ea"/>
                  <a:ea typeface="+mj-ea"/>
                </a:rPr>
                <a:t>项目背景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5F4AFD8-E5EF-4397-ABA4-239E57222923}"/>
                </a:ext>
              </a:extLst>
            </p:cNvPr>
            <p:cNvSpPr txBox="1"/>
            <p:nvPr/>
          </p:nvSpPr>
          <p:spPr>
            <a:xfrm>
              <a:off x="2750215" y="3884671"/>
              <a:ext cx="2646878" cy="29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1200" dirty="0">
                  <a:latin typeface="+mn-ea"/>
                </a:rPr>
                <a:t>PROJECT BACKGROUND</a:t>
              </a:r>
              <a:endParaRPr lang="zh-CN" altLang="en-US" sz="1200" dirty="0">
                <a:latin typeface="+mn-ea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67CC174-BBF2-4669-9BBB-0FD9B8260657}"/>
              </a:ext>
            </a:extLst>
          </p:cNvPr>
          <p:cNvGrpSpPr/>
          <p:nvPr/>
        </p:nvGrpSpPr>
        <p:grpSpPr>
          <a:xfrm>
            <a:off x="1198828" y="2871262"/>
            <a:ext cx="907288" cy="907288"/>
            <a:chOff x="1395343" y="4022065"/>
            <a:chExt cx="907288" cy="907288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5B2E76C-4D4E-487B-A88B-4FB6C8520131}"/>
                </a:ext>
              </a:extLst>
            </p:cNvPr>
            <p:cNvSpPr>
              <a:spLocks/>
            </p:cNvSpPr>
            <p:nvPr/>
          </p:nvSpPr>
          <p:spPr>
            <a:xfrm>
              <a:off x="1395343" y="4022065"/>
              <a:ext cx="907288" cy="907288"/>
            </a:xfrm>
            <a:prstGeom prst="ellipse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pic>
          <p:nvPicPr>
            <p:cNvPr id="24" name="图形 23" descr="公文包">
              <a:extLst>
                <a:ext uri="{FF2B5EF4-FFF2-40B4-BE49-F238E27FC236}">
                  <a16:creationId xmlns:a16="http://schemas.microsoft.com/office/drawing/2014/main" id="{AF770742-51A4-4229-8D8C-D54605F6335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19588" y="4249289"/>
              <a:ext cx="458798" cy="45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346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9CDFD0-54D1-4883-AFD5-0CADBE1E50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569626"/>
            <a:ext cx="3503930" cy="523220"/>
          </a:xfrm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</a:rPr>
              <a:t>01.</a:t>
            </a:r>
            <a:r>
              <a:rPr lang="zh-CN" altLang="en-US" sz="2800" dirty="0">
                <a:effectLst/>
              </a:rPr>
              <a:t>项目背景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92F508-C3D4-45F8-BC8A-FD4FF1AA6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The project background</a:t>
            </a:r>
            <a:endParaRPr lang="zh-CN" altLang="en-US" sz="1100" dirty="0">
              <a:effectLst/>
            </a:endParaRPr>
          </a:p>
        </p:txBody>
      </p:sp>
      <p:sp>
        <p:nvSpPr>
          <p:cNvPr id="229" name="矩形: 圆角 228">
            <a:extLst>
              <a:ext uri="{FF2B5EF4-FFF2-40B4-BE49-F238E27FC236}">
                <a16:creationId xmlns:a16="http://schemas.microsoft.com/office/drawing/2014/main" id="{19D8172F-57ED-4289-8BC3-821A32B41C28}"/>
              </a:ext>
            </a:extLst>
          </p:cNvPr>
          <p:cNvSpPr/>
          <p:nvPr/>
        </p:nvSpPr>
        <p:spPr>
          <a:xfrm>
            <a:off x="1101626" y="1563750"/>
            <a:ext cx="2241508" cy="609865"/>
          </a:xfrm>
          <a:prstGeom prst="roundRect">
            <a:avLst>
              <a:gd name="adj" fmla="val 29661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id="{EB3C43C9-79D3-4332-9507-7577E393624A}"/>
              </a:ext>
            </a:extLst>
          </p:cNvPr>
          <p:cNvSpPr txBox="1"/>
          <p:nvPr/>
        </p:nvSpPr>
        <p:spPr>
          <a:xfrm>
            <a:off x="1206718" y="1637850"/>
            <a:ext cx="203132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项目背景说明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1252A93-084E-47BA-B330-07424B349267}"/>
              </a:ext>
            </a:extLst>
          </p:cNvPr>
          <p:cNvGrpSpPr/>
          <p:nvPr/>
        </p:nvGrpSpPr>
        <p:grpSpPr>
          <a:xfrm>
            <a:off x="7178040" y="1234207"/>
            <a:ext cx="4030056" cy="4795986"/>
            <a:chOff x="6961924" y="925707"/>
            <a:chExt cx="4115048" cy="4897130"/>
          </a:xfrm>
        </p:grpSpPr>
        <p:sp>
          <p:nvSpPr>
            <p:cNvPr id="19" name="椭圆 2">
              <a:extLst>
                <a:ext uri="{FF2B5EF4-FFF2-40B4-BE49-F238E27FC236}">
                  <a16:creationId xmlns:a16="http://schemas.microsoft.com/office/drawing/2014/main" id="{2F4F8EFD-303E-4040-BDC5-F955C7B7ACCC}"/>
                </a:ext>
              </a:extLst>
            </p:cNvPr>
            <p:cNvSpPr/>
            <p:nvPr/>
          </p:nvSpPr>
          <p:spPr>
            <a:xfrm>
              <a:off x="6961924" y="2639627"/>
              <a:ext cx="4115048" cy="3183208"/>
            </a:xfrm>
            <a:custGeom>
              <a:avLst/>
              <a:gdLst>
                <a:gd name="connsiteX0" fmla="*/ 0 w 5791200"/>
                <a:gd name="connsiteY0" fmla="*/ 1884117 h 3768234"/>
                <a:gd name="connsiteX1" fmla="*/ 2895600 w 5791200"/>
                <a:gd name="connsiteY1" fmla="*/ 0 h 3768234"/>
                <a:gd name="connsiteX2" fmla="*/ 5791200 w 5791200"/>
                <a:gd name="connsiteY2" fmla="*/ 1884117 h 3768234"/>
                <a:gd name="connsiteX3" fmla="*/ 2895600 w 5791200"/>
                <a:gd name="connsiteY3" fmla="*/ 3768234 h 3768234"/>
                <a:gd name="connsiteX4" fmla="*/ 0 w 5791200"/>
                <a:gd name="connsiteY4" fmla="*/ 1884117 h 3768234"/>
                <a:gd name="connsiteX0" fmla="*/ 815 w 5792015"/>
                <a:gd name="connsiteY0" fmla="*/ 1293809 h 3177926"/>
                <a:gd name="connsiteX1" fmla="*/ 3127909 w 5792015"/>
                <a:gd name="connsiteY1" fmla="*/ 0 h 3177926"/>
                <a:gd name="connsiteX2" fmla="*/ 5792015 w 5792015"/>
                <a:gd name="connsiteY2" fmla="*/ 1293809 h 3177926"/>
                <a:gd name="connsiteX3" fmla="*/ 2896415 w 5792015"/>
                <a:gd name="connsiteY3" fmla="*/ 3177926 h 3177926"/>
                <a:gd name="connsiteX4" fmla="*/ 815 w 5792015"/>
                <a:gd name="connsiteY4" fmla="*/ 1293809 h 3177926"/>
                <a:gd name="connsiteX0" fmla="*/ 525 w 5004647"/>
                <a:gd name="connsiteY0" fmla="*/ 1294308 h 3178961"/>
                <a:gd name="connsiteX1" fmla="*/ 3127619 w 5004647"/>
                <a:gd name="connsiteY1" fmla="*/ 499 h 3178961"/>
                <a:gd name="connsiteX2" fmla="*/ 5004647 w 5004647"/>
                <a:gd name="connsiteY2" fmla="*/ 1433204 h 3178961"/>
                <a:gd name="connsiteX3" fmla="*/ 2896125 w 5004647"/>
                <a:gd name="connsiteY3" fmla="*/ 3178425 h 3178961"/>
                <a:gd name="connsiteX4" fmla="*/ 525 w 5004647"/>
                <a:gd name="connsiteY4" fmla="*/ 1294308 h 3178961"/>
                <a:gd name="connsiteX0" fmla="*/ 583 w 4750062"/>
                <a:gd name="connsiteY0" fmla="*/ 1294308 h 3178961"/>
                <a:gd name="connsiteX1" fmla="*/ 2873034 w 4750062"/>
                <a:gd name="connsiteY1" fmla="*/ 499 h 3178961"/>
                <a:gd name="connsiteX2" fmla="*/ 4750062 w 4750062"/>
                <a:gd name="connsiteY2" fmla="*/ 1433204 h 3178961"/>
                <a:gd name="connsiteX3" fmla="*/ 2641540 w 4750062"/>
                <a:gd name="connsiteY3" fmla="*/ 3178425 h 3178961"/>
                <a:gd name="connsiteX4" fmla="*/ 583 w 4750062"/>
                <a:gd name="connsiteY4" fmla="*/ 1294308 h 3178961"/>
                <a:gd name="connsiteX0" fmla="*/ 634 w 4564918"/>
                <a:gd name="connsiteY0" fmla="*/ 1725629 h 3183208"/>
                <a:gd name="connsiteX1" fmla="*/ 2687890 w 4564918"/>
                <a:gd name="connsiteY1" fmla="*/ 3557 h 3183208"/>
                <a:gd name="connsiteX2" fmla="*/ 4564918 w 4564918"/>
                <a:gd name="connsiteY2" fmla="*/ 1436262 h 3183208"/>
                <a:gd name="connsiteX3" fmla="*/ 2456396 w 4564918"/>
                <a:gd name="connsiteY3" fmla="*/ 3181483 h 3183208"/>
                <a:gd name="connsiteX4" fmla="*/ 634 w 4564918"/>
                <a:gd name="connsiteY4" fmla="*/ 1725629 h 318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4918" h="3183208">
                  <a:moveTo>
                    <a:pt x="634" y="1725629"/>
                  </a:moveTo>
                  <a:cubicBezTo>
                    <a:pt x="39216" y="1195975"/>
                    <a:pt x="1927176" y="51785"/>
                    <a:pt x="2687890" y="3557"/>
                  </a:cubicBezTo>
                  <a:cubicBezTo>
                    <a:pt x="3448604" y="-44671"/>
                    <a:pt x="4564918" y="395693"/>
                    <a:pt x="4564918" y="1436262"/>
                  </a:cubicBezTo>
                  <a:cubicBezTo>
                    <a:pt x="4564918" y="2476831"/>
                    <a:pt x="3217110" y="3133255"/>
                    <a:pt x="2456396" y="3181483"/>
                  </a:cubicBezTo>
                  <a:cubicBezTo>
                    <a:pt x="1695682" y="3229711"/>
                    <a:pt x="-37948" y="2255283"/>
                    <a:pt x="634" y="17256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8146125-8628-4746-9955-B35F01506FB9}"/>
                </a:ext>
              </a:extLst>
            </p:cNvPr>
            <p:cNvSpPr/>
            <p:nvPr/>
          </p:nvSpPr>
          <p:spPr>
            <a:xfrm>
              <a:off x="6961924" y="2639627"/>
              <a:ext cx="4115048" cy="3183208"/>
            </a:xfrm>
            <a:custGeom>
              <a:avLst/>
              <a:gdLst>
                <a:gd name="connsiteX0" fmla="*/ 0 w 5791200"/>
                <a:gd name="connsiteY0" fmla="*/ 1884117 h 3768234"/>
                <a:gd name="connsiteX1" fmla="*/ 2895600 w 5791200"/>
                <a:gd name="connsiteY1" fmla="*/ 0 h 3768234"/>
                <a:gd name="connsiteX2" fmla="*/ 5791200 w 5791200"/>
                <a:gd name="connsiteY2" fmla="*/ 1884117 h 3768234"/>
                <a:gd name="connsiteX3" fmla="*/ 2895600 w 5791200"/>
                <a:gd name="connsiteY3" fmla="*/ 3768234 h 3768234"/>
                <a:gd name="connsiteX4" fmla="*/ 0 w 5791200"/>
                <a:gd name="connsiteY4" fmla="*/ 1884117 h 3768234"/>
                <a:gd name="connsiteX0" fmla="*/ 815 w 5792015"/>
                <a:gd name="connsiteY0" fmla="*/ 1293809 h 3177926"/>
                <a:gd name="connsiteX1" fmla="*/ 3127909 w 5792015"/>
                <a:gd name="connsiteY1" fmla="*/ 0 h 3177926"/>
                <a:gd name="connsiteX2" fmla="*/ 5792015 w 5792015"/>
                <a:gd name="connsiteY2" fmla="*/ 1293809 h 3177926"/>
                <a:gd name="connsiteX3" fmla="*/ 2896415 w 5792015"/>
                <a:gd name="connsiteY3" fmla="*/ 3177926 h 3177926"/>
                <a:gd name="connsiteX4" fmla="*/ 815 w 5792015"/>
                <a:gd name="connsiteY4" fmla="*/ 1293809 h 3177926"/>
                <a:gd name="connsiteX0" fmla="*/ 525 w 5004647"/>
                <a:gd name="connsiteY0" fmla="*/ 1294308 h 3178961"/>
                <a:gd name="connsiteX1" fmla="*/ 3127619 w 5004647"/>
                <a:gd name="connsiteY1" fmla="*/ 499 h 3178961"/>
                <a:gd name="connsiteX2" fmla="*/ 5004647 w 5004647"/>
                <a:gd name="connsiteY2" fmla="*/ 1433204 h 3178961"/>
                <a:gd name="connsiteX3" fmla="*/ 2896125 w 5004647"/>
                <a:gd name="connsiteY3" fmla="*/ 3178425 h 3178961"/>
                <a:gd name="connsiteX4" fmla="*/ 525 w 5004647"/>
                <a:gd name="connsiteY4" fmla="*/ 1294308 h 3178961"/>
                <a:gd name="connsiteX0" fmla="*/ 583 w 4750062"/>
                <a:gd name="connsiteY0" fmla="*/ 1294308 h 3178961"/>
                <a:gd name="connsiteX1" fmla="*/ 2873034 w 4750062"/>
                <a:gd name="connsiteY1" fmla="*/ 499 h 3178961"/>
                <a:gd name="connsiteX2" fmla="*/ 4750062 w 4750062"/>
                <a:gd name="connsiteY2" fmla="*/ 1433204 h 3178961"/>
                <a:gd name="connsiteX3" fmla="*/ 2641540 w 4750062"/>
                <a:gd name="connsiteY3" fmla="*/ 3178425 h 3178961"/>
                <a:gd name="connsiteX4" fmla="*/ 583 w 4750062"/>
                <a:gd name="connsiteY4" fmla="*/ 1294308 h 3178961"/>
                <a:gd name="connsiteX0" fmla="*/ 634 w 4564918"/>
                <a:gd name="connsiteY0" fmla="*/ 1725629 h 3183208"/>
                <a:gd name="connsiteX1" fmla="*/ 2687890 w 4564918"/>
                <a:gd name="connsiteY1" fmla="*/ 3557 h 3183208"/>
                <a:gd name="connsiteX2" fmla="*/ 4564918 w 4564918"/>
                <a:gd name="connsiteY2" fmla="*/ 1436262 h 3183208"/>
                <a:gd name="connsiteX3" fmla="*/ 2456396 w 4564918"/>
                <a:gd name="connsiteY3" fmla="*/ 3181483 h 3183208"/>
                <a:gd name="connsiteX4" fmla="*/ 634 w 4564918"/>
                <a:gd name="connsiteY4" fmla="*/ 1725629 h 318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4918" h="3183208">
                  <a:moveTo>
                    <a:pt x="634" y="1725629"/>
                  </a:moveTo>
                  <a:cubicBezTo>
                    <a:pt x="39216" y="1195975"/>
                    <a:pt x="1927176" y="51785"/>
                    <a:pt x="2687890" y="3557"/>
                  </a:cubicBezTo>
                  <a:cubicBezTo>
                    <a:pt x="3448604" y="-44671"/>
                    <a:pt x="4564918" y="395693"/>
                    <a:pt x="4564918" y="1436262"/>
                  </a:cubicBezTo>
                  <a:cubicBezTo>
                    <a:pt x="4564918" y="2476831"/>
                    <a:pt x="3217110" y="3133255"/>
                    <a:pt x="2456396" y="3181483"/>
                  </a:cubicBezTo>
                  <a:cubicBezTo>
                    <a:pt x="1695682" y="3229711"/>
                    <a:pt x="-37948" y="2255283"/>
                    <a:pt x="634" y="17256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pic>
          <p:nvPicPr>
            <p:cNvPr id="16" name="图片 15" descr="穿着白色衬衫的男人&#10;&#10;描述已自动生成">
              <a:extLst>
                <a:ext uri="{FF2B5EF4-FFF2-40B4-BE49-F238E27FC236}">
                  <a16:creationId xmlns:a16="http://schemas.microsoft.com/office/drawing/2014/main" id="{D96D83B8-F8D2-48CC-83FD-7B29C06FD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9" t="5825" r="29335" b="26591"/>
            <a:stretch/>
          </p:blipFill>
          <p:spPr>
            <a:xfrm flipH="1">
              <a:off x="7287931" y="925707"/>
              <a:ext cx="3121871" cy="3778373"/>
            </a:xfrm>
            <a:custGeom>
              <a:avLst/>
              <a:gdLst>
                <a:gd name="connsiteX0" fmla="*/ 3121871 w 3121871"/>
                <a:gd name="connsiteY0" fmla="*/ 0 h 5006586"/>
                <a:gd name="connsiteX1" fmla="*/ 0 w 3121871"/>
                <a:gd name="connsiteY1" fmla="*/ 0 h 5006586"/>
                <a:gd name="connsiteX2" fmla="*/ 0 w 3121871"/>
                <a:gd name="connsiteY2" fmla="*/ 4812587 h 5006586"/>
                <a:gd name="connsiteX3" fmla="*/ 110421 w 3121871"/>
                <a:gd name="connsiteY3" fmla="*/ 4860998 h 5006586"/>
                <a:gd name="connsiteX4" fmla="*/ 2815521 w 3121871"/>
                <a:gd name="connsiteY4" fmla="*/ 4595339 h 5006586"/>
                <a:gd name="connsiteX5" fmla="*/ 3121871 w 3121871"/>
                <a:gd name="connsiteY5" fmla="*/ 4513679 h 50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871" h="5006586">
                  <a:moveTo>
                    <a:pt x="3121871" y="0"/>
                  </a:moveTo>
                  <a:lnTo>
                    <a:pt x="0" y="0"/>
                  </a:lnTo>
                  <a:lnTo>
                    <a:pt x="0" y="4812587"/>
                  </a:lnTo>
                  <a:lnTo>
                    <a:pt x="110421" y="4860998"/>
                  </a:lnTo>
                  <a:cubicBezTo>
                    <a:pt x="1012121" y="5210992"/>
                    <a:pt x="1913820" y="4852564"/>
                    <a:pt x="2815521" y="4595339"/>
                  </a:cubicBezTo>
                  <a:lnTo>
                    <a:pt x="3121871" y="4513679"/>
                  </a:lnTo>
                  <a:close/>
                </a:path>
              </a:pathLst>
            </a:custGeom>
          </p:spPr>
        </p:pic>
        <p:pic>
          <p:nvPicPr>
            <p:cNvPr id="27" name="图片 26" descr="穿着白色衬衫的男人&#10;&#10;描述已自动生成">
              <a:extLst>
                <a:ext uri="{FF2B5EF4-FFF2-40B4-BE49-F238E27FC236}">
                  <a16:creationId xmlns:a16="http://schemas.microsoft.com/office/drawing/2014/main" id="{5FC790C3-B20E-46B0-A913-6D1F3926C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9" t="63050" r="29335" b="6580"/>
            <a:stretch/>
          </p:blipFill>
          <p:spPr>
            <a:xfrm flipH="1">
              <a:off x="7287932" y="4124962"/>
              <a:ext cx="3121871" cy="1697875"/>
            </a:xfrm>
            <a:custGeom>
              <a:avLst/>
              <a:gdLst>
                <a:gd name="connsiteX0" fmla="*/ 3121871 w 3121871"/>
                <a:gd name="connsiteY0" fmla="*/ 0 h 1697875"/>
                <a:gd name="connsiteX1" fmla="*/ 0 w 3121871"/>
                <a:gd name="connsiteY1" fmla="*/ 0 h 1697875"/>
                <a:gd name="connsiteX2" fmla="*/ 0 w 3121871"/>
                <a:gd name="connsiteY2" fmla="*/ 1173743 h 1697875"/>
                <a:gd name="connsiteX3" fmla="*/ 100015 w 3121871"/>
                <a:gd name="connsiteY3" fmla="*/ 1250496 h 1697875"/>
                <a:gd name="connsiteX4" fmla="*/ 1233558 w 3121871"/>
                <a:gd name="connsiteY4" fmla="*/ 1696150 h 1697875"/>
                <a:gd name="connsiteX5" fmla="*/ 3087395 w 3121871"/>
                <a:gd name="connsiteY5" fmla="*/ 822369 h 1697875"/>
                <a:gd name="connsiteX6" fmla="*/ 3121871 w 3121871"/>
                <a:gd name="connsiteY6" fmla="*/ 788101 h 169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1871" h="1697875">
                  <a:moveTo>
                    <a:pt x="3121871" y="0"/>
                  </a:moveTo>
                  <a:lnTo>
                    <a:pt x="0" y="0"/>
                  </a:lnTo>
                  <a:lnTo>
                    <a:pt x="0" y="1173743"/>
                  </a:lnTo>
                  <a:lnTo>
                    <a:pt x="100015" y="1250496"/>
                  </a:lnTo>
                  <a:cubicBezTo>
                    <a:pt x="474384" y="1517300"/>
                    <a:pt x="912114" y="1673544"/>
                    <a:pt x="1233558" y="1696150"/>
                  </a:cubicBezTo>
                  <a:cubicBezTo>
                    <a:pt x="1705008" y="1729307"/>
                    <a:pt x="2590995" y="1279099"/>
                    <a:pt x="3087395" y="822369"/>
                  </a:cubicBezTo>
                  <a:lnTo>
                    <a:pt x="3121871" y="788101"/>
                  </a:lnTo>
                  <a:close/>
                </a:path>
              </a:pathLst>
            </a:cu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0809C19F-B370-4ABE-9AC9-2BCE10590588}"/>
              </a:ext>
            </a:extLst>
          </p:cNvPr>
          <p:cNvSpPr txBox="1"/>
          <p:nvPr/>
        </p:nvSpPr>
        <p:spPr>
          <a:xfrm>
            <a:off x="1028362" y="2415778"/>
            <a:ext cx="5067638" cy="9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请在此输入有关于项目背景的相关说明，以便于观众更好的理解，输入文字时可以直接复制，粘贴时请选择右键只保留文本。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205EDAC-D347-4D54-9A97-7C49B04617A3}"/>
              </a:ext>
            </a:extLst>
          </p:cNvPr>
          <p:cNvSpPr txBox="1"/>
          <p:nvPr/>
        </p:nvSpPr>
        <p:spPr>
          <a:xfrm>
            <a:off x="1028362" y="3579485"/>
            <a:ext cx="5067638" cy="9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请在此输入有关于项目背景的相关说明，以便于观众更好的理解，输入文字时可以直接复制，粘贴时请选择右键只保留文本。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C1ABE55-3417-4E71-AC95-A4DEA85EA0BF}"/>
              </a:ext>
            </a:extLst>
          </p:cNvPr>
          <p:cNvSpPr txBox="1"/>
          <p:nvPr/>
        </p:nvSpPr>
        <p:spPr>
          <a:xfrm>
            <a:off x="1028362" y="4743191"/>
            <a:ext cx="5067638" cy="9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请在此输入有关于项目背景的相关说明，以便于观众更好的理解，输入文字时可以直接复制，粘贴时请选择右键只保留文本。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347742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DF19C81-564C-419E-AC92-C0D7AFC1D1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01.</a:t>
            </a:r>
            <a:r>
              <a:rPr lang="zh-CN" altLang="en-US" dirty="0">
                <a:solidFill>
                  <a:schemeClr val="accent1"/>
                </a:solidFill>
              </a:rPr>
              <a:t>项目背景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D09062-49B8-4F48-958F-9AADDB171E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The project background</a:t>
            </a:r>
            <a:endParaRPr lang="zh-CN" altLang="en-US" sz="1100" dirty="0">
              <a:effectLst/>
            </a:endParaRPr>
          </a:p>
        </p:txBody>
      </p:sp>
      <p:graphicFrame>
        <p:nvGraphicFramePr>
          <p:cNvPr id="55" name="图表 54">
            <a:extLst>
              <a:ext uri="{FF2B5EF4-FFF2-40B4-BE49-F238E27FC236}">
                <a16:creationId xmlns:a16="http://schemas.microsoft.com/office/drawing/2014/main" id="{B849594E-BCD6-4F89-B9A4-01CF30C489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223759"/>
              </p:ext>
            </p:extLst>
          </p:nvPr>
        </p:nvGraphicFramePr>
        <p:xfrm>
          <a:off x="863559" y="1978001"/>
          <a:ext cx="6725962" cy="4135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6" name="文本框 55">
            <a:extLst>
              <a:ext uri="{FF2B5EF4-FFF2-40B4-BE49-F238E27FC236}">
                <a16:creationId xmlns:a16="http://schemas.microsoft.com/office/drawing/2014/main" id="{36EE4110-F266-4FFF-A1A9-5FC5E3DF1E4D}"/>
              </a:ext>
            </a:extLst>
          </p:cNvPr>
          <p:cNvSpPr txBox="1"/>
          <p:nvPr/>
        </p:nvSpPr>
        <p:spPr>
          <a:xfrm>
            <a:off x="2502243" y="1391465"/>
            <a:ext cx="34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在此输入图表标题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084697F-CA75-4D54-A9E4-BCC75B048B2F}"/>
              </a:ext>
            </a:extLst>
          </p:cNvPr>
          <p:cNvGrpSpPr/>
          <p:nvPr/>
        </p:nvGrpSpPr>
        <p:grpSpPr>
          <a:xfrm>
            <a:off x="8020258" y="1850540"/>
            <a:ext cx="3308183" cy="1155210"/>
            <a:chOff x="8020258" y="1850540"/>
            <a:chExt cx="3308183" cy="1155210"/>
          </a:xfrm>
        </p:grpSpPr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D20BF547-58AC-4C9A-9907-1311AC346F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20258" y="2358522"/>
              <a:ext cx="3308183" cy="6472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0E301D"/>
                  </a:solidFill>
                  <a:latin typeface="+mn-ea"/>
                </a:rPr>
                <a:t>请在此输入有关于项目背景的相关说明，以便于观众更好的理解，输入文字时可以直接复制，粘贴时请选择右键只保留文本。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D4DED749-1942-4E18-B3D9-7224180C9216}"/>
                </a:ext>
              </a:extLst>
            </p:cNvPr>
            <p:cNvSpPr/>
            <p:nvPr/>
          </p:nvSpPr>
          <p:spPr>
            <a:xfrm>
              <a:off x="8020258" y="1850540"/>
              <a:ext cx="2194560" cy="3625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输入项目背景标题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5F75BD8-EAC4-4E0F-ADDE-66B5952E92D5}"/>
              </a:ext>
            </a:extLst>
          </p:cNvPr>
          <p:cNvGrpSpPr/>
          <p:nvPr/>
        </p:nvGrpSpPr>
        <p:grpSpPr>
          <a:xfrm>
            <a:off x="8020258" y="3376615"/>
            <a:ext cx="3308183" cy="1155210"/>
            <a:chOff x="8020258" y="3376615"/>
            <a:chExt cx="3308183" cy="1155210"/>
          </a:xfrm>
        </p:grpSpPr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3D2471B-ECDE-487B-AD79-29E24CD4AEA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20258" y="3884597"/>
              <a:ext cx="3308183" cy="6472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0E301D"/>
                  </a:solidFill>
                  <a:latin typeface="+mn-ea"/>
                </a:rPr>
                <a:t>请在此输入有关于项目背景的相关说明，以便于观众更好的理解，输入文字时可以直接复制，粘贴时请选择右键只保留文本。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55AEBF7C-D5F7-4920-AD4B-F0E6E8BEF5BD}"/>
                </a:ext>
              </a:extLst>
            </p:cNvPr>
            <p:cNvSpPr/>
            <p:nvPr/>
          </p:nvSpPr>
          <p:spPr>
            <a:xfrm>
              <a:off x="8020258" y="3376615"/>
              <a:ext cx="2194560" cy="3625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输入项目背景标题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7E96F1A-5761-4E63-B244-6733A4AFE13E}"/>
              </a:ext>
            </a:extLst>
          </p:cNvPr>
          <p:cNvGrpSpPr/>
          <p:nvPr/>
        </p:nvGrpSpPr>
        <p:grpSpPr>
          <a:xfrm>
            <a:off x="8020258" y="4902690"/>
            <a:ext cx="3308183" cy="1155210"/>
            <a:chOff x="8020258" y="4902690"/>
            <a:chExt cx="3308183" cy="1155210"/>
          </a:xfrm>
        </p:grpSpPr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F4DE91DF-3695-4A1F-B506-82A82B32B3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20258" y="5410672"/>
              <a:ext cx="3308183" cy="6472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0E301D"/>
                  </a:solidFill>
                  <a:latin typeface="+mn-ea"/>
                </a:rPr>
                <a:t>请在此输入有关于项目背景的相关说明，以便于观众更好的理解，输入文字时可以直接复制，粘贴时请选择右键只保留文本。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8841FE69-E2E7-4D3C-92DF-36C084B13B77}"/>
                </a:ext>
              </a:extLst>
            </p:cNvPr>
            <p:cNvSpPr/>
            <p:nvPr/>
          </p:nvSpPr>
          <p:spPr>
            <a:xfrm>
              <a:off x="8020258" y="4902690"/>
              <a:ext cx="2194560" cy="3625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输入项目背景标题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854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FF1E7C-3521-441F-8C1C-09A1E5660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sz="2800" dirty="0">
                <a:effectLst/>
              </a:rPr>
              <a:t>01.</a:t>
            </a:r>
            <a:r>
              <a:rPr lang="zh-CN" altLang="en-US" sz="2800" dirty="0">
                <a:effectLst/>
              </a:rPr>
              <a:t>项目背景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1C5915-A52C-47A7-AB51-497EE1767E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The project background</a:t>
            </a:r>
            <a:endParaRPr lang="zh-CN" altLang="en-US" sz="1100" dirty="0">
              <a:effectLst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6307DEF-0E75-4D04-902E-4824C1167E74}"/>
              </a:ext>
            </a:extLst>
          </p:cNvPr>
          <p:cNvSpPr txBox="1"/>
          <p:nvPr/>
        </p:nvSpPr>
        <p:spPr>
          <a:xfrm>
            <a:off x="4371703" y="1245441"/>
            <a:ext cx="34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在此输入图表标题</a:t>
            </a:r>
          </a:p>
        </p:txBody>
      </p:sp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BDBB3EEF-BF0D-498E-93D5-214B3944C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782830"/>
              </p:ext>
            </p:extLst>
          </p:nvPr>
        </p:nvGraphicFramePr>
        <p:xfrm>
          <a:off x="697452" y="1311197"/>
          <a:ext cx="10797098" cy="3037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3F515146-BC43-4A8A-818D-C47B352EEBE0}"/>
              </a:ext>
            </a:extLst>
          </p:cNvPr>
          <p:cNvSpPr txBox="1">
            <a:spLocks/>
          </p:cNvSpPr>
          <p:nvPr/>
        </p:nvSpPr>
        <p:spPr bwMode="auto">
          <a:xfrm>
            <a:off x="760898" y="5047241"/>
            <a:ext cx="2800142" cy="101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958C551A-32C1-4D41-A620-31FDD8716A41}"/>
              </a:ext>
            </a:extLst>
          </p:cNvPr>
          <p:cNvSpPr/>
          <p:nvPr/>
        </p:nvSpPr>
        <p:spPr>
          <a:xfrm>
            <a:off x="760897" y="4414136"/>
            <a:ext cx="2194560" cy="4941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输入项目背景标题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93D8ECB1-A277-4C2B-B42A-31A198ADEED6}"/>
              </a:ext>
            </a:extLst>
          </p:cNvPr>
          <p:cNvSpPr txBox="1">
            <a:spLocks/>
          </p:cNvSpPr>
          <p:nvPr/>
        </p:nvSpPr>
        <p:spPr bwMode="auto">
          <a:xfrm>
            <a:off x="4390579" y="5047241"/>
            <a:ext cx="2800142" cy="101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D6F87BF8-9C85-4342-94BB-45B0717EF920}"/>
              </a:ext>
            </a:extLst>
          </p:cNvPr>
          <p:cNvSpPr/>
          <p:nvPr/>
        </p:nvSpPr>
        <p:spPr>
          <a:xfrm>
            <a:off x="4390578" y="4414136"/>
            <a:ext cx="2194560" cy="4941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输入项目背景标题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4C834876-AE83-498E-B84C-1798468D37B3}"/>
              </a:ext>
            </a:extLst>
          </p:cNvPr>
          <p:cNvSpPr txBox="1">
            <a:spLocks/>
          </p:cNvSpPr>
          <p:nvPr/>
        </p:nvSpPr>
        <p:spPr bwMode="auto">
          <a:xfrm>
            <a:off x="8020259" y="5047241"/>
            <a:ext cx="2800142" cy="101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26A4FB7E-A909-44A8-94AE-79EB727A01A6}"/>
              </a:ext>
            </a:extLst>
          </p:cNvPr>
          <p:cNvSpPr/>
          <p:nvPr/>
        </p:nvSpPr>
        <p:spPr>
          <a:xfrm>
            <a:off x="8020258" y="4414136"/>
            <a:ext cx="2194560" cy="4941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输入项目背景标题</a:t>
            </a:r>
          </a:p>
        </p:txBody>
      </p:sp>
    </p:spTree>
    <p:extLst>
      <p:ext uri="{BB962C8B-B14F-4D97-AF65-F5344CB8AC3E}">
        <p14:creationId xmlns:p14="http://schemas.microsoft.com/office/powerpoint/2010/main" val="365976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46" descr="穿白色衣服的人&#10;&#10;中度可信度描述已自动生成">
            <a:extLst>
              <a:ext uri="{FF2B5EF4-FFF2-40B4-BE49-F238E27FC236}">
                <a16:creationId xmlns:a16="http://schemas.microsoft.com/office/drawing/2014/main" id="{B143A4A7-6116-4BB3-BCFE-EB7F84E63D8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7" r="25217"/>
          <a:stretch/>
        </p:blipFill>
        <p:spPr>
          <a:xfrm>
            <a:off x="1" y="0"/>
            <a:ext cx="5098850" cy="6858000"/>
          </a:xfrm>
          <a:prstGeom prst="rect">
            <a:avLst/>
          </a:prstGeom>
        </p:spPr>
      </p:pic>
      <p:sp>
        <p:nvSpPr>
          <p:cNvPr id="124" name="矩形 123">
            <a:extLst>
              <a:ext uri="{FF2B5EF4-FFF2-40B4-BE49-F238E27FC236}">
                <a16:creationId xmlns:a16="http://schemas.microsoft.com/office/drawing/2014/main" id="{66EE51CA-25C1-40E6-88E5-7A1F4CE9A8F6}"/>
              </a:ext>
            </a:extLst>
          </p:cNvPr>
          <p:cNvSpPr/>
          <p:nvPr/>
        </p:nvSpPr>
        <p:spPr>
          <a:xfrm>
            <a:off x="1" y="0"/>
            <a:ext cx="5098850" cy="68580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DD362F11-35B8-49D9-89C1-D9335FC2D4C2}"/>
              </a:ext>
            </a:extLst>
          </p:cNvPr>
          <p:cNvGrpSpPr/>
          <p:nvPr/>
        </p:nvGrpSpPr>
        <p:grpSpPr>
          <a:xfrm>
            <a:off x="1016306" y="1895881"/>
            <a:ext cx="3066239" cy="3066239"/>
            <a:chOff x="1402500" y="2626709"/>
            <a:chExt cx="1964814" cy="1964814"/>
          </a:xfrm>
        </p:grpSpPr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EBF773B4-E94C-4BEC-A444-F21C35644D30}"/>
                </a:ext>
              </a:extLst>
            </p:cNvPr>
            <p:cNvSpPr/>
            <p:nvPr/>
          </p:nvSpPr>
          <p:spPr>
            <a:xfrm>
              <a:off x="1505199" y="2729408"/>
              <a:ext cx="1759416" cy="1759416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6D748DDF-34F1-4B64-BA66-ECE5039E1C37}"/>
                </a:ext>
              </a:extLst>
            </p:cNvPr>
            <p:cNvSpPr/>
            <p:nvPr/>
          </p:nvSpPr>
          <p:spPr>
            <a:xfrm>
              <a:off x="1402500" y="2626709"/>
              <a:ext cx="1964814" cy="196481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6F07BE-A110-4D16-B09C-3A22263E8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effectLst/>
              </a:rPr>
              <a:t>01.</a:t>
            </a:r>
            <a:r>
              <a:rPr lang="zh-CN" altLang="en-US" sz="2800" dirty="0">
                <a:solidFill>
                  <a:schemeClr val="bg1"/>
                </a:solidFill>
                <a:effectLst/>
              </a:rPr>
              <a:t>项目背景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8EDFA4-97E9-431A-AAAC-39DDDBD04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The project background</a:t>
            </a:r>
            <a:endParaRPr lang="zh-CN" altLang="en-US" sz="1100" dirty="0">
              <a:solidFill>
                <a:schemeClr val="bg1"/>
              </a:solidFill>
              <a:effectLst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807CF798-5E85-403C-BC51-440896C6A804}"/>
              </a:ext>
            </a:extLst>
          </p:cNvPr>
          <p:cNvSpPr/>
          <p:nvPr/>
        </p:nvSpPr>
        <p:spPr>
          <a:xfrm>
            <a:off x="5621624" y="1784756"/>
            <a:ext cx="5897276" cy="65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E1577017-35F8-4CF3-BECF-5260CB68B716}"/>
              </a:ext>
            </a:extLst>
          </p:cNvPr>
          <p:cNvSpPr/>
          <p:nvPr/>
        </p:nvSpPr>
        <p:spPr>
          <a:xfrm>
            <a:off x="6457817" y="477626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研究人群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6EA71509-47F9-4EBA-9CCD-0BE769171233}"/>
              </a:ext>
            </a:extLst>
          </p:cNvPr>
          <p:cNvSpPr/>
          <p:nvPr/>
        </p:nvSpPr>
        <p:spPr>
          <a:xfrm>
            <a:off x="6457817" y="5082778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人群症状特征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C629DB36-0CAF-472C-95EE-F4726FF562C6}"/>
              </a:ext>
            </a:extLst>
          </p:cNvPr>
          <p:cNvSpPr/>
          <p:nvPr/>
        </p:nvSpPr>
        <p:spPr>
          <a:xfrm>
            <a:off x="5621624" y="5409777"/>
            <a:ext cx="625349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8D0AD801-7751-4A16-95C8-190404DD6AB8}"/>
              </a:ext>
            </a:extLst>
          </p:cNvPr>
          <p:cNvGrpSpPr/>
          <p:nvPr/>
        </p:nvGrpSpPr>
        <p:grpSpPr>
          <a:xfrm>
            <a:off x="5715356" y="4831343"/>
            <a:ext cx="646330" cy="517834"/>
            <a:chOff x="-3073400" y="-2297113"/>
            <a:chExt cx="2667000" cy="2136776"/>
          </a:xfrm>
          <a:solidFill>
            <a:schemeClr val="accent1"/>
          </a:solidFill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83500445-E965-4F51-A650-33381630A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03538" y="-2297113"/>
              <a:ext cx="349250" cy="349250"/>
            </a:xfrm>
            <a:custGeom>
              <a:avLst/>
              <a:gdLst>
                <a:gd name="T0" fmla="*/ 79 w 82"/>
                <a:gd name="T1" fmla="*/ 45 h 82"/>
                <a:gd name="T2" fmla="*/ 37 w 82"/>
                <a:gd name="T3" fmla="*/ 79 h 82"/>
                <a:gd name="T4" fmla="*/ 2 w 82"/>
                <a:gd name="T5" fmla="*/ 37 h 82"/>
                <a:gd name="T6" fmla="*/ 45 w 82"/>
                <a:gd name="T7" fmla="*/ 2 h 82"/>
                <a:gd name="T8" fmla="*/ 79 w 82"/>
                <a:gd name="T9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2">
                  <a:moveTo>
                    <a:pt x="79" y="45"/>
                  </a:moveTo>
                  <a:cubicBezTo>
                    <a:pt x="77" y="66"/>
                    <a:pt x="58" y="82"/>
                    <a:pt x="37" y="79"/>
                  </a:cubicBezTo>
                  <a:cubicBezTo>
                    <a:pt x="15" y="77"/>
                    <a:pt x="0" y="58"/>
                    <a:pt x="2" y="37"/>
                  </a:cubicBezTo>
                  <a:cubicBezTo>
                    <a:pt x="4" y="15"/>
                    <a:pt x="23" y="0"/>
                    <a:pt x="45" y="2"/>
                  </a:cubicBezTo>
                  <a:cubicBezTo>
                    <a:pt x="66" y="4"/>
                    <a:pt x="82" y="23"/>
                    <a:pt x="7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9FD71389-8CEE-4A0B-8CB1-BABEBF00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73400" y="-1944688"/>
              <a:ext cx="947738" cy="1784350"/>
            </a:xfrm>
            <a:custGeom>
              <a:avLst/>
              <a:gdLst>
                <a:gd name="T0" fmla="*/ 212 w 223"/>
                <a:gd name="T1" fmla="*/ 97 h 419"/>
                <a:gd name="T2" fmla="*/ 77 w 223"/>
                <a:gd name="T3" fmla="*/ 18 h 419"/>
                <a:gd name="T4" fmla="*/ 17 w 223"/>
                <a:gd name="T5" fmla="*/ 49 h 419"/>
                <a:gd name="T6" fmla="*/ 1 w 223"/>
                <a:gd name="T7" fmla="*/ 181 h 419"/>
                <a:gd name="T8" fmla="*/ 2 w 223"/>
                <a:gd name="T9" fmla="*/ 209 h 419"/>
                <a:gd name="T10" fmla="*/ 20 w 223"/>
                <a:gd name="T11" fmla="*/ 400 h 419"/>
                <a:gd name="T12" fmla="*/ 40 w 223"/>
                <a:gd name="T13" fmla="*/ 419 h 419"/>
                <a:gd name="T14" fmla="*/ 60 w 223"/>
                <a:gd name="T15" fmla="*/ 400 h 419"/>
                <a:gd name="T16" fmla="*/ 72 w 223"/>
                <a:gd name="T17" fmla="*/ 204 h 419"/>
                <a:gd name="T18" fmla="*/ 97 w 223"/>
                <a:gd name="T19" fmla="*/ 88 h 419"/>
                <a:gd name="T20" fmla="*/ 199 w 223"/>
                <a:gd name="T21" fmla="*/ 125 h 419"/>
                <a:gd name="T22" fmla="*/ 219 w 223"/>
                <a:gd name="T23" fmla="*/ 118 h 419"/>
                <a:gd name="T24" fmla="*/ 212 w 223"/>
                <a:gd name="T25" fmla="*/ 97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419">
                  <a:moveTo>
                    <a:pt x="212" y="97"/>
                  </a:moveTo>
                  <a:cubicBezTo>
                    <a:pt x="77" y="18"/>
                    <a:pt x="77" y="18"/>
                    <a:pt x="77" y="18"/>
                  </a:cubicBezTo>
                  <a:cubicBezTo>
                    <a:pt x="46" y="0"/>
                    <a:pt x="20" y="20"/>
                    <a:pt x="17" y="49"/>
                  </a:cubicBezTo>
                  <a:cubicBezTo>
                    <a:pt x="14" y="76"/>
                    <a:pt x="1" y="181"/>
                    <a:pt x="1" y="181"/>
                  </a:cubicBezTo>
                  <a:cubicBezTo>
                    <a:pt x="0" y="187"/>
                    <a:pt x="1" y="201"/>
                    <a:pt x="2" y="209"/>
                  </a:cubicBezTo>
                  <a:cubicBezTo>
                    <a:pt x="20" y="400"/>
                    <a:pt x="20" y="400"/>
                    <a:pt x="20" y="400"/>
                  </a:cubicBezTo>
                  <a:cubicBezTo>
                    <a:pt x="20" y="410"/>
                    <a:pt x="29" y="419"/>
                    <a:pt x="40" y="419"/>
                  </a:cubicBezTo>
                  <a:cubicBezTo>
                    <a:pt x="51" y="419"/>
                    <a:pt x="60" y="410"/>
                    <a:pt x="60" y="400"/>
                  </a:cubicBezTo>
                  <a:cubicBezTo>
                    <a:pt x="72" y="204"/>
                    <a:pt x="72" y="204"/>
                    <a:pt x="72" y="204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199" y="125"/>
                    <a:pt x="199" y="125"/>
                    <a:pt x="199" y="125"/>
                  </a:cubicBezTo>
                  <a:cubicBezTo>
                    <a:pt x="206" y="128"/>
                    <a:pt x="215" y="125"/>
                    <a:pt x="219" y="118"/>
                  </a:cubicBezTo>
                  <a:cubicBezTo>
                    <a:pt x="223" y="110"/>
                    <a:pt x="220" y="101"/>
                    <a:pt x="212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EB47DDD-2F62-4AA4-A589-1CF674E04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189163" y="-2025650"/>
              <a:ext cx="412750" cy="204788"/>
            </a:xfrm>
            <a:custGeom>
              <a:avLst/>
              <a:gdLst>
                <a:gd name="T0" fmla="*/ 75 w 97"/>
                <a:gd name="T1" fmla="*/ 0 h 48"/>
                <a:gd name="T2" fmla="*/ 55 w 97"/>
                <a:gd name="T3" fmla="*/ 8 h 48"/>
                <a:gd name="T4" fmla="*/ 49 w 97"/>
                <a:gd name="T5" fmla="*/ 20 h 48"/>
                <a:gd name="T6" fmla="*/ 42 w 97"/>
                <a:gd name="T7" fmla="*/ 8 h 48"/>
                <a:gd name="T8" fmla="*/ 22 w 97"/>
                <a:gd name="T9" fmla="*/ 0 h 48"/>
                <a:gd name="T10" fmla="*/ 0 w 97"/>
                <a:gd name="T11" fmla="*/ 24 h 48"/>
                <a:gd name="T12" fmla="*/ 28 w 97"/>
                <a:gd name="T13" fmla="*/ 48 h 48"/>
                <a:gd name="T14" fmla="*/ 46 w 97"/>
                <a:gd name="T15" fmla="*/ 47 h 48"/>
                <a:gd name="T16" fmla="*/ 49 w 97"/>
                <a:gd name="T17" fmla="*/ 47 h 48"/>
                <a:gd name="T18" fmla="*/ 51 w 97"/>
                <a:gd name="T19" fmla="*/ 47 h 48"/>
                <a:gd name="T20" fmla="*/ 69 w 97"/>
                <a:gd name="T21" fmla="*/ 48 h 48"/>
                <a:gd name="T22" fmla="*/ 97 w 97"/>
                <a:gd name="T23" fmla="*/ 24 h 48"/>
                <a:gd name="T24" fmla="*/ 75 w 97"/>
                <a:gd name="T25" fmla="*/ 0 h 48"/>
                <a:gd name="T26" fmla="*/ 28 w 97"/>
                <a:gd name="T27" fmla="*/ 37 h 48"/>
                <a:gd name="T28" fmla="*/ 10 w 97"/>
                <a:gd name="T29" fmla="*/ 24 h 48"/>
                <a:gd name="T30" fmla="*/ 22 w 97"/>
                <a:gd name="T31" fmla="*/ 11 h 48"/>
                <a:gd name="T32" fmla="*/ 23 w 97"/>
                <a:gd name="T33" fmla="*/ 11 h 48"/>
                <a:gd name="T34" fmla="*/ 34 w 97"/>
                <a:gd name="T35" fmla="*/ 15 h 48"/>
                <a:gd name="T36" fmla="*/ 41 w 97"/>
                <a:gd name="T37" fmla="*/ 37 h 48"/>
                <a:gd name="T38" fmla="*/ 28 w 97"/>
                <a:gd name="T39" fmla="*/ 37 h 48"/>
                <a:gd name="T40" fmla="*/ 69 w 97"/>
                <a:gd name="T41" fmla="*/ 37 h 48"/>
                <a:gd name="T42" fmla="*/ 56 w 97"/>
                <a:gd name="T43" fmla="*/ 37 h 48"/>
                <a:gd name="T44" fmla="*/ 63 w 97"/>
                <a:gd name="T45" fmla="*/ 15 h 48"/>
                <a:gd name="T46" fmla="*/ 74 w 97"/>
                <a:gd name="T47" fmla="*/ 11 h 48"/>
                <a:gd name="T48" fmla="*/ 75 w 97"/>
                <a:gd name="T49" fmla="*/ 11 h 48"/>
                <a:gd name="T50" fmla="*/ 87 w 97"/>
                <a:gd name="T51" fmla="*/ 24 h 48"/>
                <a:gd name="T52" fmla="*/ 69 w 97"/>
                <a:gd name="T53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7" h="48">
                  <a:moveTo>
                    <a:pt x="75" y="0"/>
                  </a:moveTo>
                  <a:cubicBezTo>
                    <a:pt x="67" y="0"/>
                    <a:pt x="61" y="3"/>
                    <a:pt x="55" y="8"/>
                  </a:cubicBezTo>
                  <a:cubicBezTo>
                    <a:pt x="52" y="12"/>
                    <a:pt x="50" y="16"/>
                    <a:pt x="49" y="20"/>
                  </a:cubicBezTo>
                  <a:cubicBezTo>
                    <a:pt x="47" y="16"/>
                    <a:pt x="45" y="12"/>
                    <a:pt x="42" y="8"/>
                  </a:cubicBezTo>
                  <a:cubicBezTo>
                    <a:pt x="36" y="3"/>
                    <a:pt x="30" y="0"/>
                    <a:pt x="22" y="0"/>
                  </a:cubicBezTo>
                  <a:cubicBezTo>
                    <a:pt x="8" y="1"/>
                    <a:pt x="0" y="13"/>
                    <a:pt x="0" y="24"/>
                  </a:cubicBezTo>
                  <a:cubicBezTo>
                    <a:pt x="0" y="36"/>
                    <a:pt x="9" y="48"/>
                    <a:pt x="28" y="48"/>
                  </a:cubicBezTo>
                  <a:cubicBezTo>
                    <a:pt x="36" y="48"/>
                    <a:pt x="46" y="47"/>
                    <a:pt x="46" y="47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1" y="47"/>
                    <a:pt x="61" y="48"/>
                    <a:pt x="69" y="48"/>
                  </a:cubicBezTo>
                  <a:cubicBezTo>
                    <a:pt x="88" y="48"/>
                    <a:pt x="97" y="36"/>
                    <a:pt x="97" y="24"/>
                  </a:cubicBezTo>
                  <a:cubicBezTo>
                    <a:pt x="97" y="13"/>
                    <a:pt x="89" y="1"/>
                    <a:pt x="75" y="0"/>
                  </a:cubicBezTo>
                  <a:close/>
                  <a:moveTo>
                    <a:pt x="28" y="37"/>
                  </a:moveTo>
                  <a:cubicBezTo>
                    <a:pt x="17" y="37"/>
                    <a:pt x="11" y="32"/>
                    <a:pt x="10" y="24"/>
                  </a:cubicBezTo>
                  <a:cubicBezTo>
                    <a:pt x="10" y="18"/>
                    <a:pt x="15" y="11"/>
                    <a:pt x="22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7" y="11"/>
                    <a:pt x="31" y="12"/>
                    <a:pt x="34" y="15"/>
                  </a:cubicBezTo>
                  <a:cubicBezTo>
                    <a:pt x="39" y="21"/>
                    <a:pt x="40" y="31"/>
                    <a:pt x="41" y="37"/>
                  </a:cubicBezTo>
                  <a:cubicBezTo>
                    <a:pt x="37" y="37"/>
                    <a:pt x="32" y="37"/>
                    <a:pt x="28" y="37"/>
                  </a:cubicBezTo>
                  <a:close/>
                  <a:moveTo>
                    <a:pt x="69" y="37"/>
                  </a:moveTo>
                  <a:cubicBezTo>
                    <a:pt x="65" y="37"/>
                    <a:pt x="60" y="37"/>
                    <a:pt x="56" y="37"/>
                  </a:cubicBezTo>
                  <a:cubicBezTo>
                    <a:pt x="57" y="31"/>
                    <a:pt x="58" y="21"/>
                    <a:pt x="63" y="15"/>
                  </a:cubicBezTo>
                  <a:cubicBezTo>
                    <a:pt x="66" y="12"/>
                    <a:pt x="70" y="11"/>
                    <a:pt x="74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82" y="11"/>
                    <a:pt x="87" y="18"/>
                    <a:pt x="87" y="24"/>
                  </a:cubicBezTo>
                  <a:cubicBezTo>
                    <a:pt x="86" y="32"/>
                    <a:pt x="80" y="37"/>
                    <a:pt x="69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7E16EECA-DF93-466E-82F1-B99E2CF7C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39963" y="-1654175"/>
              <a:ext cx="514350" cy="200025"/>
            </a:xfrm>
            <a:custGeom>
              <a:avLst/>
              <a:gdLst>
                <a:gd name="T0" fmla="*/ 182 w 324"/>
                <a:gd name="T1" fmla="*/ 0 h 126"/>
                <a:gd name="T2" fmla="*/ 182 w 324"/>
                <a:gd name="T3" fmla="*/ 110 h 126"/>
                <a:gd name="T4" fmla="*/ 139 w 324"/>
                <a:gd name="T5" fmla="*/ 110 h 126"/>
                <a:gd name="T6" fmla="*/ 139 w 324"/>
                <a:gd name="T7" fmla="*/ 0 h 126"/>
                <a:gd name="T8" fmla="*/ 0 w 324"/>
                <a:gd name="T9" fmla="*/ 0 h 126"/>
                <a:gd name="T10" fmla="*/ 0 w 324"/>
                <a:gd name="T11" fmla="*/ 126 h 126"/>
                <a:gd name="T12" fmla="*/ 324 w 324"/>
                <a:gd name="T13" fmla="*/ 126 h 126"/>
                <a:gd name="T14" fmla="*/ 324 w 324"/>
                <a:gd name="T15" fmla="*/ 0 h 126"/>
                <a:gd name="T16" fmla="*/ 182 w 324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126">
                  <a:moveTo>
                    <a:pt x="182" y="0"/>
                  </a:moveTo>
                  <a:lnTo>
                    <a:pt x="182" y="110"/>
                  </a:lnTo>
                  <a:lnTo>
                    <a:pt x="139" y="110"/>
                  </a:lnTo>
                  <a:lnTo>
                    <a:pt x="139" y="0"/>
                  </a:lnTo>
                  <a:lnTo>
                    <a:pt x="0" y="0"/>
                  </a:lnTo>
                  <a:lnTo>
                    <a:pt x="0" y="126"/>
                  </a:lnTo>
                  <a:lnTo>
                    <a:pt x="324" y="126"/>
                  </a:lnTo>
                  <a:lnTo>
                    <a:pt x="324" y="0"/>
                  </a:lnTo>
                  <a:lnTo>
                    <a:pt x="1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ADC88828-0F7A-4806-85B3-CA8E09C86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57425" y="-1803400"/>
              <a:ext cx="544513" cy="111125"/>
            </a:xfrm>
            <a:custGeom>
              <a:avLst/>
              <a:gdLst>
                <a:gd name="T0" fmla="*/ 0 w 343"/>
                <a:gd name="T1" fmla="*/ 0 h 70"/>
                <a:gd name="T2" fmla="*/ 0 w 343"/>
                <a:gd name="T3" fmla="*/ 70 h 70"/>
                <a:gd name="T4" fmla="*/ 150 w 343"/>
                <a:gd name="T5" fmla="*/ 70 h 70"/>
                <a:gd name="T6" fmla="*/ 150 w 343"/>
                <a:gd name="T7" fmla="*/ 19 h 70"/>
                <a:gd name="T8" fmla="*/ 193 w 343"/>
                <a:gd name="T9" fmla="*/ 19 h 70"/>
                <a:gd name="T10" fmla="*/ 193 w 343"/>
                <a:gd name="T11" fmla="*/ 70 h 70"/>
                <a:gd name="T12" fmla="*/ 343 w 343"/>
                <a:gd name="T13" fmla="*/ 70 h 70"/>
                <a:gd name="T14" fmla="*/ 343 w 343"/>
                <a:gd name="T15" fmla="*/ 0 h 70"/>
                <a:gd name="T16" fmla="*/ 0 w 343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70">
                  <a:moveTo>
                    <a:pt x="0" y="0"/>
                  </a:moveTo>
                  <a:lnTo>
                    <a:pt x="0" y="70"/>
                  </a:lnTo>
                  <a:lnTo>
                    <a:pt x="150" y="70"/>
                  </a:lnTo>
                  <a:lnTo>
                    <a:pt x="150" y="19"/>
                  </a:lnTo>
                  <a:lnTo>
                    <a:pt x="193" y="19"/>
                  </a:lnTo>
                  <a:lnTo>
                    <a:pt x="193" y="70"/>
                  </a:lnTo>
                  <a:lnTo>
                    <a:pt x="343" y="70"/>
                  </a:lnTo>
                  <a:lnTo>
                    <a:pt x="34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8EBFE3A7-1DD4-4C62-90A5-E158250C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01738" y="-2297113"/>
              <a:ext cx="349250" cy="349250"/>
            </a:xfrm>
            <a:custGeom>
              <a:avLst/>
              <a:gdLst>
                <a:gd name="T0" fmla="*/ 2 w 82"/>
                <a:gd name="T1" fmla="*/ 45 h 82"/>
                <a:gd name="T2" fmla="*/ 45 w 82"/>
                <a:gd name="T3" fmla="*/ 79 h 82"/>
                <a:gd name="T4" fmla="*/ 79 w 82"/>
                <a:gd name="T5" fmla="*/ 37 h 82"/>
                <a:gd name="T6" fmla="*/ 37 w 82"/>
                <a:gd name="T7" fmla="*/ 2 h 82"/>
                <a:gd name="T8" fmla="*/ 2 w 82"/>
                <a:gd name="T9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2">
                  <a:moveTo>
                    <a:pt x="2" y="45"/>
                  </a:moveTo>
                  <a:cubicBezTo>
                    <a:pt x="4" y="66"/>
                    <a:pt x="23" y="82"/>
                    <a:pt x="45" y="79"/>
                  </a:cubicBezTo>
                  <a:cubicBezTo>
                    <a:pt x="66" y="77"/>
                    <a:pt x="82" y="58"/>
                    <a:pt x="79" y="37"/>
                  </a:cubicBezTo>
                  <a:cubicBezTo>
                    <a:pt x="77" y="15"/>
                    <a:pt x="58" y="0"/>
                    <a:pt x="37" y="2"/>
                  </a:cubicBezTo>
                  <a:cubicBezTo>
                    <a:pt x="15" y="4"/>
                    <a:pt x="0" y="23"/>
                    <a:pt x="2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5C8E5DF9-52FC-49B3-8059-CF7C4B7DA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31950" y="-1927225"/>
              <a:ext cx="1225550" cy="1766888"/>
            </a:xfrm>
            <a:custGeom>
              <a:avLst/>
              <a:gdLst>
                <a:gd name="T0" fmla="*/ 10 w 288"/>
                <a:gd name="T1" fmla="*/ 93 h 415"/>
                <a:gd name="T2" fmla="*/ 145 w 288"/>
                <a:gd name="T3" fmla="*/ 14 h 415"/>
                <a:gd name="T4" fmla="*/ 206 w 288"/>
                <a:gd name="T5" fmla="*/ 45 h 415"/>
                <a:gd name="T6" fmla="*/ 216 w 288"/>
                <a:gd name="T7" fmla="*/ 129 h 415"/>
                <a:gd name="T8" fmla="*/ 288 w 288"/>
                <a:gd name="T9" fmla="*/ 285 h 415"/>
                <a:gd name="T10" fmla="*/ 213 w 288"/>
                <a:gd name="T11" fmla="*/ 285 h 415"/>
                <a:gd name="T12" fmla="*/ 202 w 288"/>
                <a:gd name="T13" fmla="*/ 396 h 415"/>
                <a:gd name="T14" fmla="*/ 183 w 288"/>
                <a:gd name="T15" fmla="*/ 415 h 415"/>
                <a:gd name="T16" fmla="*/ 163 w 288"/>
                <a:gd name="T17" fmla="*/ 396 h 415"/>
                <a:gd name="T18" fmla="*/ 156 w 288"/>
                <a:gd name="T19" fmla="*/ 285 h 415"/>
                <a:gd name="T20" fmla="*/ 140 w 288"/>
                <a:gd name="T21" fmla="*/ 285 h 415"/>
                <a:gd name="T22" fmla="*/ 140 w 288"/>
                <a:gd name="T23" fmla="*/ 150 h 415"/>
                <a:gd name="T24" fmla="*/ 126 w 288"/>
                <a:gd name="T25" fmla="*/ 84 h 415"/>
                <a:gd name="T26" fmla="*/ 24 w 288"/>
                <a:gd name="T27" fmla="*/ 121 h 415"/>
                <a:gd name="T28" fmla="*/ 3 w 288"/>
                <a:gd name="T29" fmla="*/ 114 h 415"/>
                <a:gd name="T30" fmla="*/ 10 w 288"/>
                <a:gd name="T31" fmla="*/ 9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415">
                  <a:moveTo>
                    <a:pt x="10" y="93"/>
                  </a:moveTo>
                  <a:cubicBezTo>
                    <a:pt x="145" y="14"/>
                    <a:pt x="145" y="14"/>
                    <a:pt x="145" y="14"/>
                  </a:cubicBezTo>
                  <a:cubicBezTo>
                    <a:pt x="173" y="0"/>
                    <a:pt x="203" y="16"/>
                    <a:pt x="206" y="45"/>
                  </a:cubicBezTo>
                  <a:cubicBezTo>
                    <a:pt x="207" y="60"/>
                    <a:pt x="212" y="98"/>
                    <a:pt x="216" y="129"/>
                  </a:cubicBezTo>
                  <a:cubicBezTo>
                    <a:pt x="259" y="150"/>
                    <a:pt x="288" y="220"/>
                    <a:pt x="288" y="285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02" y="396"/>
                    <a:pt x="202" y="396"/>
                    <a:pt x="202" y="396"/>
                  </a:cubicBezTo>
                  <a:cubicBezTo>
                    <a:pt x="202" y="406"/>
                    <a:pt x="194" y="415"/>
                    <a:pt x="183" y="415"/>
                  </a:cubicBezTo>
                  <a:cubicBezTo>
                    <a:pt x="172" y="415"/>
                    <a:pt x="163" y="406"/>
                    <a:pt x="163" y="396"/>
                  </a:cubicBezTo>
                  <a:cubicBezTo>
                    <a:pt x="156" y="285"/>
                    <a:pt x="156" y="285"/>
                    <a:pt x="156" y="285"/>
                  </a:cubicBezTo>
                  <a:cubicBezTo>
                    <a:pt x="140" y="285"/>
                    <a:pt x="140" y="285"/>
                    <a:pt x="140" y="285"/>
                  </a:cubicBezTo>
                  <a:cubicBezTo>
                    <a:pt x="140" y="150"/>
                    <a:pt x="140" y="150"/>
                    <a:pt x="140" y="150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16" y="124"/>
                    <a:pt x="7" y="121"/>
                    <a:pt x="3" y="114"/>
                  </a:cubicBezTo>
                  <a:cubicBezTo>
                    <a:pt x="0" y="106"/>
                    <a:pt x="3" y="97"/>
                    <a:pt x="1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101" name="矩形 100">
            <a:extLst>
              <a:ext uri="{FF2B5EF4-FFF2-40B4-BE49-F238E27FC236}">
                <a16:creationId xmlns:a16="http://schemas.microsoft.com/office/drawing/2014/main" id="{3E66A578-9606-42DA-BD91-D6B1A7C66988}"/>
              </a:ext>
            </a:extLst>
          </p:cNvPr>
          <p:cNvSpPr/>
          <p:nvPr/>
        </p:nvSpPr>
        <p:spPr>
          <a:xfrm>
            <a:off x="6457817" y="32995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研究人群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7D96B9E2-51C8-4471-AF01-4D737C4A421D}"/>
              </a:ext>
            </a:extLst>
          </p:cNvPr>
          <p:cNvSpPr/>
          <p:nvPr/>
        </p:nvSpPr>
        <p:spPr>
          <a:xfrm>
            <a:off x="6453328" y="3610377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人群症状特征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EEAD22EC-0322-453B-9EA7-34266475CD6D}"/>
              </a:ext>
            </a:extLst>
          </p:cNvPr>
          <p:cNvSpPr/>
          <p:nvPr/>
        </p:nvSpPr>
        <p:spPr>
          <a:xfrm>
            <a:off x="5621624" y="3948291"/>
            <a:ext cx="625349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992C7ACB-695F-4E86-BC5F-290E44A1EB78}"/>
              </a:ext>
            </a:extLst>
          </p:cNvPr>
          <p:cNvGrpSpPr/>
          <p:nvPr/>
        </p:nvGrpSpPr>
        <p:grpSpPr>
          <a:xfrm>
            <a:off x="5719763" y="3352545"/>
            <a:ext cx="513138" cy="559310"/>
            <a:chOff x="885826" y="-2289176"/>
            <a:chExt cx="1552575" cy="1692275"/>
          </a:xfrm>
          <a:solidFill>
            <a:schemeClr val="accent1"/>
          </a:solidFill>
        </p:grpSpPr>
        <p:sp>
          <p:nvSpPr>
            <p:cNvPr id="105" name="Oval 15">
              <a:extLst>
                <a:ext uri="{FF2B5EF4-FFF2-40B4-BE49-F238E27FC236}">
                  <a16:creationId xmlns:a16="http://schemas.microsoft.com/office/drawing/2014/main" id="{350B196D-D06C-4CE8-856D-BCD19D542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1" y="-2289176"/>
              <a:ext cx="331788" cy="331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C3482E59-C1AF-4DAF-B543-7A2083032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26" y="-1939926"/>
              <a:ext cx="1552575" cy="1343025"/>
            </a:xfrm>
            <a:custGeom>
              <a:avLst/>
              <a:gdLst>
                <a:gd name="T0" fmla="*/ 344 w 364"/>
                <a:gd name="T1" fmla="*/ 201 h 315"/>
                <a:gd name="T2" fmla="*/ 265 w 364"/>
                <a:gd name="T3" fmla="*/ 197 h 315"/>
                <a:gd name="T4" fmla="*/ 263 w 364"/>
                <a:gd name="T5" fmla="*/ 142 h 315"/>
                <a:gd name="T6" fmla="*/ 262 w 364"/>
                <a:gd name="T7" fmla="*/ 138 h 315"/>
                <a:gd name="T8" fmla="*/ 251 w 364"/>
                <a:gd name="T9" fmla="*/ 100 h 315"/>
                <a:gd name="T10" fmla="*/ 219 w 364"/>
                <a:gd name="T11" fmla="*/ 48 h 315"/>
                <a:gd name="T12" fmla="*/ 248 w 364"/>
                <a:gd name="T13" fmla="*/ 42 h 315"/>
                <a:gd name="T14" fmla="*/ 300 w 364"/>
                <a:gd name="T15" fmla="*/ 90 h 315"/>
                <a:gd name="T16" fmla="*/ 322 w 364"/>
                <a:gd name="T17" fmla="*/ 90 h 315"/>
                <a:gd name="T18" fmla="*/ 322 w 364"/>
                <a:gd name="T19" fmla="*/ 68 h 315"/>
                <a:gd name="T20" fmla="*/ 274 w 364"/>
                <a:gd name="T21" fmla="*/ 16 h 315"/>
                <a:gd name="T22" fmla="*/ 256 w 364"/>
                <a:gd name="T23" fmla="*/ 5 h 315"/>
                <a:gd name="T24" fmla="*/ 146 w 364"/>
                <a:gd name="T25" fmla="*/ 4 h 315"/>
                <a:gd name="T26" fmla="*/ 108 w 364"/>
                <a:gd name="T27" fmla="*/ 29 h 315"/>
                <a:gd name="T28" fmla="*/ 80 w 364"/>
                <a:gd name="T29" fmla="*/ 71 h 315"/>
                <a:gd name="T30" fmla="*/ 15 w 364"/>
                <a:gd name="T31" fmla="*/ 74 h 315"/>
                <a:gd name="T32" fmla="*/ 0 w 364"/>
                <a:gd name="T33" fmla="*/ 89 h 315"/>
                <a:gd name="T34" fmla="*/ 15 w 364"/>
                <a:gd name="T35" fmla="*/ 104 h 315"/>
                <a:gd name="T36" fmla="*/ 90 w 364"/>
                <a:gd name="T37" fmla="*/ 107 h 315"/>
                <a:gd name="T38" fmla="*/ 90 w 364"/>
                <a:gd name="T39" fmla="*/ 107 h 315"/>
                <a:gd name="T40" fmla="*/ 106 w 364"/>
                <a:gd name="T41" fmla="*/ 100 h 315"/>
                <a:gd name="T42" fmla="*/ 130 w 364"/>
                <a:gd name="T43" fmla="*/ 69 h 315"/>
                <a:gd name="T44" fmla="*/ 130 w 364"/>
                <a:gd name="T45" fmla="*/ 69 h 315"/>
                <a:gd name="T46" fmla="*/ 130 w 364"/>
                <a:gd name="T47" fmla="*/ 69 h 315"/>
                <a:gd name="T48" fmla="*/ 131 w 364"/>
                <a:gd name="T49" fmla="*/ 67 h 315"/>
                <a:gd name="T50" fmla="*/ 137 w 364"/>
                <a:gd name="T51" fmla="*/ 70 h 315"/>
                <a:gd name="T52" fmla="*/ 159 w 364"/>
                <a:gd name="T53" fmla="*/ 114 h 315"/>
                <a:gd name="T54" fmla="*/ 160 w 364"/>
                <a:gd name="T55" fmla="*/ 125 h 315"/>
                <a:gd name="T56" fmla="*/ 160 w 364"/>
                <a:gd name="T57" fmla="*/ 126 h 315"/>
                <a:gd name="T58" fmla="*/ 123 w 364"/>
                <a:gd name="T59" fmla="*/ 193 h 315"/>
                <a:gd name="T60" fmla="*/ 74 w 364"/>
                <a:gd name="T61" fmla="*/ 283 h 315"/>
                <a:gd name="T62" fmla="*/ 81 w 364"/>
                <a:gd name="T63" fmla="*/ 310 h 315"/>
                <a:gd name="T64" fmla="*/ 108 w 364"/>
                <a:gd name="T65" fmla="*/ 303 h 315"/>
                <a:gd name="T66" fmla="*/ 165 w 364"/>
                <a:gd name="T67" fmla="*/ 218 h 315"/>
                <a:gd name="T68" fmla="*/ 201 w 364"/>
                <a:gd name="T69" fmla="*/ 163 h 315"/>
                <a:gd name="T70" fmla="*/ 206 w 364"/>
                <a:gd name="T71" fmla="*/ 156 h 315"/>
                <a:gd name="T72" fmla="*/ 207 w 364"/>
                <a:gd name="T73" fmla="*/ 154 h 315"/>
                <a:gd name="T74" fmla="*/ 207 w 364"/>
                <a:gd name="T75" fmla="*/ 154 h 315"/>
                <a:gd name="T76" fmla="*/ 209 w 364"/>
                <a:gd name="T77" fmla="*/ 157 h 315"/>
                <a:gd name="T78" fmla="*/ 209 w 364"/>
                <a:gd name="T79" fmla="*/ 157 h 315"/>
                <a:gd name="T80" fmla="*/ 218 w 364"/>
                <a:gd name="T81" fmla="*/ 222 h 315"/>
                <a:gd name="T82" fmla="*/ 219 w 364"/>
                <a:gd name="T83" fmla="*/ 230 h 315"/>
                <a:gd name="T84" fmla="*/ 242 w 364"/>
                <a:gd name="T85" fmla="*/ 245 h 315"/>
                <a:gd name="T86" fmla="*/ 344 w 364"/>
                <a:gd name="T87" fmla="*/ 240 h 315"/>
                <a:gd name="T88" fmla="*/ 364 w 364"/>
                <a:gd name="T89" fmla="*/ 221 h 315"/>
                <a:gd name="T90" fmla="*/ 344 w 364"/>
                <a:gd name="T91" fmla="*/ 20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315">
                  <a:moveTo>
                    <a:pt x="344" y="201"/>
                  </a:moveTo>
                  <a:cubicBezTo>
                    <a:pt x="265" y="197"/>
                    <a:pt x="265" y="197"/>
                    <a:pt x="265" y="197"/>
                  </a:cubicBezTo>
                  <a:cubicBezTo>
                    <a:pt x="263" y="142"/>
                    <a:pt x="263" y="142"/>
                    <a:pt x="263" y="142"/>
                  </a:cubicBezTo>
                  <a:cubicBezTo>
                    <a:pt x="262" y="140"/>
                    <a:pt x="262" y="139"/>
                    <a:pt x="262" y="138"/>
                  </a:cubicBezTo>
                  <a:cubicBezTo>
                    <a:pt x="261" y="124"/>
                    <a:pt x="257" y="109"/>
                    <a:pt x="251" y="100"/>
                  </a:cubicBezTo>
                  <a:cubicBezTo>
                    <a:pt x="244" y="91"/>
                    <a:pt x="225" y="58"/>
                    <a:pt x="219" y="48"/>
                  </a:cubicBezTo>
                  <a:cubicBezTo>
                    <a:pt x="248" y="42"/>
                    <a:pt x="248" y="42"/>
                    <a:pt x="248" y="42"/>
                  </a:cubicBezTo>
                  <a:cubicBezTo>
                    <a:pt x="300" y="90"/>
                    <a:pt x="300" y="90"/>
                    <a:pt x="300" y="90"/>
                  </a:cubicBezTo>
                  <a:cubicBezTo>
                    <a:pt x="306" y="96"/>
                    <a:pt x="316" y="96"/>
                    <a:pt x="322" y="90"/>
                  </a:cubicBezTo>
                  <a:cubicBezTo>
                    <a:pt x="328" y="84"/>
                    <a:pt x="328" y="74"/>
                    <a:pt x="322" y="68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70" y="10"/>
                    <a:pt x="265" y="6"/>
                    <a:pt x="256" y="5"/>
                  </a:cubicBezTo>
                  <a:cubicBezTo>
                    <a:pt x="256" y="5"/>
                    <a:pt x="163" y="0"/>
                    <a:pt x="146" y="4"/>
                  </a:cubicBezTo>
                  <a:cubicBezTo>
                    <a:pt x="135" y="7"/>
                    <a:pt x="117" y="13"/>
                    <a:pt x="108" y="2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7" y="74"/>
                    <a:pt x="0" y="80"/>
                    <a:pt x="0" y="89"/>
                  </a:cubicBezTo>
                  <a:cubicBezTo>
                    <a:pt x="0" y="97"/>
                    <a:pt x="7" y="104"/>
                    <a:pt x="15" y="104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6" y="107"/>
                    <a:pt x="102" y="105"/>
                    <a:pt x="106" y="100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3" y="65"/>
                    <a:pt x="134" y="66"/>
                    <a:pt x="137" y="70"/>
                  </a:cubicBezTo>
                  <a:cubicBezTo>
                    <a:pt x="142" y="79"/>
                    <a:pt x="156" y="106"/>
                    <a:pt x="159" y="114"/>
                  </a:cubicBezTo>
                  <a:cubicBezTo>
                    <a:pt x="161" y="118"/>
                    <a:pt x="162" y="121"/>
                    <a:pt x="160" y="125"/>
                  </a:cubicBezTo>
                  <a:cubicBezTo>
                    <a:pt x="160" y="126"/>
                    <a:pt x="160" y="126"/>
                    <a:pt x="160" y="126"/>
                  </a:cubicBezTo>
                  <a:cubicBezTo>
                    <a:pt x="123" y="193"/>
                    <a:pt x="123" y="193"/>
                    <a:pt x="123" y="193"/>
                  </a:cubicBezTo>
                  <a:cubicBezTo>
                    <a:pt x="74" y="283"/>
                    <a:pt x="74" y="283"/>
                    <a:pt x="74" y="283"/>
                  </a:cubicBezTo>
                  <a:cubicBezTo>
                    <a:pt x="69" y="292"/>
                    <a:pt x="72" y="304"/>
                    <a:pt x="81" y="310"/>
                  </a:cubicBezTo>
                  <a:cubicBezTo>
                    <a:pt x="90" y="315"/>
                    <a:pt x="102" y="312"/>
                    <a:pt x="108" y="303"/>
                  </a:cubicBezTo>
                  <a:cubicBezTo>
                    <a:pt x="165" y="218"/>
                    <a:pt x="165" y="218"/>
                    <a:pt x="165" y="218"/>
                  </a:cubicBezTo>
                  <a:cubicBezTo>
                    <a:pt x="201" y="163"/>
                    <a:pt x="201" y="163"/>
                    <a:pt x="201" y="163"/>
                  </a:cubicBezTo>
                  <a:cubicBezTo>
                    <a:pt x="203" y="161"/>
                    <a:pt x="205" y="158"/>
                    <a:pt x="206" y="156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8" y="154"/>
                    <a:pt x="209" y="154"/>
                    <a:pt x="209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18" y="222"/>
                    <a:pt x="218" y="222"/>
                    <a:pt x="218" y="222"/>
                  </a:cubicBezTo>
                  <a:cubicBezTo>
                    <a:pt x="218" y="225"/>
                    <a:pt x="218" y="227"/>
                    <a:pt x="219" y="230"/>
                  </a:cubicBezTo>
                  <a:cubicBezTo>
                    <a:pt x="223" y="238"/>
                    <a:pt x="232" y="245"/>
                    <a:pt x="242" y="245"/>
                  </a:cubicBezTo>
                  <a:cubicBezTo>
                    <a:pt x="344" y="240"/>
                    <a:pt x="344" y="240"/>
                    <a:pt x="344" y="240"/>
                  </a:cubicBezTo>
                  <a:cubicBezTo>
                    <a:pt x="355" y="240"/>
                    <a:pt x="364" y="231"/>
                    <a:pt x="364" y="221"/>
                  </a:cubicBezTo>
                  <a:cubicBezTo>
                    <a:pt x="364" y="210"/>
                    <a:pt x="355" y="201"/>
                    <a:pt x="344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0309D00-4A52-4332-8E83-8205811DA909}"/>
              </a:ext>
            </a:extLst>
          </p:cNvPr>
          <p:cNvGrpSpPr/>
          <p:nvPr/>
        </p:nvGrpSpPr>
        <p:grpSpPr>
          <a:xfrm>
            <a:off x="5669871" y="1214623"/>
            <a:ext cx="1926459" cy="497776"/>
            <a:chOff x="5669871" y="1467446"/>
            <a:chExt cx="1926459" cy="497776"/>
          </a:xfrm>
        </p:grpSpPr>
        <p:sp>
          <p:nvSpPr>
            <p:cNvPr id="145" name="矩形: 圆角 144">
              <a:extLst>
                <a:ext uri="{FF2B5EF4-FFF2-40B4-BE49-F238E27FC236}">
                  <a16:creationId xmlns:a16="http://schemas.microsoft.com/office/drawing/2014/main" id="{04464301-BE57-40EC-B9AA-1A98A9F0B59A}"/>
                </a:ext>
              </a:extLst>
            </p:cNvPr>
            <p:cNvSpPr/>
            <p:nvPr/>
          </p:nvSpPr>
          <p:spPr>
            <a:xfrm>
              <a:off x="5669871" y="1467446"/>
              <a:ext cx="1926459" cy="4977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思源黑体 CN Light"/>
                <a:cs typeface="+mn-cs"/>
              </a:endParaRP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1A41CB4D-94BA-48E6-AA89-C8FDF9792FA8}"/>
                </a:ext>
              </a:extLst>
            </p:cNvPr>
            <p:cNvSpPr/>
            <p:nvPr/>
          </p:nvSpPr>
          <p:spPr>
            <a:xfrm>
              <a:off x="5771326" y="1516279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项目背景说明</a:t>
              </a:r>
            </a:p>
          </p:txBody>
        </p:sp>
      </p:grpSp>
      <p:pic>
        <p:nvPicPr>
          <p:cNvPr id="148" name="图形 147" descr="日历">
            <a:extLst>
              <a:ext uri="{FF2B5EF4-FFF2-40B4-BE49-F238E27FC236}">
                <a16:creationId xmlns:a16="http://schemas.microsoft.com/office/drawing/2014/main" id="{3C628DD1-EABE-4BA4-A2DA-3F5B19817FD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7361" y="2616936"/>
            <a:ext cx="1624128" cy="1624128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BACB9C9-F7C9-4FC2-9508-5BE99E71538C}"/>
              </a:ext>
            </a:extLst>
          </p:cNvPr>
          <p:cNvCxnSpPr>
            <a:cxnSpLocks/>
          </p:cNvCxnSpPr>
          <p:nvPr/>
        </p:nvCxnSpPr>
        <p:spPr>
          <a:xfrm>
            <a:off x="5715356" y="2773680"/>
            <a:ext cx="13864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00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20CBE41-D68A-4F19-888E-2500BA4C326B}"/>
              </a:ext>
            </a:extLst>
          </p:cNvPr>
          <p:cNvSpPr/>
          <p:nvPr/>
        </p:nvSpPr>
        <p:spPr>
          <a:xfrm>
            <a:off x="660400" y="2025570"/>
            <a:ext cx="8781385" cy="4032329"/>
          </a:xfrm>
          <a:prstGeom prst="roundRect">
            <a:avLst>
              <a:gd name="adj" fmla="val 6366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76200" dist="50800" dir="5400000" algn="t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22" name="图片 21" descr="穿着白色衬衫的男人&#10;&#10;描述已自动生成">
            <a:extLst>
              <a:ext uri="{FF2B5EF4-FFF2-40B4-BE49-F238E27FC236}">
                <a16:creationId xmlns:a16="http://schemas.microsoft.com/office/drawing/2014/main" id="{2540C6C7-0125-4D18-88B6-F8B38D9A5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9" t="39236" r="28638" b="16798"/>
          <a:stretch/>
        </p:blipFill>
        <p:spPr>
          <a:xfrm flipH="1">
            <a:off x="4698477" y="0"/>
            <a:ext cx="7918611" cy="6858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1135034" y="4075891"/>
            <a:ext cx="3823046" cy="125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09A4E1B-2E46-497C-8711-AE14474E91FF}"/>
              </a:ext>
            </a:extLst>
          </p:cNvPr>
          <p:cNvGrpSpPr/>
          <p:nvPr/>
        </p:nvGrpSpPr>
        <p:grpSpPr>
          <a:xfrm>
            <a:off x="2207699" y="2756785"/>
            <a:ext cx="2646878" cy="1136242"/>
            <a:chOff x="2750215" y="3044792"/>
            <a:chExt cx="2646878" cy="1136242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F5A85F9-2650-4040-A7D7-37B7B796B08F}"/>
                </a:ext>
              </a:extLst>
            </p:cNvPr>
            <p:cNvSpPr txBox="1"/>
            <p:nvPr/>
          </p:nvSpPr>
          <p:spPr>
            <a:xfrm>
              <a:off x="2750215" y="3044792"/>
              <a:ext cx="2646878" cy="903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b="1" dirty="0">
                  <a:latin typeface="+mj-ea"/>
                  <a:ea typeface="+mj-ea"/>
                </a:rPr>
                <a:t>研究进展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5F4AFD8-E5EF-4397-ABA4-239E57222923}"/>
                </a:ext>
              </a:extLst>
            </p:cNvPr>
            <p:cNvSpPr txBox="1"/>
            <p:nvPr/>
          </p:nvSpPr>
          <p:spPr>
            <a:xfrm>
              <a:off x="2750215" y="3884671"/>
              <a:ext cx="2646878" cy="296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1200" dirty="0">
                  <a:latin typeface="+mn-ea"/>
                </a:rPr>
                <a:t>RESEARCH PROGRESS</a:t>
              </a:r>
              <a:endParaRPr lang="zh-CN" altLang="en-US" sz="1200" dirty="0">
                <a:latin typeface="+mn-ea"/>
              </a:endParaRPr>
            </a:p>
          </p:txBody>
        </p: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45B2E76C-4D4E-487B-A88B-4FB6C8520131}"/>
              </a:ext>
            </a:extLst>
          </p:cNvPr>
          <p:cNvSpPr>
            <a:spLocks/>
          </p:cNvSpPr>
          <p:nvPr/>
        </p:nvSpPr>
        <p:spPr>
          <a:xfrm>
            <a:off x="1198828" y="2871262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24" name="图形 23" descr="公文包">
            <a:extLst>
              <a:ext uri="{FF2B5EF4-FFF2-40B4-BE49-F238E27FC236}">
                <a16:creationId xmlns:a16="http://schemas.microsoft.com/office/drawing/2014/main" id="{AF770742-51A4-4229-8D8C-D54605F633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3073" y="3098486"/>
            <a:ext cx="458798" cy="4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6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79C6DCB9-39B3-4259-9476-C06130AC3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7" r="-5288"/>
          <a:stretch/>
        </p:blipFill>
        <p:spPr>
          <a:xfrm flipH="1">
            <a:off x="3805281" y="0"/>
            <a:ext cx="8386719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8618FB9-D9BB-4B02-B871-40D521EDB3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9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C2BF83-46A8-4510-A0AD-3559D265C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02.</a:t>
            </a:r>
            <a:r>
              <a:rPr lang="zh-CN" altLang="en-US" dirty="0"/>
              <a:t>研究进展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F3E4B6-5495-4C8C-8E05-AF8944EDA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Research Progress</a:t>
            </a:r>
            <a:endParaRPr lang="zh-CN" altLang="en-US" sz="1100" dirty="0">
              <a:latin typeface="+mn-ea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42642FC-1B13-4DC0-B15F-1405843DC268}"/>
              </a:ext>
            </a:extLst>
          </p:cNvPr>
          <p:cNvSpPr/>
          <p:nvPr/>
        </p:nvSpPr>
        <p:spPr>
          <a:xfrm>
            <a:off x="771572" y="2044887"/>
            <a:ext cx="5324428" cy="588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39D425C7-9205-4D89-A791-1B348E467E8C}"/>
              </a:ext>
            </a:extLst>
          </p:cNvPr>
          <p:cNvCxnSpPr/>
          <p:nvPr/>
        </p:nvCxnSpPr>
        <p:spPr>
          <a:xfrm>
            <a:off x="874713" y="1972061"/>
            <a:ext cx="5221287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FA750A15-5083-44DD-B91D-D1F0DFB15B57}"/>
              </a:ext>
            </a:extLst>
          </p:cNvPr>
          <p:cNvGrpSpPr/>
          <p:nvPr/>
        </p:nvGrpSpPr>
        <p:grpSpPr>
          <a:xfrm>
            <a:off x="839268" y="1460075"/>
            <a:ext cx="1126060" cy="381409"/>
            <a:chOff x="839268" y="1460075"/>
            <a:chExt cx="1126060" cy="381409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1595E33A-F94E-4CBB-83ED-4D4F9DFD8CEB}"/>
                </a:ext>
              </a:extLst>
            </p:cNvPr>
            <p:cNvSpPr/>
            <p:nvPr/>
          </p:nvSpPr>
          <p:spPr>
            <a:xfrm>
              <a:off x="839268" y="1460075"/>
              <a:ext cx="1126060" cy="38140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思源黑体 CN Light"/>
                <a:cs typeface="+mn-cs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00E018DC-2F1F-4B94-8FDD-B866175584C1}"/>
                </a:ext>
              </a:extLst>
            </p:cNvPr>
            <p:cNvSpPr/>
            <p:nvPr/>
          </p:nvSpPr>
          <p:spPr>
            <a:xfrm>
              <a:off x="899599" y="1481502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Heavy"/>
                  <a:ea typeface="+mj-ea"/>
                  <a:cs typeface="+mn-cs"/>
                </a:rPr>
                <a:t>研究进展</a:t>
              </a: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9E7ED0BB-CDB3-4100-9140-36061DFDF72F}"/>
              </a:ext>
            </a:extLst>
          </p:cNvPr>
          <p:cNvSpPr/>
          <p:nvPr/>
        </p:nvSpPr>
        <p:spPr>
          <a:xfrm>
            <a:off x="771572" y="3732715"/>
            <a:ext cx="5324428" cy="588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B71DD79-E375-48E0-A9C1-3A0FE67C29DD}"/>
              </a:ext>
            </a:extLst>
          </p:cNvPr>
          <p:cNvCxnSpPr/>
          <p:nvPr/>
        </p:nvCxnSpPr>
        <p:spPr>
          <a:xfrm>
            <a:off x="874713" y="3639500"/>
            <a:ext cx="5221287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50B98040-0E13-472E-A641-1FD97268CBBC}"/>
              </a:ext>
            </a:extLst>
          </p:cNvPr>
          <p:cNvSpPr/>
          <p:nvPr/>
        </p:nvSpPr>
        <p:spPr>
          <a:xfrm>
            <a:off x="839268" y="3131115"/>
            <a:ext cx="1126060" cy="3814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思源黑体 CN Light"/>
              <a:cs typeface="+mn-cs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0A14D30-8963-466C-B92E-1C6C73DECE25}"/>
              </a:ext>
            </a:extLst>
          </p:cNvPr>
          <p:cNvSpPr/>
          <p:nvPr/>
        </p:nvSpPr>
        <p:spPr>
          <a:xfrm>
            <a:off x="899597" y="315254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Heavy"/>
                <a:ea typeface="+mj-ea"/>
                <a:cs typeface="+mn-cs"/>
              </a:rPr>
              <a:t>研究进展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B41AA33-0541-4B06-856C-15BB2FDCEA3B}"/>
              </a:ext>
            </a:extLst>
          </p:cNvPr>
          <p:cNvSpPr/>
          <p:nvPr/>
        </p:nvSpPr>
        <p:spPr>
          <a:xfrm>
            <a:off x="771572" y="5391688"/>
            <a:ext cx="5426724" cy="588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49799609-10B0-4FCD-A101-F8D8EFABAEFD}"/>
              </a:ext>
            </a:extLst>
          </p:cNvPr>
          <p:cNvCxnSpPr/>
          <p:nvPr/>
        </p:nvCxnSpPr>
        <p:spPr>
          <a:xfrm>
            <a:off x="874713" y="5298473"/>
            <a:ext cx="5221287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0217A223-7A69-4714-9BE0-E7392FAF8714}"/>
              </a:ext>
            </a:extLst>
          </p:cNvPr>
          <p:cNvSpPr/>
          <p:nvPr/>
        </p:nvSpPr>
        <p:spPr>
          <a:xfrm>
            <a:off x="839268" y="4790088"/>
            <a:ext cx="1126060" cy="3814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思源黑体 CN Light"/>
              <a:cs typeface="+mn-cs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61F6E77-545C-4242-AA76-7EDC6D9583CA}"/>
              </a:ext>
            </a:extLst>
          </p:cNvPr>
          <p:cNvSpPr/>
          <p:nvPr/>
        </p:nvSpPr>
        <p:spPr>
          <a:xfrm>
            <a:off x="899597" y="4811515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Heavy"/>
                <a:ea typeface="+mj-ea"/>
                <a:cs typeface="+mn-cs"/>
              </a:rPr>
              <a:t>研究进展</a:t>
            </a:r>
          </a:p>
        </p:txBody>
      </p:sp>
    </p:spTree>
    <p:extLst>
      <p:ext uri="{BB962C8B-B14F-4D97-AF65-F5344CB8AC3E}">
        <p14:creationId xmlns:p14="http://schemas.microsoft.com/office/powerpoint/2010/main" val="4283612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Wide&quot;,&quot;Name&quot;:&quot;宽&quot;,&quot;Kind&quot;:&quot;System&quot;,&quot;OldGuidesSetting&quot;:{&quot;HeaderHeight&quot;:15.0,&quot;FooterHeight&quot;:9.0,&quot;SideMargin&quot;:5.5,&quot;TopMargin&quot;:0.0,&quot;BottomMargin&quot;:0.0,&quot;IntervalMargin&quot;:2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</p:tagLst>
</file>

<file path=ppt/theme/theme1.xml><?xml version="1.0" encoding="utf-8"?>
<a:theme xmlns:a="http://schemas.openxmlformats.org/drawingml/2006/main" name="1_Office 主题​​">
  <a:themeElements>
    <a:clrScheme name="自定义 1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25CD7"/>
      </a:accent1>
      <a:accent2>
        <a:srgbClr val="F7B726"/>
      </a:accent2>
      <a:accent3>
        <a:srgbClr val="017BDE"/>
      </a:accent3>
      <a:accent4>
        <a:srgbClr val="FFC000"/>
      </a:accent4>
      <a:accent5>
        <a:srgbClr val="FFC4E1"/>
      </a:accent5>
      <a:accent6>
        <a:srgbClr val="C9C9C9"/>
      </a:accent6>
      <a:hlink>
        <a:srgbClr val="20C786"/>
      </a:hlink>
      <a:folHlink>
        <a:srgbClr val="BFBFBF"/>
      </a:folHlink>
    </a:clrScheme>
    <a:fontScheme name="微软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wrap="square" rtlCol="0" anchor="ctr">
        <a:noAutofit/>
      </a:bodyPr>
      <a:lstStyle>
        <a:defPPr algn="ctr">
          <a:defRPr sz="3200" dirty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just">
          <a:lnSpc>
            <a:spcPct val="120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常用主题.pptx" id="{D1C13821-6DD0-42B8-950A-1393E17F124B}" vid="{2CDB9E82-33BC-40DC-83E0-240F89790561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0C786"/>
      </a:accent1>
      <a:accent2>
        <a:srgbClr val="38B3BA"/>
      </a:accent2>
      <a:accent3>
        <a:srgbClr val="3F62E0"/>
      </a:accent3>
      <a:accent4>
        <a:srgbClr val="631CA3"/>
      </a:accent4>
      <a:accent5>
        <a:srgbClr val="FFC4E1"/>
      </a:accent5>
      <a:accent6>
        <a:srgbClr val="C9C9C9"/>
      </a:accent6>
      <a:hlink>
        <a:srgbClr val="20C786"/>
      </a:hlink>
      <a:folHlink>
        <a:srgbClr val="BFBFBF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20C786"/>
    </a:accent1>
    <a:accent2>
      <a:srgbClr val="38B3BA"/>
    </a:accent2>
    <a:accent3>
      <a:srgbClr val="3F62E0"/>
    </a:accent3>
    <a:accent4>
      <a:srgbClr val="631CA3"/>
    </a:accent4>
    <a:accent5>
      <a:srgbClr val="FFC4E1"/>
    </a:accent5>
    <a:accent6>
      <a:srgbClr val="C9C9C9"/>
    </a:accent6>
    <a:hlink>
      <a:srgbClr val="20C78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20C786"/>
    </a:accent1>
    <a:accent2>
      <a:srgbClr val="38B3BA"/>
    </a:accent2>
    <a:accent3>
      <a:srgbClr val="3F62E0"/>
    </a:accent3>
    <a:accent4>
      <a:srgbClr val="631CA3"/>
    </a:accent4>
    <a:accent5>
      <a:srgbClr val="FFC4E1"/>
    </a:accent5>
    <a:accent6>
      <a:srgbClr val="C9C9C9"/>
    </a:accent6>
    <a:hlink>
      <a:srgbClr val="20C78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20C786"/>
    </a:accent1>
    <a:accent2>
      <a:srgbClr val="38B3BA"/>
    </a:accent2>
    <a:accent3>
      <a:srgbClr val="3F62E0"/>
    </a:accent3>
    <a:accent4>
      <a:srgbClr val="631CA3"/>
    </a:accent4>
    <a:accent5>
      <a:srgbClr val="FFC4E1"/>
    </a:accent5>
    <a:accent6>
      <a:srgbClr val="C9C9C9"/>
    </a:accent6>
    <a:hlink>
      <a:srgbClr val="20C786"/>
    </a:hlink>
    <a:folHlink>
      <a:srgbClr val="BFBFBF"/>
    </a:folHlink>
  </a:clrScheme>
</a:themeOverrid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11207</TotalTime>
  <Words>2409</Words>
  <Application>Microsoft Office PowerPoint</Application>
  <PresentationFormat>宽屏</PresentationFormat>
  <Paragraphs>176</Paragraphs>
  <Slides>31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Yu Gothic UI Light</vt:lpstr>
      <vt:lpstr>等线</vt:lpstr>
      <vt:lpstr>汉仪旗黑-40S</vt:lpstr>
      <vt:lpstr>思源宋体 Heavy</vt:lpstr>
      <vt:lpstr>微软雅黑</vt:lpstr>
      <vt:lpstr>微软雅黑 Light</vt:lpstr>
      <vt:lpstr>Arial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鑫</dc:creator>
  <cp:lastModifiedBy>Xin Zhang (FA Talent)</cp:lastModifiedBy>
  <cp:revision>2</cp:revision>
  <dcterms:created xsi:type="dcterms:W3CDTF">2021-09-28T15:05:31Z</dcterms:created>
  <dcterms:modified xsi:type="dcterms:W3CDTF">2021-10-26T11:04:37Z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ContentBits">
    <vt:lpwstr>0</vt:lpwstr>
  </property>
  <property fmtid="{D5CDD505-2E9C-101B-9397-08002B2CF9AE}" pid="4" name="MSIP_Label_f42aa342-8706-4288-bd11-ebb85995028c_SetDate">
    <vt:lpwstr>2021-09-29T05:22:45Z</vt:lpwstr>
  </property>
  <property fmtid="{D5CDD505-2E9C-101B-9397-08002B2CF9AE}" pid="5" name="MSIP_Label_f42aa342-8706-4288-bd11-ebb85995028c_ActionId">
    <vt:lpwstr>fa34b972-6cb6-416a-9cc2-5f074293d483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Method">
    <vt:lpwstr>Standard</vt:lpwstr>
  </property>
</Properties>
</file>