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870" r:id="rId2"/>
    <p:sldId id="871" r:id="rId3"/>
    <p:sldId id="872" r:id="rId4"/>
    <p:sldId id="874" r:id="rId5"/>
    <p:sldId id="879" r:id="rId6"/>
    <p:sldId id="880" r:id="rId7"/>
    <p:sldId id="881" r:id="rId8"/>
    <p:sldId id="882" r:id="rId9"/>
    <p:sldId id="852" r:id="rId10"/>
    <p:sldId id="883" r:id="rId11"/>
    <p:sldId id="884" r:id="rId12"/>
    <p:sldId id="885" r:id="rId13"/>
    <p:sldId id="875" r:id="rId14"/>
    <p:sldId id="886" r:id="rId15"/>
    <p:sldId id="887" r:id="rId16"/>
    <p:sldId id="888" r:id="rId17"/>
    <p:sldId id="889" r:id="rId18"/>
    <p:sldId id="876" r:id="rId19"/>
    <p:sldId id="890" r:id="rId20"/>
    <p:sldId id="891" r:id="rId21"/>
    <p:sldId id="892" r:id="rId22"/>
    <p:sldId id="893" r:id="rId23"/>
    <p:sldId id="877" r:id="rId24"/>
    <p:sldId id="894" r:id="rId25"/>
    <p:sldId id="895" r:id="rId26"/>
    <p:sldId id="896" r:id="rId27"/>
    <p:sldId id="897" r:id="rId28"/>
    <p:sldId id="898" r:id="rId29"/>
    <p:sldId id="899" r:id="rId30"/>
    <p:sldId id="846" r:id="rId31"/>
    <p:sldId id="878" r:id="rId32"/>
    <p:sldId id="84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2A9"/>
    <a:srgbClr val="1057A9"/>
    <a:srgbClr val="253C9A"/>
    <a:srgbClr val="011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0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-20XX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年销售数据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单位：亿元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0" i="0" u="none" strike="noStrike" kern="1200" spc="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50000">
                  <a:schemeClr val="accent5">
                    <a:lumMod val="60000"/>
                    <a:lumOff val="40000"/>
                    <a:alpha val="70000"/>
                  </a:schemeClr>
                </a:gs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20XX年</c:v>
                </c:pt>
                <c:pt idx="1">
                  <c:v>20XX年</c:v>
                </c:pt>
                <c:pt idx="2">
                  <c:v>20XX年</c:v>
                </c:pt>
                <c:pt idx="3">
                  <c:v>20XX年</c:v>
                </c:pt>
                <c:pt idx="4">
                  <c:v>20XX年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22</c:v>
                </c:pt>
                <c:pt idx="3">
                  <c:v>34</c:v>
                </c:pt>
                <c:pt idx="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5-42A3-A575-CDD0A9B84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4600592"/>
        <c:axId val="924602256"/>
      </c:barChart>
      <c:catAx>
        <c:axId val="92460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924602256"/>
        <c:crosses val="autoZero"/>
        <c:auto val="1"/>
        <c:lblAlgn val="ctr"/>
        <c:lblOffset val="100"/>
        <c:noMultiLvlLbl val="0"/>
      </c:catAx>
      <c:valAx>
        <c:axId val="924602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4600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gradFill>
              <a:gsLst>
                <a:gs pos="8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8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50000"/>
                    </a:schemeClr>
                  </a:gs>
                </a:gsLst>
                <a:lin ang="0" scaled="1"/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B3-4B7F-84C8-168014F71C79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8000">
                    <a:schemeClr val="accent5">
                      <a:lumMod val="60000"/>
                      <a:lumOff val="40000"/>
                      <a:alpha val="3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B3-4B7F-84C8-168014F71C79}"/>
              </c:ext>
            </c:extLst>
          </c:dPt>
          <c:dPt>
            <c:idx val="2"/>
            <c:bubble3D val="0"/>
            <c:spPr>
              <a:gradFill>
                <a:gsLst>
                  <a:gs pos="8000">
                    <a:schemeClr val="accent5">
                      <a:lumMod val="60000"/>
                      <a:lumOff val="40000"/>
                      <a:alpha val="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4B3-4B7F-84C8-168014F71C79}"/>
              </c:ext>
            </c:extLst>
          </c:dPt>
          <c:dPt>
            <c:idx val="3"/>
            <c:bubble3D val="0"/>
            <c:spPr>
              <a:gradFill>
                <a:gsLst>
                  <a:gs pos="8000">
                    <a:schemeClr val="accent5">
                      <a:lumMod val="60000"/>
                      <a:lumOff val="40000"/>
                      <a:alpha val="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4B3-4B7F-84C8-168014F71C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平台搭建</c:v>
                </c:pt>
                <c:pt idx="1">
                  <c:v>市场推广</c:v>
                </c:pt>
                <c:pt idx="2">
                  <c:v>项目运营</c:v>
                </c:pt>
                <c:pt idx="3">
                  <c:v>售后服务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0.4</c:v>
                </c:pt>
                <c:pt idx="2">
                  <c:v>0.2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B3-4B7F-84C8-168014F71C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sz="1600" dirty="0"/>
              <a:t>单位：亿元</a:t>
            </a:r>
            <a:endParaRPr lang="en-US" sz="1600" dirty="0"/>
          </a:p>
        </c:rich>
      </c:tx>
      <c:layout>
        <c:manualLayout>
          <c:xMode val="edge"/>
          <c:yMode val="edge"/>
          <c:x val="2.8700514757618847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20XX年</c:v>
                </c:pt>
                <c:pt idx="1">
                  <c:v>20XX年</c:v>
                </c:pt>
                <c:pt idx="2">
                  <c:v>20XX年</c:v>
                </c:pt>
                <c:pt idx="3">
                  <c:v>20XX年</c:v>
                </c:pt>
                <c:pt idx="4">
                  <c:v>20XX年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1.5</c:v>
                </c:pt>
                <c:pt idx="2">
                  <c:v>2.2999999999999998</c:v>
                </c:pt>
                <c:pt idx="3">
                  <c:v>2.7</c:v>
                </c:pt>
                <c:pt idx="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EC-4B3E-8B68-C39DD95AA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353519"/>
        <c:axId val="371350191"/>
      </c:lineChart>
      <c:catAx>
        <c:axId val="37135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71350191"/>
        <c:crosses val="autoZero"/>
        <c:auto val="1"/>
        <c:lblAlgn val="ctr"/>
        <c:lblOffset val="100"/>
        <c:noMultiLvlLbl val="0"/>
      </c:catAx>
      <c:valAx>
        <c:axId val="3713501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713535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size">
        <cx:f>Sheet1!$B$2:$B$4</cx:f>
        <cx:lvl ptCount="3" formatCode="0%">
          <cx:pt idx="0">0.10000000000000001</cx:pt>
          <cx:pt idx="1">0.34999999999999998</cx:pt>
          <cx:pt idx="2">0.55000000000000004</cx:pt>
        </cx:lvl>
      </cx:numDim>
    </cx:data>
  </cx:chartData>
  <cx:chart>
    <cx:plotArea>
      <cx:plotAreaRegion>
        <cx:series layoutId="sunburst" uniqueId="{228EBC1E-2CFD-4A97-B451-D5C6F33CE232}">
          <cx:tx>
            <cx:txData>
              <cx:f>Sheet1!$B$1</cx:f>
              <cx:v>列1</cx:v>
            </cx:txData>
          </cx:tx>
          <cx:spPr>
            <a:gradFill>
              <a:gsLst>
                <a:gs pos="55000">
                  <a:schemeClr val="accent1">
                    <a:lumMod val="75000"/>
                    <a:alpha val="80000"/>
                  </a:schemeClr>
                </a:gs>
                <a:gs pos="31000">
                  <a:schemeClr val="accent1">
                    <a:lumMod val="75000"/>
                    <a:alpha val="80000"/>
                  </a:schemeClr>
                </a:gs>
                <a:gs pos="0">
                  <a:schemeClr val="accent1">
                    <a:lumMod val="75000"/>
                    <a:alpha val="7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</a:gradFill>
            <a:ln>
              <a:noFill/>
            </a:ln>
          </cx:spPr>
          <cx:dataPt idx="0">
            <cx:spPr>
              <a:gradFill flip="none" rotWithShape="1">
                <a:gsLst>
                  <a:gs pos="51000">
                    <a:srgbClr val="4472C4">
                      <a:lumMod val="40000"/>
                      <a:lumOff val="60000"/>
                      <a:alpha val="30000"/>
                    </a:srgbClr>
                  </a:gs>
                  <a:gs pos="0">
                    <a:srgbClr val="4472C4">
                      <a:lumMod val="40000"/>
                      <a:lumOff val="60000"/>
                    </a:srgbClr>
                  </a:gs>
                  <a:gs pos="100000">
                    <a:srgbClr val="4472C4">
                      <a:lumMod val="40000"/>
                      <a:lumOff val="60000"/>
                    </a:srgbClr>
                  </a:gs>
                </a:gsLst>
                <a:lin ang="5400000" scaled="1"/>
                <a:tileRect/>
              </a:gradFill>
            </cx:spPr>
          </cx:dataPt>
          <cx:dataPt idx="1">
            <cx:spPr>
              <a:gradFill flip="none" rotWithShape="1">
                <a:gsLst>
                  <a:gs pos="50000">
                    <a:srgbClr val="4472C4">
                      <a:lumMod val="60000"/>
                      <a:lumOff val="40000"/>
                      <a:alpha val="20000"/>
                    </a:srgbClr>
                  </a:gs>
                  <a:gs pos="0">
                    <a:srgbClr val="4472C4">
                      <a:lumMod val="60000"/>
                      <a:lumOff val="40000"/>
                    </a:srgbClr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 scaled="1"/>
                <a:tileRect/>
              </a:gradFill>
            </cx:spPr>
          </cx:dataPt>
          <cx:dataPt idx="2">
            <cx:spPr>
              <a:gradFill flip="none" rotWithShape="1">
                <a:gsLst>
                  <a:gs pos="97000">
                    <a:srgbClr val="5B9BD5">
                      <a:lumMod val="60000"/>
                      <a:lumOff val="40000"/>
                    </a:srgbClr>
                  </a:gs>
                  <a:gs pos="51000">
                    <a:srgbClr val="5B9BD5">
                      <a:lumMod val="60000"/>
                      <a:lumOff val="40000"/>
                      <a:alpha val="30000"/>
                    </a:srgbClr>
                  </a:gs>
                  <a:gs pos="0">
                    <a:srgbClr val="5B9BD5">
                      <a:lumMod val="40000"/>
                      <a:lumOff val="60000"/>
                    </a:srgbClr>
                  </a:gs>
                </a:gsLst>
                <a:lin ang="5400000" scaled="1"/>
                <a:tileRect/>
              </a:gradFill>
            </cx:spPr>
          </cx:dataPt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0" i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pPr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cx:txPr>
            <cx:visibility seriesName="0" categoryName="0" value="1"/>
            <cx:separator>, </cx:separator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</cx:f>
        <cx:lvl ptCount="4">
          <cx:pt idx="0">教育行业</cx:pt>
          <cx:pt idx="1">高科技企业</cx:pt>
          <cx:pt idx="2">服务行业</cx:pt>
          <cx:pt idx="3">其它行业</cx:pt>
        </cx:lvl>
      </cx:strDim>
      <cx:numDim type="size">
        <cx:f>Sheet1!$B$2:$B$5</cx:f>
        <cx:lvl ptCount="4" formatCode="0%">
          <cx:pt idx="0">0.40000000000000002</cx:pt>
          <cx:pt idx="1">0.34999999999999998</cx:pt>
          <cx:pt idx="2">0.20000000000000001</cx:pt>
          <cx:pt idx="3">0.050000000000000003</cx:pt>
        </cx:lvl>
      </cx:numDim>
    </cx:data>
  </cx:chartData>
  <cx:chart>
    <cx:plotArea>
      <cx:plotAreaRegion>
        <cx:series layoutId="sunburst" uniqueId="{32F3408E-77AE-41E4-BF05-3771A3D38033}">
          <cx:tx>
            <cx:txData>
              <cx:f>Sheet1!$B$1</cx:f>
              <cx:v>销售额</cx:v>
            </cx:txData>
          </cx:tx>
          <cx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cx:spPr>
          <cx:dataPt idx="0">
            <cx:spPr>
              <a:gradFill flip="none" rotWithShape="1">
                <a:gsLst>
                  <a:gs pos="0">
                    <a:srgbClr val="4472C4">
                      <a:lumMod val="60000"/>
                      <a:lumOff val="40000"/>
                    </a:srgbClr>
                  </a:gs>
                  <a:gs pos="50000">
                    <a:srgbClr val="4472C4">
                      <a:tint val="44500"/>
                      <a:satMod val="160000"/>
                      <a:alpha val="30000"/>
                    </a:srgbClr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cx:spPr>
          </cx:dataPt>
          <cx:dataPt idx="1">
            <cx:spPr>
              <a:gradFill flip="none" rotWithShape="1">
                <a:gsLst>
                  <a:gs pos="0">
                    <a:srgbClr val="5B9BD5">
                      <a:lumMod val="40000"/>
                      <a:lumOff val="60000"/>
                    </a:srgbClr>
                  </a:gs>
                  <a:gs pos="50000">
                    <a:srgbClr val="5B9BD5">
                      <a:lumMod val="40000"/>
                      <a:lumOff val="60000"/>
                      <a:alpha val="30000"/>
                    </a:srgbClr>
                  </a:gs>
                  <a:gs pos="100000">
                    <a:srgbClr val="5B9BD5">
                      <a:lumMod val="40000"/>
                      <a:lumOff val="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cx:spPr>
          </cx:dataPt>
          <cx:dataPt idx="2">
            <cx:spPr>
              <a:gradFill flip="none" rotWithShape="1">
                <a:gsLst>
                  <a:gs pos="0">
                    <a:srgbClr val="4472C4">
                      <a:lumMod val="60000"/>
                      <a:lumOff val="40000"/>
                    </a:srgbClr>
                  </a:gs>
                  <a:gs pos="50000">
                    <a:srgbClr val="4472C4">
                      <a:lumMod val="60000"/>
                      <a:lumOff val="40000"/>
                      <a:alpha val="30000"/>
                    </a:srgbClr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cx:spPr>
          </cx:dataPt>
          <cx:dataPt idx="3">
            <cx:spPr>
              <a:gradFill flip="none" rotWithShape="1">
                <a:gsLst>
                  <a:gs pos="0">
                    <a:srgbClr val="5B9BD5">
                      <a:lumMod val="60000"/>
                      <a:lumOff val="40000"/>
                    </a:srgbClr>
                  </a:gs>
                  <a:gs pos="50000">
                    <a:srgbClr val="5B9BD5">
                      <a:lumMod val="60000"/>
                      <a:lumOff val="40000"/>
                      <a:alpha val="20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cx:spPr>
          </cx:dataPt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0" i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pPr>
                <a:endPara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cx:txPr>
            <cx:visibility seriesName="0" categoryName="0" value="1"/>
            <cx:separator>, </cx:separator>
            <cx:dataLabel idx="3">
              <cx:visibility seriesName="0" categoryName="0" value="1"/>
              <cx:separator>, </cx:separator>
            </cx:dataLabel>
          </cx:dataLabels>
          <cx:dataId val="0"/>
        </cx:series>
      </cx:plotAreaRegion>
    </cx:plotArea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hyperlink" Target="http://www.officeplus.cn/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10" Type="http://schemas.openxmlformats.org/officeDocument/2006/relationships/image" Target="../media/image2.png"/><Relationship Id="rId4" Type="http://schemas.openxmlformats.org/officeDocument/2006/relationships/tags" Target="../tags/tag9.xml"/><Relationship Id="rId9" Type="http://schemas.openxmlformats.org/officeDocument/2006/relationships/hyperlink" Target="http://www.officeplus.cn/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150266A-2481-4409-13A7-CAE81360D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4E79198-BBAA-18C7-3CC1-6F2379BF263F}"/>
              </a:ext>
            </a:extLst>
          </p:cNvPr>
          <p:cNvSpPr/>
          <p:nvPr userDrawn="1"/>
        </p:nvSpPr>
        <p:spPr>
          <a:xfrm>
            <a:off x="0" y="-7495"/>
            <a:ext cx="12192000" cy="6854055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75000"/>
                  <a:alpha val="40000"/>
                </a:schemeClr>
              </a:gs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4"/>
            <a:extLst>
              <a:ext uri="{FF2B5EF4-FFF2-40B4-BE49-F238E27FC236}">
                <a16:creationId xmlns:a16="http://schemas.microsoft.com/office/drawing/2014/main" id="{A07765C6-CB38-2B27-A7F4-43407BE49D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9" y="497615"/>
            <a:ext cx="1713297" cy="22615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0EC577DC-63DD-FBE4-D0D5-73D81077F9D1}"/>
              </a:ext>
            </a:extLst>
          </p:cNvPr>
          <p:cNvSpPr/>
          <p:nvPr userDrawn="1"/>
        </p:nvSpPr>
        <p:spPr>
          <a:xfrm>
            <a:off x="767408" y="4725144"/>
            <a:ext cx="2414427" cy="4623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E36D4224-05A1-B5A8-6834-97636890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175445"/>
            <a:ext cx="5832648" cy="1037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单击此处编辑母版标题样式</a:t>
            </a:r>
            <a:endParaRPr lang="zh-CN" altLang="en-US" sz="3600" b="1" dirty="0">
              <a:gradFill flip="none" rotWithShape="1">
                <a:gsLst>
                  <a:gs pos="50000">
                    <a:schemeClr val="bg1"/>
                  </a:gs>
                  <a:gs pos="0">
                    <a:schemeClr val="bg1"/>
                  </a:gs>
                  <a:gs pos="75000">
                    <a:srgbClr val="9DC3E6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28ED451E-78C9-906B-7598-F46432AFC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400" y="3212976"/>
            <a:ext cx="3932237" cy="216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8988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电脑, 键盘&#10;&#10;描述已自动生成">
            <a:extLst>
              <a:ext uri="{FF2B5EF4-FFF2-40B4-BE49-F238E27FC236}">
                <a16:creationId xmlns:a16="http://schemas.microsoft.com/office/drawing/2014/main" id="{C652C121-DCE4-2008-0B59-32B24B68B2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684964D-4310-2774-A282-1642B0D554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3000">
                <a:srgbClr val="2F5597">
                  <a:alpha val="70000"/>
                </a:srgbClr>
              </a:gs>
              <a:gs pos="25000">
                <a:schemeClr val="accent1">
                  <a:lumMod val="75000"/>
                  <a:alpha val="60000"/>
                </a:schemeClr>
              </a:gs>
              <a:gs pos="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5">
            <a:extLst>
              <a:ext uri="{FF2B5EF4-FFF2-40B4-BE49-F238E27FC236}">
                <a16:creationId xmlns:a16="http://schemas.microsoft.com/office/drawing/2014/main" id="{52F28BF9-1BFB-72C0-D28D-60857F126DE3}"/>
              </a:ext>
            </a:extLst>
          </p:cNvPr>
          <p:cNvSpPr/>
          <p:nvPr userDrawn="1"/>
        </p:nvSpPr>
        <p:spPr>
          <a:xfrm>
            <a:off x="2567608" y="0"/>
            <a:ext cx="7238922" cy="3402355"/>
          </a:xfrm>
          <a:custGeom>
            <a:avLst/>
            <a:gdLst>
              <a:gd name="connsiteX0" fmla="*/ 0 w 8266222"/>
              <a:gd name="connsiteY0" fmla="*/ 0 h 3416869"/>
              <a:gd name="connsiteX1" fmla="*/ 8266222 w 8266222"/>
              <a:gd name="connsiteY1" fmla="*/ 0 h 3416869"/>
              <a:gd name="connsiteX2" fmla="*/ 8266222 w 8266222"/>
              <a:gd name="connsiteY2" fmla="*/ 3416869 h 3416869"/>
              <a:gd name="connsiteX3" fmla="*/ 0 w 8266222"/>
              <a:gd name="connsiteY3" fmla="*/ 3416869 h 3416869"/>
              <a:gd name="connsiteX4" fmla="*/ 0 w 8266222"/>
              <a:gd name="connsiteY4" fmla="*/ 0 h 3416869"/>
              <a:gd name="connsiteX0" fmla="*/ 1872343 w 10138565"/>
              <a:gd name="connsiteY0" fmla="*/ 0 h 3416869"/>
              <a:gd name="connsiteX1" fmla="*/ 10138565 w 10138565"/>
              <a:gd name="connsiteY1" fmla="*/ 0 h 3416869"/>
              <a:gd name="connsiteX2" fmla="*/ 10138565 w 10138565"/>
              <a:gd name="connsiteY2" fmla="*/ 3416869 h 3416869"/>
              <a:gd name="connsiteX3" fmla="*/ 0 w 10138565"/>
              <a:gd name="connsiteY3" fmla="*/ 3387841 h 3416869"/>
              <a:gd name="connsiteX4" fmla="*/ 1872343 w 10138565"/>
              <a:gd name="connsiteY4" fmla="*/ 0 h 3416869"/>
              <a:gd name="connsiteX0" fmla="*/ 1872343 w 12185080"/>
              <a:gd name="connsiteY0" fmla="*/ 0 h 3402355"/>
              <a:gd name="connsiteX1" fmla="*/ 10138565 w 12185080"/>
              <a:gd name="connsiteY1" fmla="*/ 0 h 3402355"/>
              <a:gd name="connsiteX2" fmla="*/ 12185080 w 12185080"/>
              <a:gd name="connsiteY2" fmla="*/ 3402355 h 3402355"/>
              <a:gd name="connsiteX3" fmla="*/ 0 w 12185080"/>
              <a:gd name="connsiteY3" fmla="*/ 3387841 h 3402355"/>
              <a:gd name="connsiteX4" fmla="*/ 1872343 w 12185080"/>
              <a:gd name="connsiteY4" fmla="*/ 0 h 340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080" h="3402355">
                <a:moveTo>
                  <a:pt x="1872343" y="0"/>
                </a:moveTo>
                <a:lnTo>
                  <a:pt x="10138565" y="0"/>
                </a:lnTo>
                <a:lnTo>
                  <a:pt x="12185080" y="3402355"/>
                </a:lnTo>
                <a:lnTo>
                  <a:pt x="0" y="3387841"/>
                </a:lnTo>
                <a:lnTo>
                  <a:pt x="187234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A_图片 480">
            <a:extLst>
              <a:ext uri="{FF2B5EF4-FFF2-40B4-BE49-F238E27FC236}">
                <a16:creationId xmlns:a16="http://schemas.microsoft.com/office/drawing/2014/main" id="{4854BC60-9947-4A13-922B-213176403C6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2055" y="5957201"/>
            <a:ext cx="1035267" cy="155328"/>
          </a:xfrm>
          <a:prstGeom prst="rect">
            <a:avLst/>
          </a:prstGeom>
        </p:spPr>
      </p:pic>
      <p:pic>
        <p:nvPicPr>
          <p:cNvPr id="15" name="PA_图片 480">
            <a:extLst>
              <a:ext uri="{FF2B5EF4-FFF2-40B4-BE49-F238E27FC236}">
                <a16:creationId xmlns:a16="http://schemas.microsoft.com/office/drawing/2014/main" id="{9C12CDD7-DD3B-6DB4-7160-90981E6E527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3504" y="5957201"/>
            <a:ext cx="1035267" cy="155328"/>
          </a:xfrm>
          <a:prstGeom prst="rect">
            <a:avLst/>
          </a:prstGeom>
        </p:spPr>
      </p:pic>
      <p:pic>
        <p:nvPicPr>
          <p:cNvPr id="16" name="PA_图片 480">
            <a:extLst>
              <a:ext uri="{FF2B5EF4-FFF2-40B4-BE49-F238E27FC236}">
                <a16:creationId xmlns:a16="http://schemas.microsoft.com/office/drawing/2014/main" id="{ED01A59B-8DB9-24B1-896F-B4E19EC0F694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3833" y="5007097"/>
            <a:ext cx="1439801" cy="216023"/>
          </a:xfrm>
          <a:prstGeom prst="rect">
            <a:avLst/>
          </a:prstGeom>
        </p:spPr>
      </p:pic>
      <p:pic>
        <p:nvPicPr>
          <p:cNvPr id="17" name="PA_图片 480">
            <a:extLst>
              <a:ext uri="{FF2B5EF4-FFF2-40B4-BE49-F238E27FC236}">
                <a16:creationId xmlns:a16="http://schemas.microsoft.com/office/drawing/2014/main" id="{04A226E0-0930-63A0-D8BB-965ACBAEBE34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96591" y="5093105"/>
            <a:ext cx="1035267" cy="155328"/>
          </a:xfrm>
          <a:prstGeom prst="rect">
            <a:avLst/>
          </a:prstGeom>
        </p:spPr>
      </p:pic>
      <p:pic>
        <p:nvPicPr>
          <p:cNvPr id="18" name="PA_图片 480">
            <a:extLst>
              <a:ext uri="{FF2B5EF4-FFF2-40B4-BE49-F238E27FC236}">
                <a16:creationId xmlns:a16="http://schemas.microsoft.com/office/drawing/2014/main" id="{7DFAC3BA-08AF-81BD-A640-1D3A03F9ACCE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1277" y="5736752"/>
            <a:ext cx="1829946" cy="274559"/>
          </a:xfrm>
          <a:prstGeom prst="rect">
            <a:avLst/>
          </a:prstGeom>
        </p:spPr>
      </p:pic>
      <p:pic>
        <p:nvPicPr>
          <p:cNvPr id="10" name="图片 9">
            <a:hlinkClick r:id="rId10"/>
            <a:extLst>
              <a:ext uri="{FF2B5EF4-FFF2-40B4-BE49-F238E27FC236}">
                <a16:creationId xmlns:a16="http://schemas.microsoft.com/office/drawing/2014/main" id="{A1B4B20A-D602-9984-8924-5019F93D71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9" y="497615"/>
            <a:ext cx="1713297" cy="226155"/>
          </a:xfrm>
          <a:prstGeom prst="rect">
            <a:avLst/>
          </a:prstGeom>
        </p:spPr>
      </p:pic>
      <p:sp>
        <p:nvSpPr>
          <p:cNvPr id="13" name="标题占位符 1">
            <a:extLst>
              <a:ext uri="{FF2B5EF4-FFF2-40B4-BE49-F238E27FC236}">
                <a16:creationId xmlns:a16="http://schemas.microsoft.com/office/drawing/2014/main" id="{65563ACF-3ACF-81E9-971C-31A75CE308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1124744"/>
            <a:ext cx="208823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CEBA4B99-99A6-8D64-78B6-270B4A4DC5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59896" y="2060848"/>
            <a:ext cx="1943844" cy="360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0AE525-7415-E1CC-6510-BA18ED4FB00C}"/>
              </a:ext>
            </a:extLst>
          </p:cNvPr>
          <p:cNvGrpSpPr/>
          <p:nvPr userDrawn="1"/>
        </p:nvGrpSpPr>
        <p:grpSpPr>
          <a:xfrm>
            <a:off x="4284619" y="3101273"/>
            <a:ext cx="1283322" cy="1283322"/>
            <a:chOff x="4284619" y="3101273"/>
            <a:chExt cx="1283322" cy="1283322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069D3B8-3CA9-D818-FDF0-F65722B41BCD}"/>
                </a:ext>
              </a:extLst>
            </p:cNvPr>
            <p:cNvSpPr/>
            <p:nvPr/>
          </p:nvSpPr>
          <p:spPr>
            <a:xfrm>
              <a:off x="4284619" y="3101273"/>
              <a:ext cx="1283322" cy="128332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48000">
                  <a:schemeClr val="bg1">
                    <a:alpha val="50000"/>
                  </a:schemeClr>
                </a:gs>
                <a:gs pos="69000">
                  <a:schemeClr val="bg1">
                    <a:lumMod val="95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70000"/>
                  </a:schemeClr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A16FE2E-B15C-41E4-FD63-4655C6D73FA7}"/>
                </a:ext>
              </a:extLst>
            </p:cNvPr>
            <p:cNvSpPr/>
            <p:nvPr/>
          </p:nvSpPr>
          <p:spPr>
            <a:xfrm>
              <a:off x="4388858" y="3223995"/>
              <a:ext cx="1037877" cy="1037877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707C5CD-EF64-87AF-9A64-522B50BD2B11}"/>
              </a:ext>
            </a:extLst>
          </p:cNvPr>
          <p:cNvGrpSpPr/>
          <p:nvPr userDrawn="1"/>
        </p:nvGrpSpPr>
        <p:grpSpPr>
          <a:xfrm>
            <a:off x="6708888" y="3101273"/>
            <a:ext cx="1283322" cy="1283322"/>
            <a:chOff x="6708888" y="3101273"/>
            <a:chExt cx="1283322" cy="1283322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ADF3E28-8699-4203-EC88-08BC9F74471C}"/>
                </a:ext>
              </a:extLst>
            </p:cNvPr>
            <p:cNvSpPr/>
            <p:nvPr/>
          </p:nvSpPr>
          <p:spPr>
            <a:xfrm>
              <a:off x="6708888" y="3101273"/>
              <a:ext cx="1283322" cy="128332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48000">
                  <a:schemeClr val="bg1">
                    <a:alpha val="50000"/>
                  </a:schemeClr>
                </a:gs>
                <a:gs pos="69000">
                  <a:schemeClr val="bg1">
                    <a:lumMod val="95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70000"/>
                  </a:schemeClr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6B37961-4933-9AC9-56EF-F4EC9D27F1F1}"/>
                </a:ext>
              </a:extLst>
            </p:cNvPr>
            <p:cNvSpPr/>
            <p:nvPr/>
          </p:nvSpPr>
          <p:spPr>
            <a:xfrm>
              <a:off x="6813127" y="3223995"/>
              <a:ext cx="1037877" cy="1037877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CF69E66-7D37-2E54-8538-342E5DFFB972}"/>
              </a:ext>
            </a:extLst>
          </p:cNvPr>
          <p:cNvGrpSpPr/>
          <p:nvPr userDrawn="1"/>
        </p:nvGrpSpPr>
        <p:grpSpPr>
          <a:xfrm>
            <a:off x="9133158" y="3101273"/>
            <a:ext cx="1283322" cy="1283322"/>
            <a:chOff x="9133158" y="3101273"/>
            <a:chExt cx="1283322" cy="1283322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EFD09D9-AB00-FFE1-734A-2773587C5596}"/>
                </a:ext>
              </a:extLst>
            </p:cNvPr>
            <p:cNvSpPr/>
            <p:nvPr/>
          </p:nvSpPr>
          <p:spPr>
            <a:xfrm>
              <a:off x="9133158" y="3101273"/>
              <a:ext cx="1283322" cy="128332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48000">
                  <a:schemeClr val="bg1">
                    <a:alpha val="50000"/>
                  </a:schemeClr>
                </a:gs>
                <a:gs pos="69000">
                  <a:schemeClr val="bg1">
                    <a:lumMod val="95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70000"/>
                  </a:schemeClr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B198ABA-1552-D5AA-B61E-514C5D4AD009}"/>
                </a:ext>
              </a:extLst>
            </p:cNvPr>
            <p:cNvSpPr/>
            <p:nvPr/>
          </p:nvSpPr>
          <p:spPr>
            <a:xfrm>
              <a:off x="9237397" y="3223995"/>
              <a:ext cx="1037877" cy="1037877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0525ADA-61D7-E0A9-77D5-486EA234319C}"/>
              </a:ext>
            </a:extLst>
          </p:cNvPr>
          <p:cNvGrpSpPr/>
          <p:nvPr userDrawn="1"/>
        </p:nvGrpSpPr>
        <p:grpSpPr>
          <a:xfrm>
            <a:off x="1847528" y="3101273"/>
            <a:ext cx="1283322" cy="1283322"/>
            <a:chOff x="1847528" y="3101273"/>
            <a:chExt cx="1283322" cy="1283322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E7CCCF9-ADE7-2164-C863-9AC011134EA4}"/>
                </a:ext>
              </a:extLst>
            </p:cNvPr>
            <p:cNvSpPr/>
            <p:nvPr/>
          </p:nvSpPr>
          <p:spPr>
            <a:xfrm>
              <a:off x="1847528" y="3101273"/>
              <a:ext cx="1283322" cy="128332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48000">
                  <a:schemeClr val="bg1">
                    <a:alpha val="50000"/>
                  </a:schemeClr>
                </a:gs>
                <a:gs pos="69000">
                  <a:schemeClr val="bg1">
                    <a:lumMod val="95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70000"/>
                  </a:schemeClr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4C1AA0F2-8FE8-2C21-9C6D-1A76DFDC79D6}"/>
                </a:ext>
              </a:extLst>
            </p:cNvPr>
            <p:cNvSpPr/>
            <p:nvPr/>
          </p:nvSpPr>
          <p:spPr>
            <a:xfrm>
              <a:off x="1951767" y="3223995"/>
              <a:ext cx="1037877" cy="1037877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178C67F-A800-F4A6-99A1-0ECE0E4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0564" r="13800" b="14626"/>
          <a:stretch/>
        </p:blipFill>
        <p:spPr>
          <a:xfrm>
            <a:off x="2423592" y="3284984"/>
            <a:ext cx="452388" cy="4523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6787B38-AD7B-BCE3-5344-5907C41C7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0564" r="13800" b="14626"/>
          <a:stretch/>
        </p:blipFill>
        <p:spPr>
          <a:xfrm>
            <a:off x="4871864" y="3264645"/>
            <a:ext cx="452388" cy="45238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9021E01-B1DA-4751-A174-5C99BC294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0564" r="13800" b="14626"/>
          <a:stretch/>
        </p:blipFill>
        <p:spPr>
          <a:xfrm>
            <a:off x="7320136" y="3284984"/>
            <a:ext cx="452388" cy="4523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544AB20-CAF6-467F-2EE0-EB5EB811C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0564" r="13800" b="14626"/>
          <a:stretch/>
        </p:blipFill>
        <p:spPr>
          <a:xfrm>
            <a:off x="9748068" y="3264645"/>
            <a:ext cx="452388" cy="4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3CA15B5-EAAD-8F2C-09F0-40E13844745F}"/>
              </a:ext>
            </a:extLst>
          </p:cNvPr>
          <p:cNvSpPr/>
          <p:nvPr userDrawn="1"/>
        </p:nvSpPr>
        <p:spPr>
          <a:xfrm>
            <a:off x="0" y="0"/>
            <a:ext cx="12200232" cy="6858000"/>
          </a:xfrm>
          <a:prstGeom prst="rect">
            <a:avLst/>
          </a:prstGeom>
          <a:gradFill flip="none" rotWithShape="1">
            <a:gsLst>
              <a:gs pos="52000">
                <a:srgbClr val="2F5597">
                  <a:alpha val="90000"/>
                </a:srgbClr>
              </a:gs>
              <a:gs pos="34000">
                <a:schemeClr val="accent1">
                  <a:lumMod val="75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Shape 26">
            <a:extLst>
              <a:ext uri="{FF2B5EF4-FFF2-40B4-BE49-F238E27FC236}">
                <a16:creationId xmlns:a16="http://schemas.microsoft.com/office/drawing/2014/main" id="{512E18F8-00B0-DD1C-89AF-8E5AB679DCEB}"/>
              </a:ext>
            </a:extLst>
          </p:cNvPr>
          <p:cNvSpPr/>
          <p:nvPr userDrawn="1"/>
        </p:nvSpPr>
        <p:spPr>
          <a:xfrm flipH="1">
            <a:off x="-1147" y="4564328"/>
            <a:ext cx="12192000" cy="22885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102222"/>
                </a:lnTo>
                <a:lnTo>
                  <a:pt x="583" y="102222"/>
                </a:lnTo>
                <a:lnTo>
                  <a:pt x="583" y="89777"/>
                </a:lnTo>
                <a:lnTo>
                  <a:pt x="4166" y="89777"/>
                </a:lnTo>
                <a:lnTo>
                  <a:pt x="4166" y="79111"/>
                </a:lnTo>
                <a:lnTo>
                  <a:pt x="6416" y="79111"/>
                </a:lnTo>
                <a:lnTo>
                  <a:pt x="6416" y="91111"/>
                </a:lnTo>
                <a:lnTo>
                  <a:pt x="7625" y="91111"/>
                </a:lnTo>
                <a:lnTo>
                  <a:pt x="7625" y="79111"/>
                </a:lnTo>
                <a:lnTo>
                  <a:pt x="8958" y="79111"/>
                </a:lnTo>
                <a:lnTo>
                  <a:pt x="8958" y="45333"/>
                </a:lnTo>
                <a:lnTo>
                  <a:pt x="9541" y="45333"/>
                </a:lnTo>
                <a:lnTo>
                  <a:pt x="9541" y="39111"/>
                </a:lnTo>
                <a:lnTo>
                  <a:pt x="10958" y="39111"/>
                </a:lnTo>
                <a:lnTo>
                  <a:pt x="10958" y="45333"/>
                </a:lnTo>
                <a:lnTo>
                  <a:pt x="11583" y="45333"/>
                </a:lnTo>
                <a:lnTo>
                  <a:pt x="11583" y="76000"/>
                </a:lnTo>
                <a:lnTo>
                  <a:pt x="12083" y="76000"/>
                </a:lnTo>
                <a:lnTo>
                  <a:pt x="12083" y="95555"/>
                </a:lnTo>
                <a:lnTo>
                  <a:pt x="13250" y="95555"/>
                </a:lnTo>
                <a:lnTo>
                  <a:pt x="13250" y="60000"/>
                </a:lnTo>
                <a:lnTo>
                  <a:pt x="14041" y="60000"/>
                </a:lnTo>
                <a:lnTo>
                  <a:pt x="14041" y="45333"/>
                </a:lnTo>
                <a:lnTo>
                  <a:pt x="14583" y="45333"/>
                </a:lnTo>
                <a:lnTo>
                  <a:pt x="14583" y="27555"/>
                </a:lnTo>
                <a:lnTo>
                  <a:pt x="14958" y="27555"/>
                </a:lnTo>
                <a:lnTo>
                  <a:pt x="14958" y="14222"/>
                </a:lnTo>
                <a:lnTo>
                  <a:pt x="15333" y="14222"/>
                </a:lnTo>
                <a:lnTo>
                  <a:pt x="15333" y="0"/>
                </a:lnTo>
                <a:lnTo>
                  <a:pt x="15958" y="0"/>
                </a:lnTo>
                <a:lnTo>
                  <a:pt x="15958" y="13777"/>
                </a:lnTo>
                <a:lnTo>
                  <a:pt x="16416" y="13777"/>
                </a:lnTo>
                <a:lnTo>
                  <a:pt x="16416" y="24888"/>
                </a:lnTo>
                <a:lnTo>
                  <a:pt x="16791" y="24888"/>
                </a:lnTo>
                <a:lnTo>
                  <a:pt x="16791" y="46222"/>
                </a:lnTo>
                <a:lnTo>
                  <a:pt x="17333" y="46222"/>
                </a:lnTo>
                <a:lnTo>
                  <a:pt x="17333" y="61333"/>
                </a:lnTo>
                <a:lnTo>
                  <a:pt x="17916" y="61333"/>
                </a:lnTo>
                <a:lnTo>
                  <a:pt x="17916" y="101333"/>
                </a:lnTo>
                <a:lnTo>
                  <a:pt x="18875" y="101333"/>
                </a:lnTo>
                <a:lnTo>
                  <a:pt x="18875" y="92000"/>
                </a:lnTo>
                <a:lnTo>
                  <a:pt x="20958" y="92000"/>
                </a:lnTo>
                <a:lnTo>
                  <a:pt x="20958" y="96444"/>
                </a:lnTo>
                <a:lnTo>
                  <a:pt x="21750" y="96444"/>
                </a:lnTo>
                <a:lnTo>
                  <a:pt x="21750" y="54666"/>
                </a:lnTo>
                <a:lnTo>
                  <a:pt x="22333" y="54666"/>
                </a:lnTo>
                <a:lnTo>
                  <a:pt x="22333" y="42666"/>
                </a:lnTo>
                <a:lnTo>
                  <a:pt x="24166" y="42666"/>
                </a:lnTo>
                <a:lnTo>
                  <a:pt x="24166" y="53777"/>
                </a:lnTo>
                <a:lnTo>
                  <a:pt x="24583" y="56888"/>
                </a:lnTo>
                <a:lnTo>
                  <a:pt x="24583" y="85777"/>
                </a:lnTo>
                <a:lnTo>
                  <a:pt x="25291" y="85777"/>
                </a:lnTo>
                <a:lnTo>
                  <a:pt x="25291" y="79555"/>
                </a:lnTo>
                <a:lnTo>
                  <a:pt x="27125" y="79555"/>
                </a:lnTo>
                <a:lnTo>
                  <a:pt x="27125" y="86222"/>
                </a:lnTo>
                <a:lnTo>
                  <a:pt x="28208" y="86222"/>
                </a:lnTo>
                <a:lnTo>
                  <a:pt x="28208" y="92000"/>
                </a:lnTo>
                <a:lnTo>
                  <a:pt x="29416" y="92000"/>
                </a:lnTo>
                <a:lnTo>
                  <a:pt x="29416" y="83555"/>
                </a:lnTo>
                <a:lnTo>
                  <a:pt x="30250" y="83555"/>
                </a:lnTo>
                <a:lnTo>
                  <a:pt x="30250" y="65777"/>
                </a:lnTo>
                <a:lnTo>
                  <a:pt x="35041" y="65777"/>
                </a:lnTo>
                <a:lnTo>
                  <a:pt x="35041" y="83555"/>
                </a:lnTo>
                <a:lnTo>
                  <a:pt x="35875" y="83555"/>
                </a:lnTo>
                <a:lnTo>
                  <a:pt x="35875" y="65777"/>
                </a:lnTo>
                <a:lnTo>
                  <a:pt x="39916" y="65777"/>
                </a:lnTo>
                <a:lnTo>
                  <a:pt x="39916" y="72888"/>
                </a:lnTo>
                <a:lnTo>
                  <a:pt x="41041" y="72888"/>
                </a:lnTo>
                <a:lnTo>
                  <a:pt x="41041" y="99555"/>
                </a:lnTo>
                <a:lnTo>
                  <a:pt x="42583" y="99555"/>
                </a:lnTo>
                <a:lnTo>
                  <a:pt x="42583" y="76888"/>
                </a:lnTo>
                <a:lnTo>
                  <a:pt x="45250" y="56000"/>
                </a:lnTo>
                <a:lnTo>
                  <a:pt x="47875" y="76888"/>
                </a:lnTo>
                <a:lnTo>
                  <a:pt x="47875" y="88888"/>
                </a:lnTo>
                <a:lnTo>
                  <a:pt x="48666" y="88888"/>
                </a:lnTo>
                <a:lnTo>
                  <a:pt x="48666" y="104000"/>
                </a:lnTo>
                <a:lnTo>
                  <a:pt x="49208" y="104000"/>
                </a:lnTo>
                <a:lnTo>
                  <a:pt x="49208" y="73333"/>
                </a:lnTo>
                <a:lnTo>
                  <a:pt x="51500" y="73333"/>
                </a:lnTo>
                <a:lnTo>
                  <a:pt x="51500" y="85777"/>
                </a:lnTo>
                <a:lnTo>
                  <a:pt x="53708" y="85777"/>
                </a:lnTo>
                <a:lnTo>
                  <a:pt x="53708" y="94666"/>
                </a:lnTo>
                <a:lnTo>
                  <a:pt x="54500" y="94666"/>
                </a:lnTo>
                <a:lnTo>
                  <a:pt x="54500" y="85777"/>
                </a:lnTo>
                <a:lnTo>
                  <a:pt x="57125" y="85777"/>
                </a:lnTo>
                <a:lnTo>
                  <a:pt x="57125" y="102222"/>
                </a:lnTo>
                <a:lnTo>
                  <a:pt x="57625" y="102222"/>
                </a:lnTo>
                <a:lnTo>
                  <a:pt x="57625" y="104888"/>
                </a:lnTo>
                <a:lnTo>
                  <a:pt x="58875" y="104888"/>
                </a:lnTo>
                <a:lnTo>
                  <a:pt x="58875" y="94222"/>
                </a:lnTo>
                <a:lnTo>
                  <a:pt x="61666" y="94222"/>
                </a:lnTo>
                <a:lnTo>
                  <a:pt x="61666" y="89777"/>
                </a:lnTo>
                <a:lnTo>
                  <a:pt x="62250" y="89777"/>
                </a:lnTo>
                <a:lnTo>
                  <a:pt x="62250" y="84000"/>
                </a:lnTo>
                <a:lnTo>
                  <a:pt x="62833" y="84000"/>
                </a:lnTo>
                <a:lnTo>
                  <a:pt x="62833" y="88888"/>
                </a:lnTo>
                <a:lnTo>
                  <a:pt x="63500" y="88888"/>
                </a:lnTo>
                <a:lnTo>
                  <a:pt x="63500" y="83111"/>
                </a:lnTo>
                <a:lnTo>
                  <a:pt x="64999" y="83111"/>
                </a:lnTo>
                <a:lnTo>
                  <a:pt x="64999" y="88444"/>
                </a:lnTo>
                <a:lnTo>
                  <a:pt x="65666" y="88444"/>
                </a:lnTo>
                <a:lnTo>
                  <a:pt x="65666" y="103111"/>
                </a:lnTo>
                <a:lnTo>
                  <a:pt x="66916" y="103111"/>
                </a:lnTo>
                <a:lnTo>
                  <a:pt x="66916" y="82666"/>
                </a:lnTo>
                <a:lnTo>
                  <a:pt x="69375" y="82666"/>
                </a:lnTo>
                <a:lnTo>
                  <a:pt x="69375" y="88888"/>
                </a:lnTo>
                <a:lnTo>
                  <a:pt x="70416" y="88888"/>
                </a:lnTo>
                <a:lnTo>
                  <a:pt x="70416" y="46222"/>
                </a:lnTo>
                <a:lnTo>
                  <a:pt x="71500" y="35111"/>
                </a:lnTo>
                <a:lnTo>
                  <a:pt x="72458" y="45777"/>
                </a:lnTo>
                <a:lnTo>
                  <a:pt x="72458" y="103111"/>
                </a:lnTo>
                <a:lnTo>
                  <a:pt x="73583" y="103111"/>
                </a:lnTo>
                <a:lnTo>
                  <a:pt x="73583" y="47555"/>
                </a:lnTo>
                <a:lnTo>
                  <a:pt x="76916" y="47555"/>
                </a:lnTo>
                <a:lnTo>
                  <a:pt x="76916" y="97777"/>
                </a:lnTo>
                <a:lnTo>
                  <a:pt x="77541" y="97777"/>
                </a:lnTo>
                <a:lnTo>
                  <a:pt x="77541" y="85777"/>
                </a:lnTo>
                <a:lnTo>
                  <a:pt x="79000" y="85777"/>
                </a:lnTo>
                <a:lnTo>
                  <a:pt x="79000" y="92888"/>
                </a:lnTo>
                <a:lnTo>
                  <a:pt x="82000" y="92888"/>
                </a:lnTo>
                <a:lnTo>
                  <a:pt x="82000" y="102222"/>
                </a:lnTo>
                <a:lnTo>
                  <a:pt x="84333" y="102222"/>
                </a:lnTo>
                <a:lnTo>
                  <a:pt x="84333" y="88000"/>
                </a:lnTo>
                <a:lnTo>
                  <a:pt x="85583" y="88000"/>
                </a:lnTo>
                <a:lnTo>
                  <a:pt x="85583" y="96000"/>
                </a:lnTo>
                <a:lnTo>
                  <a:pt x="86500" y="96000"/>
                </a:lnTo>
                <a:lnTo>
                  <a:pt x="86500" y="91111"/>
                </a:lnTo>
                <a:lnTo>
                  <a:pt x="87791" y="91111"/>
                </a:lnTo>
                <a:lnTo>
                  <a:pt x="87791" y="84888"/>
                </a:lnTo>
                <a:lnTo>
                  <a:pt x="89375" y="84888"/>
                </a:lnTo>
                <a:lnTo>
                  <a:pt x="89375" y="100888"/>
                </a:lnTo>
                <a:lnTo>
                  <a:pt x="90541" y="100888"/>
                </a:lnTo>
                <a:lnTo>
                  <a:pt x="90541" y="63111"/>
                </a:lnTo>
                <a:lnTo>
                  <a:pt x="92458" y="63555"/>
                </a:lnTo>
                <a:lnTo>
                  <a:pt x="92458" y="84444"/>
                </a:lnTo>
                <a:lnTo>
                  <a:pt x="93750" y="84444"/>
                </a:lnTo>
                <a:lnTo>
                  <a:pt x="93750" y="97333"/>
                </a:lnTo>
                <a:lnTo>
                  <a:pt x="95375" y="97333"/>
                </a:lnTo>
                <a:lnTo>
                  <a:pt x="95375" y="83111"/>
                </a:lnTo>
                <a:lnTo>
                  <a:pt x="96500" y="83111"/>
                </a:lnTo>
                <a:lnTo>
                  <a:pt x="96500" y="77333"/>
                </a:lnTo>
                <a:lnTo>
                  <a:pt x="98000" y="77333"/>
                </a:lnTo>
                <a:lnTo>
                  <a:pt x="98000" y="81333"/>
                </a:lnTo>
                <a:lnTo>
                  <a:pt x="99041" y="81333"/>
                </a:lnTo>
                <a:lnTo>
                  <a:pt x="99041" y="75111"/>
                </a:lnTo>
                <a:lnTo>
                  <a:pt x="101000" y="59555"/>
                </a:lnTo>
                <a:lnTo>
                  <a:pt x="102916" y="75111"/>
                </a:lnTo>
                <a:lnTo>
                  <a:pt x="102916" y="96444"/>
                </a:lnTo>
                <a:lnTo>
                  <a:pt x="103250" y="96444"/>
                </a:lnTo>
                <a:lnTo>
                  <a:pt x="103250" y="92000"/>
                </a:lnTo>
                <a:lnTo>
                  <a:pt x="104750" y="92000"/>
                </a:lnTo>
                <a:lnTo>
                  <a:pt x="104750" y="111111"/>
                </a:lnTo>
                <a:lnTo>
                  <a:pt x="105125" y="111111"/>
                </a:lnTo>
                <a:lnTo>
                  <a:pt x="105125" y="101777"/>
                </a:lnTo>
                <a:lnTo>
                  <a:pt x="106291" y="101777"/>
                </a:lnTo>
                <a:lnTo>
                  <a:pt x="106291" y="81777"/>
                </a:lnTo>
                <a:lnTo>
                  <a:pt x="107791" y="81777"/>
                </a:lnTo>
                <a:lnTo>
                  <a:pt x="107791" y="101777"/>
                </a:lnTo>
                <a:lnTo>
                  <a:pt x="107833" y="101777"/>
                </a:lnTo>
                <a:lnTo>
                  <a:pt x="107833" y="93777"/>
                </a:lnTo>
                <a:lnTo>
                  <a:pt x="108583" y="93777"/>
                </a:lnTo>
                <a:lnTo>
                  <a:pt x="108583" y="89777"/>
                </a:lnTo>
                <a:lnTo>
                  <a:pt x="110166" y="89777"/>
                </a:lnTo>
                <a:lnTo>
                  <a:pt x="110166" y="103111"/>
                </a:lnTo>
                <a:lnTo>
                  <a:pt x="110416" y="103111"/>
                </a:lnTo>
                <a:lnTo>
                  <a:pt x="110416" y="93777"/>
                </a:lnTo>
                <a:lnTo>
                  <a:pt x="110625" y="93777"/>
                </a:lnTo>
                <a:lnTo>
                  <a:pt x="110625" y="76444"/>
                </a:lnTo>
                <a:lnTo>
                  <a:pt x="111416" y="76444"/>
                </a:lnTo>
                <a:lnTo>
                  <a:pt x="111416" y="68444"/>
                </a:lnTo>
                <a:lnTo>
                  <a:pt x="111833" y="68444"/>
                </a:lnTo>
                <a:lnTo>
                  <a:pt x="111833" y="64000"/>
                </a:lnTo>
                <a:lnTo>
                  <a:pt x="112916" y="64000"/>
                </a:lnTo>
                <a:lnTo>
                  <a:pt x="112916" y="68444"/>
                </a:lnTo>
                <a:lnTo>
                  <a:pt x="113375" y="68444"/>
                </a:lnTo>
                <a:lnTo>
                  <a:pt x="113375" y="91555"/>
                </a:lnTo>
                <a:lnTo>
                  <a:pt x="113416" y="91555"/>
                </a:lnTo>
                <a:lnTo>
                  <a:pt x="113416" y="91555"/>
                </a:lnTo>
                <a:lnTo>
                  <a:pt x="114666" y="91555"/>
                </a:lnTo>
                <a:lnTo>
                  <a:pt x="114666" y="79555"/>
                </a:lnTo>
                <a:lnTo>
                  <a:pt x="115250" y="79555"/>
                </a:lnTo>
                <a:lnTo>
                  <a:pt x="115250" y="68444"/>
                </a:lnTo>
                <a:lnTo>
                  <a:pt x="115625" y="68444"/>
                </a:lnTo>
                <a:lnTo>
                  <a:pt x="115625" y="55111"/>
                </a:lnTo>
                <a:lnTo>
                  <a:pt x="115916" y="55111"/>
                </a:lnTo>
                <a:lnTo>
                  <a:pt x="115916" y="44888"/>
                </a:lnTo>
                <a:lnTo>
                  <a:pt x="116250" y="44888"/>
                </a:lnTo>
                <a:lnTo>
                  <a:pt x="116250" y="34222"/>
                </a:lnTo>
                <a:lnTo>
                  <a:pt x="116666" y="34222"/>
                </a:lnTo>
                <a:lnTo>
                  <a:pt x="116666" y="44444"/>
                </a:lnTo>
                <a:lnTo>
                  <a:pt x="117000" y="44444"/>
                </a:lnTo>
                <a:lnTo>
                  <a:pt x="117000" y="52888"/>
                </a:lnTo>
                <a:lnTo>
                  <a:pt x="117333" y="52888"/>
                </a:lnTo>
                <a:lnTo>
                  <a:pt x="117333" y="68888"/>
                </a:lnTo>
                <a:lnTo>
                  <a:pt x="117708" y="68888"/>
                </a:lnTo>
                <a:lnTo>
                  <a:pt x="117708" y="80444"/>
                </a:lnTo>
                <a:lnTo>
                  <a:pt x="118166" y="80444"/>
                </a:lnTo>
                <a:lnTo>
                  <a:pt x="118166" y="92000"/>
                </a:lnTo>
                <a:lnTo>
                  <a:pt x="120000" y="9200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60930" rIns="121894" bIns="60930" anchor="t" anchorCtr="0">
            <a:noAutofit/>
          </a:bodyPr>
          <a:lstStyle/>
          <a:p>
            <a:endParaRPr sz="18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5F28A75-28F8-B5E9-5137-84E6B5335EC6}"/>
              </a:ext>
            </a:extLst>
          </p:cNvPr>
          <p:cNvGrpSpPr/>
          <p:nvPr userDrawn="1"/>
        </p:nvGrpSpPr>
        <p:grpSpPr>
          <a:xfrm>
            <a:off x="1703512" y="2996952"/>
            <a:ext cx="2520280" cy="595228"/>
            <a:chOff x="1631504" y="1916832"/>
            <a:chExt cx="2520280" cy="595228"/>
          </a:xfrm>
        </p:grpSpPr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088555BC-C704-BC8E-4A2B-47A476DB262B}"/>
                </a:ext>
              </a:extLst>
            </p:cNvPr>
            <p:cNvSpPr/>
            <p:nvPr/>
          </p:nvSpPr>
          <p:spPr>
            <a:xfrm>
              <a:off x="1631504" y="1916832"/>
              <a:ext cx="2476017" cy="523220"/>
            </a:xfrm>
            <a:prstGeom prst="parallelogram">
              <a:avLst>
                <a:gd name="adj" fmla="val 46469"/>
              </a:avLst>
            </a:prstGeom>
            <a:gradFill flip="none" rotWithShape="1">
              <a:gsLst>
                <a:gs pos="52000">
                  <a:schemeClr val="bg1">
                    <a:alpha val="1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E25D57E1-3922-F4BA-0553-069700F713FF}"/>
                </a:ext>
              </a:extLst>
            </p:cNvPr>
            <p:cNvSpPr/>
            <p:nvPr/>
          </p:nvSpPr>
          <p:spPr>
            <a:xfrm>
              <a:off x="1675767" y="1988840"/>
              <a:ext cx="2476017" cy="523220"/>
            </a:xfrm>
            <a:prstGeom prst="parallelogram">
              <a:avLst>
                <a:gd name="adj" fmla="val 46469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>
            <a:hlinkClick r:id="rId2"/>
            <a:extLst>
              <a:ext uri="{FF2B5EF4-FFF2-40B4-BE49-F238E27FC236}">
                <a16:creationId xmlns:a16="http://schemas.microsoft.com/office/drawing/2014/main" id="{97592D5B-054F-FF2E-35F2-60C8ED34D9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9" y="497615"/>
            <a:ext cx="1713297" cy="226155"/>
          </a:xfrm>
          <a:prstGeom prst="rect">
            <a:avLst/>
          </a:prstGeom>
        </p:spPr>
      </p:pic>
      <p:sp>
        <p:nvSpPr>
          <p:cNvPr id="34" name="矩形: 剪去对角 33">
            <a:extLst>
              <a:ext uri="{FF2B5EF4-FFF2-40B4-BE49-F238E27FC236}">
                <a16:creationId xmlns:a16="http://schemas.microsoft.com/office/drawing/2014/main" id="{3B8E4007-39E2-E4C0-9359-AE499757EBDB}"/>
              </a:ext>
            </a:extLst>
          </p:cNvPr>
          <p:cNvSpPr/>
          <p:nvPr userDrawn="1"/>
        </p:nvSpPr>
        <p:spPr>
          <a:xfrm>
            <a:off x="5591944" y="1340768"/>
            <a:ext cx="3312368" cy="720080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2246D29-A13B-000C-CC10-AC95AA535405}"/>
              </a:ext>
            </a:extLst>
          </p:cNvPr>
          <p:cNvCxnSpPr/>
          <p:nvPr userDrawn="1"/>
        </p:nvCxnSpPr>
        <p:spPr>
          <a:xfrm>
            <a:off x="6585654" y="1412776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EFA4F90E-2515-6560-0DAF-708707CA9148}"/>
              </a:ext>
            </a:extLst>
          </p:cNvPr>
          <p:cNvSpPr txBox="1"/>
          <p:nvPr userDrawn="1"/>
        </p:nvSpPr>
        <p:spPr>
          <a:xfrm>
            <a:off x="5673281" y="1465620"/>
            <a:ext cx="82956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: 剪去对角 37">
            <a:extLst>
              <a:ext uri="{FF2B5EF4-FFF2-40B4-BE49-F238E27FC236}">
                <a16:creationId xmlns:a16="http://schemas.microsoft.com/office/drawing/2014/main" id="{83334AA1-B621-528B-DC86-EEDDDF357915}"/>
              </a:ext>
            </a:extLst>
          </p:cNvPr>
          <p:cNvSpPr/>
          <p:nvPr userDrawn="1"/>
        </p:nvSpPr>
        <p:spPr>
          <a:xfrm>
            <a:off x="5591944" y="2468893"/>
            <a:ext cx="3312368" cy="720080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1C6034D-C8B3-DF21-4F27-44E42BCF1F24}"/>
              </a:ext>
            </a:extLst>
          </p:cNvPr>
          <p:cNvCxnSpPr/>
          <p:nvPr userDrawn="1"/>
        </p:nvCxnSpPr>
        <p:spPr>
          <a:xfrm>
            <a:off x="6585654" y="2540901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0684660B-524D-F68E-D8EC-D518302E73D8}"/>
              </a:ext>
            </a:extLst>
          </p:cNvPr>
          <p:cNvSpPr txBox="1"/>
          <p:nvPr userDrawn="1"/>
        </p:nvSpPr>
        <p:spPr>
          <a:xfrm>
            <a:off x="5673281" y="2593745"/>
            <a:ext cx="82956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: 剪去对角 41">
            <a:extLst>
              <a:ext uri="{FF2B5EF4-FFF2-40B4-BE49-F238E27FC236}">
                <a16:creationId xmlns:a16="http://schemas.microsoft.com/office/drawing/2014/main" id="{DA0A8A32-9C62-83C4-F84F-9069C883C5F4}"/>
              </a:ext>
            </a:extLst>
          </p:cNvPr>
          <p:cNvSpPr/>
          <p:nvPr userDrawn="1"/>
        </p:nvSpPr>
        <p:spPr>
          <a:xfrm>
            <a:off x="5591944" y="3597018"/>
            <a:ext cx="3312368" cy="720080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4FB1620-EDD9-D44B-0D2B-641A920D3063}"/>
              </a:ext>
            </a:extLst>
          </p:cNvPr>
          <p:cNvCxnSpPr/>
          <p:nvPr userDrawn="1"/>
        </p:nvCxnSpPr>
        <p:spPr>
          <a:xfrm>
            <a:off x="6585654" y="3669026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7847C552-1072-8A58-906B-274EB6D9122D}"/>
              </a:ext>
            </a:extLst>
          </p:cNvPr>
          <p:cNvSpPr txBox="1"/>
          <p:nvPr userDrawn="1"/>
        </p:nvSpPr>
        <p:spPr>
          <a:xfrm>
            <a:off x="5673281" y="3721870"/>
            <a:ext cx="82956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: 剪去对角 45">
            <a:extLst>
              <a:ext uri="{FF2B5EF4-FFF2-40B4-BE49-F238E27FC236}">
                <a16:creationId xmlns:a16="http://schemas.microsoft.com/office/drawing/2014/main" id="{F8ECA2A1-BACD-03D9-26DB-D12B65862C4C}"/>
              </a:ext>
            </a:extLst>
          </p:cNvPr>
          <p:cNvSpPr/>
          <p:nvPr userDrawn="1"/>
        </p:nvSpPr>
        <p:spPr>
          <a:xfrm>
            <a:off x="5591944" y="4725144"/>
            <a:ext cx="3312368" cy="720080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179EB4B-E5F0-CEE8-D965-94901060CC8A}"/>
              </a:ext>
            </a:extLst>
          </p:cNvPr>
          <p:cNvCxnSpPr/>
          <p:nvPr userDrawn="1"/>
        </p:nvCxnSpPr>
        <p:spPr>
          <a:xfrm>
            <a:off x="6585654" y="4797152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F942F2A7-FF9F-8A74-701F-4314128774BC}"/>
              </a:ext>
            </a:extLst>
          </p:cNvPr>
          <p:cNvSpPr txBox="1"/>
          <p:nvPr userDrawn="1"/>
        </p:nvSpPr>
        <p:spPr>
          <a:xfrm>
            <a:off x="5673281" y="4849996"/>
            <a:ext cx="82956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7EA9885-CD71-B079-0C4A-73FA07432DD0}"/>
              </a:ext>
            </a:extLst>
          </p:cNvPr>
          <p:cNvGrpSpPr/>
          <p:nvPr userDrawn="1"/>
        </p:nvGrpSpPr>
        <p:grpSpPr>
          <a:xfrm>
            <a:off x="1703512" y="2996952"/>
            <a:ext cx="2520280" cy="595228"/>
            <a:chOff x="1631504" y="1916832"/>
            <a:chExt cx="2520280" cy="595228"/>
          </a:xfrm>
        </p:grpSpPr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13ADD317-61EA-C257-3DB5-DAB46AAF3EC5}"/>
                </a:ext>
              </a:extLst>
            </p:cNvPr>
            <p:cNvSpPr/>
            <p:nvPr/>
          </p:nvSpPr>
          <p:spPr>
            <a:xfrm>
              <a:off x="1631504" y="1916832"/>
              <a:ext cx="2476017" cy="523220"/>
            </a:xfrm>
            <a:prstGeom prst="parallelogram">
              <a:avLst>
                <a:gd name="adj" fmla="val 46469"/>
              </a:avLst>
            </a:prstGeom>
            <a:gradFill flip="none" rotWithShape="1">
              <a:gsLst>
                <a:gs pos="52000">
                  <a:schemeClr val="bg1">
                    <a:alpha val="1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330F6768-DE84-8157-8952-C742AFADC258}"/>
                </a:ext>
              </a:extLst>
            </p:cNvPr>
            <p:cNvSpPr/>
            <p:nvPr/>
          </p:nvSpPr>
          <p:spPr>
            <a:xfrm>
              <a:off x="1675767" y="1988840"/>
              <a:ext cx="2476017" cy="523220"/>
            </a:xfrm>
            <a:prstGeom prst="parallelogram">
              <a:avLst>
                <a:gd name="adj" fmla="val 46469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标题占位符 1">
            <a:extLst>
              <a:ext uri="{FF2B5EF4-FFF2-40B4-BE49-F238E27FC236}">
                <a16:creationId xmlns:a16="http://schemas.microsoft.com/office/drawing/2014/main" id="{A42B5B5C-CA40-F2B0-B846-02811C4A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536" y="2636912"/>
            <a:ext cx="208823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56" name="文本占位符 3">
            <a:extLst>
              <a:ext uri="{FF2B5EF4-FFF2-40B4-BE49-F238E27FC236}">
                <a16:creationId xmlns:a16="http://schemas.microsoft.com/office/drawing/2014/main" id="{9132BFCD-3B67-ABA3-6361-2AA405DBF59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991544" y="3573016"/>
            <a:ext cx="1943844" cy="360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55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B27103-0534-E93B-5553-07B7950D8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80B5FED-AEED-650A-9F78-0E4D09FFCC7C}"/>
              </a:ext>
            </a:extLst>
          </p:cNvPr>
          <p:cNvSpPr/>
          <p:nvPr userDrawn="1"/>
        </p:nvSpPr>
        <p:spPr>
          <a:xfrm>
            <a:off x="0" y="-7495"/>
            <a:ext cx="12192000" cy="6854055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75000"/>
                  <a:alpha val="40000"/>
                </a:schemeClr>
              </a:gs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hlinkClick r:id="rId4"/>
            <a:extLst>
              <a:ext uri="{FF2B5EF4-FFF2-40B4-BE49-F238E27FC236}">
                <a16:creationId xmlns:a16="http://schemas.microsoft.com/office/drawing/2014/main" id="{6BAC7D88-6B15-8A49-9E51-8EA780B0F7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9" y="497615"/>
            <a:ext cx="1713297" cy="226155"/>
          </a:xfrm>
          <a:prstGeom prst="rect">
            <a:avLst/>
          </a:prstGeom>
        </p:spPr>
      </p:pic>
      <p:sp>
        <p:nvSpPr>
          <p:cNvPr id="6" name="矩形: 剪去对角 5">
            <a:extLst>
              <a:ext uri="{FF2B5EF4-FFF2-40B4-BE49-F238E27FC236}">
                <a16:creationId xmlns:a16="http://schemas.microsoft.com/office/drawing/2014/main" id="{3CB3911D-C08F-9E2F-2281-081A2959D649}"/>
              </a:ext>
            </a:extLst>
          </p:cNvPr>
          <p:cNvSpPr/>
          <p:nvPr userDrawn="1"/>
        </p:nvSpPr>
        <p:spPr>
          <a:xfrm>
            <a:off x="983432" y="2672916"/>
            <a:ext cx="4752528" cy="1512168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266448C-0C4C-0786-06C5-6AA03D99E14B}"/>
              </a:ext>
            </a:extLst>
          </p:cNvPr>
          <p:cNvCxnSpPr>
            <a:cxnSpLocks/>
          </p:cNvCxnSpPr>
          <p:nvPr userDrawn="1"/>
        </p:nvCxnSpPr>
        <p:spPr>
          <a:xfrm>
            <a:off x="2409190" y="2968151"/>
            <a:ext cx="0" cy="1000910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456289DE-0693-482B-9FE8-E7C3FCA045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448" y="2132856"/>
            <a:ext cx="4392488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n-US" altLang="zh-CN" sz="60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2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PART ONE</a:t>
            </a:r>
            <a:endParaRPr lang="zh-CN" altLang="en-US" sz="60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2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627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5280D3-D633-122E-A6A3-917CA51FD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9"/>
          <a:stretch/>
        </p:blipFill>
        <p:spPr>
          <a:xfrm>
            <a:off x="0" y="2060849"/>
            <a:ext cx="12192000" cy="47971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99F64D-A11F-30E3-8B23-2EBC66333A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chemeClr val="accent1">
                  <a:lumMod val="75000"/>
                  <a:alpha val="90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hlinkClick r:id="rId3"/>
            <a:extLst>
              <a:ext uri="{FF2B5EF4-FFF2-40B4-BE49-F238E27FC236}">
                <a16:creationId xmlns:a16="http://schemas.microsoft.com/office/drawing/2014/main" id="{49556187-C992-499F-C9F0-0133CFBA0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0062BF3-24C7-8B2E-E363-6B05CCA10111}"/>
              </a:ext>
            </a:extLst>
          </p:cNvPr>
          <p:cNvGrpSpPr/>
          <p:nvPr userDrawn="1"/>
        </p:nvGrpSpPr>
        <p:grpSpPr>
          <a:xfrm>
            <a:off x="634609" y="497615"/>
            <a:ext cx="720000" cy="252000"/>
            <a:chOff x="5771964" y="3170560"/>
            <a:chExt cx="648072" cy="216024"/>
          </a:xfrm>
        </p:grpSpPr>
        <p:sp>
          <p:nvSpPr>
            <p:cNvPr id="8" name="箭头: V 形 7">
              <a:extLst>
                <a:ext uri="{FF2B5EF4-FFF2-40B4-BE49-F238E27FC236}">
                  <a16:creationId xmlns:a16="http://schemas.microsoft.com/office/drawing/2014/main" id="{6B67B10B-6B57-0B40-EF65-E525A1A926D2}"/>
                </a:ext>
              </a:extLst>
            </p:cNvPr>
            <p:cNvSpPr/>
            <p:nvPr/>
          </p:nvSpPr>
          <p:spPr>
            <a:xfrm>
              <a:off x="5771964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箭头: V 形 8">
              <a:extLst>
                <a:ext uri="{FF2B5EF4-FFF2-40B4-BE49-F238E27FC236}">
                  <a16:creationId xmlns:a16="http://schemas.microsoft.com/office/drawing/2014/main" id="{58F8222D-0DDE-33EE-F9ED-0D1DF6D72F4B}"/>
                </a:ext>
              </a:extLst>
            </p:cNvPr>
            <p:cNvSpPr/>
            <p:nvPr/>
          </p:nvSpPr>
          <p:spPr>
            <a:xfrm>
              <a:off x="5987988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箭头: V 形 9">
              <a:extLst>
                <a:ext uri="{FF2B5EF4-FFF2-40B4-BE49-F238E27FC236}">
                  <a16:creationId xmlns:a16="http://schemas.microsoft.com/office/drawing/2014/main" id="{1249CE8E-27E7-4AE7-29A2-A8A5D9D90680}"/>
                </a:ext>
              </a:extLst>
            </p:cNvPr>
            <p:cNvSpPr/>
            <p:nvPr/>
          </p:nvSpPr>
          <p:spPr>
            <a:xfrm>
              <a:off x="6204012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73B36529-9FC2-9205-0310-2C8E9034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32656"/>
            <a:ext cx="5040188" cy="57261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4457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A5AA21E-B9A2-0231-FAF3-D24F452AC94E}"/>
              </a:ext>
            </a:extLst>
          </p:cNvPr>
          <p:cNvSpPr/>
          <p:nvPr userDrawn="1"/>
        </p:nvSpPr>
        <p:spPr>
          <a:xfrm>
            <a:off x="0" y="0"/>
            <a:ext cx="12224912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lumMod val="75000"/>
                  <a:alpha val="90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AA3725DC-428E-AFF0-FC17-B3BB3881A6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F481A4C-676E-39E3-DACE-B8EE0539E81F}"/>
              </a:ext>
            </a:extLst>
          </p:cNvPr>
          <p:cNvGrpSpPr/>
          <p:nvPr userDrawn="1"/>
        </p:nvGrpSpPr>
        <p:grpSpPr>
          <a:xfrm>
            <a:off x="634609" y="497615"/>
            <a:ext cx="720000" cy="252000"/>
            <a:chOff x="5771964" y="3170560"/>
            <a:chExt cx="648072" cy="216024"/>
          </a:xfrm>
        </p:grpSpPr>
        <p:sp>
          <p:nvSpPr>
            <p:cNvPr id="7" name="箭头: V 形 6">
              <a:extLst>
                <a:ext uri="{FF2B5EF4-FFF2-40B4-BE49-F238E27FC236}">
                  <a16:creationId xmlns:a16="http://schemas.microsoft.com/office/drawing/2014/main" id="{0645FAA8-85D5-3187-DA55-52F329629F33}"/>
                </a:ext>
              </a:extLst>
            </p:cNvPr>
            <p:cNvSpPr/>
            <p:nvPr/>
          </p:nvSpPr>
          <p:spPr>
            <a:xfrm>
              <a:off x="5771964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箭头: V 形 7">
              <a:extLst>
                <a:ext uri="{FF2B5EF4-FFF2-40B4-BE49-F238E27FC236}">
                  <a16:creationId xmlns:a16="http://schemas.microsoft.com/office/drawing/2014/main" id="{AF96CAA9-D32B-E409-1F3F-FF6C0D91A31C}"/>
                </a:ext>
              </a:extLst>
            </p:cNvPr>
            <p:cNvSpPr/>
            <p:nvPr/>
          </p:nvSpPr>
          <p:spPr>
            <a:xfrm>
              <a:off x="5987988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箭头: V 形 8">
              <a:extLst>
                <a:ext uri="{FF2B5EF4-FFF2-40B4-BE49-F238E27FC236}">
                  <a16:creationId xmlns:a16="http://schemas.microsoft.com/office/drawing/2014/main" id="{95EA44A7-23DD-AD8C-8793-F4C71C5A8215}"/>
                </a:ext>
              </a:extLst>
            </p:cNvPr>
            <p:cNvSpPr/>
            <p:nvPr/>
          </p:nvSpPr>
          <p:spPr>
            <a:xfrm>
              <a:off x="6204012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id="{FB58DF6C-5F30-5599-2584-C1FD8F05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32656"/>
            <a:ext cx="5040188" cy="57261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035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64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80C2E5-5A80-25AB-22D3-EF2EA1F9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BFB1CEA-ABCA-4918-9EAD-31FE781AA604}" type="datetimeFigureOut">
              <a:rPr lang="zh-CN" altLang="en-US" smtClean="0"/>
              <a:pPr/>
              <a:t>2022/6/29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27501E-7CEC-4048-CEB7-43F1FAAE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CAFFBD-3D39-98D5-42E0-D8D7F300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26C4EDC-1F38-4060-9BB9-E454EA19132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57A8DA2-56E2-446C-7380-289E1FD8208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3050B">
                  <a:alpha val="14902"/>
                </a:srgbClr>
              </a:clrFrom>
              <a:clrTo>
                <a:srgbClr val="03050B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A1AC2F3-CEA1-DC74-D990-19DD747471F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75000"/>
                  <a:alpha val="40000"/>
                </a:schemeClr>
              </a:gs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A_图片 480">
            <a:extLst>
              <a:ext uri="{FF2B5EF4-FFF2-40B4-BE49-F238E27FC236}">
                <a16:creationId xmlns:a16="http://schemas.microsoft.com/office/drawing/2014/main" id="{2604DE7E-83F5-A62A-9386-BB19FE7838D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7430" y="5991616"/>
            <a:ext cx="1035267" cy="155328"/>
          </a:xfrm>
          <a:prstGeom prst="rect">
            <a:avLst/>
          </a:prstGeom>
        </p:spPr>
      </p:pic>
      <p:pic>
        <p:nvPicPr>
          <p:cNvPr id="10" name="PA_图片 480">
            <a:extLst>
              <a:ext uri="{FF2B5EF4-FFF2-40B4-BE49-F238E27FC236}">
                <a16:creationId xmlns:a16="http://schemas.microsoft.com/office/drawing/2014/main" id="{5FDA67CB-6355-B89F-E28B-E4AB571457E1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0895" y="5017028"/>
            <a:ext cx="1829946" cy="274559"/>
          </a:xfrm>
          <a:prstGeom prst="rect">
            <a:avLst/>
          </a:prstGeom>
        </p:spPr>
      </p:pic>
      <p:pic>
        <p:nvPicPr>
          <p:cNvPr id="11" name="PA_图片 480">
            <a:extLst>
              <a:ext uri="{FF2B5EF4-FFF2-40B4-BE49-F238E27FC236}">
                <a16:creationId xmlns:a16="http://schemas.microsoft.com/office/drawing/2014/main" id="{095FB702-F76C-F1D7-35B9-F2DE23362D07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4038" y="6513510"/>
            <a:ext cx="1035267" cy="155328"/>
          </a:xfrm>
          <a:prstGeom prst="rect">
            <a:avLst/>
          </a:prstGeom>
        </p:spPr>
      </p:pic>
      <p:pic>
        <p:nvPicPr>
          <p:cNvPr id="12" name="PA_图片 480">
            <a:extLst>
              <a:ext uri="{FF2B5EF4-FFF2-40B4-BE49-F238E27FC236}">
                <a16:creationId xmlns:a16="http://schemas.microsoft.com/office/drawing/2014/main" id="{4BC9D17D-5FE2-D331-4795-97599A954A4F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6684" y="6392092"/>
            <a:ext cx="1035267" cy="155328"/>
          </a:xfrm>
          <a:prstGeom prst="rect">
            <a:avLst/>
          </a:prstGeom>
        </p:spPr>
      </p:pic>
      <p:pic>
        <p:nvPicPr>
          <p:cNvPr id="13" name="PA_图片 480">
            <a:extLst>
              <a:ext uri="{FF2B5EF4-FFF2-40B4-BE49-F238E27FC236}">
                <a16:creationId xmlns:a16="http://schemas.microsoft.com/office/drawing/2014/main" id="{95FC1ED0-C599-B245-0D03-EAB09A4C6CBF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1245" y="6021999"/>
            <a:ext cx="1035267" cy="155328"/>
          </a:xfrm>
          <a:prstGeom prst="rect">
            <a:avLst/>
          </a:prstGeom>
        </p:spPr>
      </p:pic>
      <p:pic>
        <p:nvPicPr>
          <p:cNvPr id="14" name="图片 13">
            <a:hlinkClick r:id="rId9"/>
            <a:extLst>
              <a:ext uri="{FF2B5EF4-FFF2-40B4-BE49-F238E27FC236}">
                <a16:creationId xmlns:a16="http://schemas.microsoft.com/office/drawing/2014/main" id="{6584BA1A-21DA-93E4-C04D-E2A1F20B9A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9" y="497615"/>
            <a:ext cx="1713297" cy="22615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D1FE6A2-6F43-9579-5442-406A32BF824F}"/>
              </a:ext>
            </a:extLst>
          </p:cNvPr>
          <p:cNvGrpSpPr/>
          <p:nvPr userDrawn="1"/>
        </p:nvGrpSpPr>
        <p:grpSpPr>
          <a:xfrm>
            <a:off x="3790931" y="1916832"/>
            <a:ext cx="2233061" cy="327259"/>
            <a:chOff x="2454449" y="1934150"/>
            <a:chExt cx="2233061" cy="327259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5F05A803-86D1-2158-8969-76678C829474}"/>
                </a:ext>
              </a:extLst>
            </p:cNvPr>
            <p:cNvSpPr/>
            <p:nvPr/>
          </p:nvSpPr>
          <p:spPr>
            <a:xfrm>
              <a:off x="2454449" y="1934150"/>
              <a:ext cx="2233061" cy="327259"/>
            </a:xfrm>
            <a:custGeom>
              <a:avLst/>
              <a:gdLst>
                <a:gd name="connsiteX0" fmla="*/ 0 w 2233061"/>
                <a:gd name="connsiteY0" fmla="*/ 327259 h 327259"/>
                <a:gd name="connsiteX1" fmla="*/ 0 w 2233061"/>
                <a:gd name="connsiteY1" fmla="*/ 327259 h 327259"/>
                <a:gd name="connsiteX2" fmla="*/ 327259 w 2233061"/>
                <a:gd name="connsiteY2" fmla="*/ 0 h 327259"/>
                <a:gd name="connsiteX3" fmla="*/ 2233061 w 2233061"/>
                <a:gd name="connsiteY3" fmla="*/ 0 h 32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3061" h="327259">
                  <a:moveTo>
                    <a:pt x="0" y="327259"/>
                  </a:moveTo>
                  <a:lnTo>
                    <a:pt x="0" y="327259"/>
                  </a:lnTo>
                  <a:lnTo>
                    <a:pt x="327259" y="0"/>
                  </a:lnTo>
                  <a:lnTo>
                    <a:pt x="2233061" y="0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>
                      <a:alpha val="0"/>
                    </a:schemeClr>
                  </a:gs>
                  <a:gs pos="73000">
                    <a:srgbClr val="95B1D4">
                      <a:alpha val="30000"/>
                    </a:srgbClr>
                  </a:gs>
                  <a:gs pos="41000">
                    <a:schemeClr val="accent5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5A713074-4724-2BDA-0C42-5E71C8E3175E}"/>
                </a:ext>
              </a:extLst>
            </p:cNvPr>
            <p:cNvSpPr/>
            <p:nvPr/>
          </p:nvSpPr>
          <p:spPr>
            <a:xfrm>
              <a:off x="2731173" y="2005672"/>
              <a:ext cx="360000" cy="144000"/>
            </a:xfrm>
            <a:prstGeom prst="parallelogram">
              <a:avLst>
                <a:gd name="adj" fmla="val 72922"/>
              </a:avLst>
            </a:prstGeom>
            <a:gradFill flip="none" rotWithShape="1">
              <a:gsLst>
                <a:gs pos="0">
                  <a:srgbClr val="2A62A9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84074C5-0673-A7E5-11D3-4174CF9C8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70979" y="2097779"/>
              <a:ext cx="1116531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2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3E366EA1-7BD3-5576-2473-B3D1884CF130}"/>
                </a:ext>
              </a:extLst>
            </p:cNvPr>
            <p:cNvSpPr/>
            <p:nvPr/>
          </p:nvSpPr>
          <p:spPr>
            <a:xfrm>
              <a:off x="3068533" y="2005672"/>
              <a:ext cx="360000" cy="144000"/>
            </a:xfrm>
            <a:prstGeom prst="parallelogram">
              <a:avLst>
                <a:gd name="adj" fmla="val 72922"/>
              </a:avLst>
            </a:prstGeom>
            <a:gradFill flip="none" rotWithShape="1">
              <a:gsLst>
                <a:gs pos="0">
                  <a:srgbClr val="2A62A9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C72888A-93A8-3FDA-247E-E7DBEA1FB341}"/>
              </a:ext>
            </a:extLst>
          </p:cNvPr>
          <p:cNvGrpSpPr/>
          <p:nvPr userDrawn="1"/>
        </p:nvGrpSpPr>
        <p:grpSpPr>
          <a:xfrm rot="10800000">
            <a:off x="6198668" y="3461781"/>
            <a:ext cx="2233061" cy="327259"/>
            <a:chOff x="2454449" y="1934150"/>
            <a:chExt cx="2233061" cy="327259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CD4AAB86-AD62-0E85-7229-FE1BB121FCA1}"/>
                </a:ext>
              </a:extLst>
            </p:cNvPr>
            <p:cNvSpPr/>
            <p:nvPr/>
          </p:nvSpPr>
          <p:spPr>
            <a:xfrm>
              <a:off x="2454449" y="1934150"/>
              <a:ext cx="2233061" cy="327259"/>
            </a:xfrm>
            <a:custGeom>
              <a:avLst/>
              <a:gdLst>
                <a:gd name="connsiteX0" fmla="*/ 0 w 2233061"/>
                <a:gd name="connsiteY0" fmla="*/ 327259 h 327259"/>
                <a:gd name="connsiteX1" fmla="*/ 0 w 2233061"/>
                <a:gd name="connsiteY1" fmla="*/ 327259 h 327259"/>
                <a:gd name="connsiteX2" fmla="*/ 327259 w 2233061"/>
                <a:gd name="connsiteY2" fmla="*/ 0 h 327259"/>
                <a:gd name="connsiteX3" fmla="*/ 2233061 w 2233061"/>
                <a:gd name="connsiteY3" fmla="*/ 0 h 32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3061" h="327259">
                  <a:moveTo>
                    <a:pt x="0" y="327259"/>
                  </a:moveTo>
                  <a:lnTo>
                    <a:pt x="0" y="327259"/>
                  </a:lnTo>
                  <a:lnTo>
                    <a:pt x="327259" y="0"/>
                  </a:lnTo>
                  <a:lnTo>
                    <a:pt x="2233061" y="0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>
                      <a:alpha val="0"/>
                    </a:schemeClr>
                  </a:gs>
                  <a:gs pos="73000">
                    <a:srgbClr val="95B1D4">
                      <a:alpha val="30000"/>
                    </a:srgbClr>
                  </a:gs>
                  <a:gs pos="41000">
                    <a:schemeClr val="accent5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2F99D736-C858-8196-70C6-53A743F9B14F}"/>
                </a:ext>
              </a:extLst>
            </p:cNvPr>
            <p:cNvSpPr/>
            <p:nvPr/>
          </p:nvSpPr>
          <p:spPr>
            <a:xfrm>
              <a:off x="2731173" y="2005672"/>
              <a:ext cx="360000" cy="144000"/>
            </a:xfrm>
            <a:prstGeom prst="parallelogram">
              <a:avLst>
                <a:gd name="adj" fmla="val 72922"/>
              </a:avLst>
            </a:prstGeom>
            <a:gradFill flip="none" rotWithShape="1">
              <a:gsLst>
                <a:gs pos="0">
                  <a:srgbClr val="2A62A9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7741CD27-29A0-4EAB-BB8E-6C9D36C46A70}"/>
                </a:ext>
              </a:extLst>
            </p:cNvPr>
            <p:cNvCxnSpPr>
              <a:cxnSpLocks/>
            </p:cNvCxnSpPr>
            <p:nvPr/>
          </p:nvCxnSpPr>
          <p:spPr>
            <a:xfrm>
              <a:off x="3570979" y="2097779"/>
              <a:ext cx="1116531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2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BCC2BA92-A945-151B-1A7A-B3A2A47E3878}"/>
                </a:ext>
              </a:extLst>
            </p:cNvPr>
            <p:cNvSpPr/>
            <p:nvPr/>
          </p:nvSpPr>
          <p:spPr>
            <a:xfrm>
              <a:off x="3068533" y="2005672"/>
              <a:ext cx="360000" cy="144000"/>
            </a:xfrm>
            <a:prstGeom prst="parallelogram">
              <a:avLst>
                <a:gd name="adj" fmla="val 72922"/>
              </a:avLst>
            </a:prstGeom>
            <a:gradFill flip="none" rotWithShape="1">
              <a:gsLst>
                <a:gs pos="0">
                  <a:srgbClr val="2A62A9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标题占位符 1">
            <a:extLst>
              <a:ext uri="{FF2B5EF4-FFF2-40B4-BE49-F238E27FC236}">
                <a16:creationId xmlns:a16="http://schemas.microsoft.com/office/drawing/2014/main" id="{184416D8-93BA-0AE6-414C-128303523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7608" y="2420888"/>
            <a:ext cx="7272808" cy="1037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单击此处编辑标题样式</a:t>
            </a:r>
            <a:endParaRPr lang="zh-CN" altLang="en-US" sz="3600" b="1" dirty="0">
              <a:gradFill flip="none" rotWithShape="1">
                <a:gsLst>
                  <a:gs pos="50000">
                    <a:schemeClr val="bg1"/>
                  </a:gs>
                  <a:gs pos="0">
                    <a:schemeClr val="bg1"/>
                  </a:gs>
                  <a:gs pos="75000">
                    <a:srgbClr val="9DC3E6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4748B94F-1245-B4F6-6039-0A6FF2864602}"/>
              </a:ext>
            </a:extLst>
          </p:cNvPr>
          <p:cNvSpPr/>
          <p:nvPr userDrawn="1"/>
        </p:nvSpPr>
        <p:spPr>
          <a:xfrm>
            <a:off x="4871864" y="4406519"/>
            <a:ext cx="2414427" cy="4623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3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103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1" r:id="rId2"/>
    <p:sldLayoutId id="2147483722" r:id="rId3"/>
    <p:sldLayoutId id="2147483754" r:id="rId4"/>
    <p:sldLayoutId id="2147483755" r:id="rId5"/>
    <p:sldLayoutId id="2147483727" r:id="rId6"/>
    <p:sldLayoutId id="2147483757" r:id="rId7"/>
    <p:sldLayoutId id="2147483750" r:id="rId8"/>
    <p:sldLayoutId id="21474837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aike.baidu.com/item/%E6%99%BA%E8%83%BD/66637" TargetMode="External"/><Relationship Id="rId4" Type="http://schemas.openxmlformats.org/officeDocument/2006/relationships/hyperlink" Target="https://baike.baidu.com/item/%E5%BB%B6%E4%BC%B8/783426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microsoft.com/office/2014/relationships/chartEx" Target="../charts/chartEx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60D9A-08B1-D3D5-7CAD-719E08E8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CN" sz="3600" b="1" dirty="0">
                <a:gradFill flip="none" rotWithShape="1"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600" b="1" dirty="0">
                <a:gradFill flip="none" rotWithShape="1"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蓝色科技风</a:t>
            </a:r>
            <a:br>
              <a:rPr lang="en-US" altLang="zh-CN" sz="3600" b="1" dirty="0">
                <a:gradFill flip="none" rotWithShape="1"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600" b="1" dirty="0">
                <a:gradFill flip="none" rotWithShape="1">
                  <a:gsLst>
                    <a:gs pos="50000">
                      <a:schemeClr val="bg1"/>
                    </a:gs>
                    <a:gs pos="0">
                      <a:schemeClr val="bg1"/>
                    </a:gs>
                    <a:gs pos="75000">
                      <a:srgbClr val="9DC3E6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商业计划书</a:t>
            </a:r>
            <a:r>
              <a:rPr lang="en-US" altLang="zh-CN" sz="3600" b="1" dirty="0">
                <a:gradFill flip="none" rotWithShape="1">
                  <a:gsLst>
                    <a:gs pos="50000">
                      <a:schemeClr val="bg1"/>
                    </a:gs>
                    <a:gs pos="0">
                      <a:schemeClr val="bg1"/>
                    </a:gs>
                    <a:gs pos="75000">
                      <a:srgbClr val="9DC3E6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600" b="1" dirty="0">
                <a:gradFill flip="none" rotWithShape="1">
                  <a:gsLst>
                    <a:gs pos="50000">
                      <a:schemeClr val="bg1"/>
                    </a:gs>
                    <a:gs pos="0">
                      <a:schemeClr val="bg1"/>
                    </a:gs>
                    <a:gs pos="75000">
                      <a:srgbClr val="9DC3E6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br>
              <a:rPr lang="zh-CN" altLang="en-US" sz="3600" b="1" dirty="0">
                <a:gradFill flip="none" rotWithShape="1">
                  <a:gsLst>
                    <a:gs pos="50000">
                      <a:schemeClr val="bg1"/>
                    </a:gs>
                    <a:gs pos="0">
                      <a:schemeClr val="bg1"/>
                    </a:gs>
                    <a:gs pos="75000">
                      <a:srgbClr val="9DC3E6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50E84A-A067-F004-BEB0-F59456DD2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400" y="3212976"/>
            <a:ext cx="4248472" cy="216024"/>
          </a:xfrm>
        </p:spPr>
        <p:txBody>
          <a:bodyPr/>
          <a:lstStyle/>
          <a:p>
            <a:pPr algn="dist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template of Internet enterprise business plan</a:t>
            </a:r>
          </a:p>
          <a:p>
            <a:pPr algn="dist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EB100C-7990-2618-BA9A-319B3A865104}"/>
              </a:ext>
            </a:extLst>
          </p:cNvPr>
          <p:cNvSpPr txBox="1"/>
          <p:nvPr/>
        </p:nvSpPr>
        <p:spPr>
          <a:xfrm>
            <a:off x="839416" y="4797152"/>
            <a:ext cx="2304256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kumimoji="1" lang="e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OfficePLUS 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088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1EDD2-0AD4-01B9-D428-B56AB5E4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组织架构</a:t>
            </a:r>
            <a:endParaRPr lang="zh-CN" altLang="en-US" dirty="0"/>
          </a:p>
        </p:txBody>
      </p:sp>
      <p:sp>
        <p:nvSpPr>
          <p:cNvPr id="3" name="矩形: 剪去对角 2">
            <a:extLst>
              <a:ext uri="{FF2B5EF4-FFF2-40B4-BE49-F238E27FC236}">
                <a16:creationId xmlns:a16="http://schemas.microsoft.com/office/drawing/2014/main" id="{656FCFB3-891C-FC5A-90DF-A1712E21002C}"/>
              </a:ext>
            </a:extLst>
          </p:cNvPr>
          <p:cNvSpPr/>
          <p:nvPr/>
        </p:nvSpPr>
        <p:spPr>
          <a:xfrm>
            <a:off x="5231904" y="141277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总经</a:t>
            </a:r>
            <a:r>
              <a:rPr lang="zh-CN" altLang="en-US" sz="2400" b="1" kern="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办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EB32790-1952-DDD6-ED89-06B23CADA7EB}"/>
              </a:ext>
            </a:extLst>
          </p:cNvPr>
          <p:cNvGrpSpPr/>
          <p:nvPr/>
        </p:nvGrpSpPr>
        <p:grpSpPr>
          <a:xfrm>
            <a:off x="2196616" y="1988841"/>
            <a:ext cx="7794569" cy="938713"/>
            <a:chOff x="1620552" y="1988841"/>
            <a:chExt cx="7794569" cy="938713"/>
          </a:xfrm>
        </p:grpSpPr>
        <p:cxnSp>
          <p:nvCxnSpPr>
            <p:cNvPr id="5" name="连接符: 肘形 4">
              <a:extLst>
                <a:ext uri="{FF2B5EF4-FFF2-40B4-BE49-F238E27FC236}">
                  <a16:creationId xmlns:a16="http://schemas.microsoft.com/office/drawing/2014/main" id="{4528E976-B3CE-0634-FEF1-4DC5FF9FBC0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998173" y="510605"/>
              <a:ext cx="938712" cy="3895185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连接符: 肘形 5">
              <a:extLst>
                <a:ext uri="{FF2B5EF4-FFF2-40B4-BE49-F238E27FC236}">
                  <a16:creationId xmlns:a16="http://schemas.microsoft.com/office/drawing/2014/main" id="{84832CF3-0E59-5AB1-0F4C-94539BAC817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00083" y="1808694"/>
              <a:ext cx="938712" cy="129900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连接符: 肘形 6">
              <a:extLst>
                <a:ext uri="{FF2B5EF4-FFF2-40B4-BE49-F238E27FC236}">
                  <a16:creationId xmlns:a16="http://schemas.microsoft.com/office/drawing/2014/main" id="{3E3EC6FD-CD51-E230-D3A0-928BA3D3B3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00485" y="1808102"/>
              <a:ext cx="938712" cy="130018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连接符: 肘形 7">
              <a:extLst>
                <a:ext uri="{FF2B5EF4-FFF2-40B4-BE49-F238E27FC236}">
                  <a16:creationId xmlns:a16="http://schemas.microsoft.com/office/drawing/2014/main" id="{EFD9D301-8475-0AE7-BACA-92D7CCDA9C31}"/>
                </a:ext>
              </a:extLst>
            </p:cNvPr>
            <p:cNvCxnSpPr/>
            <p:nvPr/>
          </p:nvCxnSpPr>
          <p:spPr>
            <a:xfrm rot="5400000">
              <a:off x="3100888" y="508505"/>
              <a:ext cx="938712" cy="3899383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: 剪去对角 8">
            <a:extLst>
              <a:ext uri="{FF2B5EF4-FFF2-40B4-BE49-F238E27FC236}">
                <a16:creationId xmlns:a16="http://schemas.microsoft.com/office/drawing/2014/main" id="{2808B8F6-9AE3-ECEC-1A81-10D89F1D603C}"/>
              </a:ext>
            </a:extLst>
          </p:cNvPr>
          <p:cNvSpPr/>
          <p:nvPr/>
        </p:nvSpPr>
        <p:spPr>
          <a:xfrm>
            <a:off x="1343472" y="2924944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技术中心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剪去对角 9">
            <a:extLst>
              <a:ext uri="{FF2B5EF4-FFF2-40B4-BE49-F238E27FC236}">
                <a16:creationId xmlns:a16="http://schemas.microsoft.com/office/drawing/2014/main" id="{CE96789B-6EBC-213C-A5DD-DF0BBB229A90}"/>
              </a:ext>
            </a:extLst>
          </p:cNvPr>
          <p:cNvSpPr/>
          <p:nvPr/>
        </p:nvSpPr>
        <p:spPr>
          <a:xfrm>
            <a:off x="3935760" y="2924944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产品中心</a:t>
            </a:r>
          </a:p>
        </p:txBody>
      </p:sp>
      <p:sp>
        <p:nvSpPr>
          <p:cNvPr id="11" name="矩形: 剪去对角 10">
            <a:extLst>
              <a:ext uri="{FF2B5EF4-FFF2-40B4-BE49-F238E27FC236}">
                <a16:creationId xmlns:a16="http://schemas.microsoft.com/office/drawing/2014/main" id="{8B258C46-4A6B-2424-4F0D-593CEC4EAC38}"/>
              </a:ext>
            </a:extLst>
          </p:cNvPr>
          <p:cNvSpPr/>
          <p:nvPr/>
        </p:nvSpPr>
        <p:spPr>
          <a:xfrm>
            <a:off x="6528048" y="2924944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运营中心</a:t>
            </a:r>
          </a:p>
        </p:txBody>
      </p:sp>
      <p:sp>
        <p:nvSpPr>
          <p:cNvPr id="12" name="矩形: 剪去对角 11">
            <a:extLst>
              <a:ext uri="{FF2B5EF4-FFF2-40B4-BE49-F238E27FC236}">
                <a16:creationId xmlns:a16="http://schemas.microsoft.com/office/drawing/2014/main" id="{B932D86F-2BCB-DF36-00E4-51F76F13197C}"/>
              </a:ext>
            </a:extLst>
          </p:cNvPr>
          <p:cNvSpPr/>
          <p:nvPr/>
        </p:nvSpPr>
        <p:spPr>
          <a:xfrm>
            <a:off x="9120336" y="2924944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营销中心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671EE2F-6AEC-C6E3-2A62-0DBC64C7F48C}"/>
              </a:ext>
            </a:extLst>
          </p:cNvPr>
          <p:cNvGrpSpPr/>
          <p:nvPr/>
        </p:nvGrpSpPr>
        <p:grpSpPr>
          <a:xfrm>
            <a:off x="1631504" y="3501008"/>
            <a:ext cx="1081591" cy="576000"/>
            <a:chOff x="1654315" y="3688079"/>
            <a:chExt cx="1081591" cy="557864"/>
          </a:xfrm>
        </p:grpSpPr>
        <p:cxnSp>
          <p:nvCxnSpPr>
            <p:cNvPr id="14" name="连接符: 肘形 13">
              <a:extLst>
                <a:ext uri="{FF2B5EF4-FFF2-40B4-BE49-F238E27FC236}">
                  <a16:creationId xmlns:a16="http://schemas.microsoft.com/office/drawing/2014/main" id="{CD44D028-7EB1-6802-CC7E-8EFDA10DC9B0}"/>
                </a:ext>
              </a:extLst>
            </p:cNvPr>
            <p:cNvCxnSpPr/>
            <p:nvPr/>
          </p:nvCxnSpPr>
          <p:spPr>
            <a:xfrm rot="5400000">
              <a:off x="1646535" y="3695860"/>
              <a:ext cx="557863" cy="542303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连接符: 肘形 14">
              <a:extLst>
                <a:ext uri="{FF2B5EF4-FFF2-40B4-BE49-F238E27FC236}">
                  <a16:creationId xmlns:a16="http://schemas.microsoft.com/office/drawing/2014/main" id="{614AE6C5-A27A-A523-C4F5-BA3CADFB6CE6}"/>
                </a:ext>
              </a:extLst>
            </p:cNvPr>
            <p:cNvCxnSpPr/>
            <p:nvPr/>
          </p:nvCxnSpPr>
          <p:spPr>
            <a:xfrm rot="16200000" flipH="1">
              <a:off x="2187330" y="3697367"/>
              <a:ext cx="557863" cy="539288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AE8A3D6-B70A-7B50-13A0-248A42B05AC4}"/>
              </a:ext>
            </a:extLst>
          </p:cNvPr>
          <p:cNvGrpSpPr/>
          <p:nvPr/>
        </p:nvGrpSpPr>
        <p:grpSpPr>
          <a:xfrm>
            <a:off x="4223792" y="3501008"/>
            <a:ext cx="1081591" cy="576000"/>
            <a:chOff x="1654315" y="3688079"/>
            <a:chExt cx="1081591" cy="557864"/>
          </a:xfrm>
        </p:grpSpPr>
        <p:cxnSp>
          <p:nvCxnSpPr>
            <p:cNvPr id="17" name="连接符: 肘形 16">
              <a:extLst>
                <a:ext uri="{FF2B5EF4-FFF2-40B4-BE49-F238E27FC236}">
                  <a16:creationId xmlns:a16="http://schemas.microsoft.com/office/drawing/2014/main" id="{28F52FD1-96F2-C4B1-A72F-0C8915586DD0}"/>
                </a:ext>
              </a:extLst>
            </p:cNvPr>
            <p:cNvCxnSpPr/>
            <p:nvPr/>
          </p:nvCxnSpPr>
          <p:spPr>
            <a:xfrm rot="5400000">
              <a:off x="1646535" y="3695860"/>
              <a:ext cx="557863" cy="542303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id="{02657ED7-1ADC-012A-180D-4DA5228264C8}"/>
                </a:ext>
              </a:extLst>
            </p:cNvPr>
            <p:cNvCxnSpPr/>
            <p:nvPr/>
          </p:nvCxnSpPr>
          <p:spPr>
            <a:xfrm rot="16200000" flipH="1">
              <a:off x="2187330" y="3697367"/>
              <a:ext cx="557863" cy="539288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E768BB9-5FA3-D209-D0A8-FAF44758984C}"/>
              </a:ext>
            </a:extLst>
          </p:cNvPr>
          <p:cNvGrpSpPr/>
          <p:nvPr/>
        </p:nvGrpSpPr>
        <p:grpSpPr>
          <a:xfrm>
            <a:off x="6816080" y="3501008"/>
            <a:ext cx="1081591" cy="576000"/>
            <a:chOff x="1654315" y="3688079"/>
            <a:chExt cx="1081591" cy="557864"/>
          </a:xfrm>
        </p:grpSpPr>
        <p:cxnSp>
          <p:nvCxnSpPr>
            <p:cNvPr id="20" name="连接符: 肘形 19">
              <a:extLst>
                <a:ext uri="{FF2B5EF4-FFF2-40B4-BE49-F238E27FC236}">
                  <a16:creationId xmlns:a16="http://schemas.microsoft.com/office/drawing/2014/main" id="{1FDC6BB5-C8E8-13F9-F241-0478EF6FB6FF}"/>
                </a:ext>
              </a:extLst>
            </p:cNvPr>
            <p:cNvCxnSpPr/>
            <p:nvPr/>
          </p:nvCxnSpPr>
          <p:spPr>
            <a:xfrm rot="5400000">
              <a:off x="1646535" y="3695860"/>
              <a:ext cx="557863" cy="542303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连接符: 肘形 20">
              <a:extLst>
                <a:ext uri="{FF2B5EF4-FFF2-40B4-BE49-F238E27FC236}">
                  <a16:creationId xmlns:a16="http://schemas.microsoft.com/office/drawing/2014/main" id="{377E122C-0776-2AFA-9E3C-B3E0AF59CB11}"/>
                </a:ext>
              </a:extLst>
            </p:cNvPr>
            <p:cNvCxnSpPr/>
            <p:nvPr/>
          </p:nvCxnSpPr>
          <p:spPr>
            <a:xfrm rot="16200000" flipH="1">
              <a:off x="2187330" y="3697367"/>
              <a:ext cx="557863" cy="539288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4F465B4-4248-5C93-67E9-E80B842874DE}"/>
              </a:ext>
            </a:extLst>
          </p:cNvPr>
          <p:cNvGrpSpPr/>
          <p:nvPr/>
        </p:nvGrpSpPr>
        <p:grpSpPr>
          <a:xfrm>
            <a:off x="9408368" y="3501008"/>
            <a:ext cx="1081591" cy="576000"/>
            <a:chOff x="1654315" y="3688079"/>
            <a:chExt cx="1081591" cy="557864"/>
          </a:xfrm>
        </p:grpSpPr>
        <p:cxnSp>
          <p:nvCxnSpPr>
            <p:cNvPr id="23" name="连接符: 肘形 22">
              <a:extLst>
                <a:ext uri="{FF2B5EF4-FFF2-40B4-BE49-F238E27FC236}">
                  <a16:creationId xmlns:a16="http://schemas.microsoft.com/office/drawing/2014/main" id="{AE6E78F1-EFC6-1740-5B06-E56BDFCA4668}"/>
                </a:ext>
              </a:extLst>
            </p:cNvPr>
            <p:cNvCxnSpPr/>
            <p:nvPr/>
          </p:nvCxnSpPr>
          <p:spPr>
            <a:xfrm rot="5400000">
              <a:off x="1646535" y="3695860"/>
              <a:ext cx="557863" cy="542303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连接符: 肘形 23">
              <a:extLst>
                <a:ext uri="{FF2B5EF4-FFF2-40B4-BE49-F238E27FC236}">
                  <a16:creationId xmlns:a16="http://schemas.microsoft.com/office/drawing/2014/main" id="{76E583BF-A0BB-8FD7-6812-6D48BDA5C5E8}"/>
                </a:ext>
              </a:extLst>
            </p:cNvPr>
            <p:cNvCxnSpPr/>
            <p:nvPr/>
          </p:nvCxnSpPr>
          <p:spPr>
            <a:xfrm rot="16200000" flipH="1">
              <a:off x="2187330" y="3697367"/>
              <a:ext cx="557863" cy="539288"/>
            </a:xfrm>
            <a:prstGeom prst="bentConnector3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: 剪去对角 24">
            <a:extLst>
              <a:ext uri="{FF2B5EF4-FFF2-40B4-BE49-F238E27FC236}">
                <a16:creationId xmlns:a16="http://schemas.microsoft.com/office/drawing/2014/main" id="{EBB3C285-966D-E3A4-39A5-1CF2762956D9}"/>
              </a:ext>
            </a:extLst>
          </p:cNvPr>
          <p:cNvSpPr/>
          <p:nvPr/>
        </p:nvSpPr>
        <p:spPr>
          <a:xfrm rot="16200000">
            <a:off x="767408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01D80B7-FFCC-B119-74D8-CDB21D73CE74}"/>
              </a:ext>
            </a:extLst>
          </p:cNvPr>
          <p:cNvSpPr txBox="1"/>
          <p:nvPr/>
        </p:nvSpPr>
        <p:spPr>
          <a:xfrm>
            <a:off x="1385283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技术总监</a:t>
            </a:r>
          </a:p>
        </p:txBody>
      </p:sp>
      <p:sp>
        <p:nvSpPr>
          <p:cNvPr id="27" name="矩形: 剪去对角 26">
            <a:extLst>
              <a:ext uri="{FF2B5EF4-FFF2-40B4-BE49-F238E27FC236}">
                <a16:creationId xmlns:a16="http://schemas.microsoft.com/office/drawing/2014/main" id="{152E192D-F638-D292-7FA6-45B56E805351}"/>
              </a:ext>
            </a:extLst>
          </p:cNvPr>
          <p:cNvSpPr/>
          <p:nvPr/>
        </p:nvSpPr>
        <p:spPr>
          <a:xfrm rot="16200000">
            <a:off x="1847528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5C5E430-FC3D-5A70-C7C5-F5E49C2C468E}"/>
              </a:ext>
            </a:extLst>
          </p:cNvPr>
          <p:cNvSpPr txBox="1"/>
          <p:nvPr/>
        </p:nvSpPr>
        <p:spPr>
          <a:xfrm>
            <a:off x="2465403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技术总监</a:t>
            </a:r>
          </a:p>
        </p:txBody>
      </p:sp>
      <p:sp>
        <p:nvSpPr>
          <p:cNvPr id="29" name="矩形: 剪去对角 28">
            <a:extLst>
              <a:ext uri="{FF2B5EF4-FFF2-40B4-BE49-F238E27FC236}">
                <a16:creationId xmlns:a16="http://schemas.microsoft.com/office/drawing/2014/main" id="{2E0A8DF2-4681-B119-863F-C0375AD71264}"/>
              </a:ext>
            </a:extLst>
          </p:cNvPr>
          <p:cNvSpPr/>
          <p:nvPr/>
        </p:nvSpPr>
        <p:spPr>
          <a:xfrm rot="16200000">
            <a:off x="3359696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19C5B73-C9E2-D964-495E-26176ED29F0F}"/>
              </a:ext>
            </a:extLst>
          </p:cNvPr>
          <p:cNvSpPr txBox="1"/>
          <p:nvPr/>
        </p:nvSpPr>
        <p:spPr>
          <a:xfrm>
            <a:off x="3977590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产品总监</a:t>
            </a:r>
          </a:p>
        </p:txBody>
      </p:sp>
      <p:sp>
        <p:nvSpPr>
          <p:cNvPr id="31" name="矩形: 剪去对角 30">
            <a:extLst>
              <a:ext uri="{FF2B5EF4-FFF2-40B4-BE49-F238E27FC236}">
                <a16:creationId xmlns:a16="http://schemas.microsoft.com/office/drawing/2014/main" id="{F3C5F862-E862-6758-1E76-E965B62D789E}"/>
              </a:ext>
            </a:extLst>
          </p:cNvPr>
          <p:cNvSpPr/>
          <p:nvPr/>
        </p:nvSpPr>
        <p:spPr>
          <a:xfrm rot="16200000">
            <a:off x="4439816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6E3225C-3C66-7FD6-896F-43747D535C29}"/>
              </a:ext>
            </a:extLst>
          </p:cNvPr>
          <p:cNvSpPr txBox="1"/>
          <p:nvPr/>
        </p:nvSpPr>
        <p:spPr>
          <a:xfrm>
            <a:off x="5057710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产品总监</a:t>
            </a:r>
          </a:p>
        </p:txBody>
      </p:sp>
      <p:sp>
        <p:nvSpPr>
          <p:cNvPr id="33" name="矩形: 剪去对角 32">
            <a:extLst>
              <a:ext uri="{FF2B5EF4-FFF2-40B4-BE49-F238E27FC236}">
                <a16:creationId xmlns:a16="http://schemas.microsoft.com/office/drawing/2014/main" id="{783877B9-F7EE-8459-DF3F-AF9AD00B7D67}"/>
              </a:ext>
            </a:extLst>
          </p:cNvPr>
          <p:cNvSpPr/>
          <p:nvPr/>
        </p:nvSpPr>
        <p:spPr>
          <a:xfrm rot="16200000">
            <a:off x="5951984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9046389-3C73-54D1-FD1A-608EB7757279}"/>
              </a:ext>
            </a:extLst>
          </p:cNvPr>
          <p:cNvSpPr txBox="1"/>
          <p:nvPr/>
        </p:nvSpPr>
        <p:spPr>
          <a:xfrm>
            <a:off x="6569890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项目总监</a:t>
            </a:r>
          </a:p>
        </p:txBody>
      </p:sp>
      <p:sp>
        <p:nvSpPr>
          <p:cNvPr id="35" name="矩形: 剪去对角 34">
            <a:extLst>
              <a:ext uri="{FF2B5EF4-FFF2-40B4-BE49-F238E27FC236}">
                <a16:creationId xmlns:a16="http://schemas.microsoft.com/office/drawing/2014/main" id="{9F9FCFF4-3461-4612-0F7E-2AB9AD05691B}"/>
              </a:ext>
            </a:extLst>
          </p:cNvPr>
          <p:cNvSpPr/>
          <p:nvPr/>
        </p:nvSpPr>
        <p:spPr>
          <a:xfrm rot="16200000">
            <a:off x="7032104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85AFA5A-EE7B-6730-3CEA-A46520F534BD}"/>
              </a:ext>
            </a:extLst>
          </p:cNvPr>
          <p:cNvSpPr txBox="1"/>
          <p:nvPr/>
        </p:nvSpPr>
        <p:spPr>
          <a:xfrm>
            <a:off x="7650010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项目总监</a:t>
            </a:r>
          </a:p>
        </p:txBody>
      </p:sp>
      <p:sp>
        <p:nvSpPr>
          <p:cNvPr id="37" name="矩形: 剪去对角 36">
            <a:extLst>
              <a:ext uri="{FF2B5EF4-FFF2-40B4-BE49-F238E27FC236}">
                <a16:creationId xmlns:a16="http://schemas.microsoft.com/office/drawing/2014/main" id="{B6CE5B4E-1405-3822-2EFC-54C8AC115625}"/>
              </a:ext>
            </a:extLst>
          </p:cNvPr>
          <p:cNvSpPr/>
          <p:nvPr/>
        </p:nvSpPr>
        <p:spPr>
          <a:xfrm rot="16200000">
            <a:off x="8544272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819FB9A-49F8-96BB-00BE-98FC53A721C6}"/>
              </a:ext>
            </a:extLst>
          </p:cNvPr>
          <p:cNvSpPr txBox="1"/>
          <p:nvPr/>
        </p:nvSpPr>
        <p:spPr>
          <a:xfrm>
            <a:off x="9162190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市场总监</a:t>
            </a:r>
          </a:p>
        </p:txBody>
      </p:sp>
      <p:sp>
        <p:nvSpPr>
          <p:cNvPr id="39" name="矩形: 剪去对角 38">
            <a:extLst>
              <a:ext uri="{FF2B5EF4-FFF2-40B4-BE49-F238E27FC236}">
                <a16:creationId xmlns:a16="http://schemas.microsoft.com/office/drawing/2014/main" id="{6B00A06F-F233-CABF-0408-BBA9043900CF}"/>
              </a:ext>
            </a:extLst>
          </p:cNvPr>
          <p:cNvSpPr/>
          <p:nvPr/>
        </p:nvSpPr>
        <p:spPr>
          <a:xfrm rot="16200000">
            <a:off x="9624392" y="4653136"/>
            <a:ext cx="1728192" cy="576064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779E26B-62DE-87F7-5D17-D36C8E81F7C5}"/>
              </a:ext>
            </a:extLst>
          </p:cNvPr>
          <p:cNvSpPr txBox="1"/>
          <p:nvPr/>
        </p:nvSpPr>
        <p:spPr>
          <a:xfrm>
            <a:off x="10242310" y="4329100"/>
            <a:ext cx="492443" cy="122413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市场总监</a:t>
            </a:r>
          </a:p>
        </p:txBody>
      </p:sp>
    </p:spTree>
    <p:extLst>
      <p:ext uri="{BB962C8B-B14F-4D97-AF65-F5344CB8AC3E}">
        <p14:creationId xmlns:p14="http://schemas.microsoft.com/office/powerpoint/2010/main" val="248875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EA5D7-E4E1-213C-5F08-101A533A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企业理念</a:t>
            </a:r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FB3690D-173E-7991-B0C9-9519AA95CB35}"/>
              </a:ext>
            </a:extLst>
          </p:cNvPr>
          <p:cNvSpPr/>
          <p:nvPr/>
        </p:nvSpPr>
        <p:spPr>
          <a:xfrm>
            <a:off x="4050431" y="1383434"/>
            <a:ext cx="4091137" cy="4091132"/>
          </a:xfrm>
          <a:prstGeom prst="ellips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AC85933-A59F-8072-BA07-E4BF7345D49B}"/>
              </a:ext>
            </a:extLst>
          </p:cNvPr>
          <p:cNvSpPr/>
          <p:nvPr/>
        </p:nvSpPr>
        <p:spPr>
          <a:xfrm>
            <a:off x="5429925" y="2762925"/>
            <a:ext cx="1332149" cy="1332149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  <a:alpha val="77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5ACB673-C912-106E-4AE6-F9F135DE6297}"/>
              </a:ext>
            </a:extLst>
          </p:cNvPr>
          <p:cNvSpPr/>
          <p:nvPr/>
        </p:nvSpPr>
        <p:spPr>
          <a:xfrm>
            <a:off x="7680176" y="2132856"/>
            <a:ext cx="126090" cy="12609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CF5C3FE-D092-FE20-EF1E-3BE70DB2C946}"/>
              </a:ext>
            </a:extLst>
          </p:cNvPr>
          <p:cNvSpPr/>
          <p:nvPr/>
        </p:nvSpPr>
        <p:spPr>
          <a:xfrm>
            <a:off x="4511824" y="1988840"/>
            <a:ext cx="126090" cy="12609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CA62B19-8B26-7C85-A520-365774CCBA46}"/>
              </a:ext>
            </a:extLst>
          </p:cNvPr>
          <p:cNvSpPr/>
          <p:nvPr/>
        </p:nvSpPr>
        <p:spPr>
          <a:xfrm>
            <a:off x="4511824" y="4725144"/>
            <a:ext cx="126090" cy="12609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EC4BAF3-1395-5037-15DC-6DB522CA4F1D}"/>
              </a:ext>
            </a:extLst>
          </p:cNvPr>
          <p:cNvSpPr/>
          <p:nvPr/>
        </p:nvSpPr>
        <p:spPr>
          <a:xfrm>
            <a:off x="7608168" y="4653136"/>
            <a:ext cx="126090" cy="12609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52C7FB6A-D058-4031-34DA-D2020324EF25}"/>
              </a:ext>
            </a:extLst>
          </p:cNvPr>
          <p:cNvSpPr/>
          <p:nvPr/>
        </p:nvSpPr>
        <p:spPr>
          <a:xfrm rot="18731773">
            <a:off x="5062694" y="2442733"/>
            <a:ext cx="1972530" cy="1972531"/>
          </a:xfrm>
          <a:prstGeom prst="arc">
            <a:avLst>
              <a:gd name="adj1" fmla="val 7551394"/>
              <a:gd name="adj2" fmla="val 4417375"/>
            </a:avLst>
          </a:prstGeom>
          <a:noFill/>
          <a:ln w="12700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BE4D82AF-DB67-A1C4-5230-0AD67E7B24CD}"/>
              </a:ext>
            </a:extLst>
          </p:cNvPr>
          <p:cNvSpPr/>
          <p:nvPr/>
        </p:nvSpPr>
        <p:spPr>
          <a:xfrm rot="16392432">
            <a:off x="4723989" y="2056989"/>
            <a:ext cx="2744020" cy="2744022"/>
          </a:xfrm>
          <a:prstGeom prst="arc">
            <a:avLst>
              <a:gd name="adj1" fmla="val 16169777"/>
              <a:gd name="adj2" fmla="val 13258930"/>
            </a:avLst>
          </a:prstGeom>
          <a:noFill/>
          <a:ln w="12700" cap="flat" cmpd="sng" algn="ctr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图形 2">
            <a:extLst>
              <a:ext uri="{FF2B5EF4-FFF2-40B4-BE49-F238E27FC236}">
                <a16:creationId xmlns:a16="http://schemas.microsoft.com/office/drawing/2014/main" id="{6BF22FAD-7BCA-04DA-A017-C667386E998D}"/>
              </a:ext>
            </a:extLst>
          </p:cNvPr>
          <p:cNvGrpSpPr/>
          <p:nvPr/>
        </p:nvGrpSpPr>
        <p:grpSpPr>
          <a:xfrm>
            <a:off x="5834295" y="3167296"/>
            <a:ext cx="523410" cy="523408"/>
            <a:chOff x="729205" y="585486"/>
            <a:chExt cx="833377" cy="833377"/>
          </a:xfrm>
          <a:solidFill>
            <a:schemeClr val="bg1"/>
          </a:solidFill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9492CE84-6B3A-A4F5-087D-7DBC4F873EF0}"/>
                </a:ext>
              </a:extLst>
            </p:cNvPr>
            <p:cNvSpPr/>
            <p:nvPr/>
          </p:nvSpPr>
          <p:spPr>
            <a:xfrm>
              <a:off x="755248" y="611529"/>
              <a:ext cx="762198" cy="781290"/>
            </a:xfrm>
            <a:custGeom>
              <a:avLst/>
              <a:gdLst>
                <a:gd name="connsiteX0" fmla="*/ 65108 w 762198"/>
                <a:gd name="connsiteY0" fmla="*/ 677119 h 781290"/>
                <a:gd name="connsiteX1" fmla="*/ 65108 w 762198"/>
                <a:gd name="connsiteY1" fmla="*/ 768269 h 781290"/>
                <a:gd name="connsiteX2" fmla="*/ 78129 w 762198"/>
                <a:gd name="connsiteY2" fmla="*/ 781291 h 781290"/>
                <a:gd name="connsiteX3" fmla="*/ 703162 w 762198"/>
                <a:gd name="connsiteY3" fmla="*/ 781291 h 781290"/>
                <a:gd name="connsiteX4" fmla="*/ 716183 w 762198"/>
                <a:gd name="connsiteY4" fmla="*/ 768269 h 781290"/>
                <a:gd name="connsiteX5" fmla="*/ 716183 w 762198"/>
                <a:gd name="connsiteY5" fmla="*/ 695492 h 781290"/>
                <a:gd name="connsiteX6" fmla="*/ 744922 w 762198"/>
                <a:gd name="connsiteY6" fmla="*/ 679814 h 781290"/>
                <a:gd name="connsiteX7" fmla="*/ 744922 w 762198"/>
                <a:gd name="connsiteY7" fmla="*/ 596294 h 781290"/>
                <a:gd name="connsiteX8" fmla="*/ 716183 w 762198"/>
                <a:gd name="connsiteY8" fmla="*/ 567556 h 781290"/>
                <a:gd name="connsiteX9" fmla="*/ 716183 w 762198"/>
                <a:gd name="connsiteY9" fmla="*/ 403667 h 781290"/>
                <a:gd name="connsiteX10" fmla="*/ 703162 w 762198"/>
                <a:gd name="connsiteY10" fmla="*/ 390645 h 781290"/>
                <a:gd name="connsiteX11" fmla="*/ 677119 w 762198"/>
                <a:gd name="connsiteY11" fmla="*/ 390645 h 781290"/>
                <a:gd name="connsiteX12" fmla="*/ 677119 w 762198"/>
                <a:gd name="connsiteY12" fmla="*/ 182301 h 781290"/>
                <a:gd name="connsiteX13" fmla="*/ 612011 w 762198"/>
                <a:gd name="connsiteY13" fmla="*/ 117194 h 781290"/>
                <a:gd name="connsiteX14" fmla="*/ 468775 w 762198"/>
                <a:gd name="connsiteY14" fmla="*/ 117194 h 781290"/>
                <a:gd name="connsiteX15" fmla="*/ 468775 w 762198"/>
                <a:gd name="connsiteY15" fmla="*/ 65108 h 781290"/>
                <a:gd name="connsiteX16" fmla="*/ 403667 w 762198"/>
                <a:gd name="connsiteY16" fmla="*/ 0 h 781290"/>
                <a:gd name="connsiteX17" fmla="*/ 91151 w 762198"/>
                <a:gd name="connsiteY17" fmla="*/ 0 h 781290"/>
                <a:gd name="connsiteX18" fmla="*/ 26043 w 762198"/>
                <a:gd name="connsiteY18" fmla="*/ 65108 h 781290"/>
                <a:gd name="connsiteX19" fmla="*/ 26043 w 762198"/>
                <a:gd name="connsiteY19" fmla="*/ 572947 h 781290"/>
                <a:gd name="connsiteX20" fmla="*/ 13022 w 762198"/>
                <a:gd name="connsiteY20" fmla="*/ 572947 h 781290"/>
                <a:gd name="connsiteX21" fmla="*/ 0 w 762198"/>
                <a:gd name="connsiteY21" fmla="*/ 585968 h 781290"/>
                <a:gd name="connsiteX22" fmla="*/ 0 w 762198"/>
                <a:gd name="connsiteY22" fmla="*/ 612011 h 781290"/>
                <a:gd name="connsiteX23" fmla="*/ 65108 w 762198"/>
                <a:gd name="connsiteY23" fmla="*/ 677119 h 781290"/>
                <a:gd name="connsiteX24" fmla="*/ 91151 w 762198"/>
                <a:gd name="connsiteY24" fmla="*/ 755248 h 781290"/>
                <a:gd name="connsiteX25" fmla="*/ 91151 w 762198"/>
                <a:gd name="connsiteY25" fmla="*/ 677119 h 781290"/>
                <a:gd name="connsiteX26" fmla="*/ 312516 w 762198"/>
                <a:gd name="connsiteY26" fmla="*/ 677119 h 781290"/>
                <a:gd name="connsiteX27" fmla="*/ 364602 w 762198"/>
                <a:gd name="connsiteY27" fmla="*/ 625033 h 781290"/>
                <a:gd name="connsiteX28" fmla="*/ 364602 w 762198"/>
                <a:gd name="connsiteY28" fmla="*/ 416689 h 781290"/>
                <a:gd name="connsiteX29" fmla="*/ 383171 w 762198"/>
                <a:gd name="connsiteY29" fmla="*/ 416689 h 781290"/>
                <a:gd name="connsiteX30" fmla="*/ 377624 w 762198"/>
                <a:gd name="connsiteY30" fmla="*/ 455753 h 781290"/>
                <a:gd name="connsiteX31" fmla="*/ 520861 w 762198"/>
                <a:gd name="connsiteY31" fmla="*/ 598990 h 781290"/>
                <a:gd name="connsiteX32" fmla="*/ 571254 w 762198"/>
                <a:gd name="connsiteY32" fmla="*/ 589666 h 781290"/>
                <a:gd name="connsiteX33" fmla="*/ 661402 w 762198"/>
                <a:gd name="connsiteY33" fmla="*/ 679814 h 781290"/>
                <a:gd name="connsiteX34" fmla="*/ 690140 w 762198"/>
                <a:gd name="connsiteY34" fmla="*/ 695492 h 781290"/>
                <a:gd name="connsiteX35" fmla="*/ 690140 w 762198"/>
                <a:gd name="connsiteY35" fmla="*/ 755248 h 781290"/>
                <a:gd name="connsiteX36" fmla="*/ 520861 w 762198"/>
                <a:gd name="connsiteY36" fmla="*/ 572947 h 781290"/>
                <a:gd name="connsiteX37" fmla="*/ 403667 w 762198"/>
                <a:gd name="connsiteY37" fmla="*/ 455753 h 781290"/>
                <a:gd name="connsiteX38" fmla="*/ 520861 w 762198"/>
                <a:gd name="connsiteY38" fmla="*/ 338559 h 781290"/>
                <a:gd name="connsiteX39" fmla="*/ 638054 w 762198"/>
                <a:gd name="connsiteY39" fmla="*/ 455753 h 781290"/>
                <a:gd name="connsiteX40" fmla="*/ 520861 w 762198"/>
                <a:gd name="connsiteY40" fmla="*/ 572947 h 781290"/>
                <a:gd name="connsiteX41" fmla="*/ 726509 w 762198"/>
                <a:gd name="connsiteY41" fmla="*/ 661402 h 781290"/>
                <a:gd name="connsiteX42" fmla="*/ 679814 w 762198"/>
                <a:gd name="connsiteY42" fmla="*/ 661402 h 781290"/>
                <a:gd name="connsiteX43" fmla="*/ 595930 w 762198"/>
                <a:gd name="connsiteY43" fmla="*/ 577517 h 781290"/>
                <a:gd name="connsiteX44" fmla="*/ 642625 w 762198"/>
                <a:gd name="connsiteY44" fmla="*/ 530822 h 781290"/>
                <a:gd name="connsiteX45" fmla="*/ 726509 w 762198"/>
                <a:gd name="connsiteY45" fmla="*/ 614707 h 781290"/>
                <a:gd name="connsiteX46" fmla="*/ 726509 w 762198"/>
                <a:gd name="connsiteY46" fmla="*/ 661402 h 781290"/>
                <a:gd name="connsiteX47" fmla="*/ 690140 w 762198"/>
                <a:gd name="connsiteY47" fmla="*/ 541513 h 781290"/>
                <a:gd name="connsiteX48" fmla="*/ 654774 w 762198"/>
                <a:gd name="connsiteY48" fmla="*/ 506146 h 781290"/>
                <a:gd name="connsiteX49" fmla="*/ 664097 w 762198"/>
                <a:gd name="connsiteY49" fmla="*/ 455753 h 781290"/>
                <a:gd name="connsiteX50" fmla="*/ 658550 w 762198"/>
                <a:gd name="connsiteY50" fmla="*/ 416689 h 781290"/>
                <a:gd name="connsiteX51" fmla="*/ 690140 w 762198"/>
                <a:gd name="connsiteY51" fmla="*/ 416689 h 781290"/>
                <a:gd name="connsiteX52" fmla="*/ 651076 w 762198"/>
                <a:gd name="connsiteY52" fmla="*/ 182301 h 781290"/>
                <a:gd name="connsiteX53" fmla="*/ 651076 w 762198"/>
                <a:gd name="connsiteY53" fmla="*/ 390645 h 781290"/>
                <a:gd name="connsiteX54" fmla="*/ 648289 w 762198"/>
                <a:gd name="connsiteY54" fmla="*/ 390645 h 781290"/>
                <a:gd name="connsiteX55" fmla="*/ 520861 w 762198"/>
                <a:gd name="connsiteY55" fmla="*/ 312516 h 781290"/>
                <a:gd name="connsiteX56" fmla="*/ 393432 w 762198"/>
                <a:gd name="connsiteY56" fmla="*/ 390645 h 781290"/>
                <a:gd name="connsiteX57" fmla="*/ 364602 w 762198"/>
                <a:gd name="connsiteY57" fmla="*/ 390645 h 781290"/>
                <a:gd name="connsiteX58" fmla="*/ 364602 w 762198"/>
                <a:gd name="connsiteY58" fmla="*/ 286473 h 781290"/>
                <a:gd name="connsiteX59" fmla="*/ 507839 w 762198"/>
                <a:gd name="connsiteY59" fmla="*/ 286473 h 781290"/>
                <a:gd name="connsiteX60" fmla="*/ 572947 w 762198"/>
                <a:gd name="connsiteY60" fmla="*/ 221366 h 781290"/>
                <a:gd name="connsiteX61" fmla="*/ 572947 w 762198"/>
                <a:gd name="connsiteY61" fmla="*/ 182301 h 781290"/>
                <a:gd name="connsiteX62" fmla="*/ 612011 w 762198"/>
                <a:gd name="connsiteY62" fmla="*/ 143237 h 781290"/>
                <a:gd name="connsiteX63" fmla="*/ 651076 w 762198"/>
                <a:gd name="connsiteY63" fmla="*/ 182301 h 781290"/>
                <a:gd name="connsiteX64" fmla="*/ 560264 w 762198"/>
                <a:gd name="connsiteY64" fmla="*/ 143237 h 781290"/>
                <a:gd name="connsiteX65" fmla="*/ 546904 w 762198"/>
                <a:gd name="connsiteY65" fmla="*/ 182301 h 781290"/>
                <a:gd name="connsiteX66" fmla="*/ 546904 w 762198"/>
                <a:gd name="connsiteY66" fmla="*/ 221366 h 781290"/>
                <a:gd name="connsiteX67" fmla="*/ 507839 w 762198"/>
                <a:gd name="connsiteY67" fmla="*/ 260430 h 781290"/>
                <a:gd name="connsiteX68" fmla="*/ 468775 w 762198"/>
                <a:gd name="connsiteY68" fmla="*/ 221366 h 781290"/>
                <a:gd name="connsiteX69" fmla="*/ 468775 w 762198"/>
                <a:gd name="connsiteY69" fmla="*/ 143237 h 781290"/>
                <a:gd name="connsiteX70" fmla="*/ 442732 w 762198"/>
                <a:gd name="connsiteY70" fmla="*/ 65108 h 781290"/>
                <a:gd name="connsiteX71" fmla="*/ 442732 w 762198"/>
                <a:gd name="connsiteY71" fmla="*/ 221366 h 781290"/>
                <a:gd name="connsiteX72" fmla="*/ 456092 w 762198"/>
                <a:gd name="connsiteY72" fmla="*/ 260430 h 781290"/>
                <a:gd name="connsiteX73" fmla="*/ 364602 w 762198"/>
                <a:gd name="connsiteY73" fmla="*/ 260430 h 781290"/>
                <a:gd name="connsiteX74" fmla="*/ 364602 w 762198"/>
                <a:gd name="connsiteY74" fmla="*/ 65108 h 781290"/>
                <a:gd name="connsiteX75" fmla="*/ 403667 w 762198"/>
                <a:gd name="connsiteY75" fmla="*/ 26043 h 781290"/>
                <a:gd name="connsiteX76" fmla="*/ 442732 w 762198"/>
                <a:gd name="connsiteY76" fmla="*/ 65108 h 781290"/>
                <a:gd name="connsiteX77" fmla="*/ 52086 w 762198"/>
                <a:gd name="connsiteY77" fmla="*/ 65108 h 781290"/>
                <a:gd name="connsiteX78" fmla="*/ 91151 w 762198"/>
                <a:gd name="connsiteY78" fmla="*/ 26043 h 781290"/>
                <a:gd name="connsiteX79" fmla="*/ 351919 w 762198"/>
                <a:gd name="connsiteY79" fmla="*/ 26043 h 781290"/>
                <a:gd name="connsiteX80" fmla="*/ 338559 w 762198"/>
                <a:gd name="connsiteY80" fmla="*/ 65108 h 781290"/>
                <a:gd name="connsiteX81" fmla="*/ 338559 w 762198"/>
                <a:gd name="connsiteY81" fmla="*/ 625033 h 781290"/>
                <a:gd name="connsiteX82" fmla="*/ 312516 w 762198"/>
                <a:gd name="connsiteY82" fmla="*/ 651076 h 781290"/>
                <a:gd name="connsiteX83" fmla="*/ 286473 w 762198"/>
                <a:gd name="connsiteY83" fmla="*/ 625033 h 781290"/>
                <a:gd name="connsiteX84" fmla="*/ 286473 w 762198"/>
                <a:gd name="connsiteY84" fmla="*/ 585968 h 781290"/>
                <a:gd name="connsiteX85" fmla="*/ 273452 w 762198"/>
                <a:gd name="connsiteY85" fmla="*/ 572947 h 781290"/>
                <a:gd name="connsiteX86" fmla="*/ 52086 w 762198"/>
                <a:gd name="connsiteY86" fmla="*/ 572947 h 781290"/>
                <a:gd name="connsiteX87" fmla="*/ 26043 w 762198"/>
                <a:gd name="connsiteY87" fmla="*/ 598990 h 781290"/>
                <a:gd name="connsiteX88" fmla="*/ 260430 w 762198"/>
                <a:gd name="connsiteY88" fmla="*/ 598990 h 781290"/>
                <a:gd name="connsiteX89" fmla="*/ 260430 w 762198"/>
                <a:gd name="connsiteY89" fmla="*/ 625033 h 781290"/>
                <a:gd name="connsiteX90" fmla="*/ 267423 w 762198"/>
                <a:gd name="connsiteY90" fmla="*/ 651076 h 781290"/>
                <a:gd name="connsiteX91" fmla="*/ 65108 w 762198"/>
                <a:gd name="connsiteY91" fmla="*/ 651076 h 781290"/>
                <a:gd name="connsiteX92" fmla="*/ 26043 w 762198"/>
                <a:gd name="connsiteY92" fmla="*/ 612011 h 78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762198" h="781290">
                  <a:moveTo>
                    <a:pt x="65108" y="677119"/>
                  </a:moveTo>
                  <a:lnTo>
                    <a:pt x="65108" y="768269"/>
                  </a:lnTo>
                  <a:cubicBezTo>
                    <a:pt x="65108" y="775457"/>
                    <a:pt x="70928" y="781291"/>
                    <a:pt x="78129" y="781291"/>
                  </a:cubicBezTo>
                  <a:lnTo>
                    <a:pt x="703162" y="781291"/>
                  </a:lnTo>
                  <a:cubicBezTo>
                    <a:pt x="710363" y="781291"/>
                    <a:pt x="716183" y="775457"/>
                    <a:pt x="716183" y="768269"/>
                  </a:cubicBezTo>
                  <a:lnTo>
                    <a:pt x="716183" y="695492"/>
                  </a:lnTo>
                  <a:cubicBezTo>
                    <a:pt x="726718" y="693122"/>
                    <a:pt x="736744" y="687992"/>
                    <a:pt x="744922" y="679814"/>
                  </a:cubicBezTo>
                  <a:cubicBezTo>
                    <a:pt x="767957" y="656779"/>
                    <a:pt x="767957" y="619316"/>
                    <a:pt x="744922" y="596294"/>
                  </a:cubicBezTo>
                  <a:lnTo>
                    <a:pt x="716183" y="567556"/>
                  </a:lnTo>
                  <a:lnTo>
                    <a:pt x="716183" y="403667"/>
                  </a:lnTo>
                  <a:cubicBezTo>
                    <a:pt x="716183" y="396479"/>
                    <a:pt x="710363" y="390645"/>
                    <a:pt x="703162" y="390645"/>
                  </a:cubicBezTo>
                  <a:lnTo>
                    <a:pt x="677119" y="390645"/>
                  </a:lnTo>
                  <a:lnTo>
                    <a:pt x="677119" y="182301"/>
                  </a:lnTo>
                  <a:cubicBezTo>
                    <a:pt x="677119" y="146401"/>
                    <a:pt x="647912" y="117194"/>
                    <a:pt x="612011" y="117194"/>
                  </a:cubicBezTo>
                  <a:lnTo>
                    <a:pt x="468775" y="117194"/>
                  </a:lnTo>
                  <a:lnTo>
                    <a:pt x="468775" y="65108"/>
                  </a:lnTo>
                  <a:cubicBezTo>
                    <a:pt x="468775" y="29207"/>
                    <a:pt x="439567" y="0"/>
                    <a:pt x="403667" y="0"/>
                  </a:cubicBezTo>
                  <a:lnTo>
                    <a:pt x="91151" y="0"/>
                  </a:lnTo>
                  <a:cubicBezTo>
                    <a:pt x="55250" y="0"/>
                    <a:pt x="26043" y="29207"/>
                    <a:pt x="26043" y="65108"/>
                  </a:cubicBezTo>
                  <a:lnTo>
                    <a:pt x="26043" y="572947"/>
                  </a:lnTo>
                  <a:lnTo>
                    <a:pt x="13022" y="572947"/>
                  </a:lnTo>
                  <a:cubicBezTo>
                    <a:pt x="5821" y="572947"/>
                    <a:pt x="0" y="578780"/>
                    <a:pt x="0" y="585968"/>
                  </a:cubicBezTo>
                  <a:lnTo>
                    <a:pt x="0" y="612011"/>
                  </a:lnTo>
                  <a:cubicBezTo>
                    <a:pt x="0" y="647912"/>
                    <a:pt x="29207" y="677119"/>
                    <a:pt x="65108" y="677119"/>
                  </a:cubicBezTo>
                  <a:close/>
                  <a:moveTo>
                    <a:pt x="91151" y="755248"/>
                  </a:moveTo>
                  <a:lnTo>
                    <a:pt x="91151" y="677119"/>
                  </a:lnTo>
                  <a:lnTo>
                    <a:pt x="312516" y="677119"/>
                  </a:lnTo>
                  <a:cubicBezTo>
                    <a:pt x="341242" y="677119"/>
                    <a:pt x="364602" y="653758"/>
                    <a:pt x="364602" y="625033"/>
                  </a:cubicBezTo>
                  <a:lnTo>
                    <a:pt x="364602" y="416689"/>
                  </a:lnTo>
                  <a:lnTo>
                    <a:pt x="383171" y="416689"/>
                  </a:lnTo>
                  <a:cubicBezTo>
                    <a:pt x="379642" y="429124"/>
                    <a:pt x="377624" y="442198"/>
                    <a:pt x="377624" y="455753"/>
                  </a:cubicBezTo>
                  <a:cubicBezTo>
                    <a:pt x="377624" y="534729"/>
                    <a:pt x="441885" y="598990"/>
                    <a:pt x="520861" y="598990"/>
                  </a:cubicBezTo>
                  <a:cubicBezTo>
                    <a:pt x="538609" y="598990"/>
                    <a:pt x="555550" y="595591"/>
                    <a:pt x="571254" y="589666"/>
                  </a:cubicBezTo>
                  <a:lnTo>
                    <a:pt x="661402" y="679814"/>
                  </a:lnTo>
                  <a:cubicBezTo>
                    <a:pt x="669579" y="687992"/>
                    <a:pt x="679606" y="693122"/>
                    <a:pt x="690140" y="695492"/>
                  </a:cubicBezTo>
                  <a:lnTo>
                    <a:pt x="690140" y="755248"/>
                  </a:lnTo>
                  <a:close/>
                  <a:moveTo>
                    <a:pt x="520861" y="572947"/>
                  </a:moveTo>
                  <a:cubicBezTo>
                    <a:pt x="456235" y="572947"/>
                    <a:pt x="403667" y="520366"/>
                    <a:pt x="403667" y="455753"/>
                  </a:cubicBezTo>
                  <a:cubicBezTo>
                    <a:pt x="403667" y="391140"/>
                    <a:pt x="456235" y="338559"/>
                    <a:pt x="520861" y="338559"/>
                  </a:cubicBezTo>
                  <a:cubicBezTo>
                    <a:pt x="585486" y="338559"/>
                    <a:pt x="638054" y="391140"/>
                    <a:pt x="638054" y="455753"/>
                  </a:cubicBezTo>
                  <a:cubicBezTo>
                    <a:pt x="638054" y="520366"/>
                    <a:pt x="585486" y="572947"/>
                    <a:pt x="520861" y="572947"/>
                  </a:cubicBezTo>
                  <a:close/>
                  <a:moveTo>
                    <a:pt x="726509" y="661402"/>
                  </a:moveTo>
                  <a:cubicBezTo>
                    <a:pt x="713644" y="674267"/>
                    <a:pt x="692680" y="674267"/>
                    <a:pt x="679814" y="661402"/>
                  </a:cubicBezTo>
                  <a:lnTo>
                    <a:pt x="595930" y="577517"/>
                  </a:lnTo>
                  <a:cubicBezTo>
                    <a:pt x="614889" y="565785"/>
                    <a:pt x="630892" y="549794"/>
                    <a:pt x="642625" y="530822"/>
                  </a:cubicBezTo>
                  <a:lnTo>
                    <a:pt x="726509" y="614707"/>
                  </a:lnTo>
                  <a:cubicBezTo>
                    <a:pt x="739375" y="627585"/>
                    <a:pt x="739375" y="648524"/>
                    <a:pt x="726509" y="661402"/>
                  </a:cubicBezTo>
                  <a:close/>
                  <a:moveTo>
                    <a:pt x="690140" y="541513"/>
                  </a:moveTo>
                  <a:lnTo>
                    <a:pt x="654774" y="506146"/>
                  </a:lnTo>
                  <a:cubicBezTo>
                    <a:pt x="660699" y="490442"/>
                    <a:pt x="664097" y="473501"/>
                    <a:pt x="664097" y="455753"/>
                  </a:cubicBezTo>
                  <a:cubicBezTo>
                    <a:pt x="664097" y="442198"/>
                    <a:pt x="662079" y="429124"/>
                    <a:pt x="658550" y="416689"/>
                  </a:cubicBezTo>
                  <a:lnTo>
                    <a:pt x="690140" y="416689"/>
                  </a:lnTo>
                  <a:close/>
                  <a:moveTo>
                    <a:pt x="651076" y="182301"/>
                  </a:moveTo>
                  <a:lnTo>
                    <a:pt x="651076" y="390645"/>
                  </a:lnTo>
                  <a:lnTo>
                    <a:pt x="648289" y="390645"/>
                  </a:lnTo>
                  <a:cubicBezTo>
                    <a:pt x="624525" y="344341"/>
                    <a:pt x="576397" y="312516"/>
                    <a:pt x="520861" y="312516"/>
                  </a:cubicBezTo>
                  <a:cubicBezTo>
                    <a:pt x="465324" y="312516"/>
                    <a:pt x="417196" y="344341"/>
                    <a:pt x="393432" y="390645"/>
                  </a:cubicBezTo>
                  <a:lnTo>
                    <a:pt x="364602" y="390645"/>
                  </a:lnTo>
                  <a:lnTo>
                    <a:pt x="364602" y="286473"/>
                  </a:lnTo>
                  <a:lnTo>
                    <a:pt x="507839" y="286473"/>
                  </a:lnTo>
                  <a:cubicBezTo>
                    <a:pt x="543739" y="286473"/>
                    <a:pt x="572947" y="257266"/>
                    <a:pt x="572947" y="221366"/>
                  </a:cubicBezTo>
                  <a:lnTo>
                    <a:pt x="572947" y="182301"/>
                  </a:lnTo>
                  <a:cubicBezTo>
                    <a:pt x="572947" y="160764"/>
                    <a:pt x="590474" y="143237"/>
                    <a:pt x="612011" y="143237"/>
                  </a:cubicBezTo>
                  <a:cubicBezTo>
                    <a:pt x="633549" y="143237"/>
                    <a:pt x="651076" y="160764"/>
                    <a:pt x="651076" y="182301"/>
                  </a:cubicBezTo>
                  <a:close/>
                  <a:moveTo>
                    <a:pt x="560264" y="143237"/>
                  </a:moveTo>
                  <a:cubicBezTo>
                    <a:pt x="551995" y="154149"/>
                    <a:pt x="546904" y="167587"/>
                    <a:pt x="546904" y="182301"/>
                  </a:cubicBezTo>
                  <a:lnTo>
                    <a:pt x="546904" y="221366"/>
                  </a:lnTo>
                  <a:cubicBezTo>
                    <a:pt x="546904" y="242903"/>
                    <a:pt x="529377" y="260430"/>
                    <a:pt x="507839" y="260430"/>
                  </a:cubicBezTo>
                  <a:cubicBezTo>
                    <a:pt x="486302" y="260430"/>
                    <a:pt x="468775" y="242903"/>
                    <a:pt x="468775" y="221366"/>
                  </a:cubicBezTo>
                  <a:lnTo>
                    <a:pt x="468775" y="143237"/>
                  </a:lnTo>
                  <a:close/>
                  <a:moveTo>
                    <a:pt x="442732" y="65108"/>
                  </a:moveTo>
                  <a:lnTo>
                    <a:pt x="442732" y="221366"/>
                  </a:lnTo>
                  <a:cubicBezTo>
                    <a:pt x="442732" y="236080"/>
                    <a:pt x="447823" y="249518"/>
                    <a:pt x="456092" y="260430"/>
                  </a:cubicBezTo>
                  <a:lnTo>
                    <a:pt x="364602" y="260430"/>
                  </a:lnTo>
                  <a:lnTo>
                    <a:pt x="364602" y="65108"/>
                  </a:lnTo>
                  <a:cubicBezTo>
                    <a:pt x="364602" y="43570"/>
                    <a:pt x="382129" y="26043"/>
                    <a:pt x="403667" y="26043"/>
                  </a:cubicBezTo>
                  <a:cubicBezTo>
                    <a:pt x="425205" y="26043"/>
                    <a:pt x="442732" y="43570"/>
                    <a:pt x="442732" y="65108"/>
                  </a:cubicBezTo>
                  <a:close/>
                  <a:moveTo>
                    <a:pt x="52086" y="65108"/>
                  </a:moveTo>
                  <a:cubicBezTo>
                    <a:pt x="52086" y="43570"/>
                    <a:pt x="69613" y="26043"/>
                    <a:pt x="91151" y="26043"/>
                  </a:cubicBezTo>
                  <a:lnTo>
                    <a:pt x="351919" y="26043"/>
                  </a:lnTo>
                  <a:cubicBezTo>
                    <a:pt x="343651" y="36955"/>
                    <a:pt x="338559" y="50393"/>
                    <a:pt x="338559" y="65108"/>
                  </a:cubicBezTo>
                  <a:lnTo>
                    <a:pt x="338559" y="625033"/>
                  </a:lnTo>
                  <a:cubicBezTo>
                    <a:pt x="338559" y="639396"/>
                    <a:pt x="326879" y="651076"/>
                    <a:pt x="312516" y="651076"/>
                  </a:cubicBezTo>
                  <a:cubicBezTo>
                    <a:pt x="298154" y="651076"/>
                    <a:pt x="286473" y="639396"/>
                    <a:pt x="286473" y="625033"/>
                  </a:cubicBezTo>
                  <a:lnTo>
                    <a:pt x="286473" y="585968"/>
                  </a:lnTo>
                  <a:cubicBezTo>
                    <a:pt x="286473" y="578780"/>
                    <a:pt x="280653" y="572947"/>
                    <a:pt x="273452" y="572947"/>
                  </a:cubicBezTo>
                  <a:lnTo>
                    <a:pt x="52086" y="572947"/>
                  </a:lnTo>
                  <a:close/>
                  <a:moveTo>
                    <a:pt x="26043" y="598990"/>
                  </a:moveTo>
                  <a:lnTo>
                    <a:pt x="260430" y="598990"/>
                  </a:lnTo>
                  <a:lnTo>
                    <a:pt x="260430" y="625033"/>
                  </a:lnTo>
                  <a:cubicBezTo>
                    <a:pt x="260430" y="634512"/>
                    <a:pt x="262970" y="643406"/>
                    <a:pt x="267423" y="651076"/>
                  </a:cubicBezTo>
                  <a:lnTo>
                    <a:pt x="65108" y="651076"/>
                  </a:lnTo>
                  <a:cubicBezTo>
                    <a:pt x="43570" y="651076"/>
                    <a:pt x="26043" y="633549"/>
                    <a:pt x="26043" y="612011"/>
                  </a:cubicBez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CFDAABEF-BED0-61A8-6BAB-596C2486833D}"/>
                </a:ext>
              </a:extLst>
            </p:cNvPr>
            <p:cNvSpPr/>
            <p:nvPr/>
          </p:nvSpPr>
          <p:spPr>
            <a:xfrm>
              <a:off x="1002656" y="963109"/>
              <a:ext cx="65107" cy="26043"/>
            </a:xfrm>
            <a:custGeom>
              <a:avLst/>
              <a:gdLst>
                <a:gd name="connsiteX0" fmla="*/ 0 w 65107"/>
                <a:gd name="connsiteY0" fmla="*/ 0 h 26043"/>
                <a:gd name="connsiteX1" fmla="*/ 65108 w 65107"/>
                <a:gd name="connsiteY1" fmla="*/ 0 h 26043"/>
                <a:gd name="connsiteX2" fmla="*/ 65108 w 65107"/>
                <a:gd name="connsiteY2" fmla="*/ 26043 h 26043"/>
                <a:gd name="connsiteX3" fmla="*/ 0 w 65107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107" h="26043">
                  <a:moveTo>
                    <a:pt x="0" y="0"/>
                  </a:moveTo>
                  <a:lnTo>
                    <a:pt x="65108" y="0"/>
                  </a:lnTo>
                  <a:lnTo>
                    <a:pt x="65108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2A396CA-1F00-9259-AAE7-24724641619C}"/>
                </a:ext>
              </a:extLst>
            </p:cNvPr>
            <p:cNvSpPr/>
            <p:nvPr/>
          </p:nvSpPr>
          <p:spPr>
            <a:xfrm>
              <a:off x="833377" y="963109"/>
              <a:ext cx="143236" cy="26043"/>
            </a:xfrm>
            <a:custGeom>
              <a:avLst/>
              <a:gdLst>
                <a:gd name="connsiteX0" fmla="*/ 0 w 143236"/>
                <a:gd name="connsiteY0" fmla="*/ 0 h 26043"/>
                <a:gd name="connsiteX1" fmla="*/ 143237 w 143236"/>
                <a:gd name="connsiteY1" fmla="*/ 0 h 26043"/>
                <a:gd name="connsiteX2" fmla="*/ 143237 w 143236"/>
                <a:gd name="connsiteY2" fmla="*/ 26043 h 26043"/>
                <a:gd name="connsiteX3" fmla="*/ 0 w 143236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6" h="26043">
                  <a:moveTo>
                    <a:pt x="0" y="0"/>
                  </a:moveTo>
                  <a:lnTo>
                    <a:pt x="143237" y="0"/>
                  </a:lnTo>
                  <a:lnTo>
                    <a:pt x="143237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CCBCAA9-43A4-04C6-5DD3-6B19215CC1E2}"/>
                </a:ext>
              </a:extLst>
            </p:cNvPr>
            <p:cNvSpPr/>
            <p:nvPr/>
          </p:nvSpPr>
          <p:spPr>
            <a:xfrm>
              <a:off x="833377" y="715701"/>
              <a:ext cx="26043" cy="26043"/>
            </a:xfrm>
            <a:custGeom>
              <a:avLst/>
              <a:gdLst>
                <a:gd name="connsiteX0" fmla="*/ 0 w 26043"/>
                <a:gd name="connsiteY0" fmla="*/ 0 h 26043"/>
                <a:gd name="connsiteX1" fmla="*/ 26043 w 26043"/>
                <a:gd name="connsiteY1" fmla="*/ 0 h 26043"/>
                <a:gd name="connsiteX2" fmla="*/ 26043 w 26043"/>
                <a:gd name="connsiteY2" fmla="*/ 26043 h 26043"/>
                <a:gd name="connsiteX3" fmla="*/ 0 w 26043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3" h="26043">
                  <a:moveTo>
                    <a:pt x="0" y="0"/>
                  </a:moveTo>
                  <a:lnTo>
                    <a:pt x="26043" y="0"/>
                  </a:lnTo>
                  <a:lnTo>
                    <a:pt x="26043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2B46E19-A373-E9D2-5735-BC08800085B0}"/>
                </a:ext>
              </a:extLst>
            </p:cNvPr>
            <p:cNvSpPr/>
            <p:nvPr/>
          </p:nvSpPr>
          <p:spPr>
            <a:xfrm>
              <a:off x="833377" y="1015196"/>
              <a:ext cx="234387" cy="26043"/>
            </a:xfrm>
            <a:custGeom>
              <a:avLst/>
              <a:gdLst>
                <a:gd name="connsiteX0" fmla="*/ 0 w 234387"/>
                <a:gd name="connsiteY0" fmla="*/ 0 h 26043"/>
                <a:gd name="connsiteX1" fmla="*/ 234387 w 234387"/>
                <a:gd name="connsiteY1" fmla="*/ 0 h 26043"/>
                <a:gd name="connsiteX2" fmla="*/ 234387 w 234387"/>
                <a:gd name="connsiteY2" fmla="*/ 26043 h 26043"/>
                <a:gd name="connsiteX3" fmla="*/ 0 w 234387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387" h="26043">
                  <a:moveTo>
                    <a:pt x="0" y="0"/>
                  </a:moveTo>
                  <a:lnTo>
                    <a:pt x="234387" y="0"/>
                  </a:lnTo>
                  <a:lnTo>
                    <a:pt x="234387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5FE178E-F368-928D-E77C-ADBBC2117791}"/>
                </a:ext>
              </a:extLst>
            </p:cNvPr>
            <p:cNvSpPr/>
            <p:nvPr/>
          </p:nvSpPr>
          <p:spPr>
            <a:xfrm>
              <a:off x="833377" y="1067282"/>
              <a:ext cx="234387" cy="26043"/>
            </a:xfrm>
            <a:custGeom>
              <a:avLst/>
              <a:gdLst>
                <a:gd name="connsiteX0" fmla="*/ 0 w 234387"/>
                <a:gd name="connsiteY0" fmla="*/ 0 h 26043"/>
                <a:gd name="connsiteX1" fmla="*/ 234387 w 234387"/>
                <a:gd name="connsiteY1" fmla="*/ 0 h 26043"/>
                <a:gd name="connsiteX2" fmla="*/ 234387 w 234387"/>
                <a:gd name="connsiteY2" fmla="*/ 26043 h 26043"/>
                <a:gd name="connsiteX3" fmla="*/ 0 w 234387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387" h="26043">
                  <a:moveTo>
                    <a:pt x="0" y="0"/>
                  </a:moveTo>
                  <a:lnTo>
                    <a:pt x="234387" y="0"/>
                  </a:lnTo>
                  <a:lnTo>
                    <a:pt x="234387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91C4E00-7FD2-481D-6FA9-D95CB781619F}"/>
                </a:ext>
              </a:extLst>
            </p:cNvPr>
            <p:cNvSpPr/>
            <p:nvPr/>
          </p:nvSpPr>
          <p:spPr>
            <a:xfrm>
              <a:off x="833377" y="1119368"/>
              <a:ext cx="234387" cy="26043"/>
            </a:xfrm>
            <a:custGeom>
              <a:avLst/>
              <a:gdLst>
                <a:gd name="connsiteX0" fmla="*/ 0 w 234387"/>
                <a:gd name="connsiteY0" fmla="*/ 0 h 26043"/>
                <a:gd name="connsiteX1" fmla="*/ 234387 w 234387"/>
                <a:gd name="connsiteY1" fmla="*/ 0 h 26043"/>
                <a:gd name="connsiteX2" fmla="*/ 234387 w 234387"/>
                <a:gd name="connsiteY2" fmla="*/ 26043 h 26043"/>
                <a:gd name="connsiteX3" fmla="*/ 0 w 234387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387" h="26043">
                  <a:moveTo>
                    <a:pt x="0" y="0"/>
                  </a:moveTo>
                  <a:lnTo>
                    <a:pt x="234387" y="0"/>
                  </a:lnTo>
                  <a:lnTo>
                    <a:pt x="234387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C293ADF-FA57-8C9E-7651-E8D6801F4B6F}"/>
                </a:ext>
              </a:extLst>
            </p:cNvPr>
            <p:cNvSpPr/>
            <p:nvPr/>
          </p:nvSpPr>
          <p:spPr>
            <a:xfrm>
              <a:off x="1002656" y="767787"/>
              <a:ext cx="65107" cy="26043"/>
            </a:xfrm>
            <a:custGeom>
              <a:avLst/>
              <a:gdLst>
                <a:gd name="connsiteX0" fmla="*/ 0 w 65107"/>
                <a:gd name="connsiteY0" fmla="*/ 0 h 26043"/>
                <a:gd name="connsiteX1" fmla="*/ 65108 w 65107"/>
                <a:gd name="connsiteY1" fmla="*/ 0 h 26043"/>
                <a:gd name="connsiteX2" fmla="*/ 65108 w 65107"/>
                <a:gd name="connsiteY2" fmla="*/ 26043 h 26043"/>
                <a:gd name="connsiteX3" fmla="*/ 0 w 65107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107" h="26043">
                  <a:moveTo>
                    <a:pt x="0" y="0"/>
                  </a:moveTo>
                  <a:lnTo>
                    <a:pt x="65108" y="0"/>
                  </a:lnTo>
                  <a:lnTo>
                    <a:pt x="65108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0A195A8-1DE9-E7B8-DEEB-89353C114F89}"/>
                </a:ext>
              </a:extLst>
            </p:cNvPr>
            <p:cNvSpPr/>
            <p:nvPr/>
          </p:nvSpPr>
          <p:spPr>
            <a:xfrm>
              <a:off x="833377" y="767787"/>
              <a:ext cx="143236" cy="26043"/>
            </a:xfrm>
            <a:custGeom>
              <a:avLst/>
              <a:gdLst>
                <a:gd name="connsiteX0" fmla="*/ 0 w 143236"/>
                <a:gd name="connsiteY0" fmla="*/ 0 h 26043"/>
                <a:gd name="connsiteX1" fmla="*/ 143237 w 143236"/>
                <a:gd name="connsiteY1" fmla="*/ 0 h 26043"/>
                <a:gd name="connsiteX2" fmla="*/ 143237 w 143236"/>
                <a:gd name="connsiteY2" fmla="*/ 26043 h 26043"/>
                <a:gd name="connsiteX3" fmla="*/ 0 w 143236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6" h="26043">
                  <a:moveTo>
                    <a:pt x="0" y="0"/>
                  </a:moveTo>
                  <a:lnTo>
                    <a:pt x="143237" y="0"/>
                  </a:lnTo>
                  <a:lnTo>
                    <a:pt x="143237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E67415B8-4A33-BA8A-D00D-DF4F05CBA54A}"/>
                </a:ext>
              </a:extLst>
            </p:cNvPr>
            <p:cNvSpPr/>
            <p:nvPr/>
          </p:nvSpPr>
          <p:spPr>
            <a:xfrm>
              <a:off x="1002656" y="819873"/>
              <a:ext cx="65107" cy="26043"/>
            </a:xfrm>
            <a:custGeom>
              <a:avLst/>
              <a:gdLst>
                <a:gd name="connsiteX0" fmla="*/ 0 w 65107"/>
                <a:gd name="connsiteY0" fmla="*/ 0 h 26043"/>
                <a:gd name="connsiteX1" fmla="*/ 65108 w 65107"/>
                <a:gd name="connsiteY1" fmla="*/ 0 h 26043"/>
                <a:gd name="connsiteX2" fmla="*/ 65108 w 65107"/>
                <a:gd name="connsiteY2" fmla="*/ 26043 h 26043"/>
                <a:gd name="connsiteX3" fmla="*/ 0 w 65107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107" h="26043">
                  <a:moveTo>
                    <a:pt x="0" y="0"/>
                  </a:moveTo>
                  <a:lnTo>
                    <a:pt x="65108" y="0"/>
                  </a:lnTo>
                  <a:lnTo>
                    <a:pt x="65108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D43E468-3D61-1933-214E-2D3A05539AF2}"/>
                </a:ext>
              </a:extLst>
            </p:cNvPr>
            <p:cNvSpPr/>
            <p:nvPr/>
          </p:nvSpPr>
          <p:spPr>
            <a:xfrm>
              <a:off x="833377" y="819873"/>
              <a:ext cx="143236" cy="26043"/>
            </a:xfrm>
            <a:custGeom>
              <a:avLst/>
              <a:gdLst>
                <a:gd name="connsiteX0" fmla="*/ 0 w 143236"/>
                <a:gd name="connsiteY0" fmla="*/ 0 h 26043"/>
                <a:gd name="connsiteX1" fmla="*/ 143237 w 143236"/>
                <a:gd name="connsiteY1" fmla="*/ 0 h 26043"/>
                <a:gd name="connsiteX2" fmla="*/ 143237 w 143236"/>
                <a:gd name="connsiteY2" fmla="*/ 26043 h 26043"/>
                <a:gd name="connsiteX3" fmla="*/ 0 w 143236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6" h="26043">
                  <a:moveTo>
                    <a:pt x="0" y="0"/>
                  </a:moveTo>
                  <a:lnTo>
                    <a:pt x="143237" y="0"/>
                  </a:lnTo>
                  <a:lnTo>
                    <a:pt x="143237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E509C1C-56DD-0BEA-0D8F-FD19FF0802A7}"/>
                </a:ext>
              </a:extLst>
            </p:cNvPr>
            <p:cNvSpPr/>
            <p:nvPr/>
          </p:nvSpPr>
          <p:spPr>
            <a:xfrm>
              <a:off x="833377" y="911023"/>
              <a:ext cx="26043" cy="26043"/>
            </a:xfrm>
            <a:custGeom>
              <a:avLst/>
              <a:gdLst>
                <a:gd name="connsiteX0" fmla="*/ 0 w 26043"/>
                <a:gd name="connsiteY0" fmla="*/ 0 h 26043"/>
                <a:gd name="connsiteX1" fmla="*/ 26043 w 26043"/>
                <a:gd name="connsiteY1" fmla="*/ 0 h 26043"/>
                <a:gd name="connsiteX2" fmla="*/ 26043 w 26043"/>
                <a:gd name="connsiteY2" fmla="*/ 26043 h 26043"/>
                <a:gd name="connsiteX3" fmla="*/ 0 w 26043"/>
                <a:gd name="connsiteY3" fmla="*/ 26043 h 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3" h="26043">
                  <a:moveTo>
                    <a:pt x="0" y="0"/>
                  </a:moveTo>
                  <a:lnTo>
                    <a:pt x="26043" y="0"/>
                  </a:lnTo>
                  <a:lnTo>
                    <a:pt x="26043" y="26043"/>
                  </a:lnTo>
                  <a:lnTo>
                    <a:pt x="0" y="26043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CAE869A-77D6-AF14-8327-07FF7AE2CF07}"/>
                </a:ext>
              </a:extLst>
            </p:cNvPr>
            <p:cNvSpPr/>
            <p:nvPr/>
          </p:nvSpPr>
          <p:spPr>
            <a:xfrm>
              <a:off x="1201794" y="1005989"/>
              <a:ext cx="148627" cy="113378"/>
            </a:xfrm>
            <a:custGeom>
              <a:avLst/>
              <a:gdLst>
                <a:gd name="connsiteX0" fmla="*/ 48271 w 148627"/>
                <a:gd name="connsiteY0" fmla="*/ 81944 h 113378"/>
                <a:gd name="connsiteX1" fmla="*/ 18412 w 148627"/>
                <a:gd name="connsiteY1" fmla="*/ 52086 h 113378"/>
                <a:gd name="connsiteX2" fmla="*/ 0 w 148627"/>
                <a:gd name="connsiteY2" fmla="*/ 70499 h 113378"/>
                <a:gd name="connsiteX3" fmla="*/ 39065 w 148627"/>
                <a:gd name="connsiteY3" fmla="*/ 109563 h 113378"/>
                <a:gd name="connsiteX4" fmla="*/ 48271 w 148627"/>
                <a:gd name="connsiteY4" fmla="*/ 113378 h 113378"/>
                <a:gd name="connsiteX5" fmla="*/ 57477 w 148627"/>
                <a:gd name="connsiteY5" fmla="*/ 109563 h 113378"/>
                <a:gd name="connsiteX6" fmla="*/ 148628 w 148627"/>
                <a:gd name="connsiteY6" fmla="*/ 18412 h 113378"/>
                <a:gd name="connsiteX7" fmla="*/ 130215 w 148627"/>
                <a:gd name="connsiteY7" fmla="*/ 0 h 11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627" h="113378">
                  <a:moveTo>
                    <a:pt x="48271" y="81944"/>
                  </a:moveTo>
                  <a:lnTo>
                    <a:pt x="18412" y="52086"/>
                  </a:lnTo>
                  <a:lnTo>
                    <a:pt x="0" y="70499"/>
                  </a:lnTo>
                  <a:lnTo>
                    <a:pt x="39065" y="109563"/>
                  </a:lnTo>
                  <a:cubicBezTo>
                    <a:pt x="41604" y="112102"/>
                    <a:pt x="44937" y="113378"/>
                    <a:pt x="48271" y="113378"/>
                  </a:cubicBezTo>
                  <a:cubicBezTo>
                    <a:pt x="51604" y="113378"/>
                    <a:pt x="54938" y="112102"/>
                    <a:pt x="57477" y="109563"/>
                  </a:cubicBezTo>
                  <a:lnTo>
                    <a:pt x="148628" y="18412"/>
                  </a:lnTo>
                  <a:lnTo>
                    <a:pt x="130215" y="0"/>
                  </a:lnTo>
                  <a:close/>
                </a:path>
              </a:pathLst>
            </a:custGeom>
            <a:grpFill/>
            <a:ln w="12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30DA645-5C91-1F16-61AB-895467432B06}"/>
              </a:ext>
            </a:extLst>
          </p:cNvPr>
          <p:cNvGrpSpPr/>
          <p:nvPr/>
        </p:nvGrpSpPr>
        <p:grpSpPr>
          <a:xfrm>
            <a:off x="1631504" y="1844824"/>
            <a:ext cx="2520280" cy="595228"/>
            <a:chOff x="1631504" y="1916832"/>
            <a:chExt cx="2520280" cy="595228"/>
          </a:xfrm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0C7D9EC7-ED54-9DD2-2BB8-060BEE6BBA69}"/>
                </a:ext>
              </a:extLst>
            </p:cNvPr>
            <p:cNvSpPr/>
            <p:nvPr/>
          </p:nvSpPr>
          <p:spPr>
            <a:xfrm>
              <a:off x="1631504" y="1916832"/>
              <a:ext cx="2476017" cy="523220"/>
            </a:xfrm>
            <a:prstGeom prst="parallelogram">
              <a:avLst>
                <a:gd name="adj" fmla="val 46469"/>
              </a:avLst>
            </a:prstGeom>
            <a:gradFill flip="none" rotWithShape="1">
              <a:gsLst>
                <a:gs pos="76000">
                  <a:schemeClr val="bg1">
                    <a:alpha val="60000"/>
                  </a:schemeClr>
                </a:gs>
                <a:gs pos="20000">
                  <a:schemeClr val="bg1">
                    <a:alpha val="1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7A2E9873-9A53-E796-1949-C0663560105F}"/>
                </a:ext>
              </a:extLst>
            </p:cNvPr>
            <p:cNvSpPr/>
            <p:nvPr/>
          </p:nvSpPr>
          <p:spPr>
            <a:xfrm>
              <a:off x="1675767" y="1988840"/>
              <a:ext cx="2476017" cy="523220"/>
            </a:xfrm>
            <a:prstGeom prst="parallelogram">
              <a:avLst>
                <a:gd name="adj" fmla="val 46469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1882C2CA-DB03-A0E9-3811-A7DE55B3C995}"/>
              </a:ext>
            </a:extLst>
          </p:cNvPr>
          <p:cNvSpPr txBox="1"/>
          <p:nvPr/>
        </p:nvSpPr>
        <p:spPr>
          <a:xfrm>
            <a:off x="2207568" y="1887215"/>
            <a:ext cx="16561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稳健经营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B230976-6369-D706-DF93-73918BDCD4CA}"/>
              </a:ext>
            </a:extLst>
          </p:cNvPr>
          <p:cNvGrpSpPr/>
          <p:nvPr/>
        </p:nvGrpSpPr>
        <p:grpSpPr>
          <a:xfrm flipH="1">
            <a:off x="8112224" y="1988840"/>
            <a:ext cx="2520280" cy="595228"/>
            <a:chOff x="1631504" y="1916832"/>
            <a:chExt cx="2520280" cy="595228"/>
          </a:xfrm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5CC7664C-967A-1F10-0722-E1041FE0822E}"/>
                </a:ext>
              </a:extLst>
            </p:cNvPr>
            <p:cNvSpPr/>
            <p:nvPr/>
          </p:nvSpPr>
          <p:spPr>
            <a:xfrm>
              <a:off x="1631504" y="1916832"/>
              <a:ext cx="2476017" cy="523220"/>
            </a:xfrm>
            <a:prstGeom prst="parallelogram">
              <a:avLst>
                <a:gd name="adj" fmla="val 46469"/>
              </a:avLst>
            </a:prstGeom>
            <a:gradFill flip="none" rotWithShape="1">
              <a:gsLst>
                <a:gs pos="76000">
                  <a:schemeClr val="bg1">
                    <a:alpha val="60000"/>
                  </a:schemeClr>
                </a:gs>
                <a:gs pos="20000">
                  <a:schemeClr val="bg1">
                    <a:alpha val="1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9BCE633C-A08A-FF58-8436-36D434532266}"/>
                </a:ext>
              </a:extLst>
            </p:cNvPr>
            <p:cNvSpPr/>
            <p:nvPr/>
          </p:nvSpPr>
          <p:spPr>
            <a:xfrm>
              <a:off x="1675767" y="1988840"/>
              <a:ext cx="2476017" cy="523220"/>
            </a:xfrm>
            <a:prstGeom prst="parallelogram">
              <a:avLst>
                <a:gd name="adj" fmla="val 46469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A13998C8-53A5-394A-C683-22DD61C1FABB}"/>
              </a:ext>
            </a:extLst>
          </p:cNvPr>
          <p:cNvSpPr txBox="1"/>
          <p:nvPr/>
        </p:nvSpPr>
        <p:spPr>
          <a:xfrm>
            <a:off x="8328248" y="2031231"/>
            <a:ext cx="16561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开拓创新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843EA58-192C-D2E0-DE99-8CA7B7334AEA}"/>
              </a:ext>
            </a:extLst>
          </p:cNvPr>
          <p:cNvGrpSpPr/>
          <p:nvPr/>
        </p:nvGrpSpPr>
        <p:grpSpPr>
          <a:xfrm>
            <a:off x="1631504" y="4725144"/>
            <a:ext cx="2520280" cy="595228"/>
            <a:chOff x="1631504" y="1916832"/>
            <a:chExt cx="2520280" cy="595228"/>
          </a:xfrm>
        </p:grpSpPr>
        <p:sp>
          <p:nvSpPr>
            <p:cNvPr id="34" name="平行四边形 33">
              <a:extLst>
                <a:ext uri="{FF2B5EF4-FFF2-40B4-BE49-F238E27FC236}">
                  <a16:creationId xmlns:a16="http://schemas.microsoft.com/office/drawing/2014/main" id="{F1EC440F-2DA9-A465-1F45-DD7823AFBD97}"/>
                </a:ext>
              </a:extLst>
            </p:cNvPr>
            <p:cNvSpPr/>
            <p:nvPr/>
          </p:nvSpPr>
          <p:spPr>
            <a:xfrm>
              <a:off x="1631504" y="1916832"/>
              <a:ext cx="2476017" cy="523220"/>
            </a:xfrm>
            <a:prstGeom prst="parallelogram">
              <a:avLst>
                <a:gd name="adj" fmla="val 46469"/>
              </a:avLst>
            </a:prstGeom>
            <a:gradFill flip="none" rotWithShape="1">
              <a:gsLst>
                <a:gs pos="76000">
                  <a:schemeClr val="bg1">
                    <a:alpha val="60000"/>
                  </a:schemeClr>
                </a:gs>
                <a:gs pos="20000">
                  <a:schemeClr val="bg1">
                    <a:alpha val="1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平行四边形 34">
              <a:extLst>
                <a:ext uri="{FF2B5EF4-FFF2-40B4-BE49-F238E27FC236}">
                  <a16:creationId xmlns:a16="http://schemas.microsoft.com/office/drawing/2014/main" id="{E5A48E9B-07AB-C911-5AFA-AEB494EDF44A}"/>
                </a:ext>
              </a:extLst>
            </p:cNvPr>
            <p:cNvSpPr/>
            <p:nvPr/>
          </p:nvSpPr>
          <p:spPr>
            <a:xfrm>
              <a:off x="1675767" y="1988840"/>
              <a:ext cx="2476017" cy="523220"/>
            </a:xfrm>
            <a:prstGeom prst="parallelogram">
              <a:avLst>
                <a:gd name="adj" fmla="val 46469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747CA648-3686-80E7-1C0E-40CC7BFAAAA6}"/>
              </a:ext>
            </a:extLst>
          </p:cNvPr>
          <p:cNvSpPr txBox="1"/>
          <p:nvPr/>
        </p:nvSpPr>
        <p:spPr>
          <a:xfrm>
            <a:off x="2207568" y="4767535"/>
            <a:ext cx="16561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笃守诚信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2382AC4-4893-105B-26F1-A8F1022C81C2}"/>
              </a:ext>
            </a:extLst>
          </p:cNvPr>
          <p:cNvGrpSpPr/>
          <p:nvPr/>
        </p:nvGrpSpPr>
        <p:grpSpPr>
          <a:xfrm flipH="1">
            <a:off x="8112224" y="4797152"/>
            <a:ext cx="2520280" cy="595228"/>
            <a:chOff x="1631504" y="1916832"/>
            <a:chExt cx="2520280" cy="595228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F7542100-CC99-30B3-45C1-9FB371C1F79F}"/>
                </a:ext>
              </a:extLst>
            </p:cNvPr>
            <p:cNvSpPr/>
            <p:nvPr/>
          </p:nvSpPr>
          <p:spPr>
            <a:xfrm>
              <a:off x="1631504" y="1916832"/>
              <a:ext cx="2476017" cy="523220"/>
            </a:xfrm>
            <a:prstGeom prst="parallelogram">
              <a:avLst>
                <a:gd name="adj" fmla="val 46469"/>
              </a:avLst>
            </a:prstGeom>
            <a:gradFill flip="none" rotWithShape="1">
              <a:gsLst>
                <a:gs pos="76000">
                  <a:schemeClr val="bg1">
                    <a:alpha val="60000"/>
                  </a:schemeClr>
                </a:gs>
                <a:gs pos="20000">
                  <a:schemeClr val="bg1">
                    <a:alpha val="1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B2677E95-F240-D365-611C-6BB0A4FE5FE6}"/>
                </a:ext>
              </a:extLst>
            </p:cNvPr>
            <p:cNvSpPr/>
            <p:nvPr/>
          </p:nvSpPr>
          <p:spPr>
            <a:xfrm>
              <a:off x="1675767" y="1988840"/>
              <a:ext cx="2476017" cy="523220"/>
            </a:xfrm>
            <a:prstGeom prst="parallelogram">
              <a:avLst>
                <a:gd name="adj" fmla="val 46469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71A298CE-B5C7-4117-47FA-0AFC5DDD62CE}"/>
              </a:ext>
            </a:extLst>
          </p:cNvPr>
          <p:cNvSpPr txBox="1"/>
          <p:nvPr/>
        </p:nvSpPr>
        <p:spPr>
          <a:xfrm>
            <a:off x="8328248" y="4839543"/>
            <a:ext cx="16561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与时俱进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443B018-B565-D460-D65B-794822CF99B6}"/>
              </a:ext>
            </a:extLst>
          </p:cNvPr>
          <p:cNvSpPr txBox="1"/>
          <p:nvPr/>
        </p:nvSpPr>
        <p:spPr>
          <a:xfrm>
            <a:off x="1271464" y="2492896"/>
            <a:ext cx="2736304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合规管理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稳步健全地经营管理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让企业持续健康发展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9D701D5-EF52-AFE4-643E-3191DBD9D1C2}"/>
              </a:ext>
            </a:extLst>
          </p:cNvPr>
          <p:cNvSpPr txBox="1"/>
          <p:nvPr/>
        </p:nvSpPr>
        <p:spPr>
          <a:xfrm>
            <a:off x="8256240" y="2636912"/>
            <a:ext cx="2736304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创新是企业发展进步的不竭动力，也是企业的生存之本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DF9E1A9-7406-1CA6-4DC4-CC939704849D}"/>
              </a:ext>
            </a:extLst>
          </p:cNvPr>
          <p:cNvSpPr txBox="1"/>
          <p:nvPr/>
        </p:nvSpPr>
        <p:spPr>
          <a:xfrm>
            <a:off x="1415480" y="5445224"/>
            <a:ext cx="2736304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诚实守信是企业立足社会的基础，是获得永久成功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秘诀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1F9CF1C-6B98-6935-4961-9D7C56F52C17}"/>
              </a:ext>
            </a:extLst>
          </p:cNvPr>
          <p:cNvSpPr txBox="1"/>
          <p:nvPr/>
        </p:nvSpPr>
        <p:spPr>
          <a:xfrm>
            <a:off x="8256240" y="5517232"/>
            <a:ext cx="2736304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时不我待、不进则退的紧迫感，跟上时代地发展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49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4F384-AF0F-90B1-21DA-B4017A41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3FCCF-2657-D1B3-1188-E3E4A312A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429000"/>
            <a:ext cx="8544272" cy="331236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D3FF695-F3A4-2399-9059-D61C3D98FF12}"/>
              </a:ext>
            </a:extLst>
          </p:cNvPr>
          <p:cNvGrpSpPr/>
          <p:nvPr/>
        </p:nvGrpSpPr>
        <p:grpSpPr>
          <a:xfrm>
            <a:off x="5879978" y="2416588"/>
            <a:ext cx="4464496" cy="3172654"/>
            <a:chOff x="4511824" y="1423173"/>
            <a:chExt cx="3743151" cy="269590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C64C7A2-03B2-49A1-75B3-906F47EAF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698" y="1423173"/>
              <a:ext cx="2470277" cy="177809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7B4C24E-7BC7-85F4-C29C-C7BBE3308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002" y="1916328"/>
              <a:ext cx="2457866" cy="1640313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03A354A-F4C2-B6E9-5DB0-0F3AC0BB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824" y="2348880"/>
              <a:ext cx="2448272" cy="177019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490D3A7-3FE8-62A8-444D-B9F95A3436CD}"/>
              </a:ext>
            </a:extLst>
          </p:cNvPr>
          <p:cNvGrpSpPr/>
          <p:nvPr/>
        </p:nvGrpSpPr>
        <p:grpSpPr>
          <a:xfrm>
            <a:off x="1703512" y="2434397"/>
            <a:ext cx="4608512" cy="3154840"/>
            <a:chOff x="527380" y="1422599"/>
            <a:chExt cx="3840428" cy="269177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E37577-6020-6A24-532B-AC9AA2E3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80" y="1422599"/>
              <a:ext cx="2448272" cy="1770197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214006E-FB54-187C-5905-EFDF54F3E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0"/>
            <a:stretch/>
          </p:blipFill>
          <p:spPr>
            <a:xfrm>
              <a:off x="1247461" y="1867103"/>
              <a:ext cx="2448272" cy="1755761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16C0D2-5AA6-6500-5927-2A28ACFA9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5"/>
            <a:stretch/>
          </p:blipFill>
          <p:spPr>
            <a:xfrm>
              <a:off x="1847528" y="2348880"/>
              <a:ext cx="2520280" cy="1765494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5476BEB-498D-0CEA-1D63-6CAA866FD8A8}"/>
              </a:ext>
            </a:extLst>
          </p:cNvPr>
          <p:cNvSpPr txBox="1"/>
          <p:nvPr/>
        </p:nvSpPr>
        <p:spPr>
          <a:xfrm>
            <a:off x="3575720" y="1340768"/>
            <a:ext cx="5112568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公司至成立以来，非常重视在技术上的研发和投入，获得了专利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项，国家级技术创新奖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项。</a:t>
            </a:r>
          </a:p>
        </p:txBody>
      </p:sp>
    </p:spTree>
    <p:extLst>
      <p:ext uri="{BB962C8B-B14F-4D97-AF65-F5344CB8AC3E}">
        <p14:creationId xmlns:p14="http://schemas.microsoft.com/office/powerpoint/2010/main" val="4329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4278C7F-F9A7-0BF8-14B5-DB2E0EBB6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sz="60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2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TWO</a:t>
            </a:r>
            <a:endParaRPr lang="zh-CN" altLang="en-US" sz="60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2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5BA709-4EEC-967B-DA16-A9488CC839F1}"/>
              </a:ext>
            </a:extLst>
          </p:cNvPr>
          <p:cNvSpPr txBox="1"/>
          <p:nvPr/>
        </p:nvSpPr>
        <p:spPr>
          <a:xfrm>
            <a:off x="2711624" y="3032957"/>
            <a:ext cx="2952329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83DA56-4AB0-6741-EB4B-6944DE1633BD}"/>
              </a:ext>
            </a:extLst>
          </p:cNvPr>
          <p:cNvSpPr txBox="1"/>
          <p:nvPr/>
        </p:nvSpPr>
        <p:spPr>
          <a:xfrm>
            <a:off x="1127447" y="3104964"/>
            <a:ext cx="119024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80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F0067-C80E-ABFF-3608-70552498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dirty="0"/>
          </a:p>
        </p:txBody>
      </p:sp>
      <p:sp>
        <p:nvSpPr>
          <p:cNvPr id="3" name="弧形 2">
            <a:extLst>
              <a:ext uri="{FF2B5EF4-FFF2-40B4-BE49-F238E27FC236}">
                <a16:creationId xmlns:a16="http://schemas.microsoft.com/office/drawing/2014/main" id="{2305E5B1-B17B-6E60-93DE-253CBBC3BF6E}"/>
              </a:ext>
            </a:extLst>
          </p:cNvPr>
          <p:cNvSpPr/>
          <p:nvPr/>
        </p:nvSpPr>
        <p:spPr>
          <a:xfrm>
            <a:off x="5087888" y="188640"/>
            <a:ext cx="6192688" cy="7245424"/>
          </a:xfrm>
          <a:prstGeom prst="arc">
            <a:avLst>
              <a:gd name="adj1" fmla="val 18032709"/>
              <a:gd name="adj2" fmla="val 3331332"/>
            </a:avLst>
          </a:prstGeom>
          <a:ln>
            <a:gradFill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弧形 3">
            <a:extLst>
              <a:ext uri="{FF2B5EF4-FFF2-40B4-BE49-F238E27FC236}">
                <a16:creationId xmlns:a16="http://schemas.microsoft.com/office/drawing/2014/main" id="{D0AFC2A6-73AE-E3CF-69C8-4C9154201B75}"/>
              </a:ext>
            </a:extLst>
          </p:cNvPr>
          <p:cNvSpPr/>
          <p:nvPr/>
        </p:nvSpPr>
        <p:spPr>
          <a:xfrm>
            <a:off x="-960784" y="-171400"/>
            <a:ext cx="6192688" cy="7245424"/>
          </a:xfrm>
          <a:prstGeom prst="arc">
            <a:avLst>
              <a:gd name="adj1" fmla="val 18032709"/>
              <a:gd name="adj2" fmla="val 3331332"/>
            </a:avLst>
          </a:prstGeom>
          <a:ln>
            <a:gradFill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8A3DA73C-D043-3FCC-76A8-439D8FC11716}"/>
              </a:ext>
            </a:extLst>
          </p:cNvPr>
          <p:cNvSpPr/>
          <p:nvPr/>
        </p:nvSpPr>
        <p:spPr>
          <a:xfrm rot="15708223">
            <a:off x="1843244" y="2478975"/>
            <a:ext cx="1972530" cy="1972531"/>
          </a:xfrm>
          <a:prstGeom prst="arc">
            <a:avLst>
              <a:gd name="adj1" fmla="val 7551394"/>
              <a:gd name="adj2" fmla="val 4417375"/>
            </a:avLst>
          </a:prstGeom>
          <a:noFill/>
          <a:ln w="12700" cap="flat" cmpd="sng" algn="ctr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8B2D7292-7C71-D4C2-1ADF-17180868B733}"/>
              </a:ext>
            </a:extLst>
          </p:cNvPr>
          <p:cNvSpPr/>
          <p:nvPr/>
        </p:nvSpPr>
        <p:spPr>
          <a:xfrm rot="13368882">
            <a:off x="1487489" y="2056989"/>
            <a:ext cx="2744020" cy="2744022"/>
          </a:xfrm>
          <a:prstGeom prst="arc">
            <a:avLst>
              <a:gd name="adj1" fmla="val 16169777"/>
              <a:gd name="adj2" fmla="val 13258930"/>
            </a:avLst>
          </a:prstGeom>
          <a:noFill/>
          <a:ln w="12700" cap="flat" cmpd="sng" algn="ctr">
            <a:gradFill flip="none" rotWithShape="1"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5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391126-ECA8-2A4D-5228-23631201BBE9}"/>
              </a:ext>
            </a:extLst>
          </p:cNvPr>
          <p:cNvSpPr txBox="1"/>
          <p:nvPr/>
        </p:nvSpPr>
        <p:spPr>
          <a:xfrm>
            <a:off x="5664361" y="1196752"/>
            <a:ext cx="2800985" cy="5256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schemeClr val="accent2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市场空间大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schemeClr val="accent2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6EF0D8-91BD-C68D-EE6B-E218C35D1D17}"/>
              </a:ext>
            </a:extLst>
          </p:cNvPr>
          <p:cNvSpPr txBox="1"/>
          <p:nvPr/>
        </p:nvSpPr>
        <p:spPr>
          <a:xfrm>
            <a:off x="5736368" y="1772816"/>
            <a:ext cx="4464088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智能化产品的市场需求一直呈上升趋势，此项目涉及方向还处于蓝海，竞争不激烈，前景广阔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B65405-D2EF-2B9F-718B-C3326042DE26}"/>
              </a:ext>
            </a:extLst>
          </p:cNvPr>
          <p:cNvSpPr txBox="1"/>
          <p:nvPr/>
        </p:nvSpPr>
        <p:spPr>
          <a:xfrm>
            <a:off x="5832492" y="4611984"/>
            <a:ext cx="2800985" cy="5256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schemeClr val="accent2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政府扶持项目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schemeClr val="accent2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7CC337-FB67-9742-093A-CB821FD01E0E}"/>
              </a:ext>
            </a:extLst>
          </p:cNvPr>
          <p:cNvSpPr txBox="1"/>
          <p:nvPr/>
        </p:nvSpPr>
        <p:spPr>
          <a:xfrm>
            <a:off x="6096408" y="3459856"/>
            <a:ext cx="4464088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拥有该领域领先地专利技术，技术团队实力强大，对项目地快速推广能起到强大地促进作用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F5C364-3C5A-7E0C-BAC9-2294CB9720A2}"/>
              </a:ext>
            </a:extLst>
          </p:cNvPr>
          <p:cNvSpPr txBox="1"/>
          <p:nvPr/>
        </p:nvSpPr>
        <p:spPr>
          <a:xfrm>
            <a:off x="6048516" y="2953556"/>
            <a:ext cx="3018362" cy="5259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schemeClr val="accent2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公司持有专利技术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schemeClr val="accent2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BFBCE7-B76C-CFBE-DB11-06B15AF73BC6}"/>
              </a:ext>
            </a:extLst>
          </p:cNvPr>
          <p:cNvSpPr txBox="1"/>
          <p:nvPr/>
        </p:nvSpPr>
        <p:spPr>
          <a:xfrm>
            <a:off x="5808376" y="5116040"/>
            <a:ext cx="4896135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科技的发展对居民生活质量地提升，做出了卓越贡献，创造了巨大地社会价值，政府鼓励大力发展此项目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C2707E5-9183-18DD-7230-8ABF5EF08D1C}"/>
              </a:ext>
            </a:extLst>
          </p:cNvPr>
          <p:cNvGrpSpPr/>
          <p:nvPr/>
        </p:nvGrpSpPr>
        <p:grpSpPr>
          <a:xfrm>
            <a:off x="4521913" y="1422864"/>
            <a:ext cx="755497" cy="755497"/>
            <a:chOff x="4521913" y="1422864"/>
            <a:chExt cx="755497" cy="755497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1F1A4D3-4AE1-EED4-41C7-EF165986CA4A}"/>
                </a:ext>
              </a:extLst>
            </p:cNvPr>
            <p:cNvSpPr/>
            <p:nvPr/>
          </p:nvSpPr>
          <p:spPr>
            <a:xfrm rot="18576450">
              <a:off x="4521913" y="1422864"/>
              <a:ext cx="755497" cy="7554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413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08">
              <a:extLst>
                <a:ext uri="{FF2B5EF4-FFF2-40B4-BE49-F238E27FC236}">
                  <a16:creationId xmlns:a16="http://schemas.microsoft.com/office/drawing/2014/main" id="{68CFACE6-B7DF-3BA8-160D-87F07429A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8563" y="1574056"/>
              <a:ext cx="339325" cy="414784"/>
            </a:xfrm>
            <a:custGeom>
              <a:avLst/>
              <a:gdLst>
                <a:gd name="T0" fmla="*/ 157 w 157"/>
                <a:gd name="T1" fmla="*/ 63 h 192"/>
                <a:gd name="T2" fmla="*/ 156 w 157"/>
                <a:gd name="T3" fmla="*/ 62 h 192"/>
                <a:gd name="T4" fmla="*/ 156 w 157"/>
                <a:gd name="T5" fmla="*/ 62 h 192"/>
                <a:gd name="T6" fmla="*/ 105 w 157"/>
                <a:gd name="T7" fmla="*/ 9 h 192"/>
                <a:gd name="T8" fmla="*/ 102 w 157"/>
                <a:gd name="T9" fmla="*/ 8 h 192"/>
                <a:gd name="T10" fmla="*/ 62 w 157"/>
                <a:gd name="T11" fmla="*/ 8 h 192"/>
                <a:gd name="T12" fmla="*/ 66 w 157"/>
                <a:gd name="T13" fmla="*/ 60 h 192"/>
                <a:gd name="T14" fmla="*/ 34 w 157"/>
                <a:gd name="T15" fmla="*/ 60 h 192"/>
                <a:gd name="T16" fmla="*/ 38 w 157"/>
                <a:gd name="T17" fmla="*/ 30 h 192"/>
                <a:gd name="T18" fmla="*/ 42 w 157"/>
                <a:gd name="T19" fmla="*/ 60 h 192"/>
                <a:gd name="T20" fmla="*/ 59 w 157"/>
                <a:gd name="T21" fmla="*/ 60 h 192"/>
                <a:gd name="T22" fmla="*/ 49 w 157"/>
                <a:gd name="T23" fmla="*/ 8 h 192"/>
                <a:gd name="T24" fmla="*/ 62 w 157"/>
                <a:gd name="T25" fmla="*/ 8 h 192"/>
                <a:gd name="T26" fmla="*/ 33 w 157"/>
                <a:gd name="T27" fmla="*/ 8 h 192"/>
                <a:gd name="T28" fmla="*/ 19 w 157"/>
                <a:gd name="T29" fmla="*/ 8 h 192"/>
                <a:gd name="T30" fmla="*/ 0 w 157"/>
                <a:gd name="T31" fmla="*/ 12 h 192"/>
                <a:gd name="T32" fmla="*/ 4 w 157"/>
                <a:gd name="T33" fmla="*/ 192 h 192"/>
                <a:gd name="T34" fmla="*/ 157 w 157"/>
                <a:gd name="T35" fmla="*/ 189 h 192"/>
                <a:gd name="T36" fmla="*/ 157 w 157"/>
                <a:gd name="T37" fmla="*/ 64 h 192"/>
                <a:gd name="T38" fmla="*/ 45 w 157"/>
                <a:gd name="T39" fmla="*/ 177 h 192"/>
                <a:gd name="T40" fmla="*/ 13 w 157"/>
                <a:gd name="T41" fmla="*/ 137 h 192"/>
                <a:gd name="T42" fmla="*/ 65 w 157"/>
                <a:gd name="T43" fmla="*/ 134 h 192"/>
                <a:gd name="T44" fmla="*/ 68 w 157"/>
                <a:gd name="T45" fmla="*/ 136 h 192"/>
                <a:gd name="T46" fmla="*/ 50 w 157"/>
                <a:gd name="T47" fmla="*/ 175 h 192"/>
                <a:gd name="T48" fmla="*/ 123 w 157"/>
                <a:gd name="T49" fmla="*/ 155 h 192"/>
                <a:gd name="T50" fmla="*/ 121 w 157"/>
                <a:gd name="T51" fmla="*/ 156 h 192"/>
                <a:gd name="T52" fmla="*/ 68 w 157"/>
                <a:gd name="T53" fmla="*/ 163 h 192"/>
                <a:gd name="T54" fmla="*/ 65 w 157"/>
                <a:gd name="T55" fmla="*/ 157 h 192"/>
                <a:gd name="T56" fmla="*/ 38 w 157"/>
                <a:gd name="T57" fmla="*/ 129 h 192"/>
                <a:gd name="T58" fmla="*/ 34 w 157"/>
                <a:gd name="T59" fmla="*/ 125 h 192"/>
                <a:gd name="T60" fmla="*/ 87 w 157"/>
                <a:gd name="T61" fmla="*/ 83 h 192"/>
                <a:gd name="T62" fmla="*/ 123 w 157"/>
                <a:gd name="T63" fmla="*/ 155 h 192"/>
                <a:gd name="T64" fmla="*/ 106 w 157"/>
                <a:gd name="T65" fmla="*/ 22 h 192"/>
                <a:gd name="T66" fmla="*/ 106 w 157"/>
                <a:gd name="T67" fmla="*/ 6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92">
                  <a:moveTo>
                    <a:pt x="157" y="64"/>
                  </a:moveTo>
                  <a:cubicBezTo>
                    <a:pt x="157" y="64"/>
                    <a:pt x="157" y="63"/>
                    <a:pt x="157" y="63"/>
                  </a:cubicBezTo>
                  <a:cubicBezTo>
                    <a:pt x="157" y="63"/>
                    <a:pt x="157" y="63"/>
                    <a:pt x="156" y="62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4" y="9"/>
                    <a:pt x="104" y="8"/>
                    <a:pt x="103" y="8"/>
                  </a:cubicBezTo>
                  <a:cubicBezTo>
                    <a:pt x="103" y="8"/>
                    <a:pt x="102" y="8"/>
                    <a:pt x="102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5" y="11"/>
                    <a:pt x="66" y="16"/>
                    <a:pt x="66" y="2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72"/>
                    <a:pt x="60" y="80"/>
                    <a:pt x="50" y="80"/>
                  </a:cubicBezTo>
                  <a:cubicBezTo>
                    <a:pt x="40" y="80"/>
                    <a:pt x="34" y="72"/>
                    <a:pt x="34" y="60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2"/>
                    <a:pt x="35" y="30"/>
                    <a:pt x="38" y="30"/>
                  </a:cubicBezTo>
                  <a:cubicBezTo>
                    <a:pt x="40" y="30"/>
                    <a:pt x="42" y="32"/>
                    <a:pt x="42" y="34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3"/>
                    <a:pt x="42" y="73"/>
                    <a:pt x="50" y="73"/>
                  </a:cubicBezTo>
                  <a:cubicBezTo>
                    <a:pt x="58" y="73"/>
                    <a:pt x="59" y="63"/>
                    <a:pt x="59" y="6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4"/>
                    <a:pt x="54" y="9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59" y="3"/>
                    <a:pt x="53" y="0"/>
                    <a:pt x="47" y="0"/>
                  </a:cubicBezTo>
                  <a:cubicBezTo>
                    <a:pt x="42" y="0"/>
                    <a:pt x="36" y="3"/>
                    <a:pt x="33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10"/>
                    <a:pt x="0" y="1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1"/>
                    <a:pt x="2" y="192"/>
                    <a:pt x="4" y="19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155" y="192"/>
                    <a:pt x="157" y="191"/>
                    <a:pt x="157" y="189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57" y="64"/>
                    <a:pt x="157" y="64"/>
                    <a:pt x="157" y="64"/>
                  </a:cubicBezTo>
                  <a:close/>
                  <a:moveTo>
                    <a:pt x="47" y="177"/>
                  </a:moveTo>
                  <a:cubicBezTo>
                    <a:pt x="46" y="177"/>
                    <a:pt x="46" y="177"/>
                    <a:pt x="45" y="177"/>
                  </a:cubicBezTo>
                  <a:cubicBezTo>
                    <a:pt x="25" y="171"/>
                    <a:pt x="12" y="156"/>
                    <a:pt x="12" y="139"/>
                  </a:cubicBezTo>
                  <a:cubicBezTo>
                    <a:pt x="12" y="138"/>
                    <a:pt x="12" y="137"/>
                    <a:pt x="13" y="137"/>
                  </a:cubicBezTo>
                  <a:cubicBezTo>
                    <a:pt x="13" y="136"/>
                    <a:pt x="14" y="135"/>
                    <a:pt x="15" y="135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66" y="134"/>
                    <a:pt x="68" y="135"/>
                    <a:pt x="68" y="136"/>
                  </a:cubicBezTo>
                  <a:cubicBezTo>
                    <a:pt x="69" y="137"/>
                    <a:pt x="69" y="139"/>
                    <a:pt x="68" y="140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9" y="177"/>
                    <a:pt x="48" y="177"/>
                    <a:pt x="47" y="177"/>
                  </a:cubicBezTo>
                  <a:close/>
                  <a:moveTo>
                    <a:pt x="123" y="155"/>
                  </a:moveTo>
                  <a:cubicBezTo>
                    <a:pt x="123" y="155"/>
                    <a:pt x="123" y="155"/>
                    <a:pt x="123" y="155"/>
                  </a:cubicBezTo>
                  <a:cubicBezTo>
                    <a:pt x="123" y="156"/>
                    <a:pt x="122" y="156"/>
                    <a:pt x="121" y="156"/>
                  </a:cubicBezTo>
                  <a:cubicBezTo>
                    <a:pt x="112" y="162"/>
                    <a:pt x="100" y="166"/>
                    <a:pt x="87" y="166"/>
                  </a:cubicBezTo>
                  <a:cubicBezTo>
                    <a:pt x="80" y="166"/>
                    <a:pt x="74" y="165"/>
                    <a:pt x="68" y="163"/>
                  </a:cubicBezTo>
                  <a:cubicBezTo>
                    <a:pt x="66" y="163"/>
                    <a:pt x="66" y="162"/>
                    <a:pt x="65" y="161"/>
                  </a:cubicBezTo>
                  <a:cubicBezTo>
                    <a:pt x="65" y="160"/>
                    <a:pt x="65" y="158"/>
                    <a:pt x="65" y="157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6" y="129"/>
                    <a:pt x="34" y="127"/>
                    <a:pt x="34" y="125"/>
                  </a:cubicBezTo>
                  <a:cubicBezTo>
                    <a:pt x="34" y="125"/>
                    <a:pt x="34" y="125"/>
                    <a:pt x="34" y="124"/>
                  </a:cubicBezTo>
                  <a:cubicBezTo>
                    <a:pt x="34" y="101"/>
                    <a:pt x="58" y="83"/>
                    <a:pt x="87" y="83"/>
                  </a:cubicBezTo>
                  <a:cubicBezTo>
                    <a:pt x="116" y="83"/>
                    <a:pt x="140" y="101"/>
                    <a:pt x="140" y="124"/>
                  </a:cubicBezTo>
                  <a:cubicBezTo>
                    <a:pt x="140" y="136"/>
                    <a:pt x="134" y="147"/>
                    <a:pt x="123" y="155"/>
                  </a:cubicBezTo>
                  <a:close/>
                  <a:moveTo>
                    <a:pt x="106" y="61"/>
                  </a:moveTo>
                  <a:cubicBezTo>
                    <a:pt x="106" y="22"/>
                    <a:pt x="106" y="22"/>
                    <a:pt x="106" y="22"/>
                  </a:cubicBezTo>
                  <a:cubicBezTo>
                    <a:pt x="144" y="61"/>
                    <a:pt x="144" y="61"/>
                    <a:pt x="144" y="61"/>
                  </a:cubicBezTo>
                  <a:lnTo>
                    <a:pt x="106" y="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41ED6D3-F478-CF6C-4092-71B9653B7606}"/>
              </a:ext>
            </a:extLst>
          </p:cNvPr>
          <p:cNvGrpSpPr/>
          <p:nvPr/>
        </p:nvGrpSpPr>
        <p:grpSpPr>
          <a:xfrm>
            <a:off x="4881952" y="3051252"/>
            <a:ext cx="755497" cy="755497"/>
            <a:chOff x="4881952" y="3051252"/>
            <a:chExt cx="755497" cy="755497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4A05EA6B-996E-74B6-1980-C461D8C5FFF8}"/>
                </a:ext>
              </a:extLst>
            </p:cNvPr>
            <p:cNvSpPr/>
            <p:nvPr/>
          </p:nvSpPr>
          <p:spPr>
            <a:xfrm rot="18576450">
              <a:off x="4881952" y="3051252"/>
              <a:ext cx="755497" cy="7554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413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318AC1F-07F9-2E20-54AF-E99171A5EE09}"/>
                </a:ext>
              </a:extLst>
            </p:cNvPr>
            <p:cNvGrpSpPr/>
            <p:nvPr/>
          </p:nvGrpSpPr>
          <p:grpSpPr>
            <a:xfrm>
              <a:off x="5087887" y="3239836"/>
              <a:ext cx="360000" cy="396000"/>
              <a:chOff x="11243593" y="2507716"/>
              <a:chExt cx="474601" cy="552451"/>
            </a:xfrm>
            <a:solidFill>
              <a:schemeClr val="bg1"/>
            </a:solidFill>
          </p:grpSpPr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014B39EC-47DC-BEFC-9F19-CD740FB1A4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43593" y="2507716"/>
                <a:ext cx="474601" cy="417513"/>
              </a:xfrm>
              <a:custGeom>
                <a:avLst/>
                <a:gdLst>
                  <a:gd name="T0" fmla="*/ 165 w 165"/>
                  <a:gd name="T1" fmla="*/ 145 h 145"/>
                  <a:gd name="T2" fmla="*/ 165 w 165"/>
                  <a:gd name="T3" fmla="*/ 23 h 145"/>
                  <a:gd name="T4" fmla="*/ 143 w 165"/>
                  <a:gd name="T5" fmla="*/ 0 h 145"/>
                  <a:gd name="T6" fmla="*/ 22 w 165"/>
                  <a:gd name="T7" fmla="*/ 0 h 145"/>
                  <a:gd name="T8" fmla="*/ 0 w 165"/>
                  <a:gd name="T9" fmla="*/ 23 h 145"/>
                  <a:gd name="T10" fmla="*/ 0 w 165"/>
                  <a:gd name="T11" fmla="*/ 145 h 145"/>
                  <a:gd name="T12" fmla="*/ 165 w 165"/>
                  <a:gd name="T13" fmla="*/ 145 h 145"/>
                  <a:gd name="T14" fmla="*/ 36 w 165"/>
                  <a:gd name="T15" fmla="*/ 25 h 145"/>
                  <a:gd name="T16" fmla="*/ 128 w 165"/>
                  <a:gd name="T17" fmla="*/ 25 h 145"/>
                  <a:gd name="T18" fmla="*/ 132 w 165"/>
                  <a:gd name="T19" fmla="*/ 29 h 145"/>
                  <a:gd name="T20" fmla="*/ 128 w 165"/>
                  <a:gd name="T21" fmla="*/ 33 h 145"/>
                  <a:gd name="T22" fmla="*/ 36 w 165"/>
                  <a:gd name="T23" fmla="*/ 33 h 145"/>
                  <a:gd name="T24" fmla="*/ 32 w 165"/>
                  <a:gd name="T25" fmla="*/ 29 h 145"/>
                  <a:gd name="T26" fmla="*/ 36 w 165"/>
                  <a:gd name="T27" fmla="*/ 25 h 145"/>
                  <a:gd name="T28" fmla="*/ 36 w 165"/>
                  <a:gd name="T29" fmla="*/ 54 h 145"/>
                  <a:gd name="T30" fmla="*/ 128 w 165"/>
                  <a:gd name="T31" fmla="*/ 54 h 145"/>
                  <a:gd name="T32" fmla="*/ 132 w 165"/>
                  <a:gd name="T33" fmla="*/ 58 h 145"/>
                  <a:gd name="T34" fmla="*/ 128 w 165"/>
                  <a:gd name="T35" fmla="*/ 62 h 145"/>
                  <a:gd name="T36" fmla="*/ 36 w 165"/>
                  <a:gd name="T37" fmla="*/ 62 h 145"/>
                  <a:gd name="T38" fmla="*/ 32 w 165"/>
                  <a:gd name="T39" fmla="*/ 58 h 145"/>
                  <a:gd name="T40" fmla="*/ 36 w 165"/>
                  <a:gd name="T41" fmla="*/ 54 h 145"/>
                  <a:gd name="T42" fmla="*/ 36 w 165"/>
                  <a:gd name="T43" fmla="*/ 84 h 145"/>
                  <a:gd name="T44" fmla="*/ 128 w 165"/>
                  <a:gd name="T45" fmla="*/ 84 h 145"/>
                  <a:gd name="T46" fmla="*/ 132 w 165"/>
                  <a:gd name="T47" fmla="*/ 88 h 145"/>
                  <a:gd name="T48" fmla="*/ 128 w 165"/>
                  <a:gd name="T49" fmla="*/ 92 h 145"/>
                  <a:gd name="T50" fmla="*/ 36 w 165"/>
                  <a:gd name="T51" fmla="*/ 92 h 145"/>
                  <a:gd name="T52" fmla="*/ 32 w 165"/>
                  <a:gd name="T53" fmla="*/ 88 h 145"/>
                  <a:gd name="T54" fmla="*/ 36 w 165"/>
                  <a:gd name="T55" fmla="*/ 84 h 145"/>
                  <a:gd name="T56" fmla="*/ 36 w 165"/>
                  <a:gd name="T57" fmla="*/ 113 h 145"/>
                  <a:gd name="T58" fmla="*/ 128 w 165"/>
                  <a:gd name="T59" fmla="*/ 113 h 145"/>
                  <a:gd name="T60" fmla="*/ 132 w 165"/>
                  <a:gd name="T61" fmla="*/ 117 h 145"/>
                  <a:gd name="T62" fmla="*/ 128 w 165"/>
                  <a:gd name="T63" fmla="*/ 121 h 145"/>
                  <a:gd name="T64" fmla="*/ 36 w 165"/>
                  <a:gd name="T65" fmla="*/ 121 h 145"/>
                  <a:gd name="T66" fmla="*/ 32 w 165"/>
                  <a:gd name="T67" fmla="*/ 117 h 145"/>
                  <a:gd name="T68" fmla="*/ 36 w 165"/>
                  <a:gd name="T69" fmla="*/ 11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5" h="145">
                    <a:moveTo>
                      <a:pt x="165" y="145"/>
                    </a:moveTo>
                    <a:cubicBezTo>
                      <a:pt x="165" y="23"/>
                      <a:pt x="165" y="23"/>
                      <a:pt x="165" y="23"/>
                    </a:cubicBezTo>
                    <a:cubicBezTo>
                      <a:pt x="165" y="10"/>
                      <a:pt x="155" y="0"/>
                      <a:pt x="14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145"/>
                      <a:pt x="0" y="145"/>
                      <a:pt x="0" y="145"/>
                    </a:cubicBezTo>
                    <a:lnTo>
                      <a:pt x="165" y="145"/>
                    </a:lnTo>
                    <a:close/>
                    <a:moveTo>
                      <a:pt x="36" y="25"/>
                    </a:moveTo>
                    <a:cubicBezTo>
                      <a:pt x="128" y="25"/>
                      <a:pt x="128" y="25"/>
                      <a:pt x="128" y="25"/>
                    </a:cubicBezTo>
                    <a:cubicBezTo>
                      <a:pt x="130" y="25"/>
                      <a:pt x="132" y="27"/>
                      <a:pt x="132" y="29"/>
                    </a:cubicBezTo>
                    <a:cubicBezTo>
                      <a:pt x="132" y="31"/>
                      <a:pt x="130" y="33"/>
                      <a:pt x="128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4" y="33"/>
                      <a:pt x="32" y="31"/>
                      <a:pt x="32" y="29"/>
                    </a:cubicBezTo>
                    <a:cubicBezTo>
                      <a:pt x="32" y="27"/>
                      <a:pt x="34" y="25"/>
                      <a:pt x="36" y="25"/>
                    </a:cubicBezTo>
                    <a:close/>
                    <a:moveTo>
                      <a:pt x="36" y="54"/>
                    </a:moveTo>
                    <a:cubicBezTo>
                      <a:pt x="128" y="54"/>
                      <a:pt x="128" y="54"/>
                      <a:pt x="128" y="54"/>
                    </a:cubicBezTo>
                    <a:cubicBezTo>
                      <a:pt x="130" y="54"/>
                      <a:pt x="132" y="56"/>
                      <a:pt x="132" y="58"/>
                    </a:cubicBezTo>
                    <a:cubicBezTo>
                      <a:pt x="132" y="61"/>
                      <a:pt x="130" y="62"/>
                      <a:pt x="128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4" y="62"/>
                      <a:pt x="32" y="61"/>
                      <a:pt x="32" y="58"/>
                    </a:cubicBezTo>
                    <a:cubicBezTo>
                      <a:pt x="32" y="56"/>
                      <a:pt x="34" y="54"/>
                      <a:pt x="36" y="54"/>
                    </a:cubicBezTo>
                    <a:close/>
                    <a:moveTo>
                      <a:pt x="36" y="84"/>
                    </a:moveTo>
                    <a:cubicBezTo>
                      <a:pt x="128" y="84"/>
                      <a:pt x="128" y="84"/>
                      <a:pt x="128" y="84"/>
                    </a:cubicBezTo>
                    <a:cubicBezTo>
                      <a:pt x="130" y="84"/>
                      <a:pt x="132" y="85"/>
                      <a:pt x="132" y="88"/>
                    </a:cubicBezTo>
                    <a:cubicBezTo>
                      <a:pt x="132" y="90"/>
                      <a:pt x="130" y="92"/>
                      <a:pt x="128" y="92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4" y="92"/>
                      <a:pt x="32" y="90"/>
                      <a:pt x="32" y="88"/>
                    </a:cubicBezTo>
                    <a:cubicBezTo>
                      <a:pt x="32" y="85"/>
                      <a:pt x="34" y="84"/>
                      <a:pt x="36" y="84"/>
                    </a:cubicBezTo>
                    <a:close/>
                    <a:moveTo>
                      <a:pt x="36" y="113"/>
                    </a:move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0" y="113"/>
                      <a:pt x="132" y="115"/>
                      <a:pt x="132" y="117"/>
                    </a:cubicBezTo>
                    <a:cubicBezTo>
                      <a:pt x="132" y="119"/>
                      <a:pt x="130" y="121"/>
                      <a:pt x="128" y="121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4" y="121"/>
                      <a:pt x="32" y="119"/>
                      <a:pt x="32" y="117"/>
                    </a:cubicBezTo>
                    <a:cubicBezTo>
                      <a:pt x="32" y="115"/>
                      <a:pt x="34" y="113"/>
                      <a:pt x="36" y="1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3852C066-925C-8099-58F3-A6BFE9470E27}"/>
                  </a:ext>
                </a:extLst>
              </p:cNvPr>
              <p:cNvSpPr/>
              <p:nvPr/>
            </p:nvSpPr>
            <p:spPr bwMode="auto">
              <a:xfrm>
                <a:off x="11372164" y="2947453"/>
                <a:ext cx="207936" cy="26988"/>
              </a:xfrm>
              <a:custGeom>
                <a:avLst/>
                <a:gdLst>
                  <a:gd name="T0" fmla="*/ 116 w 131"/>
                  <a:gd name="T1" fmla="*/ 17 h 17"/>
                  <a:gd name="T2" fmla="*/ 131 w 131"/>
                  <a:gd name="T3" fmla="*/ 0 h 17"/>
                  <a:gd name="T4" fmla="*/ 0 w 131"/>
                  <a:gd name="T5" fmla="*/ 0 h 17"/>
                  <a:gd name="T6" fmla="*/ 11 w 131"/>
                  <a:gd name="T7" fmla="*/ 17 h 17"/>
                  <a:gd name="T8" fmla="*/ 116 w 131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7">
                    <a:moveTo>
                      <a:pt x="116" y="17"/>
                    </a:moveTo>
                    <a:lnTo>
                      <a:pt x="131" y="0"/>
                    </a:lnTo>
                    <a:lnTo>
                      <a:pt x="0" y="0"/>
                    </a:lnTo>
                    <a:lnTo>
                      <a:pt x="11" y="17"/>
                    </a:lnTo>
                    <a:lnTo>
                      <a:pt x="116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81FD3A7-257D-EAD5-87B8-CFEFF82A8C60}"/>
                  </a:ext>
                </a:extLst>
              </p:cNvPr>
              <p:cNvSpPr/>
              <p:nvPr/>
            </p:nvSpPr>
            <p:spPr bwMode="auto">
              <a:xfrm>
                <a:off x="11243593" y="2947454"/>
                <a:ext cx="474601" cy="112713"/>
              </a:xfrm>
              <a:custGeom>
                <a:avLst/>
                <a:gdLst>
                  <a:gd name="T0" fmla="*/ 127 w 165"/>
                  <a:gd name="T1" fmla="*/ 0 h 39"/>
                  <a:gd name="T2" fmla="*/ 127 w 165"/>
                  <a:gd name="T3" fmla="*/ 1 h 39"/>
                  <a:gd name="T4" fmla="*/ 114 w 165"/>
                  <a:gd name="T5" fmla="*/ 16 h 39"/>
                  <a:gd name="T6" fmla="*/ 111 w 165"/>
                  <a:gd name="T7" fmla="*/ 17 h 39"/>
                  <a:gd name="T8" fmla="*/ 48 w 165"/>
                  <a:gd name="T9" fmla="*/ 17 h 39"/>
                  <a:gd name="T10" fmla="*/ 45 w 165"/>
                  <a:gd name="T11" fmla="*/ 15 h 39"/>
                  <a:gd name="T12" fmla="*/ 36 w 165"/>
                  <a:gd name="T13" fmla="*/ 1 h 39"/>
                  <a:gd name="T14" fmla="*/ 36 w 165"/>
                  <a:gd name="T15" fmla="*/ 0 h 39"/>
                  <a:gd name="T16" fmla="*/ 0 w 165"/>
                  <a:gd name="T17" fmla="*/ 0 h 39"/>
                  <a:gd name="T18" fmla="*/ 0 w 165"/>
                  <a:gd name="T19" fmla="*/ 17 h 39"/>
                  <a:gd name="T20" fmla="*/ 22 w 165"/>
                  <a:gd name="T21" fmla="*/ 39 h 39"/>
                  <a:gd name="T22" fmla="*/ 143 w 165"/>
                  <a:gd name="T23" fmla="*/ 39 h 39"/>
                  <a:gd name="T24" fmla="*/ 165 w 165"/>
                  <a:gd name="T25" fmla="*/ 17 h 39"/>
                  <a:gd name="T26" fmla="*/ 165 w 165"/>
                  <a:gd name="T27" fmla="*/ 0 h 39"/>
                  <a:gd name="T28" fmla="*/ 127 w 165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9">
                    <a:moveTo>
                      <a:pt x="127" y="0"/>
                    </a:moveTo>
                    <a:cubicBezTo>
                      <a:pt x="127" y="0"/>
                      <a:pt x="127" y="1"/>
                      <a:pt x="127" y="1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3" y="17"/>
                      <a:pt x="112" y="17"/>
                      <a:pt x="111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7" y="17"/>
                      <a:pt x="46" y="17"/>
                      <a:pt x="45" y="15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9"/>
                      <a:pt x="10" y="39"/>
                      <a:pt x="22" y="39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55" y="39"/>
                      <a:pt x="165" y="29"/>
                      <a:pt x="165" y="17"/>
                    </a:cubicBezTo>
                    <a:cubicBezTo>
                      <a:pt x="165" y="0"/>
                      <a:pt x="165" y="0"/>
                      <a:pt x="165" y="0"/>
                    </a:cubicBezTo>
                    <a:lnTo>
                      <a:pt x="1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3CA22AC-90FE-0B13-9777-4287BAB00B8C}"/>
              </a:ext>
            </a:extLst>
          </p:cNvPr>
          <p:cNvGrpSpPr/>
          <p:nvPr/>
        </p:nvGrpSpPr>
        <p:grpSpPr>
          <a:xfrm>
            <a:off x="4521913" y="4735233"/>
            <a:ext cx="755497" cy="755497"/>
            <a:chOff x="4521913" y="4735233"/>
            <a:chExt cx="755497" cy="755497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93518AA-B7E3-363C-CEFB-A62C7E30DCB3}"/>
                </a:ext>
              </a:extLst>
            </p:cNvPr>
            <p:cNvSpPr/>
            <p:nvPr/>
          </p:nvSpPr>
          <p:spPr>
            <a:xfrm rot="18576450">
              <a:off x="4521913" y="4735233"/>
              <a:ext cx="755497" cy="7554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413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图形 45">
              <a:extLst>
                <a:ext uri="{FF2B5EF4-FFF2-40B4-BE49-F238E27FC236}">
                  <a16:creationId xmlns:a16="http://schemas.microsoft.com/office/drawing/2014/main" id="{60DA6883-4D0C-B744-48C4-D76EFC447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7848" y="4941168"/>
              <a:ext cx="397336" cy="397135"/>
            </a:xfrm>
            <a:custGeom>
              <a:avLst/>
              <a:gdLst>
                <a:gd name="connsiteX0" fmla="*/ 279454 w 719992"/>
                <a:gd name="connsiteY0" fmla="*/ 691123 h 719627"/>
                <a:gd name="connsiteX1" fmla="*/ 255394 w 719992"/>
                <a:gd name="connsiteY1" fmla="*/ 719262 h 719627"/>
                <a:gd name="connsiteX2" fmla="*/ 255394 w 719992"/>
                <a:gd name="connsiteY2" fmla="*/ 719627 h 719627"/>
                <a:gd name="connsiteX3" fmla="*/ 51532 w 719992"/>
                <a:gd name="connsiteY3" fmla="*/ 719627 h 719627"/>
                <a:gd name="connsiteX4" fmla="*/ 0 w 719992"/>
                <a:gd name="connsiteY4" fmla="*/ 666057 h 719627"/>
                <a:gd name="connsiteX5" fmla="*/ 0 w 719992"/>
                <a:gd name="connsiteY5" fmla="*/ 53557 h 719627"/>
                <a:gd name="connsiteX6" fmla="*/ 51532 w 719992"/>
                <a:gd name="connsiteY6" fmla="*/ 0 h 719627"/>
                <a:gd name="connsiteX7" fmla="*/ 623455 w 719992"/>
                <a:gd name="connsiteY7" fmla="*/ 0 h 719627"/>
                <a:gd name="connsiteX8" fmla="*/ 674993 w 719992"/>
                <a:gd name="connsiteY8" fmla="*/ 53557 h 719627"/>
                <a:gd name="connsiteX9" fmla="*/ 674993 w 719992"/>
                <a:gd name="connsiteY9" fmla="*/ 335155 h 719627"/>
                <a:gd name="connsiteX10" fmla="*/ 647530 w 719992"/>
                <a:gd name="connsiteY10" fmla="*/ 362528 h 719627"/>
                <a:gd name="connsiteX11" fmla="*/ 620066 w 719992"/>
                <a:gd name="connsiteY11" fmla="*/ 335155 h 719627"/>
                <a:gd name="connsiteX12" fmla="*/ 620066 w 719992"/>
                <a:gd name="connsiteY12" fmla="*/ 200726 h 719627"/>
                <a:gd name="connsiteX13" fmla="*/ 620122 w 719992"/>
                <a:gd name="connsiteY13" fmla="*/ 199102 h 719627"/>
                <a:gd name="connsiteX14" fmla="*/ 618927 w 719992"/>
                <a:gd name="connsiteY14" fmla="*/ 56214 h 719627"/>
                <a:gd name="connsiteX15" fmla="*/ 57592 w 719992"/>
                <a:gd name="connsiteY15" fmla="*/ 57705 h 719627"/>
                <a:gd name="connsiteX16" fmla="*/ 55842 w 719992"/>
                <a:gd name="connsiteY16" fmla="*/ 663519 h 719627"/>
                <a:gd name="connsiteX17" fmla="*/ 112218 w 719992"/>
                <a:gd name="connsiteY17" fmla="*/ 663265 h 719627"/>
                <a:gd name="connsiteX18" fmla="*/ 118243 w 719992"/>
                <a:gd name="connsiteY18" fmla="*/ 662619 h 719627"/>
                <a:gd name="connsiteX19" fmla="*/ 250866 w 719992"/>
                <a:gd name="connsiteY19" fmla="*/ 662619 h 719627"/>
                <a:gd name="connsiteX20" fmla="*/ 251548 w 719992"/>
                <a:gd name="connsiteY20" fmla="*/ 662633 h 719627"/>
                <a:gd name="connsiteX21" fmla="*/ 255401 w 719992"/>
                <a:gd name="connsiteY21" fmla="*/ 662619 h 719627"/>
                <a:gd name="connsiteX22" fmla="*/ 255401 w 719992"/>
                <a:gd name="connsiteY22" fmla="*/ 662984 h 719627"/>
                <a:gd name="connsiteX23" fmla="*/ 279454 w 719992"/>
                <a:gd name="connsiteY23" fmla="*/ 691123 h 719627"/>
                <a:gd name="connsiteX24" fmla="*/ 161014 w 719992"/>
                <a:gd name="connsiteY24" fmla="*/ 159938 h 719627"/>
                <a:gd name="connsiteX25" fmla="*/ 132889 w 719992"/>
                <a:gd name="connsiteY25" fmla="*/ 188063 h 719627"/>
                <a:gd name="connsiteX26" fmla="*/ 161014 w 719992"/>
                <a:gd name="connsiteY26" fmla="*/ 216188 h 719627"/>
                <a:gd name="connsiteX27" fmla="*/ 509761 w 719992"/>
                <a:gd name="connsiteY27" fmla="*/ 216188 h 719627"/>
                <a:gd name="connsiteX28" fmla="*/ 537885 w 719992"/>
                <a:gd name="connsiteY28" fmla="*/ 188063 h 719627"/>
                <a:gd name="connsiteX29" fmla="*/ 509761 w 719992"/>
                <a:gd name="connsiteY29" fmla="*/ 159938 h 719627"/>
                <a:gd name="connsiteX30" fmla="*/ 161014 w 719992"/>
                <a:gd name="connsiteY30" fmla="*/ 159938 h 719627"/>
                <a:gd name="connsiteX31" fmla="*/ 331872 w 719992"/>
                <a:gd name="connsiteY31" fmla="*/ 307551 h 719627"/>
                <a:gd name="connsiteX32" fmla="*/ 160480 w 719992"/>
                <a:gd name="connsiteY32" fmla="*/ 307551 h 719627"/>
                <a:gd name="connsiteX33" fmla="*/ 132355 w 719992"/>
                <a:gd name="connsiteY33" fmla="*/ 335676 h 719627"/>
                <a:gd name="connsiteX34" fmla="*/ 160480 w 719992"/>
                <a:gd name="connsiteY34" fmla="*/ 363800 h 719627"/>
                <a:gd name="connsiteX35" fmla="*/ 331872 w 719992"/>
                <a:gd name="connsiteY35" fmla="*/ 363800 h 719627"/>
                <a:gd name="connsiteX36" fmla="*/ 359996 w 719992"/>
                <a:gd name="connsiteY36" fmla="*/ 335676 h 719627"/>
                <a:gd name="connsiteX37" fmla="*/ 331872 w 719992"/>
                <a:gd name="connsiteY37" fmla="*/ 307551 h 719627"/>
                <a:gd name="connsiteX38" fmla="*/ 281247 w 719992"/>
                <a:gd name="connsiteY38" fmla="*/ 455248 h 719627"/>
                <a:gd name="connsiteX39" fmla="*/ 160142 w 719992"/>
                <a:gd name="connsiteY39" fmla="*/ 455248 h 719627"/>
                <a:gd name="connsiteX40" fmla="*/ 132017 w 719992"/>
                <a:gd name="connsiteY40" fmla="*/ 483373 h 719627"/>
                <a:gd name="connsiteX41" fmla="*/ 160142 w 719992"/>
                <a:gd name="connsiteY41" fmla="*/ 511497 h 719627"/>
                <a:gd name="connsiteX42" fmla="*/ 281247 w 719992"/>
                <a:gd name="connsiteY42" fmla="*/ 511497 h 719627"/>
                <a:gd name="connsiteX43" fmla="*/ 309372 w 719992"/>
                <a:gd name="connsiteY43" fmla="*/ 483373 h 719627"/>
                <a:gd name="connsiteX44" fmla="*/ 281247 w 719992"/>
                <a:gd name="connsiteY44" fmla="*/ 455248 h 719627"/>
                <a:gd name="connsiteX45" fmla="*/ 667428 w 719992"/>
                <a:gd name="connsiteY45" fmla="*/ 666950 h 719627"/>
                <a:gd name="connsiteX46" fmla="*/ 413265 w 719992"/>
                <a:gd name="connsiteY46" fmla="*/ 666950 h 719627"/>
                <a:gd name="connsiteX47" fmla="*/ 413265 w 719992"/>
                <a:gd name="connsiteY47" fmla="*/ 412287 h 719627"/>
                <a:gd name="connsiteX48" fmla="*/ 667428 w 719992"/>
                <a:gd name="connsiteY48" fmla="*/ 412287 h 719627"/>
                <a:gd name="connsiteX49" fmla="*/ 667428 w 719992"/>
                <a:gd name="connsiteY49" fmla="*/ 666950 h 719627"/>
                <a:gd name="connsiteX50" fmla="*/ 636266 w 719992"/>
                <a:gd name="connsiteY50" fmla="*/ 444624 h 719627"/>
                <a:gd name="connsiteX51" fmla="*/ 446635 w 719992"/>
                <a:gd name="connsiteY51" fmla="*/ 444624 h 719627"/>
                <a:gd name="connsiteX52" fmla="*/ 446635 w 719992"/>
                <a:gd name="connsiteY52" fmla="*/ 634627 h 719627"/>
                <a:gd name="connsiteX53" fmla="*/ 636266 w 719992"/>
                <a:gd name="connsiteY53" fmla="*/ 634627 h 719627"/>
                <a:gd name="connsiteX54" fmla="*/ 636266 w 719992"/>
                <a:gd name="connsiteY54" fmla="*/ 444624 h 719627"/>
                <a:gd name="connsiteX55" fmla="*/ 599760 w 719992"/>
                <a:gd name="connsiteY55" fmla="*/ 487591 h 719627"/>
                <a:gd name="connsiteX56" fmla="*/ 532964 w 719992"/>
                <a:gd name="connsiteY56" fmla="*/ 560716 h 719627"/>
                <a:gd name="connsiteX57" fmla="*/ 490776 w 719992"/>
                <a:gd name="connsiteY57" fmla="*/ 519232 h 719627"/>
                <a:gd name="connsiteX58" fmla="*/ 466167 w 719992"/>
                <a:gd name="connsiteY58" fmla="*/ 522044 h 719627"/>
                <a:gd name="connsiteX59" fmla="*/ 466870 w 719992"/>
                <a:gd name="connsiteY59" fmla="*/ 544544 h 719627"/>
                <a:gd name="connsiteX60" fmla="*/ 504839 w 719992"/>
                <a:gd name="connsiteY60" fmla="*/ 586731 h 719627"/>
                <a:gd name="connsiteX61" fmla="*/ 518198 w 719992"/>
                <a:gd name="connsiteY61" fmla="*/ 599387 h 719627"/>
                <a:gd name="connsiteX62" fmla="*/ 537885 w 719992"/>
                <a:gd name="connsiteY62" fmla="*/ 602903 h 719627"/>
                <a:gd name="connsiteX63" fmla="*/ 556166 w 719992"/>
                <a:gd name="connsiteY63" fmla="*/ 593059 h 719627"/>
                <a:gd name="connsiteX64" fmla="*/ 627181 w 719992"/>
                <a:gd name="connsiteY64" fmla="*/ 510091 h 719627"/>
                <a:gd name="connsiteX65" fmla="*/ 623666 w 719992"/>
                <a:gd name="connsiteY65" fmla="*/ 485482 h 719627"/>
                <a:gd name="connsiteX66" fmla="*/ 599760 w 719992"/>
                <a:gd name="connsiteY66" fmla="*/ 487591 h 71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19992" h="719627">
                  <a:moveTo>
                    <a:pt x="279454" y="691123"/>
                  </a:moveTo>
                  <a:cubicBezTo>
                    <a:pt x="279454" y="705263"/>
                    <a:pt x="268985" y="717075"/>
                    <a:pt x="255394" y="719262"/>
                  </a:cubicBezTo>
                  <a:lnTo>
                    <a:pt x="255394" y="719627"/>
                  </a:lnTo>
                  <a:lnTo>
                    <a:pt x="51532" y="719627"/>
                  </a:lnTo>
                  <a:cubicBezTo>
                    <a:pt x="23231" y="719620"/>
                    <a:pt x="0" y="695693"/>
                    <a:pt x="0" y="666057"/>
                  </a:cubicBezTo>
                  <a:lnTo>
                    <a:pt x="0" y="53557"/>
                  </a:lnTo>
                  <a:cubicBezTo>
                    <a:pt x="0" y="24082"/>
                    <a:pt x="23090" y="0"/>
                    <a:pt x="51532" y="0"/>
                  </a:cubicBezTo>
                  <a:lnTo>
                    <a:pt x="623455" y="0"/>
                  </a:lnTo>
                  <a:cubicBezTo>
                    <a:pt x="651776" y="0"/>
                    <a:pt x="674993" y="23920"/>
                    <a:pt x="674993" y="53557"/>
                  </a:cubicBezTo>
                  <a:lnTo>
                    <a:pt x="674993" y="335155"/>
                  </a:lnTo>
                  <a:cubicBezTo>
                    <a:pt x="674993" y="350209"/>
                    <a:pt x="662633" y="362528"/>
                    <a:pt x="647530" y="362528"/>
                  </a:cubicBezTo>
                  <a:cubicBezTo>
                    <a:pt x="632427" y="362528"/>
                    <a:pt x="620066" y="350209"/>
                    <a:pt x="620066" y="335155"/>
                  </a:cubicBezTo>
                  <a:lnTo>
                    <a:pt x="620066" y="200726"/>
                  </a:lnTo>
                  <a:cubicBezTo>
                    <a:pt x="620066" y="200178"/>
                    <a:pt x="620087" y="199636"/>
                    <a:pt x="620122" y="199102"/>
                  </a:cubicBezTo>
                  <a:lnTo>
                    <a:pt x="618927" y="56214"/>
                  </a:lnTo>
                  <a:lnTo>
                    <a:pt x="57592" y="57705"/>
                  </a:lnTo>
                  <a:lnTo>
                    <a:pt x="55842" y="663519"/>
                  </a:lnTo>
                  <a:lnTo>
                    <a:pt x="112218" y="663265"/>
                  </a:lnTo>
                  <a:cubicBezTo>
                    <a:pt x="114158" y="662844"/>
                    <a:pt x="116176" y="662619"/>
                    <a:pt x="118243" y="662619"/>
                  </a:cubicBezTo>
                  <a:lnTo>
                    <a:pt x="250866" y="662619"/>
                  </a:lnTo>
                  <a:cubicBezTo>
                    <a:pt x="251098" y="662619"/>
                    <a:pt x="251323" y="662633"/>
                    <a:pt x="251548" y="662633"/>
                  </a:cubicBezTo>
                  <a:lnTo>
                    <a:pt x="255401" y="662619"/>
                  </a:lnTo>
                  <a:lnTo>
                    <a:pt x="255401" y="662984"/>
                  </a:lnTo>
                  <a:cubicBezTo>
                    <a:pt x="268985" y="665171"/>
                    <a:pt x="279454" y="676983"/>
                    <a:pt x="279454" y="691123"/>
                  </a:cubicBezTo>
                  <a:close/>
                  <a:moveTo>
                    <a:pt x="161014" y="159938"/>
                  </a:moveTo>
                  <a:cubicBezTo>
                    <a:pt x="145545" y="159938"/>
                    <a:pt x="132889" y="172594"/>
                    <a:pt x="132889" y="188063"/>
                  </a:cubicBezTo>
                  <a:cubicBezTo>
                    <a:pt x="132889" y="203532"/>
                    <a:pt x="145545" y="216188"/>
                    <a:pt x="161014" y="216188"/>
                  </a:cubicBezTo>
                  <a:lnTo>
                    <a:pt x="509761" y="216188"/>
                  </a:lnTo>
                  <a:cubicBezTo>
                    <a:pt x="525229" y="216188"/>
                    <a:pt x="537885" y="203532"/>
                    <a:pt x="537885" y="188063"/>
                  </a:cubicBezTo>
                  <a:cubicBezTo>
                    <a:pt x="537885" y="172594"/>
                    <a:pt x="525229" y="159938"/>
                    <a:pt x="509761" y="159938"/>
                  </a:cubicBezTo>
                  <a:lnTo>
                    <a:pt x="161014" y="159938"/>
                  </a:lnTo>
                  <a:close/>
                  <a:moveTo>
                    <a:pt x="331872" y="307551"/>
                  </a:moveTo>
                  <a:lnTo>
                    <a:pt x="160480" y="307551"/>
                  </a:lnTo>
                  <a:cubicBezTo>
                    <a:pt x="145011" y="307551"/>
                    <a:pt x="132355" y="320207"/>
                    <a:pt x="132355" y="335676"/>
                  </a:cubicBezTo>
                  <a:cubicBezTo>
                    <a:pt x="132355" y="351144"/>
                    <a:pt x="145011" y="363800"/>
                    <a:pt x="160480" y="363800"/>
                  </a:cubicBezTo>
                  <a:lnTo>
                    <a:pt x="331872" y="363800"/>
                  </a:lnTo>
                  <a:cubicBezTo>
                    <a:pt x="347340" y="363800"/>
                    <a:pt x="359996" y="351144"/>
                    <a:pt x="359996" y="335676"/>
                  </a:cubicBezTo>
                  <a:cubicBezTo>
                    <a:pt x="359996" y="320207"/>
                    <a:pt x="347340" y="307551"/>
                    <a:pt x="331872" y="307551"/>
                  </a:cubicBezTo>
                  <a:close/>
                  <a:moveTo>
                    <a:pt x="281247" y="455248"/>
                  </a:moveTo>
                  <a:lnTo>
                    <a:pt x="160142" y="455248"/>
                  </a:lnTo>
                  <a:cubicBezTo>
                    <a:pt x="144674" y="455248"/>
                    <a:pt x="132017" y="467904"/>
                    <a:pt x="132017" y="483373"/>
                  </a:cubicBezTo>
                  <a:cubicBezTo>
                    <a:pt x="132017" y="498841"/>
                    <a:pt x="144674" y="511497"/>
                    <a:pt x="160142" y="511497"/>
                  </a:cubicBezTo>
                  <a:lnTo>
                    <a:pt x="281247" y="511497"/>
                  </a:lnTo>
                  <a:cubicBezTo>
                    <a:pt x="296716" y="511497"/>
                    <a:pt x="309372" y="498841"/>
                    <a:pt x="309372" y="483373"/>
                  </a:cubicBezTo>
                  <a:cubicBezTo>
                    <a:pt x="309372" y="467904"/>
                    <a:pt x="296716" y="455248"/>
                    <a:pt x="281247" y="455248"/>
                  </a:cubicBezTo>
                  <a:close/>
                  <a:moveTo>
                    <a:pt x="667428" y="666950"/>
                  </a:moveTo>
                  <a:cubicBezTo>
                    <a:pt x="597200" y="737177"/>
                    <a:pt x="483492" y="737170"/>
                    <a:pt x="413265" y="666950"/>
                  </a:cubicBezTo>
                  <a:cubicBezTo>
                    <a:pt x="343178" y="596582"/>
                    <a:pt x="343178" y="482648"/>
                    <a:pt x="413265" y="412287"/>
                  </a:cubicBezTo>
                  <a:cubicBezTo>
                    <a:pt x="483492" y="342067"/>
                    <a:pt x="597200" y="342067"/>
                    <a:pt x="667428" y="412287"/>
                  </a:cubicBezTo>
                  <a:cubicBezTo>
                    <a:pt x="737515" y="482655"/>
                    <a:pt x="737515" y="596589"/>
                    <a:pt x="667428" y="666950"/>
                  </a:cubicBezTo>
                  <a:close/>
                  <a:moveTo>
                    <a:pt x="636266" y="444624"/>
                  </a:moveTo>
                  <a:cubicBezTo>
                    <a:pt x="583869" y="392227"/>
                    <a:pt x="499031" y="392227"/>
                    <a:pt x="446635" y="444624"/>
                  </a:cubicBezTo>
                  <a:cubicBezTo>
                    <a:pt x="394344" y="497126"/>
                    <a:pt x="394344" y="582126"/>
                    <a:pt x="446635" y="634627"/>
                  </a:cubicBezTo>
                  <a:cubicBezTo>
                    <a:pt x="499031" y="687017"/>
                    <a:pt x="583869" y="687024"/>
                    <a:pt x="636266" y="634627"/>
                  </a:cubicBezTo>
                  <a:cubicBezTo>
                    <a:pt x="688557" y="582126"/>
                    <a:pt x="688557" y="497119"/>
                    <a:pt x="636266" y="444624"/>
                  </a:cubicBezTo>
                  <a:close/>
                  <a:moveTo>
                    <a:pt x="599760" y="487591"/>
                  </a:moveTo>
                  <a:lnTo>
                    <a:pt x="532964" y="560716"/>
                  </a:lnTo>
                  <a:lnTo>
                    <a:pt x="490776" y="519232"/>
                  </a:lnTo>
                  <a:cubicBezTo>
                    <a:pt x="487169" y="515400"/>
                    <a:pt x="472116" y="515449"/>
                    <a:pt x="466167" y="522044"/>
                  </a:cubicBezTo>
                  <a:cubicBezTo>
                    <a:pt x="462638" y="525953"/>
                    <a:pt x="463256" y="540705"/>
                    <a:pt x="466870" y="544544"/>
                  </a:cubicBezTo>
                  <a:lnTo>
                    <a:pt x="504839" y="586731"/>
                  </a:lnTo>
                  <a:cubicBezTo>
                    <a:pt x="506716" y="588721"/>
                    <a:pt x="516131" y="597918"/>
                    <a:pt x="518198" y="599387"/>
                  </a:cubicBezTo>
                  <a:cubicBezTo>
                    <a:pt x="524941" y="604189"/>
                    <a:pt x="537302" y="603015"/>
                    <a:pt x="537885" y="602903"/>
                  </a:cubicBezTo>
                  <a:cubicBezTo>
                    <a:pt x="540149" y="602664"/>
                    <a:pt x="554521" y="594880"/>
                    <a:pt x="556166" y="593059"/>
                  </a:cubicBezTo>
                  <a:lnTo>
                    <a:pt x="627181" y="510091"/>
                  </a:lnTo>
                  <a:cubicBezTo>
                    <a:pt x="630711" y="506161"/>
                    <a:pt x="630697" y="493216"/>
                    <a:pt x="623666" y="485482"/>
                  </a:cubicBezTo>
                  <a:cubicBezTo>
                    <a:pt x="620122" y="481587"/>
                    <a:pt x="603304" y="483689"/>
                    <a:pt x="599760" y="487591"/>
                  </a:cubicBezTo>
                  <a:close/>
                </a:path>
              </a:pathLst>
            </a:custGeom>
            <a:solidFill>
              <a:schemeClr val="bg1"/>
            </a:solidFill>
            <a:ln w="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EDD073D-78D1-1F93-BAE1-542B86A84F6A}"/>
              </a:ext>
            </a:extLst>
          </p:cNvPr>
          <p:cNvGrpSpPr/>
          <p:nvPr/>
        </p:nvGrpSpPr>
        <p:grpSpPr>
          <a:xfrm>
            <a:off x="2193424" y="2762925"/>
            <a:ext cx="1332149" cy="1332149"/>
            <a:chOff x="2193424" y="2762925"/>
            <a:chExt cx="1332149" cy="1332149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98DFE45-54A0-BE11-5457-C22717836B4C}"/>
                </a:ext>
              </a:extLst>
            </p:cNvPr>
            <p:cNvSpPr/>
            <p:nvPr/>
          </p:nvSpPr>
          <p:spPr>
            <a:xfrm rot="18576450">
              <a:off x="2193424" y="2762925"/>
              <a:ext cx="1332149" cy="13321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  <a:alpha val="77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413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图形 6">
              <a:extLst>
                <a:ext uri="{FF2B5EF4-FFF2-40B4-BE49-F238E27FC236}">
                  <a16:creationId xmlns:a16="http://schemas.microsoft.com/office/drawing/2014/main" id="{8EBDF0D8-82C8-AEB0-27D6-7F2E6E8A3C69}"/>
                </a:ext>
              </a:extLst>
            </p:cNvPr>
            <p:cNvSpPr/>
            <p:nvPr/>
          </p:nvSpPr>
          <p:spPr>
            <a:xfrm>
              <a:off x="2567608" y="3140968"/>
              <a:ext cx="576064" cy="576064"/>
            </a:xfrm>
            <a:custGeom>
              <a:avLst/>
              <a:gdLst>
                <a:gd name="connsiteX0" fmla="*/ 697071 w 719557"/>
                <a:gd name="connsiteY0" fmla="*/ 292317 h 719557"/>
                <a:gd name="connsiteX1" fmla="*/ 719557 w 719557"/>
                <a:gd name="connsiteY1" fmla="*/ 269831 h 719557"/>
                <a:gd name="connsiteX2" fmla="*/ 697071 w 719557"/>
                <a:gd name="connsiteY2" fmla="*/ 247345 h 719557"/>
                <a:gd name="connsiteX3" fmla="*/ 652085 w 719557"/>
                <a:gd name="connsiteY3" fmla="*/ 247345 h 719557"/>
                <a:gd name="connsiteX4" fmla="*/ 652085 w 719557"/>
                <a:gd name="connsiteY4" fmla="*/ 202373 h 719557"/>
                <a:gd name="connsiteX5" fmla="*/ 697071 w 719557"/>
                <a:gd name="connsiteY5" fmla="*/ 202373 h 719557"/>
                <a:gd name="connsiteX6" fmla="*/ 719557 w 719557"/>
                <a:gd name="connsiteY6" fmla="*/ 179888 h 719557"/>
                <a:gd name="connsiteX7" fmla="*/ 697071 w 719557"/>
                <a:gd name="connsiteY7" fmla="*/ 157402 h 719557"/>
                <a:gd name="connsiteX8" fmla="*/ 652085 w 719557"/>
                <a:gd name="connsiteY8" fmla="*/ 157402 h 719557"/>
                <a:gd name="connsiteX9" fmla="*/ 652085 w 719557"/>
                <a:gd name="connsiteY9" fmla="*/ 89944 h 719557"/>
                <a:gd name="connsiteX10" fmla="*/ 645511 w 719557"/>
                <a:gd name="connsiteY10" fmla="*/ 74039 h 719557"/>
                <a:gd name="connsiteX11" fmla="*/ 629606 w 719557"/>
                <a:gd name="connsiteY11" fmla="*/ 67458 h 719557"/>
                <a:gd name="connsiteX12" fmla="*/ 562148 w 719557"/>
                <a:gd name="connsiteY12" fmla="*/ 67458 h 719557"/>
                <a:gd name="connsiteX13" fmla="*/ 562148 w 719557"/>
                <a:gd name="connsiteY13" fmla="*/ 22486 h 719557"/>
                <a:gd name="connsiteX14" fmla="*/ 539663 w 719557"/>
                <a:gd name="connsiteY14" fmla="*/ 0 h 719557"/>
                <a:gd name="connsiteX15" fmla="*/ 517177 w 719557"/>
                <a:gd name="connsiteY15" fmla="*/ 22486 h 719557"/>
                <a:gd name="connsiteX16" fmla="*/ 517177 w 719557"/>
                <a:gd name="connsiteY16" fmla="*/ 67458 h 719557"/>
                <a:gd name="connsiteX17" fmla="*/ 472205 w 719557"/>
                <a:gd name="connsiteY17" fmla="*/ 67458 h 719557"/>
                <a:gd name="connsiteX18" fmla="*/ 472205 w 719557"/>
                <a:gd name="connsiteY18" fmla="*/ 22486 h 719557"/>
                <a:gd name="connsiteX19" fmla="*/ 449719 w 719557"/>
                <a:gd name="connsiteY19" fmla="*/ 0 h 719557"/>
                <a:gd name="connsiteX20" fmla="*/ 427233 w 719557"/>
                <a:gd name="connsiteY20" fmla="*/ 22486 h 719557"/>
                <a:gd name="connsiteX21" fmla="*/ 427233 w 719557"/>
                <a:gd name="connsiteY21" fmla="*/ 67458 h 719557"/>
                <a:gd name="connsiteX22" fmla="*/ 382261 w 719557"/>
                <a:gd name="connsiteY22" fmla="*/ 67458 h 719557"/>
                <a:gd name="connsiteX23" fmla="*/ 382261 w 719557"/>
                <a:gd name="connsiteY23" fmla="*/ 22486 h 719557"/>
                <a:gd name="connsiteX24" fmla="*/ 359775 w 719557"/>
                <a:gd name="connsiteY24" fmla="*/ 0 h 719557"/>
                <a:gd name="connsiteX25" fmla="*/ 337289 w 719557"/>
                <a:gd name="connsiteY25" fmla="*/ 22486 h 719557"/>
                <a:gd name="connsiteX26" fmla="*/ 337289 w 719557"/>
                <a:gd name="connsiteY26" fmla="*/ 67458 h 719557"/>
                <a:gd name="connsiteX27" fmla="*/ 292317 w 719557"/>
                <a:gd name="connsiteY27" fmla="*/ 67458 h 719557"/>
                <a:gd name="connsiteX28" fmla="*/ 292317 w 719557"/>
                <a:gd name="connsiteY28" fmla="*/ 22486 h 719557"/>
                <a:gd name="connsiteX29" fmla="*/ 269831 w 719557"/>
                <a:gd name="connsiteY29" fmla="*/ 0 h 719557"/>
                <a:gd name="connsiteX30" fmla="*/ 247345 w 719557"/>
                <a:gd name="connsiteY30" fmla="*/ 22486 h 719557"/>
                <a:gd name="connsiteX31" fmla="*/ 247345 w 719557"/>
                <a:gd name="connsiteY31" fmla="*/ 67458 h 719557"/>
                <a:gd name="connsiteX32" fmla="*/ 202373 w 719557"/>
                <a:gd name="connsiteY32" fmla="*/ 67458 h 719557"/>
                <a:gd name="connsiteX33" fmla="*/ 202373 w 719557"/>
                <a:gd name="connsiteY33" fmla="*/ 22486 h 719557"/>
                <a:gd name="connsiteX34" fmla="*/ 179888 w 719557"/>
                <a:gd name="connsiteY34" fmla="*/ 0 h 719557"/>
                <a:gd name="connsiteX35" fmla="*/ 157402 w 719557"/>
                <a:gd name="connsiteY35" fmla="*/ 22486 h 719557"/>
                <a:gd name="connsiteX36" fmla="*/ 157402 w 719557"/>
                <a:gd name="connsiteY36" fmla="*/ 67458 h 719557"/>
                <a:gd name="connsiteX37" fmla="*/ 89944 w 719557"/>
                <a:gd name="connsiteY37" fmla="*/ 67458 h 719557"/>
                <a:gd name="connsiteX38" fmla="*/ 74039 w 719557"/>
                <a:gd name="connsiteY38" fmla="*/ 74039 h 719557"/>
                <a:gd name="connsiteX39" fmla="*/ 67458 w 719557"/>
                <a:gd name="connsiteY39" fmla="*/ 89944 h 719557"/>
                <a:gd name="connsiteX40" fmla="*/ 67458 w 719557"/>
                <a:gd name="connsiteY40" fmla="*/ 157402 h 719557"/>
                <a:gd name="connsiteX41" fmla="*/ 22486 w 719557"/>
                <a:gd name="connsiteY41" fmla="*/ 157402 h 719557"/>
                <a:gd name="connsiteX42" fmla="*/ 0 w 719557"/>
                <a:gd name="connsiteY42" fmla="*/ 179888 h 719557"/>
                <a:gd name="connsiteX43" fmla="*/ 22486 w 719557"/>
                <a:gd name="connsiteY43" fmla="*/ 202373 h 719557"/>
                <a:gd name="connsiteX44" fmla="*/ 67458 w 719557"/>
                <a:gd name="connsiteY44" fmla="*/ 202373 h 719557"/>
                <a:gd name="connsiteX45" fmla="*/ 67458 w 719557"/>
                <a:gd name="connsiteY45" fmla="*/ 247345 h 719557"/>
                <a:gd name="connsiteX46" fmla="*/ 22486 w 719557"/>
                <a:gd name="connsiteY46" fmla="*/ 247345 h 719557"/>
                <a:gd name="connsiteX47" fmla="*/ 0 w 719557"/>
                <a:gd name="connsiteY47" fmla="*/ 269831 h 719557"/>
                <a:gd name="connsiteX48" fmla="*/ 22486 w 719557"/>
                <a:gd name="connsiteY48" fmla="*/ 292317 h 719557"/>
                <a:gd name="connsiteX49" fmla="*/ 67458 w 719557"/>
                <a:gd name="connsiteY49" fmla="*/ 292317 h 719557"/>
                <a:gd name="connsiteX50" fmla="*/ 67458 w 719557"/>
                <a:gd name="connsiteY50" fmla="*/ 337296 h 719557"/>
                <a:gd name="connsiteX51" fmla="*/ 22486 w 719557"/>
                <a:gd name="connsiteY51" fmla="*/ 337296 h 719557"/>
                <a:gd name="connsiteX52" fmla="*/ 7 w 719557"/>
                <a:gd name="connsiteY52" fmla="*/ 359775 h 719557"/>
                <a:gd name="connsiteX53" fmla="*/ 22486 w 719557"/>
                <a:gd name="connsiteY53" fmla="*/ 382254 h 719557"/>
                <a:gd name="connsiteX54" fmla="*/ 67458 w 719557"/>
                <a:gd name="connsiteY54" fmla="*/ 382254 h 719557"/>
                <a:gd name="connsiteX55" fmla="*/ 67458 w 719557"/>
                <a:gd name="connsiteY55" fmla="*/ 427240 h 719557"/>
                <a:gd name="connsiteX56" fmla="*/ 22486 w 719557"/>
                <a:gd name="connsiteY56" fmla="*/ 427240 h 719557"/>
                <a:gd name="connsiteX57" fmla="*/ 7 w 719557"/>
                <a:gd name="connsiteY57" fmla="*/ 449719 h 719557"/>
                <a:gd name="connsiteX58" fmla="*/ 22486 w 719557"/>
                <a:gd name="connsiteY58" fmla="*/ 472198 h 719557"/>
                <a:gd name="connsiteX59" fmla="*/ 67458 w 719557"/>
                <a:gd name="connsiteY59" fmla="*/ 472198 h 719557"/>
                <a:gd name="connsiteX60" fmla="*/ 67458 w 719557"/>
                <a:gd name="connsiteY60" fmla="*/ 517184 h 719557"/>
                <a:gd name="connsiteX61" fmla="*/ 22486 w 719557"/>
                <a:gd name="connsiteY61" fmla="*/ 517184 h 719557"/>
                <a:gd name="connsiteX62" fmla="*/ 7 w 719557"/>
                <a:gd name="connsiteY62" fmla="*/ 539663 h 719557"/>
                <a:gd name="connsiteX63" fmla="*/ 22486 w 719557"/>
                <a:gd name="connsiteY63" fmla="*/ 562141 h 719557"/>
                <a:gd name="connsiteX64" fmla="*/ 67458 w 719557"/>
                <a:gd name="connsiteY64" fmla="*/ 562141 h 719557"/>
                <a:gd name="connsiteX65" fmla="*/ 67458 w 719557"/>
                <a:gd name="connsiteY65" fmla="*/ 629606 h 719557"/>
                <a:gd name="connsiteX66" fmla="*/ 74039 w 719557"/>
                <a:gd name="connsiteY66" fmla="*/ 645511 h 719557"/>
                <a:gd name="connsiteX67" fmla="*/ 89944 w 719557"/>
                <a:gd name="connsiteY67" fmla="*/ 652085 h 719557"/>
                <a:gd name="connsiteX68" fmla="*/ 157402 w 719557"/>
                <a:gd name="connsiteY68" fmla="*/ 652085 h 719557"/>
                <a:gd name="connsiteX69" fmla="*/ 157402 w 719557"/>
                <a:gd name="connsiteY69" fmla="*/ 697071 h 719557"/>
                <a:gd name="connsiteX70" fmla="*/ 179888 w 719557"/>
                <a:gd name="connsiteY70" fmla="*/ 719557 h 719557"/>
                <a:gd name="connsiteX71" fmla="*/ 202373 w 719557"/>
                <a:gd name="connsiteY71" fmla="*/ 697071 h 719557"/>
                <a:gd name="connsiteX72" fmla="*/ 202373 w 719557"/>
                <a:gd name="connsiteY72" fmla="*/ 652085 h 719557"/>
                <a:gd name="connsiteX73" fmla="*/ 247345 w 719557"/>
                <a:gd name="connsiteY73" fmla="*/ 652085 h 719557"/>
                <a:gd name="connsiteX74" fmla="*/ 247345 w 719557"/>
                <a:gd name="connsiteY74" fmla="*/ 697071 h 719557"/>
                <a:gd name="connsiteX75" fmla="*/ 269831 w 719557"/>
                <a:gd name="connsiteY75" fmla="*/ 719557 h 719557"/>
                <a:gd name="connsiteX76" fmla="*/ 292317 w 719557"/>
                <a:gd name="connsiteY76" fmla="*/ 697071 h 719557"/>
                <a:gd name="connsiteX77" fmla="*/ 292317 w 719557"/>
                <a:gd name="connsiteY77" fmla="*/ 652085 h 719557"/>
                <a:gd name="connsiteX78" fmla="*/ 337289 w 719557"/>
                <a:gd name="connsiteY78" fmla="*/ 652085 h 719557"/>
                <a:gd name="connsiteX79" fmla="*/ 337289 w 719557"/>
                <a:gd name="connsiteY79" fmla="*/ 697071 h 719557"/>
                <a:gd name="connsiteX80" fmla="*/ 359775 w 719557"/>
                <a:gd name="connsiteY80" fmla="*/ 719557 h 719557"/>
                <a:gd name="connsiteX81" fmla="*/ 382261 w 719557"/>
                <a:gd name="connsiteY81" fmla="*/ 697071 h 719557"/>
                <a:gd name="connsiteX82" fmla="*/ 382261 w 719557"/>
                <a:gd name="connsiteY82" fmla="*/ 652085 h 719557"/>
                <a:gd name="connsiteX83" fmla="*/ 427233 w 719557"/>
                <a:gd name="connsiteY83" fmla="*/ 652085 h 719557"/>
                <a:gd name="connsiteX84" fmla="*/ 427233 w 719557"/>
                <a:gd name="connsiteY84" fmla="*/ 697071 h 719557"/>
                <a:gd name="connsiteX85" fmla="*/ 449719 w 719557"/>
                <a:gd name="connsiteY85" fmla="*/ 719557 h 719557"/>
                <a:gd name="connsiteX86" fmla="*/ 472205 w 719557"/>
                <a:gd name="connsiteY86" fmla="*/ 697071 h 719557"/>
                <a:gd name="connsiteX87" fmla="*/ 472205 w 719557"/>
                <a:gd name="connsiteY87" fmla="*/ 652085 h 719557"/>
                <a:gd name="connsiteX88" fmla="*/ 517177 w 719557"/>
                <a:gd name="connsiteY88" fmla="*/ 652085 h 719557"/>
                <a:gd name="connsiteX89" fmla="*/ 517177 w 719557"/>
                <a:gd name="connsiteY89" fmla="*/ 697071 h 719557"/>
                <a:gd name="connsiteX90" fmla="*/ 539663 w 719557"/>
                <a:gd name="connsiteY90" fmla="*/ 719557 h 719557"/>
                <a:gd name="connsiteX91" fmla="*/ 562148 w 719557"/>
                <a:gd name="connsiteY91" fmla="*/ 697071 h 719557"/>
                <a:gd name="connsiteX92" fmla="*/ 562148 w 719557"/>
                <a:gd name="connsiteY92" fmla="*/ 652085 h 719557"/>
                <a:gd name="connsiteX93" fmla="*/ 629606 w 719557"/>
                <a:gd name="connsiteY93" fmla="*/ 652085 h 719557"/>
                <a:gd name="connsiteX94" fmla="*/ 645511 w 719557"/>
                <a:gd name="connsiteY94" fmla="*/ 645511 h 719557"/>
                <a:gd name="connsiteX95" fmla="*/ 652085 w 719557"/>
                <a:gd name="connsiteY95" fmla="*/ 629606 h 719557"/>
                <a:gd name="connsiteX96" fmla="*/ 652085 w 719557"/>
                <a:gd name="connsiteY96" fmla="*/ 562141 h 719557"/>
                <a:gd name="connsiteX97" fmla="*/ 697071 w 719557"/>
                <a:gd name="connsiteY97" fmla="*/ 562141 h 719557"/>
                <a:gd name="connsiteX98" fmla="*/ 719550 w 719557"/>
                <a:gd name="connsiteY98" fmla="*/ 539663 h 719557"/>
                <a:gd name="connsiteX99" fmla="*/ 697071 w 719557"/>
                <a:gd name="connsiteY99" fmla="*/ 517184 h 719557"/>
                <a:gd name="connsiteX100" fmla="*/ 652085 w 719557"/>
                <a:gd name="connsiteY100" fmla="*/ 517184 h 719557"/>
                <a:gd name="connsiteX101" fmla="*/ 652085 w 719557"/>
                <a:gd name="connsiteY101" fmla="*/ 472198 h 719557"/>
                <a:gd name="connsiteX102" fmla="*/ 697071 w 719557"/>
                <a:gd name="connsiteY102" fmla="*/ 472198 h 719557"/>
                <a:gd name="connsiteX103" fmla="*/ 719550 w 719557"/>
                <a:gd name="connsiteY103" fmla="*/ 449719 h 719557"/>
                <a:gd name="connsiteX104" fmla="*/ 697071 w 719557"/>
                <a:gd name="connsiteY104" fmla="*/ 427240 h 719557"/>
                <a:gd name="connsiteX105" fmla="*/ 652085 w 719557"/>
                <a:gd name="connsiteY105" fmla="*/ 427240 h 719557"/>
                <a:gd name="connsiteX106" fmla="*/ 652085 w 719557"/>
                <a:gd name="connsiteY106" fmla="*/ 382254 h 719557"/>
                <a:gd name="connsiteX107" fmla="*/ 697071 w 719557"/>
                <a:gd name="connsiteY107" fmla="*/ 382254 h 719557"/>
                <a:gd name="connsiteX108" fmla="*/ 719550 w 719557"/>
                <a:gd name="connsiteY108" fmla="*/ 359775 h 719557"/>
                <a:gd name="connsiteX109" fmla="*/ 697071 w 719557"/>
                <a:gd name="connsiteY109" fmla="*/ 337296 h 719557"/>
                <a:gd name="connsiteX110" fmla="*/ 652085 w 719557"/>
                <a:gd name="connsiteY110" fmla="*/ 337296 h 719557"/>
                <a:gd name="connsiteX111" fmla="*/ 652085 w 719557"/>
                <a:gd name="connsiteY111" fmla="*/ 292317 h 719557"/>
                <a:gd name="connsiteX112" fmla="*/ 697071 w 719557"/>
                <a:gd name="connsiteY112" fmla="*/ 292317 h 719557"/>
                <a:gd name="connsiteX113" fmla="*/ 607127 w 719557"/>
                <a:gd name="connsiteY113" fmla="*/ 607127 h 719557"/>
                <a:gd name="connsiteX114" fmla="*/ 112430 w 719557"/>
                <a:gd name="connsiteY114" fmla="*/ 607127 h 719557"/>
                <a:gd name="connsiteX115" fmla="*/ 112430 w 719557"/>
                <a:gd name="connsiteY115" fmla="*/ 112430 h 719557"/>
                <a:gd name="connsiteX116" fmla="*/ 607127 w 719557"/>
                <a:gd name="connsiteY116" fmla="*/ 112430 h 719557"/>
                <a:gd name="connsiteX117" fmla="*/ 607127 w 719557"/>
                <a:gd name="connsiteY117" fmla="*/ 607127 h 719557"/>
                <a:gd name="connsiteX118" fmla="*/ 285384 w 719557"/>
                <a:gd name="connsiteY118" fmla="*/ 407665 h 719557"/>
                <a:gd name="connsiteX119" fmla="*/ 341072 w 719557"/>
                <a:gd name="connsiteY119" fmla="*/ 407665 h 719557"/>
                <a:gd name="connsiteX120" fmla="*/ 351956 w 719557"/>
                <a:gd name="connsiteY120" fmla="*/ 450949 h 719557"/>
                <a:gd name="connsiteX121" fmla="*/ 399544 w 719557"/>
                <a:gd name="connsiteY121" fmla="*/ 450949 h 719557"/>
                <a:gd name="connsiteX122" fmla="*/ 341072 w 719557"/>
                <a:gd name="connsiteY122" fmla="*/ 262624 h 719557"/>
                <a:gd name="connsiteX123" fmla="*/ 286903 w 719557"/>
                <a:gd name="connsiteY123" fmla="*/ 262624 h 719557"/>
                <a:gd name="connsiteX124" fmla="*/ 228431 w 719557"/>
                <a:gd name="connsiteY124" fmla="*/ 450949 h 719557"/>
                <a:gd name="connsiteX125" fmla="*/ 274500 w 719557"/>
                <a:gd name="connsiteY125" fmla="*/ 450949 h 719557"/>
                <a:gd name="connsiteX126" fmla="*/ 285384 w 719557"/>
                <a:gd name="connsiteY126" fmla="*/ 407665 h 719557"/>
                <a:gd name="connsiteX127" fmla="*/ 298041 w 719557"/>
                <a:gd name="connsiteY127" fmla="*/ 356787 h 719557"/>
                <a:gd name="connsiteX128" fmla="*/ 312469 w 719557"/>
                <a:gd name="connsiteY128" fmla="*/ 296290 h 719557"/>
                <a:gd name="connsiteX129" fmla="*/ 313481 w 719557"/>
                <a:gd name="connsiteY129" fmla="*/ 296290 h 719557"/>
                <a:gd name="connsiteX130" fmla="*/ 328416 w 719557"/>
                <a:gd name="connsiteY130" fmla="*/ 356787 h 719557"/>
                <a:gd name="connsiteX131" fmla="*/ 332466 w 719557"/>
                <a:gd name="connsiteY131" fmla="*/ 372734 h 719557"/>
                <a:gd name="connsiteX132" fmla="*/ 293991 w 719557"/>
                <a:gd name="connsiteY132" fmla="*/ 372734 h 719557"/>
                <a:gd name="connsiteX133" fmla="*/ 298041 w 719557"/>
                <a:gd name="connsiteY133" fmla="*/ 356787 h 719557"/>
                <a:gd name="connsiteX134" fmla="*/ 489909 w 719557"/>
                <a:gd name="connsiteY134" fmla="*/ 450949 h 719557"/>
                <a:gd name="connsiteX135" fmla="*/ 444600 w 719557"/>
                <a:gd name="connsiteY135" fmla="*/ 450949 h 719557"/>
                <a:gd name="connsiteX136" fmla="*/ 444600 w 719557"/>
                <a:gd name="connsiteY136" fmla="*/ 262624 h 719557"/>
                <a:gd name="connsiteX137" fmla="*/ 489909 w 719557"/>
                <a:gd name="connsiteY137" fmla="*/ 262624 h 719557"/>
                <a:gd name="connsiteX138" fmla="*/ 489909 w 719557"/>
                <a:gd name="connsiteY138" fmla="*/ 450949 h 71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719557" h="719557">
                  <a:moveTo>
                    <a:pt x="697071" y="292317"/>
                  </a:moveTo>
                  <a:cubicBezTo>
                    <a:pt x="709488" y="292317"/>
                    <a:pt x="719557" y="282248"/>
                    <a:pt x="719557" y="269831"/>
                  </a:cubicBezTo>
                  <a:cubicBezTo>
                    <a:pt x="719557" y="257414"/>
                    <a:pt x="709488" y="247345"/>
                    <a:pt x="697071" y="247345"/>
                  </a:cubicBezTo>
                  <a:lnTo>
                    <a:pt x="652085" y="247345"/>
                  </a:lnTo>
                  <a:lnTo>
                    <a:pt x="652085" y="202373"/>
                  </a:lnTo>
                  <a:lnTo>
                    <a:pt x="697071" y="202373"/>
                  </a:lnTo>
                  <a:cubicBezTo>
                    <a:pt x="709488" y="202373"/>
                    <a:pt x="719557" y="192305"/>
                    <a:pt x="719557" y="179888"/>
                  </a:cubicBezTo>
                  <a:cubicBezTo>
                    <a:pt x="719557" y="167470"/>
                    <a:pt x="709488" y="157402"/>
                    <a:pt x="697071" y="157402"/>
                  </a:cubicBezTo>
                  <a:lnTo>
                    <a:pt x="652085" y="157402"/>
                  </a:lnTo>
                  <a:lnTo>
                    <a:pt x="652085" y="89944"/>
                  </a:lnTo>
                  <a:cubicBezTo>
                    <a:pt x="652092" y="83981"/>
                    <a:pt x="649723" y="78258"/>
                    <a:pt x="645511" y="74039"/>
                  </a:cubicBezTo>
                  <a:cubicBezTo>
                    <a:pt x="641292" y="69820"/>
                    <a:pt x="635569" y="67451"/>
                    <a:pt x="629606" y="67458"/>
                  </a:cubicBezTo>
                  <a:lnTo>
                    <a:pt x="562148" y="67458"/>
                  </a:lnTo>
                  <a:lnTo>
                    <a:pt x="562148" y="22486"/>
                  </a:lnTo>
                  <a:cubicBezTo>
                    <a:pt x="562148" y="10062"/>
                    <a:pt x="552080" y="0"/>
                    <a:pt x="539663" y="0"/>
                  </a:cubicBezTo>
                  <a:cubicBezTo>
                    <a:pt x="527238" y="0"/>
                    <a:pt x="517177" y="10069"/>
                    <a:pt x="517177" y="22486"/>
                  </a:cubicBezTo>
                  <a:lnTo>
                    <a:pt x="517177" y="67458"/>
                  </a:lnTo>
                  <a:lnTo>
                    <a:pt x="472205" y="67458"/>
                  </a:lnTo>
                  <a:lnTo>
                    <a:pt x="472205" y="22486"/>
                  </a:lnTo>
                  <a:cubicBezTo>
                    <a:pt x="472205" y="10062"/>
                    <a:pt x="462136" y="0"/>
                    <a:pt x="449719" y="0"/>
                  </a:cubicBezTo>
                  <a:cubicBezTo>
                    <a:pt x="437295" y="0"/>
                    <a:pt x="427233" y="10069"/>
                    <a:pt x="427233" y="22486"/>
                  </a:cubicBezTo>
                  <a:lnTo>
                    <a:pt x="427233" y="67458"/>
                  </a:lnTo>
                  <a:lnTo>
                    <a:pt x="382261" y="67458"/>
                  </a:lnTo>
                  <a:lnTo>
                    <a:pt x="382261" y="22486"/>
                  </a:lnTo>
                  <a:cubicBezTo>
                    <a:pt x="382261" y="10062"/>
                    <a:pt x="372192" y="0"/>
                    <a:pt x="359775" y="0"/>
                  </a:cubicBezTo>
                  <a:cubicBezTo>
                    <a:pt x="347351" y="0"/>
                    <a:pt x="337289" y="10069"/>
                    <a:pt x="337289" y="22486"/>
                  </a:cubicBezTo>
                  <a:lnTo>
                    <a:pt x="337289" y="67458"/>
                  </a:lnTo>
                  <a:lnTo>
                    <a:pt x="292317" y="67458"/>
                  </a:lnTo>
                  <a:lnTo>
                    <a:pt x="292317" y="22486"/>
                  </a:lnTo>
                  <a:cubicBezTo>
                    <a:pt x="292317" y="10062"/>
                    <a:pt x="282248" y="0"/>
                    <a:pt x="269831" y="0"/>
                  </a:cubicBezTo>
                  <a:cubicBezTo>
                    <a:pt x="257414" y="0"/>
                    <a:pt x="247345" y="10069"/>
                    <a:pt x="247345" y="22486"/>
                  </a:cubicBezTo>
                  <a:lnTo>
                    <a:pt x="247345" y="67458"/>
                  </a:lnTo>
                  <a:lnTo>
                    <a:pt x="202373" y="67458"/>
                  </a:lnTo>
                  <a:lnTo>
                    <a:pt x="202373" y="22486"/>
                  </a:lnTo>
                  <a:cubicBezTo>
                    <a:pt x="202373" y="10062"/>
                    <a:pt x="192305" y="0"/>
                    <a:pt x="179888" y="0"/>
                  </a:cubicBezTo>
                  <a:cubicBezTo>
                    <a:pt x="167470" y="0"/>
                    <a:pt x="157402" y="10069"/>
                    <a:pt x="157402" y="22486"/>
                  </a:cubicBezTo>
                  <a:lnTo>
                    <a:pt x="157402" y="67458"/>
                  </a:lnTo>
                  <a:lnTo>
                    <a:pt x="89944" y="67458"/>
                  </a:lnTo>
                  <a:cubicBezTo>
                    <a:pt x="83981" y="67458"/>
                    <a:pt x="78258" y="69820"/>
                    <a:pt x="74039" y="74039"/>
                  </a:cubicBezTo>
                  <a:cubicBezTo>
                    <a:pt x="69820" y="78258"/>
                    <a:pt x="67458" y="83981"/>
                    <a:pt x="67458" y="89944"/>
                  </a:cubicBezTo>
                  <a:lnTo>
                    <a:pt x="67458" y="157402"/>
                  </a:lnTo>
                  <a:lnTo>
                    <a:pt x="22486" y="157402"/>
                  </a:lnTo>
                  <a:cubicBezTo>
                    <a:pt x="10062" y="157402"/>
                    <a:pt x="0" y="167470"/>
                    <a:pt x="0" y="179888"/>
                  </a:cubicBezTo>
                  <a:cubicBezTo>
                    <a:pt x="0" y="192305"/>
                    <a:pt x="10069" y="202373"/>
                    <a:pt x="22486" y="202373"/>
                  </a:cubicBezTo>
                  <a:lnTo>
                    <a:pt x="67458" y="202373"/>
                  </a:lnTo>
                  <a:lnTo>
                    <a:pt x="67458" y="247345"/>
                  </a:lnTo>
                  <a:lnTo>
                    <a:pt x="22486" y="247345"/>
                  </a:lnTo>
                  <a:cubicBezTo>
                    <a:pt x="10062" y="247345"/>
                    <a:pt x="0" y="257414"/>
                    <a:pt x="0" y="269831"/>
                  </a:cubicBezTo>
                  <a:cubicBezTo>
                    <a:pt x="0" y="282255"/>
                    <a:pt x="10069" y="292317"/>
                    <a:pt x="22486" y="292317"/>
                  </a:cubicBezTo>
                  <a:lnTo>
                    <a:pt x="67458" y="292317"/>
                  </a:lnTo>
                  <a:lnTo>
                    <a:pt x="67458" y="337296"/>
                  </a:lnTo>
                  <a:lnTo>
                    <a:pt x="22486" y="337296"/>
                  </a:lnTo>
                  <a:cubicBezTo>
                    <a:pt x="10069" y="337296"/>
                    <a:pt x="7" y="347358"/>
                    <a:pt x="7" y="359775"/>
                  </a:cubicBezTo>
                  <a:cubicBezTo>
                    <a:pt x="7" y="372185"/>
                    <a:pt x="10069" y="382254"/>
                    <a:pt x="22486" y="382254"/>
                  </a:cubicBezTo>
                  <a:lnTo>
                    <a:pt x="67458" y="382254"/>
                  </a:lnTo>
                  <a:lnTo>
                    <a:pt x="67458" y="427240"/>
                  </a:lnTo>
                  <a:lnTo>
                    <a:pt x="22486" y="427240"/>
                  </a:lnTo>
                  <a:cubicBezTo>
                    <a:pt x="10069" y="427240"/>
                    <a:pt x="7" y="437302"/>
                    <a:pt x="7" y="449719"/>
                  </a:cubicBezTo>
                  <a:cubicBezTo>
                    <a:pt x="7" y="462136"/>
                    <a:pt x="10069" y="472198"/>
                    <a:pt x="22486" y="472198"/>
                  </a:cubicBezTo>
                  <a:lnTo>
                    <a:pt x="67458" y="472198"/>
                  </a:lnTo>
                  <a:lnTo>
                    <a:pt x="67458" y="517184"/>
                  </a:lnTo>
                  <a:lnTo>
                    <a:pt x="22486" y="517184"/>
                  </a:lnTo>
                  <a:cubicBezTo>
                    <a:pt x="10069" y="517184"/>
                    <a:pt x="7" y="527252"/>
                    <a:pt x="7" y="539663"/>
                  </a:cubicBezTo>
                  <a:cubicBezTo>
                    <a:pt x="7" y="552073"/>
                    <a:pt x="10069" y="562141"/>
                    <a:pt x="22486" y="562141"/>
                  </a:cubicBezTo>
                  <a:lnTo>
                    <a:pt x="67458" y="562141"/>
                  </a:lnTo>
                  <a:lnTo>
                    <a:pt x="67458" y="629606"/>
                  </a:lnTo>
                  <a:cubicBezTo>
                    <a:pt x="67453" y="635572"/>
                    <a:pt x="69820" y="641294"/>
                    <a:pt x="74039" y="645511"/>
                  </a:cubicBezTo>
                  <a:cubicBezTo>
                    <a:pt x="78258" y="649723"/>
                    <a:pt x="83981" y="652092"/>
                    <a:pt x="89944" y="652085"/>
                  </a:cubicBezTo>
                  <a:lnTo>
                    <a:pt x="157402" y="652085"/>
                  </a:lnTo>
                  <a:lnTo>
                    <a:pt x="157402" y="697071"/>
                  </a:lnTo>
                  <a:cubicBezTo>
                    <a:pt x="157402" y="709488"/>
                    <a:pt x="167470" y="719557"/>
                    <a:pt x="179888" y="719557"/>
                  </a:cubicBezTo>
                  <a:cubicBezTo>
                    <a:pt x="192312" y="719557"/>
                    <a:pt x="202373" y="709488"/>
                    <a:pt x="202373" y="697071"/>
                  </a:cubicBezTo>
                  <a:lnTo>
                    <a:pt x="202373" y="652085"/>
                  </a:lnTo>
                  <a:lnTo>
                    <a:pt x="247345" y="652085"/>
                  </a:lnTo>
                  <a:lnTo>
                    <a:pt x="247345" y="697071"/>
                  </a:lnTo>
                  <a:cubicBezTo>
                    <a:pt x="247345" y="709488"/>
                    <a:pt x="257414" y="719557"/>
                    <a:pt x="269831" y="719557"/>
                  </a:cubicBezTo>
                  <a:cubicBezTo>
                    <a:pt x="282255" y="719557"/>
                    <a:pt x="292317" y="709488"/>
                    <a:pt x="292317" y="697071"/>
                  </a:cubicBezTo>
                  <a:lnTo>
                    <a:pt x="292317" y="652085"/>
                  </a:lnTo>
                  <a:lnTo>
                    <a:pt x="337289" y="652085"/>
                  </a:lnTo>
                  <a:lnTo>
                    <a:pt x="337289" y="697071"/>
                  </a:lnTo>
                  <a:cubicBezTo>
                    <a:pt x="337289" y="709488"/>
                    <a:pt x="347358" y="719557"/>
                    <a:pt x="359775" y="719557"/>
                  </a:cubicBezTo>
                  <a:cubicBezTo>
                    <a:pt x="372192" y="719557"/>
                    <a:pt x="382261" y="709488"/>
                    <a:pt x="382261" y="697071"/>
                  </a:cubicBezTo>
                  <a:lnTo>
                    <a:pt x="382261" y="652085"/>
                  </a:lnTo>
                  <a:lnTo>
                    <a:pt x="427233" y="652085"/>
                  </a:lnTo>
                  <a:lnTo>
                    <a:pt x="427233" y="697071"/>
                  </a:lnTo>
                  <a:cubicBezTo>
                    <a:pt x="427233" y="709488"/>
                    <a:pt x="437302" y="719557"/>
                    <a:pt x="449719" y="719557"/>
                  </a:cubicBezTo>
                  <a:cubicBezTo>
                    <a:pt x="462136" y="719557"/>
                    <a:pt x="472205" y="709488"/>
                    <a:pt x="472205" y="697071"/>
                  </a:cubicBezTo>
                  <a:lnTo>
                    <a:pt x="472205" y="652085"/>
                  </a:lnTo>
                  <a:lnTo>
                    <a:pt x="517177" y="652085"/>
                  </a:lnTo>
                  <a:lnTo>
                    <a:pt x="517177" y="697071"/>
                  </a:lnTo>
                  <a:cubicBezTo>
                    <a:pt x="517177" y="709488"/>
                    <a:pt x="527245" y="719557"/>
                    <a:pt x="539663" y="719557"/>
                  </a:cubicBezTo>
                  <a:cubicBezTo>
                    <a:pt x="552080" y="719557"/>
                    <a:pt x="562148" y="709488"/>
                    <a:pt x="562148" y="697071"/>
                  </a:cubicBezTo>
                  <a:lnTo>
                    <a:pt x="562148" y="652085"/>
                  </a:lnTo>
                  <a:lnTo>
                    <a:pt x="629606" y="652085"/>
                  </a:lnTo>
                  <a:cubicBezTo>
                    <a:pt x="635569" y="652099"/>
                    <a:pt x="641292" y="649730"/>
                    <a:pt x="645511" y="645511"/>
                  </a:cubicBezTo>
                  <a:cubicBezTo>
                    <a:pt x="649730" y="641292"/>
                    <a:pt x="652099" y="635569"/>
                    <a:pt x="652085" y="629606"/>
                  </a:cubicBezTo>
                  <a:lnTo>
                    <a:pt x="652085" y="562141"/>
                  </a:lnTo>
                  <a:lnTo>
                    <a:pt x="697071" y="562141"/>
                  </a:lnTo>
                  <a:cubicBezTo>
                    <a:pt x="709481" y="562141"/>
                    <a:pt x="719550" y="552080"/>
                    <a:pt x="719550" y="539663"/>
                  </a:cubicBezTo>
                  <a:cubicBezTo>
                    <a:pt x="719550" y="527245"/>
                    <a:pt x="709488" y="517184"/>
                    <a:pt x="697071" y="517184"/>
                  </a:cubicBezTo>
                  <a:lnTo>
                    <a:pt x="652085" y="517184"/>
                  </a:lnTo>
                  <a:lnTo>
                    <a:pt x="652085" y="472198"/>
                  </a:lnTo>
                  <a:lnTo>
                    <a:pt x="697071" y="472198"/>
                  </a:lnTo>
                  <a:cubicBezTo>
                    <a:pt x="709481" y="472198"/>
                    <a:pt x="719550" y="462136"/>
                    <a:pt x="719550" y="449719"/>
                  </a:cubicBezTo>
                  <a:cubicBezTo>
                    <a:pt x="719550" y="437302"/>
                    <a:pt x="709488" y="427240"/>
                    <a:pt x="697071" y="427240"/>
                  </a:cubicBezTo>
                  <a:lnTo>
                    <a:pt x="652085" y="427240"/>
                  </a:lnTo>
                  <a:lnTo>
                    <a:pt x="652085" y="382254"/>
                  </a:lnTo>
                  <a:lnTo>
                    <a:pt x="697071" y="382254"/>
                  </a:lnTo>
                  <a:cubicBezTo>
                    <a:pt x="709481" y="382254"/>
                    <a:pt x="719550" y="372192"/>
                    <a:pt x="719550" y="359775"/>
                  </a:cubicBezTo>
                  <a:cubicBezTo>
                    <a:pt x="719550" y="347358"/>
                    <a:pt x="709488" y="337296"/>
                    <a:pt x="697071" y="337296"/>
                  </a:cubicBezTo>
                  <a:lnTo>
                    <a:pt x="652085" y="337296"/>
                  </a:lnTo>
                  <a:lnTo>
                    <a:pt x="652085" y="292317"/>
                  </a:lnTo>
                  <a:lnTo>
                    <a:pt x="697071" y="292317"/>
                  </a:lnTo>
                  <a:close/>
                  <a:moveTo>
                    <a:pt x="607127" y="607127"/>
                  </a:moveTo>
                  <a:lnTo>
                    <a:pt x="112430" y="607127"/>
                  </a:lnTo>
                  <a:lnTo>
                    <a:pt x="112430" y="112430"/>
                  </a:lnTo>
                  <a:lnTo>
                    <a:pt x="607127" y="112430"/>
                  </a:lnTo>
                  <a:lnTo>
                    <a:pt x="607127" y="607127"/>
                  </a:lnTo>
                  <a:close/>
                  <a:moveTo>
                    <a:pt x="285384" y="407665"/>
                  </a:moveTo>
                  <a:lnTo>
                    <a:pt x="341072" y="407665"/>
                  </a:lnTo>
                  <a:lnTo>
                    <a:pt x="351956" y="450949"/>
                  </a:lnTo>
                  <a:lnTo>
                    <a:pt x="399544" y="450949"/>
                  </a:lnTo>
                  <a:lnTo>
                    <a:pt x="341072" y="262624"/>
                  </a:lnTo>
                  <a:lnTo>
                    <a:pt x="286903" y="262624"/>
                  </a:lnTo>
                  <a:lnTo>
                    <a:pt x="228431" y="450949"/>
                  </a:lnTo>
                  <a:lnTo>
                    <a:pt x="274500" y="450949"/>
                  </a:lnTo>
                  <a:lnTo>
                    <a:pt x="285384" y="407665"/>
                  </a:lnTo>
                  <a:close/>
                  <a:moveTo>
                    <a:pt x="298041" y="356787"/>
                  </a:moveTo>
                  <a:cubicBezTo>
                    <a:pt x="302850" y="338055"/>
                    <a:pt x="307913" y="316034"/>
                    <a:pt x="312469" y="296290"/>
                  </a:cubicBezTo>
                  <a:lnTo>
                    <a:pt x="313481" y="296290"/>
                  </a:lnTo>
                  <a:cubicBezTo>
                    <a:pt x="318544" y="315527"/>
                    <a:pt x="323353" y="338055"/>
                    <a:pt x="328416" y="356787"/>
                  </a:cubicBezTo>
                  <a:lnTo>
                    <a:pt x="332466" y="372734"/>
                  </a:lnTo>
                  <a:lnTo>
                    <a:pt x="293991" y="372734"/>
                  </a:lnTo>
                  <a:lnTo>
                    <a:pt x="298041" y="356787"/>
                  </a:lnTo>
                  <a:close/>
                  <a:moveTo>
                    <a:pt x="489909" y="450949"/>
                  </a:moveTo>
                  <a:lnTo>
                    <a:pt x="444600" y="450949"/>
                  </a:lnTo>
                  <a:lnTo>
                    <a:pt x="444600" y="262624"/>
                  </a:lnTo>
                  <a:lnTo>
                    <a:pt x="489909" y="262624"/>
                  </a:lnTo>
                  <a:lnTo>
                    <a:pt x="489909" y="450949"/>
                  </a:lnTo>
                  <a:close/>
                </a:path>
              </a:pathLst>
            </a:custGeom>
            <a:solidFill>
              <a:schemeClr val="bg1"/>
            </a:solidFill>
            <a:ln w="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464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B2FE9-16D6-CAF6-0D81-92A24E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项目目标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E777F0-5073-BFEF-7C11-B74DEABBA5C6}"/>
              </a:ext>
            </a:extLst>
          </p:cNvPr>
          <p:cNvGrpSpPr/>
          <p:nvPr/>
        </p:nvGrpSpPr>
        <p:grpSpPr>
          <a:xfrm>
            <a:off x="767408" y="3501008"/>
            <a:ext cx="3141175" cy="2016224"/>
            <a:chOff x="1343472" y="2924944"/>
            <a:chExt cx="3141175" cy="201622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A7EFD9BC-F81C-9CA5-A625-6E4AEA539216}"/>
                </a:ext>
              </a:extLst>
            </p:cNvPr>
            <p:cNvSpPr/>
            <p:nvPr/>
          </p:nvSpPr>
          <p:spPr>
            <a:xfrm>
              <a:off x="1631504" y="2924944"/>
              <a:ext cx="2591912" cy="1854687"/>
            </a:xfrm>
            <a:custGeom>
              <a:avLst/>
              <a:gdLst>
                <a:gd name="connsiteX0" fmla="*/ 0 w 3415862"/>
                <a:gd name="connsiteY0" fmla="*/ 0 h 2678886"/>
                <a:gd name="connsiteX1" fmla="*/ 3415862 w 3415862"/>
                <a:gd name="connsiteY1" fmla="*/ 0 h 2678886"/>
                <a:gd name="connsiteX2" fmla="*/ 3415862 w 3415862"/>
                <a:gd name="connsiteY2" fmla="*/ 2158624 h 2678886"/>
                <a:gd name="connsiteX3" fmla="*/ 1707931 w 3415862"/>
                <a:gd name="connsiteY3" fmla="*/ 2678886 h 2678886"/>
                <a:gd name="connsiteX4" fmla="*/ 0 w 3415862"/>
                <a:gd name="connsiteY4" fmla="*/ 2158624 h 267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862" h="2678886">
                  <a:moveTo>
                    <a:pt x="0" y="0"/>
                  </a:moveTo>
                  <a:lnTo>
                    <a:pt x="3415862" y="0"/>
                  </a:lnTo>
                  <a:lnTo>
                    <a:pt x="3415862" y="2158624"/>
                  </a:lnTo>
                  <a:cubicBezTo>
                    <a:pt x="3415862" y="2445957"/>
                    <a:pt x="2651195" y="2678886"/>
                    <a:pt x="1707931" y="2678886"/>
                  </a:cubicBezTo>
                  <a:cubicBezTo>
                    <a:pt x="764667" y="2678886"/>
                    <a:pt x="0" y="2445957"/>
                    <a:pt x="0" y="2158624"/>
                  </a:cubicBezTo>
                  <a:close/>
                </a:path>
              </a:pathLst>
            </a:custGeom>
            <a:gradFill>
              <a:gsLst>
                <a:gs pos="23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4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FE9443A7-4082-194A-D89B-3E47110810CA}"/>
                </a:ext>
              </a:extLst>
            </p:cNvPr>
            <p:cNvSpPr/>
            <p:nvPr/>
          </p:nvSpPr>
          <p:spPr>
            <a:xfrm>
              <a:off x="1343472" y="3861048"/>
              <a:ext cx="3141175" cy="10801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9000">
                  <a:schemeClr val="accent1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85000">
                    <a:schemeClr val="accent1">
                      <a:lumMod val="30000"/>
                      <a:lumOff val="70000"/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B998C08-9627-1DFD-17EC-B76223F6F1B1}"/>
                </a:ext>
              </a:extLst>
            </p:cNvPr>
            <p:cNvSpPr/>
            <p:nvPr/>
          </p:nvSpPr>
          <p:spPr>
            <a:xfrm>
              <a:off x="1847528" y="4005064"/>
              <a:ext cx="2232248" cy="62356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2844213-A3E0-F2F7-A5D7-1A11B21B1D83}"/>
                </a:ext>
              </a:extLst>
            </p:cNvPr>
            <p:cNvSpPr/>
            <p:nvPr/>
          </p:nvSpPr>
          <p:spPr>
            <a:xfrm>
              <a:off x="1847528" y="2996952"/>
              <a:ext cx="2266007" cy="1621479"/>
            </a:xfrm>
            <a:custGeom>
              <a:avLst/>
              <a:gdLst>
                <a:gd name="connsiteX0" fmla="*/ 0 w 3415862"/>
                <a:gd name="connsiteY0" fmla="*/ 0 h 2678886"/>
                <a:gd name="connsiteX1" fmla="*/ 3415862 w 3415862"/>
                <a:gd name="connsiteY1" fmla="*/ 0 h 2678886"/>
                <a:gd name="connsiteX2" fmla="*/ 3415862 w 3415862"/>
                <a:gd name="connsiteY2" fmla="*/ 2158624 h 2678886"/>
                <a:gd name="connsiteX3" fmla="*/ 1707931 w 3415862"/>
                <a:gd name="connsiteY3" fmla="*/ 2678886 h 2678886"/>
                <a:gd name="connsiteX4" fmla="*/ 0 w 3415862"/>
                <a:gd name="connsiteY4" fmla="*/ 2158624 h 267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862" h="2678886">
                  <a:moveTo>
                    <a:pt x="0" y="0"/>
                  </a:moveTo>
                  <a:lnTo>
                    <a:pt x="3415862" y="0"/>
                  </a:lnTo>
                  <a:lnTo>
                    <a:pt x="3415862" y="2158624"/>
                  </a:lnTo>
                  <a:cubicBezTo>
                    <a:pt x="3415862" y="2445957"/>
                    <a:pt x="2651195" y="2678886"/>
                    <a:pt x="1707931" y="2678886"/>
                  </a:cubicBezTo>
                  <a:cubicBezTo>
                    <a:pt x="764667" y="2678886"/>
                    <a:pt x="0" y="2445957"/>
                    <a:pt x="0" y="2158624"/>
                  </a:cubicBezTo>
                  <a:close/>
                </a:path>
              </a:pathLst>
            </a:custGeom>
            <a:gradFill>
              <a:gsLst>
                <a:gs pos="8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2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0A550BF-87BD-EBF6-4A67-3CC34DB1AA2E}"/>
              </a:ext>
            </a:extLst>
          </p:cNvPr>
          <p:cNvGrpSpPr/>
          <p:nvPr/>
        </p:nvGrpSpPr>
        <p:grpSpPr>
          <a:xfrm>
            <a:off x="4511824" y="3501008"/>
            <a:ext cx="3141175" cy="2016224"/>
            <a:chOff x="1343472" y="2924944"/>
            <a:chExt cx="3141175" cy="2016224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BF82964F-F304-454F-0D5D-F4EB3D029A7F}"/>
                </a:ext>
              </a:extLst>
            </p:cNvPr>
            <p:cNvSpPr/>
            <p:nvPr/>
          </p:nvSpPr>
          <p:spPr>
            <a:xfrm>
              <a:off x="1631504" y="2924944"/>
              <a:ext cx="2591912" cy="1854687"/>
            </a:xfrm>
            <a:custGeom>
              <a:avLst/>
              <a:gdLst>
                <a:gd name="connsiteX0" fmla="*/ 0 w 3415862"/>
                <a:gd name="connsiteY0" fmla="*/ 0 h 2678886"/>
                <a:gd name="connsiteX1" fmla="*/ 3415862 w 3415862"/>
                <a:gd name="connsiteY1" fmla="*/ 0 h 2678886"/>
                <a:gd name="connsiteX2" fmla="*/ 3415862 w 3415862"/>
                <a:gd name="connsiteY2" fmla="*/ 2158624 h 2678886"/>
                <a:gd name="connsiteX3" fmla="*/ 1707931 w 3415862"/>
                <a:gd name="connsiteY3" fmla="*/ 2678886 h 2678886"/>
                <a:gd name="connsiteX4" fmla="*/ 0 w 3415862"/>
                <a:gd name="connsiteY4" fmla="*/ 2158624 h 267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862" h="2678886">
                  <a:moveTo>
                    <a:pt x="0" y="0"/>
                  </a:moveTo>
                  <a:lnTo>
                    <a:pt x="3415862" y="0"/>
                  </a:lnTo>
                  <a:lnTo>
                    <a:pt x="3415862" y="2158624"/>
                  </a:lnTo>
                  <a:cubicBezTo>
                    <a:pt x="3415862" y="2445957"/>
                    <a:pt x="2651195" y="2678886"/>
                    <a:pt x="1707931" y="2678886"/>
                  </a:cubicBezTo>
                  <a:cubicBezTo>
                    <a:pt x="764667" y="2678886"/>
                    <a:pt x="0" y="2445957"/>
                    <a:pt x="0" y="2158624"/>
                  </a:cubicBezTo>
                  <a:close/>
                </a:path>
              </a:pathLst>
            </a:custGeom>
            <a:gradFill>
              <a:gsLst>
                <a:gs pos="23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4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9CE7AE2-4C7C-83D1-3D2D-3ED10F6668F5}"/>
                </a:ext>
              </a:extLst>
            </p:cNvPr>
            <p:cNvSpPr/>
            <p:nvPr/>
          </p:nvSpPr>
          <p:spPr>
            <a:xfrm>
              <a:off x="1343472" y="3861048"/>
              <a:ext cx="3141175" cy="10801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9000">
                  <a:schemeClr val="accent1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85000">
                    <a:schemeClr val="accent1">
                      <a:lumMod val="30000"/>
                      <a:lumOff val="70000"/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E7CB165-144B-3D49-AEBA-6DBD7E176F27}"/>
                </a:ext>
              </a:extLst>
            </p:cNvPr>
            <p:cNvSpPr/>
            <p:nvPr/>
          </p:nvSpPr>
          <p:spPr>
            <a:xfrm>
              <a:off x="1847528" y="4005064"/>
              <a:ext cx="2232248" cy="62356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6532C90-DD3E-766C-F564-202D3632E939}"/>
                </a:ext>
              </a:extLst>
            </p:cNvPr>
            <p:cNvSpPr/>
            <p:nvPr/>
          </p:nvSpPr>
          <p:spPr>
            <a:xfrm>
              <a:off x="1847528" y="2996952"/>
              <a:ext cx="2266007" cy="1621479"/>
            </a:xfrm>
            <a:custGeom>
              <a:avLst/>
              <a:gdLst>
                <a:gd name="connsiteX0" fmla="*/ 0 w 3415862"/>
                <a:gd name="connsiteY0" fmla="*/ 0 h 2678886"/>
                <a:gd name="connsiteX1" fmla="*/ 3415862 w 3415862"/>
                <a:gd name="connsiteY1" fmla="*/ 0 h 2678886"/>
                <a:gd name="connsiteX2" fmla="*/ 3415862 w 3415862"/>
                <a:gd name="connsiteY2" fmla="*/ 2158624 h 2678886"/>
                <a:gd name="connsiteX3" fmla="*/ 1707931 w 3415862"/>
                <a:gd name="connsiteY3" fmla="*/ 2678886 h 2678886"/>
                <a:gd name="connsiteX4" fmla="*/ 0 w 3415862"/>
                <a:gd name="connsiteY4" fmla="*/ 2158624 h 267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862" h="2678886">
                  <a:moveTo>
                    <a:pt x="0" y="0"/>
                  </a:moveTo>
                  <a:lnTo>
                    <a:pt x="3415862" y="0"/>
                  </a:lnTo>
                  <a:lnTo>
                    <a:pt x="3415862" y="2158624"/>
                  </a:lnTo>
                  <a:cubicBezTo>
                    <a:pt x="3415862" y="2445957"/>
                    <a:pt x="2651195" y="2678886"/>
                    <a:pt x="1707931" y="2678886"/>
                  </a:cubicBezTo>
                  <a:cubicBezTo>
                    <a:pt x="764667" y="2678886"/>
                    <a:pt x="0" y="2445957"/>
                    <a:pt x="0" y="2158624"/>
                  </a:cubicBezTo>
                  <a:close/>
                </a:path>
              </a:pathLst>
            </a:custGeom>
            <a:gradFill>
              <a:gsLst>
                <a:gs pos="8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2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C8278B3-1463-E298-0788-4145E61B0592}"/>
              </a:ext>
            </a:extLst>
          </p:cNvPr>
          <p:cNvGrpSpPr/>
          <p:nvPr/>
        </p:nvGrpSpPr>
        <p:grpSpPr>
          <a:xfrm>
            <a:off x="8256240" y="3501008"/>
            <a:ext cx="3141175" cy="2016224"/>
            <a:chOff x="1343472" y="2924944"/>
            <a:chExt cx="3141175" cy="2016224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C1B4F4F5-5BEB-82BC-ACD4-90A05E15D5A0}"/>
                </a:ext>
              </a:extLst>
            </p:cNvPr>
            <p:cNvSpPr/>
            <p:nvPr/>
          </p:nvSpPr>
          <p:spPr>
            <a:xfrm>
              <a:off x="1631504" y="2924944"/>
              <a:ext cx="2591912" cy="1854687"/>
            </a:xfrm>
            <a:custGeom>
              <a:avLst/>
              <a:gdLst>
                <a:gd name="connsiteX0" fmla="*/ 0 w 3415862"/>
                <a:gd name="connsiteY0" fmla="*/ 0 h 2678886"/>
                <a:gd name="connsiteX1" fmla="*/ 3415862 w 3415862"/>
                <a:gd name="connsiteY1" fmla="*/ 0 h 2678886"/>
                <a:gd name="connsiteX2" fmla="*/ 3415862 w 3415862"/>
                <a:gd name="connsiteY2" fmla="*/ 2158624 h 2678886"/>
                <a:gd name="connsiteX3" fmla="*/ 1707931 w 3415862"/>
                <a:gd name="connsiteY3" fmla="*/ 2678886 h 2678886"/>
                <a:gd name="connsiteX4" fmla="*/ 0 w 3415862"/>
                <a:gd name="connsiteY4" fmla="*/ 2158624 h 267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862" h="2678886">
                  <a:moveTo>
                    <a:pt x="0" y="0"/>
                  </a:moveTo>
                  <a:lnTo>
                    <a:pt x="3415862" y="0"/>
                  </a:lnTo>
                  <a:lnTo>
                    <a:pt x="3415862" y="2158624"/>
                  </a:lnTo>
                  <a:cubicBezTo>
                    <a:pt x="3415862" y="2445957"/>
                    <a:pt x="2651195" y="2678886"/>
                    <a:pt x="1707931" y="2678886"/>
                  </a:cubicBezTo>
                  <a:cubicBezTo>
                    <a:pt x="764667" y="2678886"/>
                    <a:pt x="0" y="2445957"/>
                    <a:pt x="0" y="2158624"/>
                  </a:cubicBezTo>
                  <a:close/>
                </a:path>
              </a:pathLst>
            </a:custGeom>
            <a:gradFill>
              <a:gsLst>
                <a:gs pos="23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4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80A01F3-851C-6690-B4BD-221CB46E56CA}"/>
                </a:ext>
              </a:extLst>
            </p:cNvPr>
            <p:cNvSpPr/>
            <p:nvPr/>
          </p:nvSpPr>
          <p:spPr>
            <a:xfrm>
              <a:off x="1343472" y="3861048"/>
              <a:ext cx="3141175" cy="10801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9000">
                  <a:schemeClr val="accent1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85000">
                    <a:schemeClr val="accent1">
                      <a:lumMod val="30000"/>
                      <a:lumOff val="70000"/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16F0C69-E5F5-9E1B-7DC6-8AF92DB8AE8A}"/>
                </a:ext>
              </a:extLst>
            </p:cNvPr>
            <p:cNvSpPr/>
            <p:nvPr/>
          </p:nvSpPr>
          <p:spPr>
            <a:xfrm>
              <a:off x="1847528" y="4005064"/>
              <a:ext cx="2232248" cy="62356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12170CB6-F286-8D2E-361C-CB3B053D02EB}"/>
                </a:ext>
              </a:extLst>
            </p:cNvPr>
            <p:cNvSpPr/>
            <p:nvPr/>
          </p:nvSpPr>
          <p:spPr>
            <a:xfrm>
              <a:off x="1847528" y="2996952"/>
              <a:ext cx="2266007" cy="1621479"/>
            </a:xfrm>
            <a:custGeom>
              <a:avLst/>
              <a:gdLst>
                <a:gd name="connsiteX0" fmla="*/ 0 w 3415862"/>
                <a:gd name="connsiteY0" fmla="*/ 0 h 2678886"/>
                <a:gd name="connsiteX1" fmla="*/ 3415862 w 3415862"/>
                <a:gd name="connsiteY1" fmla="*/ 0 h 2678886"/>
                <a:gd name="connsiteX2" fmla="*/ 3415862 w 3415862"/>
                <a:gd name="connsiteY2" fmla="*/ 2158624 h 2678886"/>
                <a:gd name="connsiteX3" fmla="*/ 1707931 w 3415862"/>
                <a:gd name="connsiteY3" fmla="*/ 2678886 h 2678886"/>
                <a:gd name="connsiteX4" fmla="*/ 0 w 3415862"/>
                <a:gd name="connsiteY4" fmla="*/ 2158624 h 267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862" h="2678886">
                  <a:moveTo>
                    <a:pt x="0" y="0"/>
                  </a:moveTo>
                  <a:lnTo>
                    <a:pt x="3415862" y="0"/>
                  </a:lnTo>
                  <a:lnTo>
                    <a:pt x="3415862" y="2158624"/>
                  </a:lnTo>
                  <a:cubicBezTo>
                    <a:pt x="3415862" y="2445957"/>
                    <a:pt x="2651195" y="2678886"/>
                    <a:pt x="1707931" y="2678886"/>
                  </a:cubicBezTo>
                  <a:cubicBezTo>
                    <a:pt x="764667" y="2678886"/>
                    <a:pt x="0" y="2445957"/>
                    <a:pt x="0" y="2158624"/>
                  </a:cubicBezTo>
                  <a:close/>
                </a:path>
              </a:pathLst>
            </a:custGeom>
            <a:gradFill>
              <a:gsLst>
                <a:gs pos="8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2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30">
            <a:extLst>
              <a:ext uri="{FF2B5EF4-FFF2-40B4-BE49-F238E27FC236}">
                <a16:creationId xmlns:a16="http://schemas.microsoft.com/office/drawing/2014/main" id="{2AF8D517-ECCF-FF8E-C9AA-C6C51FDA0EED}"/>
              </a:ext>
            </a:extLst>
          </p:cNvPr>
          <p:cNvSpPr txBox="1"/>
          <p:nvPr/>
        </p:nvSpPr>
        <p:spPr>
          <a:xfrm>
            <a:off x="5087888" y="2924944"/>
            <a:ext cx="2073468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800" b="0" dirty="0"/>
              <a:t>销售额突破</a:t>
            </a:r>
            <a:endParaRPr lang="en-US" altLang="zh-CN" sz="1800" b="0" dirty="0"/>
          </a:p>
          <a:p>
            <a:r>
              <a:rPr lang="en-US" altLang="zh-CN" sz="36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rPr>
              <a:t>XXX</a:t>
            </a:r>
            <a:r>
              <a:rPr lang="zh-CN" altLang="en-US" sz="36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rPr>
              <a:t>亿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A977AC1C-4FCF-ECE1-2913-24640ED77D46}"/>
              </a:ext>
            </a:extLst>
          </p:cNvPr>
          <p:cNvSpPr txBox="1"/>
          <p:nvPr/>
        </p:nvSpPr>
        <p:spPr>
          <a:xfrm>
            <a:off x="1358236" y="2924944"/>
            <a:ext cx="2073468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800" b="0" dirty="0"/>
              <a:t>活跃用户数</a:t>
            </a:r>
            <a:endParaRPr lang="en-US" altLang="zh-CN" sz="1800" b="0" dirty="0"/>
          </a:p>
          <a:p>
            <a:r>
              <a:rPr lang="en-US" altLang="zh-CN" sz="36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rPr>
              <a:t>XXXX</a:t>
            </a:r>
            <a:r>
              <a:rPr lang="zh-CN" altLang="en-US" sz="36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rPr>
              <a:t>万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60FF6884-682D-7614-451E-F3732136FFE6}"/>
              </a:ext>
            </a:extLst>
          </p:cNvPr>
          <p:cNvSpPr txBox="1"/>
          <p:nvPr/>
        </p:nvSpPr>
        <p:spPr>
          <a:xfrm>
            <a:off x="8616280" y="2924944"/>
            <a:ext cx="2592288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800" b="0" dirty="0"/>
              <a:t>市场覆盖</a:t>
            </a:r>
            <a:endParaRPr lang="en-US" altLang="zh-CN" sz="1800" b="0" dirty="0"/>
          </a:p>
          <a:p>
            <a:r>
              <a:rPr lang="en-US" altLang="zh-CN" sz="36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rPr>
              <a:t>XXX</a:t>
            </a:r>
            <a:r>
              <a:rPr lang="zh-CN" altLang="en-US" sz="36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rPr>
              <a:t>个城市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3E3D196-CE6B-38E8-7034-0155E3AF7C36}"/>
              </a:ext>
            </a:extLst>
          </p:cNvPr>
          <p:cNvSpPr txBox="1"/>
          <p:nvPr/>
        </p:nvSpPr>
        <p:spPr>
          <a:xfrm>
            <a:off x="3071664" y="1484784"/>
            <a:ext cx="5976664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经过两年的市场调研、规划及市场教育，潜在用户对产品的接受度很高，因此我们制定了未来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年的市场目标。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BC7B5D6-D27A-FFF7-835F-659741355F2F}"/>
              </a:ext>
            </a:extLst>
          </p:cNvPr>
          <p:cNvSpPr txBox="1"/>
          <p:nvPr/>
        </p:nvSpPr>
        <p:spPr>
          <a:xfrm>
            <a:off x="1127448" y="5661248"/>
            <a:ext cx="244827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活跃用户数增长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287650C-8E80-6B26-5FDE-244D79E12EC9}"/>
              </a:ext>
            </a:extLst>
          </p:cNvPr>
          <p:cNvSpPr txBox="1"/>
          <p:nvPr/>
        </p:nvSpPr>
        <p:spPr>
          <a:xfrm>
            <a:off x="4871864" y="5661248"/>
            <a:ext cx="244827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市场销售额增长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F24E118-142F-195C-0284-4239E1ABE518}"/>
              </a:ext>
            </a:extLst>
          </p:cNvPr>
          <p:cNvSpPr txBox="1"/>
          <p:nvPr/>
        </p:nvSpPr>
        <p:spPr>
          <a:xfrm>
            <a:off x="8760296" y="5661248"/>
            <a:ext cx="244827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市场覆盖城市增长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</a:p>
        </p:txBody>
      </p:sp>
    </p:spTree>
    <p:extLst>
      <p:ext uri="{BB962C8B-B14F-4D97-AF65-F5344CB8AC3E}">
        <p14:creationId xmlns:p14="http://schemas.microsoft.com/office/powerpoint/2010/main" val="30368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D1D15-FB16-A309-7F79-A540D70D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项目规划</a:t>
            </a:r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329C702B-56C6-F94A-BBDE-1F3FB9FD0843}"/>
              </a:ext>
            </a:extLst>
          </p:cNvPr>
          <p:cNvSpPr/>
          <p:nvPr/>
        </p:nvSpPr>
        <p:spPr>
          <a:xfrm>
            <a:off x="102000" y="3251263"/>
            <a:ext cx="11988000" cy="1068708"/>
          </a:xfrm>
          <a:custGeom>
            <a:avLst/>
            <a:gdLst>
              <a:gd name="connsiteX0" fmla="*/ 0 w 14074218"/>
              <a:gd name="connsiteY0" fmla="*/ 718953 h 1181133"/>
              <a:gd name="connsiteX1" fmla="*/ 3996965 w 14074218"/>
              <a:gd name="connsiteY1" fmla="*/ 1152586 h 1181133"/>
              <a:gd name="connsiteX2" fmla="*/ 6806152 w 14074218"/>
              <a:gd name="connsiteY2" fmla="*/ 2516 h 1181133"/>
              <a:gd name="connsiteX3" fmla="*/ 11491274 w 14074218"/>
              <a:gd name="connsiteY3" fmla="*/ 832075 h 1181133"/>
              <a:gd name="connsiteX4" fmla="*/ 14074218 w 14074218"/>
              <a:gd name="connsiteY4" fmla="*/ 417296 h 1181133"/>
              <a:gd name="connsiteX0" fmla="*/ 0 w 14074218"/>
              <a:gd name="connsiteY0" fmla="*/ 690760 h 1151327"/>
              <a:gd name="connsiteX1" fmla="*/ 3996965 w 14074218"/>
              <a:gd name="connsiteY1" fmla="*/ 1124393 h 1151327"/>
              <a:gd name="connsiteX2" fmla="*/ 6985261 w 14074218"/>
              <a:gd name="connsiteY2" fmla="*/ 2604 h 1151327"/>
              <a:gd name="connsiteX3" fmla="*/ 11491274 w 14074218"/>
              <a:gd name="connsiteY3" fmla="*/ 803882 h 1151327"/>
              <a:gd name="connsiteX4" fmla="*/ 14074218 w 14074218"/>
              <a:gd name="connsiteY4" fmla="*/ 389103 h 1151327"/>
              <a:gd name="connsiteX0" fmla="*/ 0 w 14074218"/>
              <a:gd name="connsiteY0" fmla="*/ 1009741 h 1489436"/>
              <a:gd name="connsiteX1" fmla="*/ 3996965 w 14074218"/>
              <a:gd name="connsiteY1" fmla="*/ 1443374 h 1489436"/>
              <a:gd name="connsiteX2" fmla="*/ 7132165 w 14074218"/>
              <a:gd name="connsiteY2" fmla="*/ 1874 h 1489436"/>
              <a:gd name="connsiteX3" fmla="*/ 11491274 w 14074218"/>
              <a:gd name="connsiteY3" fmla="*/ 1122863 h 1489436"/>
              <a:gd name="connsiteX4" fmla="*/ 14074218 w 14074218"/>
              <a:gd name="connsiteY4" fmla="*/ 708084 h 1489436"/>
              <a:gd name="connsiteX0" fmla="*/ 0 w 14074218"/>
              <a:gd name="connsiteY0" fmla="*/ 1018746 h 1972121"/>
              <a:gd name="connsiteX1" fmla="*/ 3793559 w 14074218"/>
              <a:gd name="connsiteY1" fmla="*/ 1949711 h 1972121"/>
              <a:gd name="connsiteX2" fmla="*/ 7132165 w 14074218"/>
              <a:gd name="connsiteY2" fmla="*/ 10879 h 1972121"/>
              <a:gd name="connsiteX3" fmla="*/ 11491274 w 14074218"/>
              <a:gd name="connsiteY3" fmla="*/ 1131868 h 1972121"/>
              <a:gd name="connsiteX4" fmla="*/ 14074218 w 14074218"/>
              <a:gd name="connsiteY4" fmla="*/ 717089 h 197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4218" h="1972121">
                <a:moveTo>
                  <a:pt x="0" y="1018746"/>
                </a:moveTo>
                <a:cubicBezTo>
                  <a:pt x="1431303" y="1295265"/>
                  <a:pt x="2604865" y="2117689"/>
                  <a:pt x="3793559" y="1949711"/>
                </a:cubicBezTo>
                <a:cubicBezTo>
                  <a:pt x="4982253" y="1781733"/>
                  <a:pt x="5849212" y="147186"/>
                  <a:pt x="7132165" y="10879"/>
                </a:cubicBezTo>
                <a:cubicBezTo>
                  <a:pt x="8415118" y="-125428"/>
                  <a:pt x="10279930" y="1062738"/>
                  <a:pt x="11491274" y="1131868"/>
                </a:cubicBezTo>
                <a:cubicBezTo>
                  <a:pt x="12702618" y="1200998"/>
                  <a:pt x="13388418" y="959043"/>
                  <a:pt x="14074218" y="717089"/>
                </a:cubicBezTo>
              </a:path>
            </a:pathLst>
          </a:custGeom>
          <a:noFill/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88900" dist="127000" dir="5400000" algn="t" rotWithShape="0">
              <a:srgbClr val="1306BA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930AFF2-F5EB-F655-4BB0-8E5451DF0194}"/>
              </a:ext>
            </a:extLst>
          </p:cNvPr>
          <p:cNvSpPr/>
          <p:nvPr/>
        </p:nvSpPr>
        <p:spPr>
          <a:xfrm>
            <a:off x="119336" y="3460282"/>
            <a:ext cx="11915904" cy="834134"/>
          </a:xfrm>
          <a:custGeom>
            <a:avLst/>
            <a:gdLst>
              <a:gd name="connsiteX0" fmla="*/ 0 w 14074218"/>
              <a:gd name="connsiteY0" fmla="*/ 718953 h 1181133"/>
              <a:gd name="connsiteX1" fmla="*/ 3996965 w 14074218"/>
              <a:gd name="connsiteY1" fmla="*/ 1152586 h 1181133"/>
              <a:gd name="connsiteX2" fmla="*/ 6806152 w 14074218"/>
              <a:gd name="connsiteY2" fmla="*/ 2516 h 1181133"/>
              <a:gd name="connsiteX3" fmla="*/ 11491274 w 14074218"/>
              <a:gd name="connsiteY3" fmla="*/ 832075 h 1181133"/>
              <a:gd name="connsiteX4" fmla="*/ 14074218 w 14074218"/>
              <a:gd name="connsiteY4" fmla="*/ 417296 h 1181133"/>
              <a:gd name="connsiteX0" fmla="*/ 0 w 14074218"/>
              <a:gd name="connsiteY0" fmla="*/ 690760 h 1151327"/>
              <a:gd name="connsiteX1" fmla="*/ 3996965 w 14074218"/>
              <a:gd name="connsiteY1" fmla="*/ 1124393 h 1151327"/>
              <a:gd name="connsiteX2" fmla="*/ 6985261 w 14074218"/>
              <a:gd name="connsiteY2" fmla="*/ 2604 h 1151327"/>
              <a:gd name="connsiteX3" fmla="*/ 11491274 w 14074218"/>
              <a:gd name="connsiteY3" fmla="*/ 803882 h 1151327"/>
              <a:gd name="connsiteX4" fmla="*/ 14074218 w 14074218"/>
              <a:gd name="connsiteY4" fmla="*/ 389103 h 1151327"/>
              <a:gd name="connsiteX0" fmla="*/ 0 w 14074218"/>
              <a:gd name="connsiteY0" fmla="*/ 693896 h 1315196"/>
              <a:gd name="connsiteX1" fmla="*/ 2912883 w 14074218"/>
              <a:gd name="connsiteY1" fmla="*/ 1296553 h 1315196"/>
              <a:gd name="connsiteX2" fmla="*/ 6985261 w 14074218"/>
              <a:gd name="connsiteY2" fmla="*/ 5740 h 1315196"/>
              <a:gd name="connsiteX3" fmla="*/ 11491274 w 14074218"/>
              <a:gd name="connsiteY3" fmla="*/ 807018 h 1315196"/>
              <a:gd name="connsiteX4" fmla="*/ 14074218 w 14074218"/>
              <a:gd name="connsiteY4" fmla="*/ 392239 h 1315196"/>
              <a:gd name="connsiteX0" fmla="*/ 0 w 14074218"/>
              <a:gd name="connsiteY0" fmla="*/ 568107 h 1184103"/>
              <a:gd name="connsiteX1" fmla="*/ 2912883 w 14074218"/>
              <a:gd name="connsiteY1" fmla="*/ 1170764 h 1184103"/>
              <a:gd name="connsiteX2" fmla="*/ 6108568 w 14074218"/>
              <a:gd name="connsiteY2" fmla="*/ 6720 h 1184103"/>
              <a:gd name="connsiteX3" fmla="*/ 11491274 w 14074218"/>
              <a:gd name="connsiteY3" fmla="*/ 681229 h 1184103"/>
              <a:gd name="connsiteX4" fmla="*/ 14074218 w 14074218"/>
              <a:gd name="connsiteY4" fmla="*/ 266450 h 1184103"/>
              <a:gd name="connsiteX0" fmla="*/ 0 w 14074218"/>
              <a:gd name="connsiteY0" fmla="*/ 562339 h 1178334"/>
              <a:gd name="connsiteX1" fmla="*/ 2912883 w 14074218"/>
              <a:gd name="connsiteY1" fmla="*/ 1164996 h 1178334"/>
              <a:gd name="connsiteX2" fmla="*/ 6108568 w 14074218"/>
              <a:gd name="connsiteY2" fmla="*/ 952 h 1178334"/>
              <a:gd name="connsiteX3" fmla="*/ 11010507 w 14074218"/>
              <a:gd name="connsiteY3" fmla="*/ 957166 h 1178334"/>
              <a:gd name="connsiteX4" fmla="*/ 14074218 w 14074218"/>
              <a:gd name="connsiteY4" fmla="*/ 260682 h 1178334"/>
              <a:gd name="connsiteX0" fmla="*/ 0 w 14074218"/>
              <a:gd name="connsiteY0" fmla="*/ 566376 h 1182371"/>
              <a:gd name="connsiteX1" fmla="*/ 2912883 w 14074218"/>
              <a:gd name="connsiteY1" fmla="*/ 1169033 h 1182371"/>
              <a:gd name="connsiteX2" fmla="*/ 6108568 w 14074218"/>
              <a:gd name="connsiteY2" fmla="*/ 4989 h 1182371"/>
              <a:gd name="connsiteX3" fmla="*/ 10341204 w 14074218"/>
              <a:gd name="connsiteY3" fmla="*/ 735839 h 1182371"/>
              <a:gd name="connsiteX4" fmla="*/ 14074218 w 14074218"/>
              <a:gd name="connsiteY4" fmla="*/ 264719 h 1182371"/>
              <a:gd name="connsiteX0" fmla="*/ 0 w 14309888"/>
              <a:gd name="connsiteY0" fmla="*/ 1048178 h 1664173"/>
              <a:gd name="connsiteX1" fmla="*/ 2912883 w 14309888"/>
              <a:gd name="connsiteY1" fmla="*/ 1650835 h 1664173"/>
              <a:gd name="connsiteX2" fmla="*/ 6108568 w 14309888"/>
              <a:gd name="connsiteY2" fmla="*/ 486791 h 1664173"/>
              <a:gd name="connsiteX3" fmla="*/ 10341204 w 14309888"/>
              <a:gd name="connsiteY3" fmla="*/ 1217641 h 1664173"/>
              <a:gd name="connsiteX4" fmla="*/ 14309888 w 14309888"/>
              <a:gd name="connsiteY4" fmla="*/ 0 h 1664173"/>
              <a:gd name="connsiteX0" fmla="*/ 0 w 14309888"/>
              <a:gd name="connsiteY0" fmla="*/ 1048178 h 1664173"/>
              <a:gd name="connsiteX1" fmla="*/ 2912883 w 14309888"/>
              <a:gd name="connsiteY1" fmla="*/ 1650835 h 1664173"/>
              <a:gd name="connsiteX2" fmla="*/ 6108568 w 14309888"/>
              <a:gd name="connsiteY2" fmla="*/ 486791 h 1664173"/>
              <a:gd name="connsiteX3" fmla="*/ 10505174 w 14309888"/>
              <a:gd name="connsiteY3" fmla="*/ 1115507 h 1664173"/>
              <a:gd name="connsiteX4" fmla="*/ 14309888 w 14309888"/>
              <a:gd name="connsiteY4" fmla="*/ 0 h 1664173"/>
              <a:gd name="connsiteX0" fmla="*/ 0 w 14309888"/>
              <a:gd name="connsiteY0" fmla="*/ 1048178 h 1664173"/>
              <a:gd name="connsiteX1" fmla="*/ 2912883 w 14309888"/>
              <a:gd name="connsiteY1" fmla="*/ 1650835 h 1664173"/>
              <a:gd name="connsiteX2" fmla="*/ 6108568 w 14309888"/>
              <a:gd name="connsiteY2" fmla="*/ 486791 h 1664173"/>
              <a:gd name="connsiteX3" fmla="*/ 11038076 w 14309888"/>
              <a:gd name="connsiteY3" fmla="*/ 1564898 h 1664173"/>
              <a:gd name="connsiteX4" fmla="*/ 14309888 w 14309888"/>
              <a:gd name="connsiteY4" fmla="*/ 0 h 1664173"/>
              <a:gd name="connsiteX0" fmla="*/ 0 w 14309888"/>
              <a:gd name="connsiteY0" fmla="*/ 1048178 h 1664173"/>
              <a:gd name="connsiteX1" fmla="*/ 2912883 w 14309888"/>
              <a:gd name="connsiteY1" fmla="*/ 1650835 h 1664173"/>
              <a:gd name="connsiteX2" fmla="*/ 6108568 w 14309888"/>
              <a:gd name="connsiteY2" fmla="*/ 486791 h 1664173"/>
              <a:gd name="connsiteX3" fmla="*/ 11109813 w 14309888"/>
              <a:gd name="connsiteY3" fmla="*/ 1258495 h 1664173"/>
              <a:gd name="connsiteX4" fmla="*/ 14309888 w 14309888"/>
              <a:gd name="connsiteY4" fmla="*/ 0 h 1664173"/>
              <a:gd name="connsiteX0" fmla="*/ 0 w 14309888"/>
              <a:gd name="connsiteY0" fmla="*/ 1048178 h 1677040"/>
              <a:gd name="connsiteX1" fmla="*/ 2912883 w 14309888"/>
              <a:gd name="connsiteY1" fmla="*/ 1650835 h 1677040"/>
              <a:gd name="connsiteX2" fmla="*/ 6177922 w 14309888"/>
              <a:gd name="connsiteY2" fmla="*/ 196514 h 1677040"/>
              <a:gd name="connsiteX3" fmla="*/ 11109813 w 14309888"/>
              <a:gd name="connsiteY3" fmla="*/ 1258495 h 1677040"/>
              <a:gd name="connsiteX4" fmla="*/ 14309888 w 14309888"/>
              <a:gd name="connsiteY4" fmla="*/ 0 h 167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9888" h="1677040">
                <a:moveTo>
                  <a:pt x="0" y="1048178"/>
                </a:moveTo>
                <a:cubicBezTo>
                  <a:pt x="1431303" y="1324697"/>
                  <a:pt x="1883229" y="1792779"/>
                  <a:pt x="2912883" y="1650835"/>
                </a:cubicBezTo>
                <a:cubicBezTo>
                  <a:pt x="3942537" y="1508891"/>
                  <a:pt x="4811767" y="261904"/>
                  <a:pt x="6177922" y="196514"/>
                </a:cubicBezTo>
                <a:cubicBezTo>
                  <a:pt x="7544077" y="131124"/>
                  <a:pt x="9898469" y="1189365"/>
                  <a:pt x="11109813" y="1258495"/>
                </a:cubicBezTo>
                <a:cubicBezTo>
                  <a:pt x="12321157" y="1327625"/>
                  <a:pt x="13624088" y="241954"/>
                  <a:pt x="14309888" y="0"/>
                </a:cubicBezTo>
              </a:path>
            </a:pathLst>
          </a:custGeom>
          <a:noFill/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127000" dist="114300" dir="5400000" algn="t" rotWithShape="0">
              <a:srgbClr val="1306BA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01FCC44-D8C6-CE93-7E71-AB5B84F3EA97}"/>
              </a:ext>
            </a:extLst>
          </p:cNvPr>
          <p:cNvSpPr/>
          <p:nvPr/>
        </p:nvSpPr>
        <p:spPr>
          <a:xfrm>
            <a:off x="135171" y="3015150"/>
            <a:ext cx="11873531" cy="1567248"/>
          </a:xfrm>
          <a:custGeom>
            <a:avLst/>
            <a:gdLst>
              <a:gd name="connsiteX0" fmla="*/ 0 w 14074218"/>
              <a:gd name="connsiteY0" fmla="*/ 718953 h 1181133"/>
              <a:gd name="connsiteX1" fmla="*/ 3996965 w 14074218"/>
              <a:gd name="connsiteY1" fmla="*/ 1152586 h 1181133"/>
              <a:gd name="connsiteX2" fmla="*/ 6806152 w 14074218"/>
              <a:gd name="connsiteY2" fmla="*/ 2516 h 1181133"/>
              <a:gd name="connsiteX3" fmla="*/ 11491274 w 14074218"/>
              <a:gd name="connsiteY3" fmla="*/ 832075 h 1181133"/>
              <a:gd name="connsiteX4" fmla="*/ 14074218 w 14074218"/>
              <a:gd name="connsiteY4" fmla="*/ 417296 h 1181133"/>
              <a:gd name="connsiteX0" fmla="*/ 0 w 14074218"/>
              <a:gd name="connsiteY0" fmla="*/ 690760 h 1151327"/>
              <a:gd name="connsiteX1" fmla="*/ 3996965 w 14074218"/>
              <a:gd name="connsiteY1" fmla="*/ 1124393 h 1151327"/>
              <a:gd name="connsiteX2" fmla="*/ 6985261 w 14074218"/>
              <a:gd name="connsiteY2" fmla="*/ 2604 h 1151327"/>
              <a:gd name="connsiteX3" fmla="*/ 11491274 w 14074218"/>
              <a:gd name="connsiteY3" fmla="*/ 803882 h 1151327"/>
              <a:gd name="connsiteX4" fmla="*/ 14074218 w 14074218"/>
              <a:gd name="connsiteY4" fmla="*/ 389103 h 1151327"/>
              <a:gd name="connsiteX0" fmla="*/ 0 w 14074218"/>
              <a:gd name="connsiteY0" fmla="*/ 693896 h 1315196"/>
              <a:gd name="connsiteX1" fmla="*/ 2912883 w 14074218"/>
              <a:gd name="connsiteY1" fmla="*/ 1296553 h 1315196"/>
              <a:gd name="connsiteX2" fmla="*/ 6985261 w 14074218"/>
              <a:gd name="connsiteY2" fmla="*/ 5740 h 1315196"/>
              <a:gd name="connsiteX3" fmla="*/ 11491274 w 14074218"/>
              <a:gd name="connsiteY3" fmla="*/ 807018 h 1315196"/>
              <a:gd name="connsiteX4" fmla="*/ 14074218 w 14074218"/>
              <a:gd name="connsiteY4" fmla="*/ 392239 h 1315196"/>
              <a:gd name="connsiteX0" fmla="*/ 0 w 14074218"/>
              <a:gd name="connsiteY0" fmla="*/ 568107 h 1184103"/>
              <a:gd name="connsiteX1" fmla="*/ 2912883 w 14074218"/>
              <a:gd name="connsiteY1" fmla="*/ 1170764 h 1184103"/>
              <a:gd name="connsiteX2" fmla="*/ 6108568 w 14074218"/>
              <a:gd name="connsiteY2" fmla="*/ 6720 h 1184103"/>
              <a:gd name="connsiteX3" fmla="*/ 11491274 w 14074218"/>
              <a:gd name="connsiteY3" fmla="*/ 681229 h 1184103"/>
              <a:gd name="connsiteX4" fmla="*/ 14074218 w 14074218"/>
              <a:gd name="connsiteY4" fmla="*/ 266450 h 1184103"/>
              <a:gd name="connsiteX0" fmla="*/ 0 w 14074218"/>
              <a:gd name="connsiteY0" fmla="*/ 562339 h 1178334"/>
              <a:gd name="connsiteX1" fmla="*/ 2912883 w 14074218"/>
              <a:gd name="connsiteY1" fmla="*/ 1164996 h 1178334"/>
              <a:gd name="connsiteX2" fmla="*/ 6108568 w 14074218"/>
              <a:gd name="connsiteY2" fmla="*/ 952 h 1178334"/>
              <a:gd name="connsiteX3" fmla="*/ 11010507 w 14074218"/>
              <a:gd name="connsiteY3" fmla="*/ 957166 h 1178334"/>
              <a:gd name="connsiteX4" fmla="*/ 14074218 w 14074218"/>
              <a:gd name="connsiteY4" fmla="*/ 260682 h 1178334"/>
              <a:gd name="connsiteX0" fmla="*/ 0 w 14074218"/>
              <a:gd name="connsiteY0" fmla="*/ 566376 h 1182371"/>
              <a:gd name="connsiteX1" fmla="*/ 2912883 w 14074218"/>
              <a:gd name="connsiteY1" fmla="*/ 1169033 h 1182371"/>
              <a:gd name="connsiteX2" fmla="*/ 6108568 w 14074218"/>
              <a:gd name="connsiteY2" fmla="*/ 4989 h 1182371"/>
              <a:gd name="connsiteX3" fmla="*/ 10341204 w 14074218"/>
              <a:gd name="connsiteY3" fmla="*/ 735839 h 1182371"/>
              <a:gd name="connsiteX4" fmla="*/ 14074218 w 14074218"/>
              <a:gd name="connsiteY4" fmla="*/ 264719 h 1182371"/>
              <a:gd name="connsiteX0" fmla="*/ 0 w 14309888"/>
              <a:gd name="connsiteY0" fmla="*/ 1048178 h 1664173"/>
              <a:gd name="connsiteX1" fmla="*/ 2912883 w 14309888"/>
              <a:gd name="connsiteY1" fmla="*/ 1650835 h 1664173"/>
              <a:gd name="connsiteX2" fmla="*/ 6108568 w 14309888"/>
              <a:gd name="connsiteY2" fmla="*/ 486791 h 1664173"/>
              <a:gd name="connsiteX3" fmla="*/ 10341204 w 14309888"/>
              <a:gd name="connsiteY3" fmla="*/ 1217641 h 1664173"/>
              <a:gd name="connsiteX4" fmla="*/ 14309888 w 14309888"/>
              <a:gd name="connsiteY4" fmla="*/ 0 h 1664173"/>
              <a:gd name="connsiteX0" fmla="*/ 0 w 14328904"/>
              <a:gd name="connsiteY0" fmla="*/ 0 h 1668236"/>
              <a:gd name="connsiteX1" fmla="*/ 2931899 w 14328904"/>
              <a:gd name="connsiteY1" fmla="*/ 1664010 h 1668236"/>
              <a:gd name="connsiteX2" fmla="*/ 6127584 w 14328904"/>
              <a:gd name="connsiteY2" fmla="*/ 499966 h 1668236"/>
              <a:gd name="connsiteX3" fmla="*/ 10360220 w 14328904"/>
              <a:gd name="connsiteY3" fmla="*/ 1230816 h 1668236"/>
              <a:gd name="connsiteX4" fmla="*/ 14328904 w 14328904"/>
              <a:gd name="connsiteY4" fmla="*/ 13175 h 1668236"/>
              <a:gd name="connsiteX0" fmla="*/ 0 w 14328904"/>
              <a:gd name="connsiteY0" fmla="*/ 0 h 1271792"/>
              <a:gd name="connsiteX1" fmla="*/ 3768652 w 14328904"/>
              <a:gd name="connsiteY1" fmla="*/ 1266002 h 1271792"/>
              <a:gd name="connsiteX2" fmla="*/ 6127584 w 14328904"/>
              <a:gd name="connsiteY2" fmla="*/ 499966 h 1271792"/>
              <a:gd name="connsiteX3" fmla="*/ 10360220 w 14328904"/>
              <a:gd name="connsiteY3" fmla="*/ 1230816 h 1271792"/>
              <a:gd name="connsiteX4" fmla="*/ 14328904 w 14328904"/>
              <a:gd name="connsiteY4" fmla="*/ 13175 h 1271792"/>
              <a:gd name="connsiteX0" fmla="*/ 0 w 14328904"/>
              <a:gd name="connsiteY0" fmla="*/ 504545 h 1775225"/>
              <a:gd name="connsiteX1" fmla="*/ 3768652 w 14328904"/>
              <a:gd name="connsiteY1" fmla="*/ 1770547 h 1775225"/>
              <a:gd name="connsiteX2" fmla="*/ 6232179 w 14328904"/>
              <a:gd name="connsiteY2" fmla="*/ 16 h 1775225"/>
              <a:gd name="connsiteX3" fmla="*/ 10360220 w 14328904"/>
              <a:gd name="connsiteY3" fmla="*/ 1735361 h 1775225"/>
              <a:gd name="connsiteX4" fmla="*/ 14328904 w 14328904"/>
              <a:gd name="connsiteY4" fmla="*/ 517720 h 1775225"/>
              <a:gd name="connsiteX0" fmla="*/ 0 w 14328904"/>
              <a:gd name="connsiteY0" fmla="*/ 522736 h 1793416"/>
              <a:gd name="connsiteX1" fmla="*/ 3768652 w 14328904"/>
              <a:gd name="connsiteY1" fmla="*/ 1788738 h 1793416"/>
              <a:gd name="connsiteX2" fmla="*/ 6232179 w 14328904"/>
              <a:gd name="connsiteY2" fmla="*/ 18207 h 1793416"/>
              <a:gd name="connsiteX3" fmla="*/ 10493340 w 14328904"/>
              <a:gd name="connsiteY3" fmla="*/ 843821 h 1793416"/>
              <a:gd name="connsiteX4" fmla="*/ 14328904 w 14328904"/>
              <a:gd name="connsiteY4" fmla="*/ 535911 h 1793416"/>
              <a:gd name="connsiteX0" fmla="*/ 0 w 14423990"/>
              <a:gd name="connsiteY0" fmla="*/ 2014768 h 3285448"/>
              <a:gd name="connsiteX1" fmla="*/ 3768652 w 14423990"/>
              <a:gd name="connsiteY1" fmla="*/ 3280770 h 3285448"/>
              <a:gd name="connsiteX2" fmla="*/ 6232179 w 14423990"/>
              <a:gd name="connsiteY2" fmla="*/ 1510239 h 3285448"/>
              <a:gd name="connsiteX3" fmla="*/ 10493340 w 14423990"/>
              <a:gd name="connsiteY3" fmla="*/ 2335853 h 3285448"/>
              <a:gd name="connsiteX4" fmla="*/ 14423990 w 14423990"/>
              <a:gd name="connsiteY4" fmla="*/ 0 h 3285448"/>
              <a:gd name="connsiteX0" fmla="*/ 0 w 14423990"/>
              <a:gd name="connsiteY0" fmla="*/ 2014768 h 3285448"/>
              <a:gd name="connsiteX1" fmla="*/ 3768652 w 14423990"/>
              <a:gd name="connsiteY1" fmla="*/ 3280770 h 3285448"/>
              <a:gd name="connsiteX2" fmla="*/ 6232179 w 14423990"/>
              <a:gd name="connsiteY2" fmla="*/ 1510239 h 3285448"/>
              <a:gd name="connsiteX3" fmla="*/ 10065455 w 14423990"/>
              <a:gd name="connsiteY3" fmla="*/ 2316900 h 3285448"/>
              <a:gd name="connsiteX4" fmla="*/ 14423990 w 14423990"/>
              <a:gd name="connsiteY4" fmla="*/ 0 h 3285448"/>
              <a:gd name="connsiteX0" fmla="*/ 0 w 14423990"/>
              <a:gd name="connsiteY0" fmla="*/ 2014768 h 3289650"/>
              <a:gd name="connsiteX1" fmla="*/ 3768652 w 14423990"/>
              <a:gd name="connsiteY1" fmla="*/ 3280770 h 3289650"/>
              <a:gd name="connsiteX2" fmla="*/ 6422350 w 14423990"/>
              <a:gd name="connsiteY2" fmla="*/ 1301761 h 3289650"/>
              <a:gd name="connsiteX3" fmla="*/ 10065455 w 14423990"/>
              <a:gd name="connsiteY3" fmla="*/ 2316900 h 3289650"/>
              <a:gd name="connsiteX4" fmla="*/ 14423990 w 14423990"/>
              <a:gd name="connsiteY4" fmla="*/ 0 h 3289650"/>
              <a:gd name="connsiteX0" fmla="*/ 0 w 14423990"/>
              <a:gd name="connsiteY0" fmla="*/ 2014768 h 3289650"/>
              <a:gd name="connsiteX1" fmla="*/ 3768652 w 14423990"/>
              <a:gd name="connsiteY1" fmla="*/ 3280770 h 3289650"/>
              <a:gd name="connsiteX2" fmla="*/ 6422350 w 14423990"/>
              <a:gd name="connsiteY2" fmla="*/ 1301761 h 3289650"/>
              <a:gd name="connsiteX3" fmla="*/ 9173870 w 14423990"/>
              <a:gd name="connsiteY3" fmla="*/ 2664156 h 3289650"/>
              <a:gd name="connsiteX4" fmla="*/ 14423990 w 14423990"/>
              <a:gd name="connsiteY4" fmla="*/ 0 h 3289650"/>
              <a:gd name="connsiteX0" fmla="*/ 0 w 14423990"/>
              <a:gd name="connsiteY0" fmla="*/ 2014768 h 4040931"/>
              <a:gd name="connsiteX1" fmla="*/ 3931691 w 14423990"/>
              <a:gd name="connsiteY1" fmla="*/ 4035487 h 4040931"/>
              <a:gd name="connsiteX2" fmla="*/ 6422350 w 14423990"/>
              <a:gd name="connsiteY2" fmla="*/ 1301761 h 4040931"/>
              <a:gd name="connsiteX3" fmla="*/ 9173870 w 14423990"/>
              <a:gd name="connsiteY3" fmla="*/ 2664156 h 4040931"/>
              <a:gd name="connsiteX4" fmla="*/ 14423990 w 14423990"/>
              <a:gd name="connsiteY4" fmla="*/ 0 h 4040931"/>
              <a:gd name="connsiteX0" fmla="*/ 0 w 14423990"/>
              <a:gd name="connsiteY0" fmla="*/ 2014768 h 4040931"/>
              <a:gd name="connsiteX1" fmla="*/ 3931691 w 14423990"/>
              <a:gd name="connsiteY1" fmla="*/ 4035487 h 4040931"/>
              <a:gd name="connsiteX2" fmla="*/ 6422350 w 14423990"/>
              <a:gd name="connsiteY2" fmla="*/ 1301761 h 4040931"/>
              <a:gd name="connsiteX3" fmla="*/ 9325264 w 14423990"/>
              <a:gd name="connsiteY3" fmla="*/ 3883315 h 4040931"/>
              <a:gd name="connsiteX4" fmla="*/ 14423990 w 14423990"/>
              <a:gd name="connsiteY4" fmla="*/ 0 h 4040931"/>
              <a:gd name="connsiteX0" fmla="*/ 0 w 14365762"/>
              <a:gd name="connsiteY0" fmla="*/ 1201995 h 3228158"/>
              <a:gd name="connsiteX1" fmla="*/ 3931691 w 14365762"/>
              <a:gd name="connsiteY1" fmla="*/ 3222714 h 3228158"/>
              <a:gd name="connsiteX2" fmla="*/ 6422350 w 14365762"/>
              <a:gd name="connsiteY2" fmla="*/ 488988 h 3228158"/>
              <a:gd name="connsiteX3" fmla="*/ 9325264 w 14365762"/>
              <a:gd name="connsiteY3" fmla="*/ 3070542 h 3228158"/>
              <a:gd name="connsiteX4" fmla="*/ 14365762 w 14365762"/>
              <a:gd name="connsiteY4" fmla="*/ 0 h 3228158"/>
              <a:gd name="connsiteX0" fmla="*/ 0 w 14365762"/>
              <a:gd name="connsiteY0" fmla="*/ 1201995 h 3228158"/>
              <a:gd name="connsiteX1" fmla="*/ 3931691 w 14365762"/>
              <a:gd name="connsiteY1" fmla="*/ 3222714 h 3228158"/>
              <a:gd name="connsiteX2" fmla="*/ 6422350 w 14365762"/>
              <a:gd name="connsiteY2" fmla="*/ 488988 h 3228158"/>
              <a:gd name="connsiteX3" fmla="*/ 9616403 w 14365762"/>
              <a:gd name="connsiteY3" fmla="*/ 2528694 h 3228158"/>
              <a:gd name="connsiteX4" fmla="*/ 14365762 w 14365762"/>
              <a:gd name="connsiteY4" fmla="*/ 0 h 3228158"/>
              <a:gd name="connsiteX0" fmla="*/ 0 w 14365762"/>
              <a:gd name="connsiteY0" fmla="*/ 1201995 h 3228158"/>
              <a:gd name="connsiteX1" fmla="*/ 3931691 w 14365762"/>
              <a:gd name="connsiteY1" fmla="*/ 3222714 h 3228158"/>
              <a:gd name="connsiteX2" fmla="*/ 6154502 w 14365762"/>
              <a:gd name="connsiteY2" fmla="*/ 488988 h 3228158"/>
              <a:gd name="connsiteX3" fmla="*/ 9616403 w 14365762"/>
              <a:gd name="connsiteY3" fmla="*/ 2528694 h 3228158"/>
              <a:gd name="connsiteX4" fmla="*/ 14365762 w 14365762"/>
              <a:gd name="connsiteY4" fmla="*/ 0 h 3228158"/>
              <a:gd name="connsiteX0" fmla="*/ 0 w 14365762"/>
              <a:gd name="connsiteY0" fmla="*/ 1201995 h 3015954"/>
              <a:gd name="connsiteX1" fmla="*/ 3663842 w 14365762"/>
              <a:gd name="connsiteY1" fmla="*/ 3009844 h 3015954"/>
              <a:gd name="connsiteX2" fmla="*/ 6154502 w 14365762"/>
              <a:gd name="connsiteY2" fmla="*/ 488988 h 3015954"/>
              <a:gd name="connsiteX3" fmla="*/ 9616403 w 14365762"/>
              <a:gd name="connsiteY3" fmla="*/ 2528694 h 3015954"/>
              <a:gd name="connsiteX4" fmla="*/ 14365762 w 14365762"/>
              <a:gd name="connsiteY4" fmla="*/ 0 h 3015954"/>
              <a:gd name="connsiteX0" fmla="*/ 0 w 14365762"/>
              <a:gd name="connsiteY0" fmla="*/ 1201995 h 3150976"/>
              <a:gd name="connsiteX1" fmla="*/ 3093208 w 14365762"/>
              <a:gd name="connsiteY1" fmla="*/ 3145307 h 3150976"/>
              <a:gd name="connsiteX2" fmla="*/ 6154502 w 14365762"/>
              <a:gd name="connsiteY2" fmla="*/ 488988 h 3150976"/>
              <a:gd name="connsiteX3" fmla="*/ 9616403 w 14365762"/>
              <a:gd name="connsiteY3" fmla="*/ 2528694 h 3150976"/>
              <a:gd name="connsiteX4" fmla="*/ 14365762 w 14365762"/>
              <a:gd name="connsiteY4" fmla="*/ 0 h 3150976"/>
              <a:gd name="connsiteX0" fmla="*/ 0 w 14365762"/>
              <a:gd name="connsiteY0" fmla="*/ 1201995 h 3150976"/>
              <a:gd name="connsiteX1" fmla="*/ 3093208 w 14365762"/>
              <a:gd name="connsiteY1" fmla="*/ 3145307 h 3150976"/>
              <a:gd name="connsiteX2" fmla="*/ 6154502 w 14365762"/>
              <a:gd name="connsiteY2" fmla="*/ 488988 h 3150976"/>
              <a:gd name="connsiteX3" fmla="*/ 10431593 w 14365762"/>
              <a:gd name="connsiteY3" fmla="*/ 2509340 h 3150976"/>
              <a:gd name="connsiteX4" fmla="*/ 14365762 w 14365762"/>
              <a:gd name="connsiteY4" fmla="*/ 0 h 315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5762" h="3150976">
                <a:moveTo>
                  <a:pt x="0" y="1201995"/>
                </a:moveTo>
                <a:cubicBezTo>
                  <a:pt x="1431303" y="1478514"/>
                  <a:pt x="2067458" y="3264141"/>
                  <a:pt x="3093208" y="3145307"/>
                </a:cubicBezTo>
                <a:cubicBezTo>
                  <a:pt x="4118958" y="3026473"/>
                  <a:pt x="4931438" y="594983"/>
                  <a:pt x="6154502" y="488988"/>
                </a:cubicBezTo>
                <a:cubicBezTo>
                  <a:pt x="7377566" y="382994"/>
                  <a:pt x="9220249" y="2440210"/>
                  <a:pt x="10431593" y="2509340"/>
                </a:cubicBezTo>
                <a:cubicBezTo>
                  <a:pt x="11642937" y="2578470"/>
                  <a:pt x="13679962" y="241954"/>
                  <a:pt x="14365762" y="0"/>
                </a:cubicBezTo>
              </a:path>
            </a:pathLst>
          </a:custGeom>
          <a:noFill/>
          <a:ln w="63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127000" dist="114300" dir="5400000" algn="t" rotWithShape="0">
              <a:srgbClr val="1306BA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962378C-E876-F73D-BDB0-A0B9310F20BE}"/>
              </a:ext>
            </a:extLst>
          </p:cNvPr>
          <p:cNvSpPr/>
          <p:nvPr/>
        </p:nvSpPr>
        <p:spPr>
          <a:xfrm rot="5400000" flipV="1">
            <a:off x="1415496" y="396907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C5A4FED-DF86-163D-282F-B03C159E026D}"/>
              </a:ext>
            </a:extLst>
          </p:cNvPr>
          <p:cNvSpPr/>
          <p:nvPr/>
        </p:nvSpPr>
        <p:spPr>
          <a:xfrm rot="5400000" flipV="1">
            <a:off x="3863752" y="407707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0558545-513C-2F2C-2BE1-468F53588452}"/>
              </a:ext>
            </a:extLst>
          </p:cNvPr>
          <p:cNvSpPr/>
          <p:nvPr/>
        </p:nvSpPr>
        <p:spPr>
          <a:xfrm rot="5400000" flipV="1">
            <a:off x="6168008" y="3212976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43571F2-49B4-8A30-C2BC-344F36267630}"/>
              </a:ext>
            </a:extLst>
          </p:cNvPr>
          <p:cNvSpPr/>
          <p:nvPr/>
        </p:nvSpPr>
        <p:spPr>
          <a:xfrm rot="5400000" flipV="1">
            <a:off x="8616280" y="3573016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A7CDA54-B2C1-977D-CB81-02784D9A81E5}"/>
              </a:ext>
            </a:extLst>
          </p:cNvPr>
          <p:cNvSpPr/>
          <p:nvPr/>
        </p:nvSpPr>
        <p:spPr>
          <a:xfrm rot="5400000" flipV="1">
            <a:off x="10632504" y="3789040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45673AD-78F2-4DBD-3715-1943F18888A9}"/>
              </a:ext>
            </a:extLst>
          </p:cNvPr>
          <p:cNvCxnSpPr>
            <a:cxnSpLocks/>
          </p:cNvCxnSpPr>
          <p:nvPr/>
        </p:nvCxnSpPr>
        <p:spPr>
          <a:xfrm rot="5400000">
            <a:off x="3485760" y="4671088"/>
            <a:ext cx="900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5000">
                  <a:schemeClr val="accent1">
                    <a:lumMod val="40000"/>
                    <a:lumOff val="60000"/>
                    <a:alpha val="40000"/>
                  </a:schemeClr>
                </a:gs>
                <a:gs pos="71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470D30C-90DC-71C7-D8C5-4A91EB6E1910}"/>
              </a:ext>
            </a:extLst>
          </p:cNvPr>
          <p:cNvCxnSpPr>
            <a:cxnSpLocks/>
          </p:cNvCxnSpPr>
          <p:nvPr/>
        </p:nvCxnSpPr>
        <p:spPr>
          <a:xfrm rot="5400000">
            <a:off x="7734288" y="4671032"/>
            <a:ext cx="1908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5000">
                  <a:schemeClr val="accent1">
                    <a:lumMod val="40000"/>
                    <a:lumOff val="60000"/>
                    <a:alpha val="40000"/>
                  </a:schemeClr>
                </a:gs>
                <a:gs pos="71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3900FC2-A2CB-D106-2723-9CF25C10277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64512" y="3249040"/>
            <a:ext cx="1080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5000">
                  <a:schemeClr val="accent1">
                    <a:lumMod val="40000"/>
                    <a:lumOff val="60000"/>
                    <a:alpha val="40000"/>
                  </a:schemeClr>
                </a:gs>
                <a:gs pos="71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D0CD072-FABC-AADD-1161-E65D6BAFA9B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24016" y="2996888"/>
            <a:ext cx="4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5000">
                  <a:schemeClr val="accent1">
                    <a:lumMod val="40000"/>
                    <a:lumOff val="60000"/>
                    <a:alpha val="40000"/>
                  </a:schemeClr>
                </a:gs>
                <a:gs pos="71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A7E1008-2EAB-A02F-3721-A69AB0BF19BC}"/>
              </a:ext>
            </a:extLst>
          </p:cNvPr>
          <p:cNvCxnSpPr>
            <a:cxnSpLocks/>
          </p:cNvCxnSpPr>
          <p:nvPr/>
        </p:nvCxnSpPr>
        <p:spPr>
          <a:xfrm rot="16200000" flipV="1">
            <a:off x="821487" y="3267055"/>
            <a:ext cx="13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5000">
                  <a:schemeClr val="accent1">
                    <a:lumMod val="40000"/>
                    <a:lumOff val="60000"/>
                    <a:alpha val="40000"/>
                  </a:schemeClr>
                </a:gs>
                <a:gs pos="71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CAE8CB56-DDC9-1044-8ADA-66A5528E51E4}"/>
              </a:ext>
            </a:extLst>
          </p:cNvPr>
          <p:cNvSpPr txBox="1"/>
          <p:nvPr/>
        </p:nvSpPr>
        <p:spPr>
          <a:xfrm>
            <a:off x="911424" y="162880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C254B9D-6FEE-293D-6255-FBF2168C97A4}"/>
              </a:ext>
            </a:extLst>
          </p:cNvPr>
          <p:cNvSpPr txBox="1"/>
          <p:nvPr/>
        </p:nvSpPr>
        <p:spPr>
          <a:xfrm>
            <a:off x="3431704" y="594928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F840561-2415-2592-7E01-73B287301A15}"/>
              </a:ext>
            </a:extLst>
          </p:cNvPr>
          <p:cNvSpPr txBox="1"/>
          <p:nvPr/>
        </p:nvSpPr>
        <p:spPr>
          <a:xfrm>
            <a:off x="10056440" y="162880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2C09FD1-BA69-6A5E-04BB-B10248871B44}"/>
              </a:ext>
            </a:extLst>
          </p:cNvPr>
          <p:cNvSpPr txBox="1"/>
          <p:nvPr/>
        </p:nvSpPr>
        <p:spPr>
          <a:xfrm>
            <a:off x="5663952" y="162880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7F56E50-60E8-BE63-B0D6-DADA12E4E4B1}"/>
              </a:ext>
            </a:extLst>
          </p:cNvPr>
          <p:cNvSpPr txBox="1"/>
          <p:nvPr/>
        </p:nvSpPr>
        <p:spPr>
          <a:xfrm>
            <a:off x="8328248" y="594928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21" name="矩形: 剪去对角 20">
            <a:extLst>
              <a:ext uri="{FF2B5EF4-FFF2-40B4-BE49-F238E27FC236}">
                <a16:creationId xmlns:a16="http://schemas.microsoft.com/office/drawing/2014/main" id="{AF0DC1B3-3871-FA32-DEC6-DED9DBEE76BE}"/>
              </a:ext>
            </a:extLst>
          </p:cNvPr>
          <p:cNvSpPr/>
          <p:nvPr/>
        </p:nvSpPr>
        <p:spPr>
          <a:xfrm>
            <a:off x="623392" y="2060848"/>
            <a:ext cx="1728192" cy="864096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DEFB7A-7037-181F-AE0D-D0C9654D3C5E}"/>
              </a:ext>
            </a:extLst>
          </p:cNvPr>
          <p:cNvSpPr txBox="1"/>
          <p:nvPr/>
        </p:nvSpPr>
        <p:spPr>
          <a:xfrm>
            <a:off x="695400" y="2204864"/>
            <a:ext cx="1656184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一线城市用户覆盖率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XX%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</a:p>
        </p:txBody>
      </p:sp>
      <p:sp>
        <p:nvSpPr>
          <p:cNvPr id="23" name="矩形: 剪去对角 22">
            <a:extLst>
              <a:ext uri="{FF2B5EF4-FFF2-40B4-BE49-F238E27FC236}">
                <a16:creationId xmlns:a16="http://schemas.microsoft.com/office/drawing/2014/main" id="{8417096F-BBD3-7F2D-1B17-E2133B057E41}"/>
              </a:ext>
            </a:extLst>
          </p:cNvPr>
          <p:cNvSpPr/>
          <p:nvPr/>
        </p:nvSpPr>
        <p:spPr>
          <a:xfrm>
            <a:off x="3047661" y="5013176"/>
            <a:ext cx="1728192" cy="864096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C649545-A5F9-30DF-32F4-52223E6DC581}"/>
              </a:ext>
            </a:extLst>
          </p:cNvPr>
          <p:cNvSpPr txBox="1"/>
          <p:nvPr/>
        </p:nvSpPr>
        <p:spPr>
          <a:xfrm>
            <a:off x="3215680" y="5157192"/>
            <a:ext cx="14401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全国业务覆盖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个城市</a:t>
            </a:r>
          </a:p>
        </p:txBody>
      </p:sp>
      <p:sp>
        <p:nvSpPr>
          <p:cNvPr id="25" name="矩形: 剪去对角 24">
            <a:extLst>
              <a:ext uri="{FF2B5EF4-FFF2-40B4-BE49-F238E27FC236}">
                <a16:creationId xmlns:a16="http://schemas.microsoft.com/office/drawing/2014/main" id="{11FBCC20-F41D-44C0-3084-81DFE789535C}"/>
              </a:ext>
            </a:extLst>
          </p:cNvPr>
          <p:cNvSpPr/>
          <p:nvPr/>
        </p:nvSpPr>
        <p:spPr>
          <a:xfrm>
            <a:off x="5375920" y="2060848"/>
            <a:ext cx="1728192" cy="864096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C35E178-DEF1-D55D-F3E3-8C4461B555F3}"/>
              </a:ext>
            </a:extLst>
          </p:cNvPr>
          <p:cNvSpPr txBox="1"/>
          <p:nvPr/>
        </p:nvSpPr>
        <p:spPr>
          <a:xfrm>
            <a:off x="5519936" y="2204864"/>
            <a:ext cx="14401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活跃用户达到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人以上</a:t>
            </a:r>
          </a:p>
        </p:txBody>
      </p:sp>
      <p:sp>
        <p:nvSpPr>
          <p:cNvPr id="27" name="矩形: 剪去对角 26">
            <a:extLst>
              <a:ext uri="{FF2B5EF4-FFF2-40B4-BE49-F238E27FC236}">
                <a16:creationId xmlns:a16="http://schemas.microsoft.com/office/drawing/2014/main" id="{E9C57EC8-64BC-EBD5-0015-2AB6F62DD39B}"/>
              </a:ext>
            </a:extLst>
          </p:cNvPr>
          <p:cNvSpPr/>
          <p:nvPr/>
        </p:nvSpPr>
        <p:spPr>
          <a:xfrm>
            <a:off x="9768408" y="2060848"/>
            <a:ext cx="1728192" cy="864096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B82F9E5-8804-6EF4-AFA8-A9A019314AAF}"/>
              </a:ext>
            </a:extLst>
          </p:cNvPr>
          <p:cNvSpPr txBox="1"/>
          <p:nvPr/>
        </p:nvSpPr>
        <p:spPr>
          <a:xfrm>
            <a:off x="9912424" y="2204864"/>
            <a:ext cx="14401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打通与该项目相关的产业链</a:t>
            </a:r>
          </a:p>
        </p:txBody>
      </p:sp>
      <p:sp>
        <p:nvSpPr>
          <p:cNvPr id="29" name="矩形: 剪去对角 28">
            <a:extLst>
              <a:ext uri="{FF2B5EF4-FFF2-40B4-BE49-F238E27FC236}">
                <a16:creationId xmlns:a16="http://schemas.microsoft.com/office/drawing/2014/main" id="{DFF53D43-FA48-3BF9-ED29-7E6F16167453}"/>
              </a:ext>
            </a:extLst>
          </p:cNvPr>
          <p:cNvSpPr/>
          <p:nvPr/>
        </p:nvSpPr>
        <p:spPr>
          <a:xfrm>
            <a:off x="7896200" y="5013176"/>
            <a:ext cx="1728192" cy="864096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606FCE8-BEFD-851E-57DD-AD9703BC82F0}"/>
              </a:ext>
            </a:extLst>
          </p:cNvPr>
          <p:cNvSpPr txBox="1"/>
          <p:nvPr/>
        </p:nvSpPr>
        <p:spPr>
          <a:xfrm>
            <a:off x="8040216" y="5157192"/>
            <a:ext cx="14401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市场营收突破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</p:spTree>
    <p:extLst>
      <p:ext uri="{BB962C8B-B14F-4D97-AF65-F5344CB8AC3E}">
        <p14:creationId xmlns:p14="http://schemas.microsoft.com/office/powerpoint/2010/main" val="336924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25BAB-C198-7CE1-EB2E-EB7D6469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合作伙伴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2B2792-AEFF-F216-B430-49F2CDED3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9"/>
          <a:stretch/>
        </p:blipFill>
        <p:spPr>
          <a:xfrm>
            <a:off x="0" y="2060849"/>
            <a:ext cx="12192000" cy="479715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0AAB263-AB65-5BA5-3997-9E9BC1C861C0}"/>
              </a:ext>
            </a:extLst>
          </p:cNvPr>
          <p:cNvGrpSpPr/>
          <p:nvPr/>
        </p:nvGrpSpPr>
        <p:grpSpPr>
          <a:xfrm>
            <a:off x="1488926" y="2132856"/>
            <a:ext cx="9214147" cy="4928289"/>
            <a:chOff x="1055440" y="1340768"/>
            <a:chExt cx="9214147" cy="4928289"/>
          </a:xfrm>
          <a:scene3d>
            <a:camera prst="perspectiveRelaxedModerately">
              <a:rot lat="18600000" lon="0" rev="0"/>
            </a:camera>
            <a:lightRig rig="threePt" dir="t"/>
          </a:scene3d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9CB6CB9-9BC8-714D-53E2-8BF57C83F9F4}"/>
                </a:ext>
              </a:extLst>
            </p:cNvPr>
            <p:cNvGrpSpPr/>
            <p:nvPr/>
          </p:nvGrpSpPr>
          <p:grpSpPr>
            <a:xfrm>
              <a:off x="1055440" y="5373216"/>
              <a:ext cx="9214147" cy="895841"/>
              <a:chOff x="2279576" y="3789040"/>
              <a:chExt cx="9214147" cy="895841"/>
            </a:xfrm>
          </p:grpSpPr>
          <p:sp>
            <p:nvSpPr>
              <p:cNvPr id="30" name="矩形: 剪去对角 29">
                <a:extLst>
                  <a:ext uri="{FF2B5EF4-FFF2-40B4-BE49-F238E27FC236}">
                    <a16:creationId xmlns:a16="http://schemas.microsoft.com/office/drawing/2014/main" id="{2CFDA9B2-928E-0D4E-4E6B-C4270E6BA06B}"/>
                  </a:ext>
                </a:extLst>
              </p:cNvPr>
              <p:cNvSpPr/>
              <p:nvPr/>
            </p:nvSpPr>
            <p:spPr>
              <a:xfrm>
                <a:off x="2279576" y="3789040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矩形: 剪去对角 30">
                <a:extLst>
                  <a:ext uri="{FF2B5EF4-FFF2-40B4-BE49-F238E27FC236}">
                    <a16:creationId xmlns:a16="http://schemas.microsoft.com/office/drawing/2014/main" id="{FED45815-46A2-3147-03B0-06A6220E4EBC}"/>
                  </a:ext>
                </a:extLst>
              </p:cNvPr>
              <p:cNvSpPr/>
              <p:nvPr/>
            </p:nvSpPr>
            <p:spPr>
              <a:xfrm>
                <a:off x="4151784" y="3807042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: 剪去对角 31">
                <a:extLst>
                  <a:ext uri="{FF2B5EF4-FFF2-40B4-BE49-F238E27FC236}">
                    <a16:creationId xmlns:a16="http://schemas.microsoft.com/office/drawing/2014/main" id="{27FEC4B0-5C3A-328B-3BE2-C890A48885CF}"/>
                  </a:ext>
                </a:extLst>
              </p:cNvPr>
              <p:cNvSpPr/>
              <p:nvPr/>
            </p:nvSpPr>
            <p:spPr>
              <a:xfrm>
                <a:off x="6023992" y="3825044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矩形: 剪去对角 32">
                <a:extLst>
                  <a:ext uri="{FF2B5EF4-FFF2-40B4-BE49-F238E27FC236}">
                    <a16:creationId xmlns:a16="http://schemas.microsoft.com/office/drawing/2014/main" id="{34C008AC-7DB3-B705-D070-A157688E9D56}"/>
                  </a:ext>
                </a:extLst>
              </p:cNvPr>
              <p:cNvSpPr/>
              <p:nvPr/>
            </p:nvSpPr>
            <p:spPr>
              <a:xfrm>
                <a:off x="7896200" y="3843046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矩形: 剪去对角 33">
                <a:extLst>
                  <a:ext uri="{FF2B5EF4-FFF2-40B4-BE49-F238E27FC236}">
                    <a16:creationId xmlns:a16="http://schemas.microsoft.com/office/drawing/2014/main" id="{8E8335C8-0790-AF08-5558-521880AFF13B}"/>
                  </a:ext>
                </a:extLst>
              </p:cNvPr>
              <p:cNvSpPr/>
              <p:nvPr/>
            </p:nvSpPr>
            <p:spPr>
              <a:xfrm>
                <a:off x="9768408" y="3861048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451803A-F36F-416E-C8BA-396566B6C539}"/>
                </a:ext>
              </a:extLst>
            </p:cNvPr>
            <p:cNvGrpSpPr/>
            <p:nvPr/>
          </p:nvGrpSpPr>
          <p:grpSpPr>
            <a:xfrm>
              <a:off x="1055440" y="4365104"/>
              <a:ext cx="9214147" cy="895841"/>
              <a:chOff x="2279576" y="3789040"/>
              <a:chExt cx="9214147" cy="895841"/>
            </a:xfrm>
          </p:grpSpPr>
          <p:sp>
            <p:nvSpPr>
              <p:cNvPr id="25" name="矩形: 剪去对角 24">
                <a:extLst>
                  <a:ext uri="{FF2B5EF4-FFF2-40B4-BE49-F238E27FC236}">
                    <a16:creationId xmlns:a16="http://schemas.microsoft.com/office/drawing/2014/main" id="{AD5B9076-5A84-C2B4-CAC3-5E4189F528BF}"/>
                  </a:ext>
                </a:extLst>
              </p:cNvPr>
              <p:cNvSpPr/>
              <p:nvPr/>
            </p:nvSpPr>
            <p:spPr>
              <a:xfrm>
                <a:off x="2279576" y="3789040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矩形: 剪去对角 25">
                <a:extLst>
                  <a:ext uri="{FF2B5EF4-FFF2-40B4-BE49-F238E27FC236}">
                    <a16:creationId xmlns:a16="http://schemas.microsoft.com/office/drawing/2014/main" id="{20E7021D-2E35-B809-A92D-64AB46A20ABB}"/>
                  </a:ext>
                </a:extLst>
              </p:cNvPr>
              <p:cNvSpPr/>
              <p:nvPr/>
            </p:nvSpPr>
            <p:spPr>
              <a:xfrm>
                <a:off x="4151784" y="3807042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矩形: 剪去对角 26">
                <a:extLst>
                  <a:ext uri="{FF2B5EF4-FFF2-40B4-BE49-F238E27FC236}">
                    <a16:creationId xmlns:a16="http://schemas.microsoft.com/office/drawing/2014/main" id="{DF39BFBB-CAF5-CAF2-012E-68DF89EE7CFF}"/>
                  </a:ext>
                </a:extLst>
              </p:cNvPr>
              <p:cNvSpPr/>
              <p:nvPr/>
            </p:nvSpPr>
            <p:spPr>
              <a:xfrm>
                <a:off x="6023992" y="3825044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矩形: 剪去对角 27">
                <a:extLst>
                  <a:ext uri="{FF2B5EF4-FFF2-40B4-BE49-F238E27FC236}">
                    <a16:creationId xmlns:a16="http://schemas.microsoft.com/office/drawing/2014/main" id="{F8FE88D6-68A8-E032-1395-C1A8E8DDAA57}"/>
                  </a:ext>
                </a:extLst>
              </p:cNvPr>
              <p:cNvSpPr/>
              <p:nvPr/>
            </p:nvSpPr>
            <p:spPr>
              <a:xfrm>
                <a:off x="7896200" y="3843046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: 剪去对角 28">
                <a:extLst>
                  <a:ext uri="{FF2B5EF4-FFF2-40B4-BE49-F238E27FC236}">
                    <a16:creationId xmlns:a16="http://schemas.microsoft.com/office/drawing/2014/main" id="{DBC3B116-809C-6B69-976E-27699A07E076}"/>
                  </a:ext>
                </a:extLst>
              </p:cNvPr>
              <p:cNvSpPr/>
              <p:nvPr/>
            </p:nvSpPr>
            <p:spPr>
              <a:xfrm>
                <a:off x="9768408" y="3861048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AD2DA36-5B11-E387-462A-03216C76A480}"/>
                </a:ext>
              </a:extLst>
            </p:cNvPr>
            <p:cNvGrpSpPr/>
            <p:nvPr/>
          </p:nvGrpSpPr>
          <p:grpSpPr>
            <a:xfrm>
              <a:off x="1055440" y="3356992"/>
              <a:ext cx="9214147" cy="895841"/>
              <a:chOff x="2279576" y="3789040"/>
              <a:chExt cx="9214147" cy="895841"/>
            </a:xfrm>
          </p:grpSpPr>
          <p:sp>
            <p:nvSpPr>
              <p:cNvPr id="20" name="矩形: 剪去对角 19">
                <a:extLst>
                  <a:ext uri="{FF2B5EF4-FFF2-40B4-BE49-F238E27FC236}">
                    <a16:creationId xmlns:a16="http://schemas.microsoft.com/office/drawing/2014/main" id="{2FD9FBEE-9DFF-B796-6C91-AC3188CC6E10}"/>
                  </a:ext>
                </a:extLst>
              </p:cNvPr>
              <p:cNvSpPr/>
              <p:nvPr/>
            </p:nvSpPr>
            <p:spPr>
              <a:xfrm>
                <a:off x="2279576" y="3789040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: 剪去对角 20">
                <a:extLst>
                  <a:ext uri="{FF2B5EF4-FFF2-40B4-BE49-F238E27FC236}">
                    <a16:creationId xmlns:a16="http://schemas.microsoft.com/office/drawing/2014/main" id="{0C898011-B9A6-2958-D51D-F3A12A36F42E}"/>
                  </a:ext>
                </a:extLst>
              </p:cNvPr>
              <p:cNvSpPr/>
              <p:nvPr/>
            </p:nvSpPr>
            <p:spPr>
              <a:xfrm>
                <a:off x="4151784" y="3807042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: 剪去对角 21">
                <a:extLst>
                  <a:ext uri="{FF2B5EF4-FFF2-40B4-BE49-F238E27FC236}">
                    <a16:creationId xmlns:a16="http://schemas.microsoft.com/office/drawing/2014/main" id="{06EA9C33-B163-9EC5-8647-D3314BC70523}"/>
                  </a:ext>
                </a:extLst>
              </p:cNvPr>
              <p:cNvSpPr/>
              <p:nvPr/>
            </p:nvSpPr>
            <p:spPr>
              <a:xfrm>
                <a:off x="6023992" y="3825044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: 剪去对角 22">
                <a:extLst>
                  <a:ext uri="{FF2B5EF4-FFF2-40B4-BE49-F238E27FC236}">
                    <a16:creationId xmlns:a16="http://schemas.microsoft.com/office/drawing/2014/main" id="{7C352A3C-B8E9-3784-A704-B25AA91863A9}"/>
                  </a:ext>
                </a:extLst>
              </p:cNvPr>
              <p:cNvSpPr/>
              <p:nvPr/>
            </p:nvSpPr>
            <p:spPr>
              <a:xfrm>
                <a:off x="7896200" y="3843046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: 剪去对角 23">
                <a:extLst>
                  <a:ext uri="{FF2B5EF4-FFF2-40B4-BE49-F238E27FC236}">
                    <a16:creationId xmlns:a16="http://schemas.microsoft.com/office/drawing/2014/main" id="{F01A9AD1-3248-62D9-62B1-84B6DC30FAA4}"/>
                  </a:ext>
                </a:extLst>
              </p:cNvPr>
              <p:cNvSpPr/>
              <p:nvPr/>
            </p:nvSpPr>
            <p:spPr>
              <a:xfrm>
                <a:off x="9768408" y="3861048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81DAF70-F85C-88A1-C1E4-16A9613BD047}"/>
                </a:ext>
              </a:extLst>
            </p:cNvPr>
            <p:cNvGrpSpPr/>
            <p:nvPr/>
          </p:nvGrpSpPr>
          <p:grpSpPr>
            <a:xfrm>
              <a:off x="1055440" y="2348880"/>
              <a:ext cx="9214147" cy="895841"/>
              <a:chOff x="2279576" y="3789040"/>
              <a:chExt cx="9214147" cy="895841"/>
            </a:xfrm>
          </p:grpSpPr>
          <p:sp>
            <p:nvSpPr>
              <p:cNvPr id="15" name="矩形: 剪去对角 14">
                <a:extLst>
                  <a:ext uri="{FF2B5EF4-FFF2-40B4-BE49-F238E27FC236}">
                    <a16:creationId xmlns:a16="http://schemas.microsoft.com/office/drawing/2014/main" id="{EB9FDAA9-12DF-6FBC-8E93-06987AECF643}"/>
                  </a:ext>
                </a:extLst>
              </p:cNvPr>
              <p:cNvSpPr/>
              <p:nvPr/>
            </p:nvSpPr>
            <p:spPr>
              <a:xfrm>
                <a:off x="2279576" y="3789040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矩形: 剪去对角 15">
                <a:extLst>
                  <a:ext uri="{FF2B5EF4-FFF2-40B4-BE49-F238E27FC236}">
                    <a16:creationId xmlns:a16="http://schemas.microsoft.com/office/drawing/2014/main" id="{4D9F1092-92DB-5927-787A-C3FA90DAAD35}"/>
                  </a:ext>
                </a:extLst>
              </p:cNvPr>
              <p:cNvSpPr/>
              <p:nvPr/>
            </p:nvSpPr>
            <p:spPr>
              <a:xfrm>
                <a:off x="4151784" y="3807042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矩形: 剪去对角 16">
                <a:extLst>
                  <a:ext uri="{FF2B5EF4-FFF2-40B4-BE49-F238E27FC236}">
                    <a16:creationId xmlns:a16="http://schemas.microsoft.com/office/drawing/2014/main" id="{BB7949CE-EE5A-ABF1-30F7-8EC06F8F5770}"/>
                  </a:ext>
                </a:extLst>
              </p:cNvPr>
              <p:cNvSpPr/>
              <p:nvPr/>
            </p:nvSpPr>
            <p:spPr>
              <a:xfrm>
                <a:off x="6023992" y="3825044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: 剪去对角 17">
                <a:extLst>
                  <a:ext uri="{FF2B5EF4-FFF2-40B4-BE49-F238E27FC236}">
                    <a16:creationId xmlns:a16="http://schemas.microsoft.com/office/drawing/2014/main" id="{C5DC776D-2CDB-3BEF-4C4E-6A10BA1BA734}"/>
                  </a:ext>
                </a:extLst>
              </p:cNvPr>
              <p:cNvSpPr/>
              <p:nvPr/>
            </p:nvSpPr>
            <p:spPr>
              <a:xfrm>
                <a:off x="7896200" y="3843046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: 剪去对角 18">
                <a:extLst>
                  <a:ext uri="{FF2B5EF4-FFF2-40B4-BE49-F238E27FC236}">
                    <a16:creationId xmlns:a16="http://schemas.microsoft.com/office/drawing/2014/main" id="{74CDC14A-5238-94EA-D59C-D72180EE2748}"/>
                  </a:ext>
                </a:extLst>
              </p:cNvPr>
              <p:cNvSpPr/>
              <p:nvPr/>
            </p:nvSpPr>
            <p:spPr>
              <a:xfrm>
                <a:off x="9768408" y="3861048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10B6530-223A-D148-6777-296898D1A195}"/>
                </a:ext>
              </a:extLst>
            </p:cNvPr>
            <p:cNvGrpSpPr/>
            <p:nvPr/>
          </p:nvGrpSpPr>
          <p:grpSpPr>
            <a:xfrm>
              <a:off x="1055440" y="1340768"/>
              <a:ext cx="9214147" cy="895841"/>
              <a:chOff x="2279576" y="3789040"/>
              <a:chExt cx="9214147" cy="895841"/>
            </a:xfrm>
          </p:grpSpPr>
          <p:sp>
            <p:nvSpPr>
              <p:cNvPr id="10" name="矩形: 剪去对角 9">
                <a:extLst>
                  <a:ext uri="{FF2B5EF4-FFF2-40B4-BE49-F238E27FC236}">
                    <a16:creationId xmlns:a16="http://schemas.microsoft.com/office/drawing/2014/main" id="{FA6A6463-73FA-8544-2C88-D45D110F3CD4}"/>
                  </a:ext>
                </a:extLst>
              </p:cNvPr>
              <p:cNvSpPr/>
              <p:nvPr/>
            </p:nvSpPr>
            <p:spPr>
              <a:xfrm>
                <a:off x="2279576" y="3789040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矩形: 剪去对角 10">
                <a:extLst>
                  <a:ext uri="{FF2B5EF4-FFF2-40B4-BE49-F238E27FC236}">
                    <a16:creationId xmlns:a16="http://schemas.microsoft.com/office/drawing/2014/main" id="{E5E0ED2C-AB80-8E2D-4D3E-9F7246A8DC26}"/>
                  </a:ext>
                </a:extLst>
              </p:cNvPr>
              <p:cNvSpPr/>
              <p:nvPr/>
            </p:nvSpPr>
            <p:spPr>
              <a:xfrm>
                <a:off x="4151784" y="3807042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: 剪去对角 11">
                <a:extLst>
                  <a:ext uri="{FF2B5EF4-FFF2-40B4-BE49-F238E27FC236}">
                    <a16:creationId xmlns:a16="http://schemas.microsoft.com/office/drawing/2014/main" id="{2589154C-AF61-A645-F41B-CFA90780A6D8}"/>
                  </a:ext>
                </a:extLst>
              </p:cNvPr>
              <p:cNvSpPr/>
              <p:nvPr/>
            </p:nvSpPr>
            <p:spPr>
              <a:xfrm>
                <a:off x="6023992" y="3825044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: 剪去对角 12">
                <a:extLst>
                  <a:ext uri="{FF2B5EF4-FFF2-40B4-BE49-F238E27FC236}">
                    <a16:creationId xmlns:a16="http://schemas.microsoft.com/office/drawing/2014/main" id="{4080AAE1-489F-54F2-20D1-6B5C9121DC56}"/>
                  </a:ext>
                </a:extLst>
              </p:cNvPr>
              <p:cNvSpPr/>
              <p:nvPr/>
            </p:nvSpPr>
            <p:spPr>
              <a:xfrm>
                <a:off x="7896200" y="3843046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矩形: 剪去对角 13">
                <a:extLst>
                  <a:ext uri="{FF2B5EF4-FFF2-40B4-BE49-F238E27FC236}">
                    <a16:creationId xmlns:a16="http://schemas.microsoft.com/office/drawing/2014/main" id="{B4F62A1B-9307-5DC0-6323-0C5203953A82}"/>
                  </a:ext>
                </a:extLst>
              </p:cNvPr>
              <p:cNvSpPr/>
              <p:nvPr/>
            </p:nvSpPr>
            <p:spPr>
              <a:xfrm>
                <a:off x="9768408" y="3861048"/>
                <a:ext cx="1725315" cy="82383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bg1"/>
              </a:solidFill>
              <a:ln w="12700" cap="flat" cmpd="sng" algn="ctr">
                <a:gradFill>
                  <a:gsLst>
                    <a:gs pos="0">
                      <a:schemeClr val="accent3"/>
                    </a:gs>
                    <a:gs pos="50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7101D7B-6D31-E8A8-EB5F-55E834D740E4}"/>
              </a:ext>
            </a:extLst>
          </p:cNvPr>
          <p:cNvGrpSpPr/>
          <p:nvPr/>
        </p:nvGrpSpPr>
        <p:grpSpPr>
          <a:xfrm rot="5400000" flipV="1">
            <a:off x="380365" y="3888051"/>
            <a:ext cx="1584176" cy="90010"/>
            <a:chOff x="695400" y="2852936"/>
            <a:chExt cx="6336704" cy="360040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E5C52FE5-E1E6-A489-B9AF-359E55BD98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3705911B-AFA1-1406-4D98-575BF7BDA5F3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EC73485-F009-51DF-FBA4-C47237B3E7CD}"/>
              </a:ext>
            </a:extLst>
          </p:cNvPr>
          <p:cNvGrpSpPr/>
          <p:nvPr/>
        </p:nvGrpSpPr>
        <p:grpSpPr>
          <a:xfrm rot="5400000" flipV="1">
            <a:off x="10245461" y="3383995"/>
            <a:ext cx="1584176" cy="90010"/>
            <a:chOff x="695400" y="2852936"/>
            <a:chExt cx="6336704" cy="360040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176A746-5EDB-FF43-870C-3CEA7D834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3B31CA7-6987-D1D1-FB18-DB6B24373A35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ECE1C29-DBAA-1D34-48E1-6770959CAEE5}"/>
              </a:ext>
            </a:extLst>
          </p:cNvPr>
          <p:cNvGrpSpPr/>
          <p:nvPr/>
        </p:nvGrpSpPr>
        <p:grpSpPr>
          <a:xfrm rot="5400000" flipV="1">
            <a:off x="10749517" y="5328211"/>
            <a:ext cx="1584176" cy="90010"/>
            <a:chOff x="695400" y="2852936"/>
            <a:chExt cx="6336704" cy="360040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CFE19-8F9C-BE74-8FD4-9B84248212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D6A6906-E744-DB86-2E68-5F85F08F4A7D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DBFD613-94FC-660C-96FE-91DB15BDE51F}"/>
              </a:ext>
            </a:extLst>
          </p:cNvPr>
          <p:cNvGrpSpPr/>
          <p:nvPr/>
        </p:nvGrpSpPr>
        <p:grpSpPr>
          <a:xfrm rot="5400000" flipV="1">
            <a:off x="6501045" y="3239979"/>
            <a:ext cx="1584176" cy="90010"/>
            <a:chOff x="695400" y="2852936"/>
            <a:chExt cx="6336704" cy="360040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9DD1CA49-4E23-3D6D-5622-5054B3BFC9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6BA2A99B-CF92-7518-5575-755470088AD2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13364C34-2914-3833-DF5A-DD6FC37662F4}"/>
              </a:ext>
            </a:extLst>
          </p:cNvPr>
          <p:cNvGrpSpPr/>
          <p:nvPr/>
        </p:nvGrpSpPr>
        <p:grpSpPr>
          <a:xfrm rot="5400000" flipV="1">
            <a:off x="171916" y="6410976"/>
            <a:ext cx="804654" cy="45719"/>
            <a:chOff x="695400" y="2852936"/>
            <a:chExt cx="6336704" cy="36004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61136219-08B9-7343-04D4-FD8262BE21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D01B0F05-8BD2-5550-AFE9-206175BC09DB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98D09E8-3E8F-6A8E-1B0C-39D921DCB35B}"/>
              </a:ext>
            </a:extLst>
          </p:cNvPr>
          <p:cNvGrpSpPr/>
          <p:nvPr/>
        </p:nvGrpSpPr>
        <p:grpSpPr>
          <a:xfrm rot="5400000" flipV="1">
            <a:off x="2396589" y="2447891"/>
            <a:ext cx="1584176" cy="90010"/>
            <a:chOff x="695400" y="2852936"/>
            <a:chExt cx="6336704" cy="360040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47FD7491-7C54-E368-6752-F1510598E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C29E5259-00B1-8DB6-1E65-1F47D559CA52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9661120-7AB6-3D22-5ABA-D75B5E9417AF}"/>
              </a:ext>
            </a:extLst>
          </p:cNvPr>
          <p:cNvGrpSpPr/>
          <p:nvPr/>
        </p:nvGrpSpPr>
        <p:grpSpPr>
          <a:xfrm rot="5400000" flipV="1">
            <a:off x="4636413" y="6835141"/>
            <a:ext cx="804654" cy="45719"/>
            <a:chOff x="695400" y="2852936"/>
            <a:chExt cx="6336704" cy="36004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150EB514-FD80-A464-E351-034A26A858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5C998CC8-A0D1-89E6-0C29-E1E95F5FD934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0D7FBA50-D021-7C81-2FBE-83202EF04890}"/>
              </a:ext>
            </a:extLst>
          </p:cNvPr>
          <p:cNvGrpSpPr/>
          <p:nvPr/>
        </p:nvGrpSpPr>
        <p:grpSpPr>
          <a:xfrm rot="5400000" flipV="1">
            <a:off x="6724645" y="5968708"/>
            <a:ext cx="804654" cy="45719"/>
            <a:chOff x="695400" y="2852936"/>
            <a:chExt cx="6336704" cy="360040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F4C90717-2F25-7E85-3AB2-6892E96C4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24" y="3032956"/>
              <a:ext cx="612068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5000">
                    <a:schemeClr val="accent1">
                      <a:lumMod val="40000"/>
                      <a:lumOff val="60000"/>
                      <a:alpha val="40000"/>
                    </a:schemeClr>
                  </a:gs>
                  <a:gs pos="71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BCE0A93-23A8-F488-38F0-D39275BFB571}"/>
                </a:ext>
              </a:extLst>
            </p:cNvPr>
            <p:cNvSpPr/>
            <p:nvPr/>
          </p:nvSpPr>
          <p:spPr>
            <a:xfrm>
              <a:off x="695400" y="285293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D44A30D2-03A5-267C-4696-71CDC4B2516E}"/>
              </a:ext>
            </a:extLst>
          </p:cNvPr>
          <p:cNvSpPr txBox="1"/>
          <p:nvPr/>
        </p:nvSpPr>
        <p:spPr>
          <a:xfrm>
            <a:off x="4223792" y="1196752"/>
            <a:ext cx="345638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36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FA94123-64FD-E1A2-C6AD-3A78131AF7C3}"/>
              </a:ext>
            </a:extLst>
          </p:cNvPr>
          <p:cNvSpPr txBox="1"/>
          <p:nvPr/>
        </p:nvSpPr>
        <p:spPr>
          <a:xfrm>
            <a:off x="6384032" y="1268760"/>
            <a:ext cx="576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AAAC8C8-8D59-CEEE-1067-E6B320A82D57}"/>
              </a:ext>
            </a:extLst>
          </p:cNvPr>
          <p:cNvSpPr txBox="1"/>
          <p:nvPr/>
        </p:nvSpPr>
        <p:spPr>
          <a:xfrm>
            <a:off x="5015880" y="1907540"/>
            <a:ext cx="216024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企业的深度合作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C13D764E-5DFA-0F64-CCD1-375E62A2E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47723"/>
          <a:stretch/>
        </p:blipFill>
        <p:spPr>
          <a:xfrm>
            <a:off x="4595301" y="1340768"/>
            <a:ext cx="564595" cy="885007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F19B4B6F-0FE3-D992-EAD2-FC95FA82F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7736" t="1" b="-10930"/>
          <a:stretch/>
        </p:blipFill>
        <p:spPr>
          <a:xfrm>
            <a:off x="7043722" y="1340768"/>
            <a:ext cx="564446" cy="9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1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1BF2643-AE5B-1A00-8BF7-7D63A228A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408" y="2132856"/>
            <a:ext cx="5184576" cy="648072"/>
          </a:xfrm>
        </p:spPr>
        <p:txBody>
          <a:bodyPr/>
          <a:lstStyle/>
          <a:p>
            <a:r>
              <a:rPr lang="en-US" altLang="zh-CN" sz="60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2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THREE</a:t>
            </a:r>
            <a:endParaRPr lang="zh-CN" altLang="en-US" sz="60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2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B663FB2-8E43-12CE-3883-3BCE39CD4027}"/>
              </a:ext>
            </a:extLst>
          </p:cNvPr>
          <p:cNvSpPr txBox="1"/>
          <p:nvPr/>
        </p:nvSpPr>
        <p:spPr>
          <a:xfrm>
            <a:off x="2711624" y="3032957"/>
            <a:ext cx="2952329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C887AB-8A58-4EC5-AA41-AE5CC65D3429}"/>
              </a:ext>
            </a:extLst>
          </p:cNvPr>
          <p:cNvSpPr txBox="1"/>
          <p:nvPr/>
        </p:nvSpPr>
        <p:spPr>
          <a:xfrm>
            <a:off x="1127447" y="3104964"/>
            <a:ext cx="119024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6629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67AD0-260C-170E-7604-A3164C27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EE6AB34-C81E-3AAE-869C-3AF47C0307FF}"/>
              </a:ext>
            </a:extLst>
          </p:cNvPr>
          <p:cNvGrpSpPr/>
          <p:nvPr/>
        </p:nvGrpSpPr>
        <p:grpSpPr>
          <a:xfrm>
            <a:off x="983432" y="1988840"/>
            <a:ext cx="4392488" cy="4392488"/>
            <a:chOff x="1703512" y="2204864"/>
            <a:chExt cx="4104456" cy="4044711"/>
          </a:xfrm>
          <a:scene3d>
            <a:camera prst="obliqueTopLeft"/>
            <a:lightRig rig="threePt" dir="t"/>
          </a:scene3d>
        </p:grpSpPr>
        <p:pic>
          <p:nvPicPr>
            <p:cNvPr id="4" name="Picture 2" descr="iphone6-float.png">
              <a:extLst>
                <a:ext uri="{FF2B5EF4-FFF2-40B4-BE49-F238E27FC236}">
                  <a16:creationId xmlns:a16="http://schemas.microsoft.com/office/drawing/2014/main" id="{14C999D7-3C6E-0355-3E03-F6823C7C0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512" y="2204864"/>
              <a:ext cx="4104456" cy="4044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icture Placeholder 2">
              <a:extLst>
                <a:ext uri="{FF2B5EF4-FFF2-40B4-BE49-F238E27FC236}">
                  <a16:creationId xmlns:a16="http://schemas.microsoft.com/office/drawing/2014/main" id="{F1E61C0B-63DF-88D8-93A8-21585A7BD35A}"/>
                </a:ext>
              </a:extLst>
            </p:cNvPr>
            <p:cNvSpPr txBox="1">
              <a:spLocks/>
            </p:cNvSpPr>
            <p:nvPr/>
          </p:nvSpPr>
          <p:spPr>
            <a:xfrm rot="19522915">
              <a:off x="2952546" y="2373275"/>
              <a:ext cx="1665308" cy="3441237"/>
            </a:xfrm>
            <a:custGeom>
              <a:avLst/>
              <a:gdLst>
                <a:gd name="connsiteX0" fmla="*/ 0 w 2952328"/>
                <a:gd name="connsiteY0" fmla="*/ 0 h 6624736"/>
                <a:gd name="connsiteX1" fmla="*/ 2952328 w 2952328"/>
                <a:gd name="connsiteY1" fmla="*/ 0 h 6624736"/>
                <a:gd name="connsiteX2" fmla="*/ 2952328 w 2952328"/>
                <a:gd name="connsiteY2" fmla="*/ 6624736 h 6624736"/>
                <a:gd name="connsiteX3" fmla="*/ 0 w 2952328"/>
                <a:gd name="connsiteY3" fmla="*/ 6624736 h 6624736"/>
                <a:gd name="connsiteX4" fmla="*/ 0 w 2952328"/>
                <a:gd name="connsiteY4" fmla="*/ 0 h 6624736"/>
                <a:gd name="connsiteX0" fmla="*/ 0 w 2969261"/>
                <a:gd name="connsiteY0" fmla="*/ 254000 h 6878736"/>
                <a:gd name="connsiteX1" fmla="*/ 2969261 w 2969261"/>
                <a:gd name="connsiteY1" fmla="*/ 0 h 6878736"/>
                <a:gd name="connsiteX2" fmla="*/ 2952328 w 2969261"/>
                <a:gd name="connsiteY2" fmla="*/ 6878736 h 6878736"/>
                <a:gd name="connsiteX3" fmla="*/ 0 w 2969261"/>
                <a:gd name="connsiteY3" fmla="*/ 6878736 h 6878736"/>
                <a:gd name="connsiteX4" fmla="*/ 0 w 2969261"/>
                <a:gd name="connsiteY4" fmla="*/ 254000 h 6878736"/>
                <a:gd name="connsiteX0" fmla="*/ 0 w 2986193"/>
                <a:gd name="connsiteY0" fmla="*/ 327810 h 6878736"/>
                <a:gd name="connsiteX1" fmla="*/ 2986193 w 2986193"/>
                <a:gd name="connsiteY1" fmla="*/ 0 h 6878736"/>
                <a:gd name="connsiteX2" fmla="*/ 2969260 w 2986193"/>
                <a:gd name="connsiteY2" fmla="*/ 6878736 h 6878736"/>
                <a:gd name="connsiteX3" fmla="*/ 16932 w 2986193"/>
                <a:gd name="connsiteY3" fmla="*/ 6878736 h 6878736"/>
                <a:gd name="connsiteX4" fmla="*/ 0 w 2986193"/>
                <a:gd name="connsiteY4" fmla="*/ 327810 h 6878736"/>
                <a:gd name="connsiteX0" fmla="*/ 0 w 2986193"/>
                <a:gd name="connsiteY0" fmla="*/ 327810 h 6878736"/>
                <a:gd name="connsiteX1" fmla="*/ 2986193 w 2986193"/>
                <a:gd name="connsiteY1" fmla="*/ 0 h 6878736"/>
                <a:gd name="connsiteX2" fmla="*/ 2952327 w 2986193"/>
                <a:gd name="connsiteY2" fmla="*/ 6841831 h 6878736"/>
                <a:gd name="connsiteX3" fmla="*/ 16932 w 2986193"/>
                <a:gd name="connsiteY3" fmla="*/ 6878736 h 6878736"/>
                <a:gd name="connsiteX4" fmla="*/ 0 w 2986193"/>
                <a:gd name="connsiteY4" fmla="*/ 327810 h 6878736"/>
                <a:gd name="connsiteX0" fmla="*/ 33868 w 2969261"/>
                <a:gd name="connsiteY0" fmla="*/ 245219 h 6878736"/>
                <a:gd name="connsiteX1" fmla="*/ 2969261 w 2969261"/>
                <a:gd name="connsiteY1" fmla="*/ 0 h 6878736"/>
                <a:gd name="connsiteX2" fmla="*/ 2935395 w 2969261"/>
                <a:gd name="connsiteY2" fmla="*/ 6841831 h 6878736"/>
                <a:gd name="connsiteX3" fmla="*/ 0 w 2969261"/>
                <a:gd name="connsiteY3" fmla="*/ 6878736 h 6878736"/>
                <a:gd name="connsiteX4" fmla="*/ 33868 w 2969261"/>
                <a:gd name="connsiteY4" fmla="*/ 245219 h 6878736"/>
                <a:gd name="connsiteX0" fmla="*/ 33868 w 2995253"/>
                <a:gd name="connsiteY0" fmla="*/ 245219 h 6878736"/>
                <a:gd name="connsiteX1" fmla="*/ 2969261 w 2995253"/>
                <a:gd name="connsiteY1" fmla="*/ 0 h 6878736"/>
                <a:gd name="connsiteX2" fmla="*/ 2994661 w 2995253"/>
                <a:gd name="connsiteY2" fmla="*/ 6823477 h 6878736"/>
                <a:gd name="connsiteX3" fmla="*/ 0 w 2995253"/>
                <a:gd name="connsiteY3" fmla="*/ 6878736 h 6878736"/>
                <a:gd name="connsiteX4" fmla="*/ 33868 w 2995253"/>
                <a:gd name="connsiteY4" fmla="*/ 245219 h 6878736"/>
                <a:gd name="connsiteX0" fmla="*/ 1 w 2961386"/>
                <a:gd name="connsiteY0" fmla="*/ 245219 h 6878736"/>
                <a:gd name="connsiteX1" fmla="*/ 2935394 w 2961386"/>
                <a:gd name="connsiteY1" fmla="*/ 0 h 6878736"/>
                <a:gd name="connsiteX2" fmla="*/ 2960794 w 2961386"/>
                <a:gd name="connsiteY2" fmla="*/ 6823477 h 6878736"/>
                <a:gd name="connsiteX3" fmla="*/ 0 w 2961386"/>
                <a:gd name="connsiteY3" fmla="*/ 6878736 h 6878736"/>
                <a:gd name="connsiteX4" fmla="*/ 1 w 2961386"/>
                <a:gd name="connsiteY4" fmla="*/ 245219 h 6878736"/>
                <a:gd name="connsiteX0" fmla="*/ 8467 w 2969852"/>
                <a:gd name="connsiteY0" fmla="*/ 245219 h 6851206"/>
                <a:gd name="connsiteX1" fmla="*/ 2943860 w 2969852"/>
                <a:gd name="connsiteY1" fmla="*/ 0 h 6851206"/>
                <a:gd name="connsiteX2" fmla="*/ 2969260 w 2969852"/>
                <a:gd name="connsiteY2" fmla="*/ 6823477 h 6851206"/>
                <a:gd name="connsiteX3" fmla="*/ 0 w 2969852"/>
                <a:gd name="connsiteY3" fmla="*/ 6851206 h 6851206"/>
                <a:gd name="connsiteX4" fmla="*/ 8467 w 2969852"/>
                <a:gd name="connsiteY4" fmla="*/ 245219 h 6851206"/>
                <a:gd name="connsiteX0" fmla="*/ 8467 w 2969414"/>
                <a:gd name="connsiteY0" fmla="*/ 0 h 6605987"/>
                <a:gd name="connsiteX1" fmla="*/ 2829556 w 2969414"/>
                <a:gd name="connsiteY1" fmla="*/ 401969 h 6605987"/>
                <a:gd name="connsiteX2" fmla="*/ 2969260 w 2969414"/>
                <a:gd name="connsiteY2" fmla="*/ 6578258 h 6605987"/>
                <a:gd name="connsiteX3" fmla="*/ 0 w 2969414"/>
                <a:gd name="connsiteY3" fmla="*/ 6605987 h 6605987"/>
                <a:gd name="connsiteX4" fmla="*/ 8467 w 2969414"/>
                <a:gd name="connsiteY4" fmla="*/ 0 h 6605987"/>
                <a:gd name="connsiteX0" fmla="*/ 8467 w 3097622"/>
                <a:gd name="connsiteY0" fmla="*/ 0 h 6605987"/>
                <a:gd name="connsiteX1" fmla="*/ 2829556 w 3097622"/>
                <a:gd name="connsiteY1" fmla="*/ 401969 h 6605987"/>
                <a:gd name="connsiteX2" fmla="*/ 3097538 w 3097622"/>
                <a:gd name="connsiteY2" fmla="*/ 6589096 h 6605987"/>
                <a:gd name="connsiteX3" fmla="*/ 0 w 3097622"/>
                <a:gd name="connsiteY3" fmla="*/ 6605987 h 6605987"/>
                <a:gd name="connsiteX4" fmla="*/ 8467 w 3097622"/>
                <a:gd name="connsiteY4" fmla="*/ 0 h 6605987"/>
                <a:gd name="connsiteX0" fmla="*/ 0 w 3089155"/>
                <a:gd name="connsiteY0" fmla="*/ 0 h 6589096"/>
                <a:gd name="connsiteX1" fmla="*/ 2821089 w 3089155"/>
                <a:gd name="connsiteY1" fmla="*/ 401969 h 6589096"/>
                <a:gd name="connsiteX2" fmla="*/ 3089071 w 3089155"/>
                <a:gd name="connsiteY2" fmla="*/ 6589096 h 6589096"/>
                <a:gd name="connsiteX3" fmla="*/ 227546 w 3089155"/>
                <a:gd name="connsiteY3" fmla="*/ 6104607 h 6589096"/>
                <a:gd name="connsiteX4" fmla="*/ 0 w 3089155"/>
                <a:gd name="connsiteY4" fmla="*/ 0 h 6589096"/>
                <a:gd name="connsiteX0" fmla="*/ 0 w 3121113"/>
                <a:gd name="connsiteY0" fmla="*/ 0 h 6788810"/>
                <a:gd name="connsiteX1" fmla="*/ 2853047 w 3121113"/>
                <a:gd name="connsiteY1" fmla="*/ 601683 h 6788810"/>
                <a:gd name="connsiteX2" fmla="*/ 3121029 w 3121113"/>
                <a:gd name="connsiteY2" fmla="*/ 6788810 h 6788810"/>
                <a:gd name="connsiteX3" fmla="*/ 259504 w 3121113"/>
                <a:gd name="connsiteY3" fmla="*/ 6304321 h 6788810"/>
                <a:gd name="connsiteX4" fmla="*/ 0 w 3121113"/>
                <a:gd name="connsiteY4" fmla="*/ 0 h 6788810"/>
                <a:gd name="connsiteX0" fmla="*/ 0 w 3121100"/>
                <a:gd name="connsiteY0" fmla="*/ 0 h 6788810"/>
                <a:gd name="connsiteX1" fmla="*/ 2802850 w 3121100"/>
                <a:gd name="connsiteY1" fmla="*/ 645355 h 6788810"/>
                <a:gd name="connsiteX2" fmla="*/ 3121029 w 3121100"/>
                <a:gd name="connsiteY2" fmla="*/ 6788810 h 6788810"/>
                <a:gd name="connsiteX3" fmla="*/ 259504 w 3121100"/>
                <a:gd name="connsiteY3" fmla="*/ 6304321 h 6788810"/>
                <a:gd name="connsiteX4" fmla="*/ 0 w 3121100"/>
                <a:gd name="connsiteY4" fmla="*/ 0 h 6788810"/>
                <a:gd name="connsiteX0" fmla="*/ 0 w 3121029"/>
                <a:gd name="connsiteY0" fmla="*/ 0 h 6788810"/>
                <a:gd name="connsiteX1" fmla="*/ 2802850 w 3121029"/>
                <a:gd name="connsiteY1" fmla="*/ 645355 h 6788810"/>
                <a:gd name="connsiteX2" fmla="*/ 3121029 w 3121029"/>
                <a:gd name="connsiteY2" fmla="*/ 6788810 h 6788810"/>
                <a:gd name="connsiteX3" fmla="*/ 259504 w 3121029"/>
                <a:gd name="connsiteY3" fmla="*/ 6304321 h 6788810"/>
                <a:gd name="connsiteX4" fmla="*/ 0 w 3121029"/>
                <a:gd name="connsiteY4" fmla="*/ 0 h 6788810"/>
                <a:gd name="connsiteX0" fmla="*/ 0 w 3121029"/>
                <a:gd name="connsiteY0" fmla="*/ 0 h 6788810"/>
                <a:gd name="connsiteX1" fmla="*/ 2802850 w 3121029"/>
                <a:gd name="connsiteY1" fmla="*/ 645355 h 6788810"/>
                <a:gd name="connsiteX2" fmla="*/ 3121029 w 3121029"/>
                <a:gd name="connsiteY2" fmla="*/ 6788810 h 6788810"/>
                <a:gd name="connsiteX3" fmla="*/ 259504 w 3121029"/>
                <a:gd name="connsiteY3" fmla="*/ 6304321 h 6788810"/>
                <a:gd name="connsiteX4" fmla="*/ 0 w 3121029"/>
                <a:gd name="connsiteY4" fmla="*/ 0 h 6788810"/>
                <a:gd name="connsiteX0" fmla="*/ 0 w 3121029"/>
                <a:gd name="connsiteY0" fmla="*/ 0 h 6788810"/>
                <a:gd name="connsiteX1" fmla="*/ 2802850 w 3121029"/>
                <a:gd name="connsiteY1" fmla="*/ 645355 h 6788810"/>
                <a:gd name="connsiteX2" fmla="*/ 3121029 w 3121029"/>
                <a:gd name="connsiteY2" fmla="*/ 6788810 h 6788810"/>
                <a:gd name="connsiteX3" fmla="*/ 259504 w 3121029"/>
                <a:gd name="connsiteY3" fmla="*/ 6304321 h 6788810"/>
                <a:gd name="connsiteX4" fmla="*/ 0 w 3121029"/>
                <a:gd name="connsiteY4" fmla="*/ 0 h 6788810"/>
                <a:gd name="connsiteX0" fmla="*/ 0 w 3121029"/>
                <a:gd name="connsiteY0" fmla="*/ 0 h 6788810"/>
                <a:gd name="connsiteX1" fmla="*/ 2802850 w 3121029"/>
                <a:gd name="connsiteY1" fmla="*/ 645355 h 6788810"/>
                <a:gd name="connsiteX2" fmla="*/ 3121029 w 3121029"/>
                <a:gd name="connsiteY2" fmla="*/ 6788810 h 6788810"/>
                <a:gd name="connsiteX3" fmla="*/ 259504 w 3121029"/>
                <a:gd name="connsiteY3" fmla="*/ 6304321 h 6788810"/>
                <a:gd name="connsiteX4" fmla="*/ 0 w 3121029"/>
                <a:gd name="connsiteY4" fmla="*/ 0 h 6788810"/>
                <a:gd name="connsiteX0" fmla="*/ 0 w 3121029"/>
                <a:gd name="connsiteY0" fmla="*/ 0 h 6788810"/>
                <a:gd name="connsiteX1" fmla="*/ 2820638 w 3121029"/>
                <a:gd name="connsiteY1" fmla="*/ 653193 h 6788810"/>
                <a:gd name="connsiteX2" fmla="*/ 3121029 w 3121029"/>
                <a:gd name="connsiteY2" fmla="*/ 6788810 h 6788810"/>
                <a:gd name="connsiteX3" fmla="*/ 259504 w 3121029"/>
                <a:gd name="connsiteY3" fmla="*/ 6304321 h 6788810"/>
                <a:gd name="connsiteX4" fmla="*/ 0 w 3121029"/>
                <a:gd name="connsiteY4" fmla="*/ 0 h 6788810"/>
                <a:gd name="connsiteX0" fmla="*/ 0 w 3121029"/>
                <a:gd name="connsiteY0" fmla="*/ 0 h 6788810"/>
                <a:gd name="connsiteX1" fmla="*/ 2820638 w 3121029"/>
                <a:gd name="connsiteY1" fmla="*/ 653193 h 6788810"/>
                <a:gd name="connsiteX2" fmla="*/ 3121029 w 3121029"/>
                <a:gd name="connsiteY2" fmla="*/ 6788810 h 6788810"/>
                <a:gd name="connsiteX3" fmla="*/ 259504 w 3121029"/>
                <a:gd name="connsiteY3" fmla="*/ 6304321 h 6788810"/>
                <a:gd name="connsiteX4" fmla="*/ 0 w 3121029"/>
                <a:gd name="connsiteY4" fmla="*/ 0 h 6788810"/>
                <a:gd name="connsiteX0" fmla="*/ 0 w 3131164"/>
                <a:gd name="connsiteY0" fmla="*/ 0 h 6782297"/>
                <a:gd name="connsiteX1" fmla="*/ 2820638 w 3131164"/>
                <a:gd name="connsiteY1" fmla="*/ 653193 h 6782297"/>
                <a:gd name="connsiteX2" fmla="*/ 3131164 w 3131164"/>
                <a:gd name="connsiteY2" fmla="*/ 6782298 h 6782297"/>
                <a:gd name="connsiteX3" fmla="*/ 259504 w 3131164"/>
                <a:gd name="connsiteY3" fmla="*/ 6304321 h 6782297"/>
                <a:gd name="connsiteX4" fmla="*/ 0 w 3131164"/>
                <a:gd name="connsiteY4" fmla="*/ 0 h 6782297"/>
                <a:gd name="connsiteX0" fmla="*/ 0 w 3131164"/>
                <a:gd name="connsiteY0" fmla="*/ 0 h 6782299"/>
                <a:gd name="connsiteX1" fmla="*/ 2820638 w 3131164"/>
                <a:gd name="connsiteY1" fmla="*/ 653193 h 6782299"/>
                <a:gd name="connsiteX2" fmla="*/ 3131164 w 3131164"/>
                <a:gd name="connsiteY2" fmla="*/ 6782298 h 6782299"/>
                <a:gd name="connsiteX3" fmla="*/ 259504 w 3131164"/>
                <a:gd name="connsiteY3" fmla="*/ 6304321 h 6782299"/>
                <a:gd name="connsiteX4" fmla="*/ 0 w 3131164"/>
                <a:gd name="connsiteY4" fmla="*/ 0 h 6782299"/>
                <a:gd name="connsiteX0" fmla="*/ 0 w 3131164"/>
                <a:gd name="connsiteY0" fmla="*/ 0 h 6782297"/>
                <a:gd name="connsiteX1" fmla="*/ 2820638 w 3131164"/>
                <a:gd name="connsiteY1" fmla="*/ 653193 h 6782297"/>
                <a:gd name="connsiteX2" fmla="*/ 3131164 w 3131164"/>
                <a:gd name="connsiteY2" fmla="*/ 6782298 h 6782297"/>
                <a:gd name="connsiteX3" fmla="*/ 259504 w 3131164"/>
                <a:gd name="connsiteY3" fmla="*/ 6304321 h 6782297"/>
                <a:gd name="connsiteX4" fmla="*/ 0 w 3131164"/>
                <a:gd name="connsiteY4" fmla="*/ 0 h 6782297"/>
                <a:gd name="connsiteX0" fmla="*/ 0 w 3131164"/>
                <a:gd name="connsiteY0" fmla="*/ 0 h 6782299"/>
                <a:gd name="connsiteX1" fmla="*/ 2820638 w 3131164"/>
                <a:gd name="connsiteY1" fmla="*/ 653193 h 6782299"/>
                <a:gd name="connsiteX2" fmla="*/ 3131164 w 3131164"/>
                <a:gd name="connsiteY2" fmla="*/ 6782298 h 6782299"/>
                <a:gd name="connsiteX3" fmla="*/ 289081 w 3131164"/>
                <a:gd name="connsiteY3" fmla="*/ 5977048 h 6782299"/>
                <a:gd name="connsiteX4" fmla="*/ 0 w 3131164"/>
                <a:gd name="connsiteY4" fmla="*/ 0 h 6782299"/>
                <a:gd name="connsiteX0" fmla="*/ 0 w 3073559"/>
                <a:gd name="connsiteY0" fmla="*/ 0 h 7069780"/>
                <a:gd name="connsiteX1" fmla="*/ 2763033 w 3073559"/>
                <a:gd name="connsiteY1" fmla="*/ 940675 h 7069780"/>
                <a:gd name="connsiteX2" fmla="*/ 3073559 w 3073559"/>
                <a:gd name="connsiteY2" fmla="*/ 7069780 h 7069780"/>
                <a:gd name="connsiteX3" fmla="*/ 231476 w 3073559"/>
                <a:gd name="connsiteY3" fmla="*/ 6264530 h 7069780"/>
                <a:gd name="connsiteX4" fmla="*/ 0 w 3073559"/>
                <a:gd name="connsiteY4" fmla="*/ 0 h 7069780"/>
                <a:gd name="connsiteX0" fmla="*/ 0 w 3073559"/>
                <a:gd name="connsiteY0" fmla="*/ 0 h 7069780"/>
                <a:gd name="connsiteX1" fmla="*/ 2763033 w 3073559"/>
                <a:gd name="connsiteY1" fmla="*/ 940675 h 7069780"/>
                <a:gd name="connsiteX2" fmla="*/ 3073559 w 3073559"/>
                <a:gd name="connsiteY2" fmla="*/ 7069780 h 7069780"/>
                <a:gd name="connsiteX3" fmla="*/ 231476 w 3073559"/>
                <a:gd name="connsiteY3" fmla="*/ 6264530 h 7069780"/>
                <a:gd name="connsiteX4" fmla="*/ 0 w 3073559"/>
                <a:gd name="connsiteY4" fmla="*/ 0 h 7069780"/>
                <a:gd name="connsiteX0" fmla="*/ 0 w 3073559"/>
                <a:gd name="connsiteY0" fmla="*/ 0 h 7069780"/>
                <a:gd name="connsiteX1" fmla="*/ 2763033 w 3073559"/>
                <a:gd name="connsiteY1" fmla="*/ 940675 h 7069780"/>
                <a:gd name="connsiteX2" fmla="*/ 3073559 w 3073559"/>
                <a:gd name="connsiteY2" fmla="*/ 7069780 h 7069780"/>
                <a:gd name="connsiteX3" fmla="*/ 231476 w 3073559"/>
                <a:gd name="connsiteY3" fmla="*/ 6264530 h 7069780"/>
                <a:gd name="connsiteX4" fmla="*/ 0 w 3073559"/>
                <a:gd name="connsiteY4" fmla="*/ 0 h 7069780"/>
                <a:gd name="connsiteX0" fmla="*/ 0 w 3193668"/>
                <a:gd name="connsiteY0" fmla="*/ 0 h 6869923"/>
                <a:gd name="connsiteX1" fmla="*/ 2763033 w 3193668"/>
                <a:gd name="connsiteY1" fmla="*/ 940675 h 6869923"/>
                <a:gd name="connsiteX2" fmla="*/ 3193668 w 3193668"/>
                <a:gd name="connsiteY2" fmla="*/ 6869923 h 6869923"/>
                <a:gd name="connsiteX3" fmla="*/ 231476 w 3193668"/>
                <a:gd name="connsiteY3" fmla="*/ 6264530 h 6869923"/>
                <a:gd name="connsiteX4" fmla="*/ 0 w 3193668"/>
                <a:gd name="connsiteY4" fmla="*/ 0 h 6869923"/>
                <a:gd name="connsiteX0" fmla="*/ 0 w 3193668"/>
                <a:gd name="connsiteY0" fmla="*/ 0 h 7745897"/>
                <a:gd name="connsiteX1" fmla="*/ 2763033 w 3193668"/>
                <a:gd name="connsiteY1" fmla="*/ 940675 h 7745897"/>
                <a:gd name="connsiteX2" fmla="*/ 3193668 w 3193668"/>
                <a:gd name="connsiteY2" fmla="*/ 6869923 h 7745897"/>
                <a:gd name="connsiteX3" fmla="*/ 939234 w 3193668"/>
                <a:gd name="connsiteY3" fmla="*/ 7745897 h 7745897"/>
                <a:gd name="connsiteX4" fmla="*/ 0 w 3193668"/>
                <a:gd name="connsiteY4" fmla="*/ 0 h 7745897"/>
                <a:gd name="connsiteX0" fmla="*/ 0 w 2608952"/>
                <a:gd name="connsiteY0" fmla="*/ 1087803 h 6805222"/>
                <a:gd name="connsiteX1" fmla="*/ 2178317 w 2608952"/>
                <a:gd name="connsiteY1" fmla="*/ 0 h 6805222"/>
                <a:gd name="connsiteX2" fmla="*/ 2608952 w 2608952"/>
                <a:gd name="connsiteY2" fmla="*/ 5929248 h 6805222"/>
                <a:gd name="connsiteX3" fmla="*/ 354518 w 2608952"/>
                <a:gd name="connsiteY3" fmla="*/ 6805222 h 6805222"/>
                <a:gd name="connsiteX4" fmla="*/ 0 w 2608952"/>
                <a:gd name="connsiteY4" fmla="*/ 1087803 h 6805222"/>
                <a:gd name="connsiteX0" fmla="*/ 0 w 2608952"/>
                <a:gd name="connsiteY0" fmla="*/ 1087803 h 6805222"/>
                <a:gd name="connsiteX1" fmla="*/ 2178317 w 2608952"/>
                <a:gd name="connsiteY1" fmla="*/ 0 h 6805222"/>
                <a:gd name="connsiteX2" fmla="*/ 2608952 w 2608952"/>
                <a:gd name="connsiteY2" fmla="*/ 5929248 h 6805222"/>
                <a:gd name="connsiteX3" fmla="*/ 354518 w 2608952"/>
                <a:gd name="connsiteY3" fmla="*/ 6805222 h 6805222"/>
                <a:gd name="connsiteX4" fmla="*/ 0 w 2608952"/>
                <a:gd name="connsiteY4" fmla="*/ 1087803 h 6805222"/>
                <a:gd name="connsiteX0" fmla="*/ 0 w 2608952"/>
                <a:gd name="connsiteY0" fmla="*/ 1087803 h 6805222"/>
                <a:gd name="connsiteX1" fmla="*/ 2178317 w 2608952"/>
                <a:gd name="connsiteY1" fmla="*/ 0 h 6805222"/>
                <a:gd name="connsiteX2" fmla="*/ 2608952 w 2608952"/>
                <a:gd name="connsiteY2" fmla="*/ 5929248 h 6805222"/>
                <a:gd name="connsiteX3" fmla="*/ 354518 w 2608952"/>
                <a:gd name="connsiteY3" fmla="*/ 6805222 h 6805222"/>
                <a:gd name="connsiteX4" fmla="*/ 0 w 2608952"/>
                <a:gd name="connsiteY4" fmla="*/ 1087803 h 6805222"/>
                <a:gd name="connsiteX0" fmla="*/ 0 w 2608952"/>
                <a:gd name="connsiteY0" fmla="*/ 1016004 h 6733423"/>
                <a:gd name="connsiteX1" fmla="*/ 2191344 w 2608952"/>
                <a:gd name="connsiteY1" fmla="*/ 0 h 6733423"/>
                <a:gd name="connsiteX2" fmla="*/ 2608952 w 2608952"/>
                <a:gd name="connsiteY2" fmla="*/ 5857449 h 6733423"/>
                <a:gd name="connsiteX3" fmla="*/ 354518 w 2608952"/>
                <a:gd name="connsiteY3" fmla="*/ 6733423 h 6733423"/>
                <a:gd name="connsiteX4" fmla="*/ 0 w 2608952"/>
                <a:gd name="connsiteY4" fmla="*/ 1016004 h 6733423"/>
                <a:gd name="connsiteX0" fmla="*/ 0 w 2631463"/>
                <a:gd name="connsiteY0" fmla="*/ 1006159 h 6733423"/>
                <a:gd name="connsiteX1" fmla="*/ 2213855 w 2631463"/>
                <a:gd name="connsiteY1" fmla="*/ 0 h 6733423"/>
                <a:gd name="connsiteX2" fmla="*/ 2631463 w 2631463"/>
                <a:gd name="connsiteY2" fmla="*/ 5857449 h 6733423"/>
                <a:gd name="connsiteX3" fmla="*/ 377029 w 2631463"/>
                <a:gd name="connsiteY3" fmla="*/ 6733423 h 6733423"/>
                <a:gd name="connsiteX4" fmla="*/ 0 w 2631463"/>
                <a:gd name="connsiteY4" fmla="*/ 1006159 h 6733423"/>
                <a:gd name="connsiteX0" fmla="*/ 0 w 2631463"/>
                <a:gd name="connsiteY0" fmla="*/ 1006159 h 6733423"/>
                <a:gd name="connsiteX1" fmla="*/ 2213855 w 2631463"/>
                <a:gd name="connsiteY1" fmla="*/ 0 h 6733423"/>
                <a:gd name="connsiteX2" fmla="*/ 2631463 w 2631463"/>
                <a:gd name="connsiteY2" fmla="*/ 5857449 h 6733423"/>
                <a:gd name="connsiteX3" fmla="*/ 377029 w 2631463"/>
                <a:gd name="connsiteY3" fmla="*/ 6733423 h 6733423"/>
                <a:gd name="connsiteX4" fmla="*/ 0 w 2631463"/>
                <a:gd name="connsiteY4" fmla="*/ 1006159 h 6733423"/>
                <a:gd name="connsiteX0" fmla="*/ 0 w 2631463"/>
                <a:gd name="connsiteY0" fmla="*/ 1006159 h 6733423"/>
                <a:gd name="connsiteX1" fmla="*/ 2213855 w 2631463"/>
                <a:gd name="connsiteY1" fmla="*/ 0 h 6733423"/>
                <a:gd name="connsiteX2" fmla="*/ 2631463 w 2631463"/>
                <a:gd name="connsiteY2" fmla="*/ 5857449 h 6733423"/>
                <a:gd name="connsiteX3" fmla="*/ 377029 w 2631463"/>
                <a:gd name="connsiteY3" fmla="*/ 6733423 h 6733423"/>
                <a:gd name="connsiteX4" fmla="*/ 0 w 2631463"/>
                <a:gd name="connsiteY4" fmla="*/ 1006159 h 6733423"/>
                <a:gd name="connsiteX0" fmla="*/ 0 w 2631463"/>
                <a:gd name="connsiteY0" fmla="*/ 1006159 h 6733423"/>
                <a:gd name="connsiteX1" fmla="*/ 2213855 w 2631463"/>
                <a:gd name="connsiteY1" fmla="*/ 0 h 6733423"/>
                <a:gd name="connsiteX2" fmla="*/ 2631463 w 2631463"/>
                <a:gd name="connsiteY2" fmla="*/ 5857449 h 6733423"/>
                <a:gd name="connsiteX3" fmla="*/ 377029 w 2631463"/>
                <a:gd name="connsiteY3" fmla="*/ 6733423 h 6733423"/>
                <a:gd name="connsiteX4" fmla="*/ 0 w 2631463"/>
                <a:gd name="connsiteY4" fmla="*/ 1006159 h 6733423"/>
                <a:gd name="connsiteX0" fmla="*/ 0 w 2647460"/>
                <a:gd name="connsiteY0" fmla="*/ 1006159 h 6733423"/>
                <a:gd name="connsiteX1" fmla="*/ 2213855 w 2647460"/>
                <a:gd name="connsiteY1" fmla="*/ 0 h 6733423"/>
                <a:gd name="connsiteX2" fmla="*/ 2647460 w 2647460"/>
                <a:gd name="connsiteY2" fmla="*/ 5831394 h 6733423"/>
                <a:gd name="connsiteX3" fmla="*/ 377029 w 2647460"/>
                <a:gd name="connsiteY3" fmla="*/ 6733423 h 6733423"/>
                <a:gd name="connsiteX4" fmla="*/ 0 w 2647460"/>
                <a:gd name="connsiteY4" fmla="*/ 1006159 h 6733423"/>
                <a:gd name="connsiteX0" fmla="*/ 0 w 2647460"/>
                <a:gd name="connsiteY0" fmla="*/ 1006159 h 6733423"/>
                <a:gd name="connsiteX1" fmla="*/ 2213855 w 2647460"/>
                <a:gd name="connsiteY1" fmla="*/ 0 h 6733423"/>
                <a:gd name="connsiteX2" fmla="*/ 2647460 w 2647460"/>
                <a:gd name="connsiteY2" fmla="*/ 5831394 h 6733423"/>
                <a:gd name="connsiteX3" fmla="*/ 377029 w 2647460"/>
                <a:gd name="connsiteY3" fmla="*/ 6733423 h 6733423"/>
                <a:gd name="connsiteX4" fmla="*/ 0 w 2647460"/>
                <a:gd name="connsiteY4" fmla="*/ 1006159 h 6733423"/>
                <a:gd name="connsiteX0" fmla="*/ 0 w 2647460"/>
                <a:gd name="connsiteY0" fmla="*/ 0 h 5727264"/>
                <a:gd name="connsiteX1" fmla="*/ 2325356 w 2647460"/>
                <a:gd name="connsiteY1" fmla="*/ 619690 h 5727264"/>
                <a:gd name="connsiteX2" fmla="*/ 2647460 w 2647460"/>
                <a:gd name="connsiteY2" fmla="*/ 4825235 h 5727264"/>
                <a:gd name="connsiteX3" fmla="*/ 377029 w 2647460"/>
                <a:gd name="connsiteY3" fmla="*/ 5727264 h 5727264"/>
                <a:gd name="connsiteX4" fmla="*/ 0 w 2647460"/>
                <a:gd name="connsiteY4" fmla="*/ 0 h 5727264"/>
                <a:gd name="connsiteX0" fmla="*/ 0 w 2688146"/>
                <a:gd name="connsiteY0" fmla="*/ 0 h 6303102"/>
                <a:gd name="connsiteX1" fmla="*/ 2325356 w 2688146"/>
                <a:gd name="connsiteY1" fmla="*/ 619690 h 6303102"/>
                <a:gd name="connsiteX2" fmla="*/ 2688146 w 2688146"/>
                <a:gd name="connsiteY2" fmla="*/ 6303102 h 6303102"/>
                <a:gd name="connsiteX3" fmla="*/ 377029 w 2688146"/>
                <a:gd name="connsiteY3" fmla="*/ 5727264 h 6303102"/>
                <a:gd name="connsiteX4" fmla="*/ 0 w 2688146"/>
                <a:gd name="connsiteY4" fmla="*/ 0 h 6303102"/>
                <a:gd name="connsiteX0" fmla="*/ 0 w 2688146"/>
                <a:gd name="connsiteY0" fmla="*/ 0 h 6303102"/>
                <a:gd name="connsiteX1" fmla="*/ 2325356 w 2688146"/>
                <a:gd name="connsiteY1" fmla="*/ 619690 h 6303102"/>
                <a:gd name="connsiteX2" fmla="*/ 2688146 w 2688146"/>
                <a:gd name="connsiteY2" fmla="*/ 6303102 h 6303102"/>
                <a:gd name="connsiteX3" fmla="*/ 284193 w 2688146"/>
                <a:gd name="connsiteY3" fmla="*/ 5848628 h 6303102"/>
                <a:gd name="connsiteX4" fmla="*/ 0 w 2688146"/>
                <a:gd name="connsiteY4" fmla="*/ 0 h 6303102"/>
                <a:gd name="connsiteX0" fmla="*/ 0 w 2688146"/>
                <a:gd name="connsiteY0" fmla="*/ 0 h 6303102"/>
                <a:gd name="connsiteX1" fmla="*/ 2325356 w 2688146"/>
                <a:gd name="connsiteY1" fmla="*/ 619690 h 6303102"/>
                <a:gd name="connsiteX2" fmla="*/ 2688146 w 2688146"/>
                <a:gd name="connsiteY2" fmla="*/ 6303102 h 6303102"/>
                <a:gd name="connsiteX3" fmla="*/ 284193 w 2688146"/>
                <a:gd name="connsiteY3" fmla="*/ 5848628 h 6303102"/>
                <a:gd name="connsiteX4" fmla="*/ 0 w 2688146"/>
                <a:gd name="connsiteY4" fmla="*/ 0 h 6303102"/>
                <a:gd name="connsiteX0" fmla="*/ 0 w 2688146"/>
                <a:gd name="connsiteY0" fmla="*/ 0 h 6303102"/>
                <a:gd name="connsiteX1" fmla="*/ 2325356 w 2688146"/>
                <a:gd name="connsiteY1" fmla="*/ 619690 h 6303102"/>
                <a:gd name="connsiteX2" fmla="*/ 2688146 w 2688146"/>
                <a:gd name="connsiteY2" fmla="*/ 6303102 h 6303102"/>
                <a:gd name="connsiteX3" fmla="*/ 284193 w 2688146"/>
                <a:gd name="connsiteY3" fmla="*/ 5848628 h 6303102"/>
                <a:gd name="connsiteX4" fmla="*/ 0 w 2688146"/>
                <a:gd name="connsiteY4" fmla="*/ 0 h 6303102"/>
                <a:gd name="connsiteX0" fmla="*/ 0 w 2688146"/>
                <a:gd name="connsiteY0" fmla="*/ 0 h 6303102"/>
                <a:gd name="connsiteX1" fmla="*/ 2325356 w 2688146"/>
                <a:gd name="connsiteY1" fmla="*/ 619690 h 6303102"/>
                <a:gd name="connsiteX2" fmla="*/ 2688146 w 2688146"/>
                <a:gd name="connsiteY2" fmla="*/ 6303102 h 6303102"/>
                <a:gd name="connsiteX3" fmla="*/ 284193 w 2688146"/>
                <a:gd name="connsiteY3" fmla="*/ 5848628 h 6303102"/>
                <a:gd name="connsiteX4" fmla="*/ 0 w 2688146"/>
                <a:gd name="connsiteY4" fmla="*/ 0 h 6303102"/>
                <a:gd name="connsiteX0" fmla="*/ 0 w 2712147"/>
                <a:gd name="connsiteY0" fmla="*/ 0 h 6345462"/>
                <a:gd name="connsiteX1" fmla="*/ 2349357 w 2712147"/>
                <a:gd name="connsiteY1" fmla="*/ 662050 h 6345462"/>
                <a:gd name="connsiteX2" fmla="*/ 2712147 w 2712147"/>
                <a:gd name="connsiteY2" fmla="*/ 6345462 h 6345462"/>
                <a:gd name="connsiteX3" fmla="*/ 308194 w 2712147"/>
                <a:gd name="connsiteY3" fmla="*/ 5890988 h 6345462"/>
                <a:gd name="connsiteX4" fmla="*/ 0 w 2712147"/>
                <a:gd name="connsiteY4" fmla="*/ 0 h 6345462"/>
                <a:gd name="connsiteX0" fmla="*/ 0 w 2684680"/>
                <a:gd name="connsiteY0" fmla="*/ 0 h 6392082"/>
                <a:gd name="connsiteX1" fmla="*/ 2349357 w 2684680"/>
                <a:gd name="connsiteY1" fmla="*/ 662050 h 6392082"/>
                <a:gd name="connsiteX2" fmla="*/ 2684680 w 2684680"/>
                <a:gd name="connsiteY2" fmla="*/ 6392082 h 6392082"/>
                <a:gd name="connsiteX3" fmla="*/ 308194 w 2684680"/>
                <a:gd name="connsiteY3" fmla="*/ 5890988 h 6392082"/>
                <a:gd name="connsiteX4" fmla="*/ 0 w 2684680"/>
                <a:gd name="connsiteY4" fmla="*/ 0 h 6392082"/>
                <a:gd name="connsiteX0" fmla="*/ 0 w 2686734"/>
                <a:gd name="connsiteY0" fmla="*/ 0 h 6405216"/>
                <a:gd name="connsiteX1" fmla="*/ 2351411 w 2686734"/>
                <a:gd name="connsiteY1" fmla="*/ 675184 h 6405216"/>
                <a:gd name="connsiteX2" fmla="*/ 2686734 w 2686734"/>
                <a:gd name="connsiteY2" fmla="*/ 6405216 h 6405216"/>
                <a:gd name="connsiteX3" fmla="*/ 310248 w 2686734"/>
                <a:gd name="connsiteY3" fmla="*/ 590412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51411 w 2686734"/>
                <a:gd name="connsiteY1" fmla="*/ 675184 h 6405216"/>
                <a:gd name="connsiteX2" fmla="*/ 2686734 w 2686734"/>
                <a:gd name="connsiteY2" fmla="*/ 6405216 h 6405216"/>
                <a:gd name="connsiteX3" fmla="*/ 310248 w 2686734"/>
                <a:gd name="connsiteY3" fmla="*/ 590412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34041 w 2686734"/>
                <a:gd name="connsiteY1" fmla="*/ 638188 h 6405216"/>
                <a:gd name="connsiteX2" fmla="*/ 2686734 w 2686734"/>
                <a:gd name="connsiteY2" fmla="*/ 6405216 h 6405216"/>
                <a:gd name="connsiteX3" fmla="*/ 310248 w 2686734"/>
                <a:gd name="connsiteY3" fmla="*/ 590412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38149 w 2686734"/>
                <a:gd name="connsiteY1" fmla="*/ 664456 h 6405216"/>
                <a:gd name="connsiteX2" fmla="*/ 2686734 w 2686734"/>
                <a:gd name="connsiteY2" fmla="*/ 6405216 h 6405216"/>
                <a:gd name="connsiteX3" fmla="*/ 310248 w 2686734"/>
                <a:gd name="connsiteY3" fmla="*/ 590412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70664 w 2686734"/>
                <a:gd name="connsiteY1" fmla="*/ 576028 h 6405216"/>
                <a:gd name="connsiteX2" fmla="*/ 2686734 w 2686734"/>
                <a:gd name="connsiteY2" fmla="*/ 6405216 h 6405216"/>
                <a:gd name="connsiteX3" fmla="*/ 310248 w 2686734"/>
                <a:gd name="connsiteY3" fmla="*/ 590412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31518 w 2686734"/>
                <a:gd name="connsiteY1" fmla="*/ 659092 h 6405216"/>
                <a:gd name="connsiteX2" fmla="*/ 2686734 w 2686734"/>
                <a:gd name="connsiteY2" fmla="*/ 6405216 h 6405216"/>
                <a:gd name="connsiteX3" fmla="*/ 310248 w 2686734"/>
                <a:gd name="connsiteY3" fmla="*/ 590412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31518 w 2686734"/>
                <a:gd name="connsiteY1" fmla="*/ 659092 h 6405216"/>
                <a:gd name="connsiteX2" fmla="*/ 2686734 w 2686734"/>
                <a:gd name="connsiteY2" fmla="*/ 6405216 h 6405216"/>
                <a:gd name="connsiteX3" fmla="*/ 291937 w 2686734"/>
                <a:gd name="connsiteY3" fmla="*/ 5935202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31518 w 2686734"/>
                <a:gd name="connsiteY1" fmla="*/ 659092 h 6405216"/>
                <a:gd name="connsiteX2" fmla="*/ 2686734 w 2686734"/>
                <a:gd name="connsiteY2" fmla="*/ 6405216 h 6405216"/>
                <a:gd name="connsiteX3" fmla="*/ 276621 w 2686734"/>
                <a:gd name="connsiteY3" fmla="*/ 5911341 h 6405216"/>
                <a:gd name="connsiteX4" fmla="*/ 0 w 2686734"/>
                <a:gd name="connsiteY4" fmla="*/ 0 h 6405216"/>
                <a:gd name="connsiteX0" fmla="*/ 0 w 2686734"/>
                <a:gd name="connsiteY0" fmla="*/ 0 h 6405216"/>
                <a:gd name="connsiteX1" fmla="*/ 2331518 w 2686734"/>
                <a:gd name="connsiteY1" fmla="*/ 659092 h 6405216"/>
                <a:gd name="connsiteX2" fmla="*/ 2686734 w 2686734"/>
                <a:gd name="connsiteY2" fmla="*/ 6405216 h 6405216"/>
                <a:gd name="connsiteX3" fmla="*/ 276621 w 2686734"/>
                <a:gd name="connsiteY3" fmla="*/ 5911341 h 6405216"/>
                <a:gd name="connsiteX4" fmla="*/ 0 w 2686734"/>
                <a:gd name="connsiteY4" fmla="*/ 0 h 6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6734" h="6405216">
                  <a:moveTo>
                    <a:pt x="0" y="0"/>
                  </a:moveTo>
                  <a:lnTo>
                    <a:pt x="2331518" y="659092"/>
                  </a:lnTo>
                  <a:cubicBezTo>
                    <a:pt x="2479204" y="3079239"/>
                    <a:pt x="2505306" y="3654741"/>
                    <a:pt x="2686734" y="6405216"/>
                  </a:cubicBezTo>
                  <a:lnTo>
                    <a:pt x="276621" y="5911341"/>
                  </a:lnTo>
                  <a:cubicBezTo>
                    <a:pt x="179686" y="3553951"/>
                    <a:pt x="98590" y="2363605"/>
                    <a:pt x="0" y="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vert="vert" lIns="719873" tIns="719873" rIns="719873" bIns="719873" anchor="ctr"/>
            <a:lstStyle>
              <a:lvl1pPr marL="0" indent="0" algn="ctr" rtl="0" eaLnBrk="0" fontAlgn="base" hangingPunct="0">
                <a:spcBef>
                  <a:spcPts val="475"/>
                </a:spcBef>
                <a:spcAft>
                  <a:spcPts val="475"/>
                </a:spcAft>
                <a:buFont typeface="Arial" panose="020B0604020202020204" pitchFamily="34" charset="0"/>
                <a:buNone/>
                <a:defRPr sz="1266" kern="1200">
                  <a:solidFill>
                    <a:schemeClr val="accent6"/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9CD7EBBF-0AF1-A7E9-0DD9-8A48463FB139}"/>
              </a:ext>
            </a:extLst>
          </p:cNvPr>
          <p:cNvSpPr/>
          <p:nvPr/>
        </p:nvSpPr>
        <p:spPr>
          <a:xfrm>
            <a:off x="2999656" y="2069384"/>
            <a:ext cx="2376264" cy="423512"/>
          </a:xfrm>
          <a:custGeom>
            <a:avLst/>
            <a:gdLst>
              <a:gd name="connsiteX0" fmla="*/ 0 w 1963553"/>
              <a:gd name="connsiteY0" fmla="*/ 423512 h 423512"/>
              <a:gd name="connsiteX1" fmla="*/ 404261 w 1963553"/>
              <a:gd name="connsiteY1" fmla="*/ 0 h 423512"/>
              <a:gd name="connsiteX2" fmla="*/ 1963553 w 1963553"/>
              <a:gd name="connsiteY2" fmla="*/ 0 h 42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3553" h="423512">
                <a:moveTo>
                  <a:pt x="0" y="423512"/>
                </a:moveTo>
                <a:lnTo>
                  <a:pt x="404261" y="0"/>
                </a:lnTo>
                <a:lnTo>
                  <a:pt x="1963553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剪去对角 6">
            <a:extLst>
              <a:ext uri="{FF2B5EF4-FFF2-40B4-BE49-F238E27FC236}">
                <a16:creationId xmlns:a16="http://schemas.microsoft.com/office/drawing/2014/main" id="{29135263-F642-0C7F-2363-65CEEECEEB16}"/>
              </a:ext>
            </a:extLst>
          </p:cNvPr>
          <p:cNvSpPr/>
          <p:nvPr/>
        </p:nvSpPr>
        <p:spPr>
          <a:xfrm>
            <a:off x="5375920" y="2060848"/>
            <a:ext cx="5472608" cy="3600400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003E21F-26A8-CD35-0CA1-2F78D099264A}"/>
              </a:ext>
            </a:extLst>
          </p:cNvPr>
          <p:cNvCxnSpPr>
            <a:cxnSpLocks/>
          </p:cNvCxnSpPr>
          <p:nvPr/>
        </p:nvCxnSpPr>
        <p:spPr>
          <a:xfrm>
            <a:off x="10416480" y="2060848"/>
            <a:ext cx="432048" cy="43204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759629F-B1CF-04EC-8969-31A92CE6EF49}"/>
              </a:ext>
            </a:extLst>
          </p:cNvPr>
          <p:cNvCxnSpPr>
            <a:cxnSpLocks/>
          </p:cNvCxnSpPr>
          <p:nvPr/>
        </p:nvCxnSpPr>
        <p:spPr>
          <a:xfrm>
            <a:off x="5375920" y="5229200"/>
            <a:ext cx="432048" cy="43204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ACCF099-C591-AE1C-461E-3BD9865D73E5}"/>
              </a:ext>
            </a:extLst>
          </p:cNvPr>
          <p:cNvSpPr/>
          <p:nvPr/>
        </p:nvSpPr>
        <p:spPr>
          <a:xfrm rot="5400000">
            <a:off x="8930893" y="3690451"/>
            <a:ext cx="2317479" cy="1650562"/>
          </a:xfrm>
          <a:custGeom>
            <a:avLst/>
            <a:gdLst>
              <a:gd name="connsiteX0" fmla="*/ 4820633 w 4923251"/>
              <a:gd name="connsiteY0" fmla="*/ 548955 h 3506451"/>
              <a:gd name="connsiteX1" fmla="*/ 4822156 w 4923251"/>
              <a:gd name="connsiteY1" fmla="*/ 515947 h 3506451"/>
              <a:gd name="connsiteX2" fmla="*/ 4821648 w 4923251"/>
              <a:gd name="connsiteY2" fmla="*/ 163016 h 3506451"/>
              <a:gd name="connsiteX3" fmla="*/ 4780515 w 4923251"/>
              <a:gd name="connsiteY3" fmla="*/ 122391 h 3506451"/>
              <a:gd name="connsiteX4" fmla="*/ 1198653 w 4923251"/>
              <a:gd name="connsiteY4" fmla="*/ 122645 h 3506451"/>
              <a:gd name="connsiteX5" fmla="*/ 41092 w 4923251"/>
              <a:gd name="connsiteY5" fmla="*/ 122391 h 3506451"/>
              <a:gd name="connsiteX6" fmla="*/ 10623 w 4923251"/>
              <a:gd name="connsiteY6" fmla="*/ 121376 h 3506451"/>
              <a:gd name="connsiteX7" fmla="*/ 3768 w 4923251"/>
              <a:gd name="connsiteY7" fmla="*/ 105380 h 3506451"/>
              <a:gd name="connsiteX8" fmla="*/ 38553 w 4923251"/>
              <a:gd name="connsiteY8" fmla="*/ 82782 h 3506451"/>
              <a:gd name="connsiteX9" fmla="*/ 71561 w 4923251"/>
              <a:gd name="connsiteY9" fmla="*/ 82274 h 3506451"/>
              <a:gd name="connsiteX10" fmla="*/ 2429847 w 4923251"/>
              <a:gd name="connsiteY10" fmla="*/ 82528 h 3506451"/>
              <a:gd name="connsiteX11" fmla="*/ 2496624 w 4923251"/>
              <a:gd name="connsiteY11" fmla="*/ 54598 h 3506451"/>
              <a:gd name="connsiteX12" fmla="*/ 2530140 w 4923251"/>
              <a:gd name="connsiteY12" fmla="*/ 20067 h 3506451"/>
              <a:gd name="connsiteX13" fmla="*/ 2577367 w 4923251"/>
              <a:gd name="connsiteY13" fmla="*/ 516 h 3506451"/>
              <a:gd name="connsiteX14" fmla="*/ 2831273 w 4923251"/>
              <a:gd name="connsiteY14" fmla="*/ 770 h 3506451"/>
              <a:gd name="connsiteX15" fmla="*/ 4136100 w 4923251"/>
              <a:gd name="connsiteY15" fmla="*/ 1024 h 3506451"/>
              <a:gd name="connsiteX16" fmla="*/ 4864559 w 4923251"/>
              <a:gd name="connsiteY16" fmla="*/ 1278 h 3506451"/>
              <a:gd name="connsiteX17" fmla="*/ 4897567 w 4923251"/>
              <a:gd name="connsiteY17" fmla="*/ 1532 h 3506451"/>
              <a:gd name="connsiteX18" fmla="*/ 4922449 w 4923251"/>
              <a:gd name="connsiteY18" fmla="*/ 25907 h 3506451"/>
              <a:gd name="connsiteX19" fmla="*/ 4922703 w 4923251"/>
              <a:gd name="connsiteY19" fmla="*/ 56376 h 3506451"/>
              <a:gd name="connsiteX20" fmla="*/ 4922449 w 4923251"/>
              <a:gd name="connsiteY20" fmla="*/ 508330 h 3506451"/>
              <a:gd name="connsiteX21" fmla="*/ 4923973 w 4923251"/>
              <a:gd name="connsiteY21" fmla="*/ 548955 h 3506451"/>
              <a:gd name="connsiteX22" fmla="*/ 4923718 w 4923251"/>
              <a:gd name="connsiteY22" fmla="*/ 848565 h 3506451"/>
              <a:gd name="connsiteX23" fmla="*/ 4900359 w 4923251"/>
              <a:gd name="connsiteY23" fmla="*/ 904170 h 3506451"/>
              <a:gd name="connsiteX24" fmla="*/ 4878524 w 4923251"/>
              <a:gd name="connsiteY24" fmla="*/ 925244 h 3506451"/>
              <a:gd name="connsiteX25" fmla="*/ 4854402 w 4923251"/>
              <a:gd name="connsiteY25" fmla="*/ 982881 h 3506451"/>
              <a:gd name="connsiteX26" fmla="*/ 4853386 w 4923251"/>
              <a:gd name="connsiteY26" fmla="*/ 1868762 h 3506451"/>
              <a:gd name="connsiteX27" fmla="*/ 4851863 w 4923251"/>
              <a:gd name="connsiteY27" fmla="*/ 3452886 h 3506451"/>
              <a:gd name="connsiteX28" fmla="*/ 4830027 w 4923251"/>
              <a:gd name="connsiteY28" fmla="*/ 3506460 h 3506451"/>
              <a:gd name="connsiteX29" fmla="*/ 4824949 w 4923251"/>
              <a:gd name="connsiteY29" fmla="*/ 3478276 h 3506451"/>
              <a:gd name="connsiteX30" fmla="*/ 4822156 w 4923251"/>
              <a:gd name="connsiteY30" fmla="*/ 1698644 h 3506451"/>
              <a:gd name="connsiteX31" fmla="*/ 4820886 w 4923251"/>
              <a:gd name="connsiteY31" fmla="*/ 579170 h 3506451"/>
              <a:gd name="connsiteX32" fmla="*/ 4820633 w 4923251"/>
              <a:gd name="connsiteY32" fmla="*/ 548955 h 3506451"/>
              <a:gd name="connsiteX33" fmla="*/ 4699011 w 4923251"/>
              <a:gd name="connsiteY33" fmla="*/ 19051 h 3506451"/>
              <a:gd name="connsiteX34" fmla="*/ 4631218 w 4923251"/>
              <a:gd name="connsiteY34" fmla="*/ 104110 h 3506451"/>
              <a:gd name="connsiteX35" fmla="*/ 4699011 w 4923251"/>
              <a:gd name="connsiteY35" fmla="*/ 19051 h 3506451"/>
              <a:gd name="connsiteX36" fmla="*/ 4224460 w 4923251"/>
              <a:gd name="connsiteY36" fmla="*/ 103602 h 3506451"/>
              <a:gd name="connsiteX37" fmla="*/ 4233346 w 4923251"/>
              <a:gd name="connsiteY37" fmla="*/ 104618 h 3506451"/>
              <a:gd name="connsiteX38" fmla="*/ 4296569 w 4923251"/>
              <a:gd name="connsiteY38" fmla="*/ 27430 h 3506451"/>
              <a:gd name="connsiteX39" fmla="*/ 4294792 w 4923251"/>
              <a:gd name="connsiteY39" fmla="*/ 21336 h 3506451"/>
              <a:gd name="connsiteX40" fmla="*/ 4287936 w 4923251"/>
              <a:gd name="connsiteY40" fmla="*/ 22606 h 3506451"/>
              <a:gd name="connsiteX41" fmla="*/ 4264069 w 4923251"/>
              <a:gd name="connsiteY41" fmla="*/ 51805 h 3506451"/>
              <a:gd name="connsiteX42" fmla="*/ 4224460 w 4923251"/>
              <a:gd name="connsiteY42" fmla="*/ 103602 h 3506451"/>
              <a:gd name="connsiteX43" fmla="*/ 4751316 w 4923251"/>
              <a:gd name="connsiteY43" fmla="*/ 20321 h 3506451"/>
              <a:gd name="connsiteX44" fmla="*/ 4682507 w 4923251"/>
              <a:gd name="connsiteY44" fmla="*/ 104110 h 3506451"/>
              <a:gd name="connsiteX45" fmla="*/ 4751316 w 4923251"/>
              <a:gd name="connsiteY45" fmla="*/ 20321 h 3506451"/>
              <a:gd name="connsiteX46" fmla="*/ 4181803 w 4923251"/>
              <a:gd name="connsiteY46" fmla="*/ 104110 h 3506451"/>
              <a:gd name="connsiteX47" fmla="*/ 4188658 w 4923251"/>
              <a:gd name="connsiteY47" fmla="*/ 103602 h 3506451"/>
              <a:gd name="connsiteX48" fmla="*/ 4248835 w 4923251"/>
              <a:gd name="connsiteY48" fmla="*/ 29461 h 3506451"/>
              <a:gd name="connsiteX49" fmla="*/ 4248073 w 4923251"/>
              <a:gd name="connsiteY49" fmla="*/ 21083 h 3506451"/>
              <a:gd name="connsiteX50" fmla="*/ 4239186 w 4923251"/>
              <a:gd name="connsiteY50" fmla="*/ 23876 h 3506451"/>
              <a:gd name="connsiteX51" fmla="*/ 4193737 w 4923251"/>
              <a:gd name="connsiteY51" fmla="*/ 81005 h 3506451"/>
              <a:gd name="connsiteX52" fmla="*/ 4181803 w 4923251"/>
              <a:gd name="connsiteY52" fmla="*/ 104110 h 3506451"/>
              <a:gd name="connsiteX53" fmla="*/ 4598718 w 4923251"/>
              <a:gd name="connsiteY53" fmla="*/ 19813 h 3506451"/>
              <a:gd name="connsiteX54" fmla="*/ 4529910 w 4923251"/>
              <a:gd name="connsiteY54" fmla="*/ 104872 h 3506451"/>
              <a:gd name="connsiteX55" fmla="*/ 4598718 w 4923251"/>
              <a:gd name="connsiteY55" fmla="*/ 19813 h 3506451"/>
              <a:gd name="connsiteX56" fmla="*/ 4801336 w 4923251"/>
              <a:gd name="connsiteY56" fmla="*/ 21336 h 3506451"/>
              <a:gd name="connsiteX57" fmla="*/ 4792449 w 4923251"/>
              <a:gd name="connsiteY57" fmla="*/ 20321 h 3506451"/>
              <a:gd name="connsiteX58" fmla="*/ 4730496 w 4923251"/>
              <a:gd name="connsiteY58" fmla="*/ 96747 h 3506451"/>
              <a:gd name="connsiteX59" fmla="*/ 4731511 w 4923251"/>
              <a:gd name="connsiteY59" fmla="*/ 103602 h 3506451"/>
              <a:gd name="connsiteX60" fmla="*/ 4740398 w 4923251"/>
              <a:gd name="connsiteY60" fmla="*/ 101825 h 3506451"/>
              <a:gd name="connsiteX61" fmla="*/ 4801336 w 4923251"/>
              <a:gd name="connsiteY61" fmla="*/ 21336 h 3506451"/>
              <a:gd name="connsiteX62" fmla="*/ 4030729 w 4923251"/>
              <a:gd name="connsiteY62" fmla="*/ 103094 h 3506451"/>
              <a:gd name="connsiteX63" fmla="*/ 4095221 w 4923251"/>
              <a:gd name="connsiteY63" fmla="*/ 20829 h 3506451"/>
              <a:gd name="connsiteX64" fmla="*/ 4030729 w 4923251"/>
              <a:gd name="connsiteY64" fmla="*/ 103094 h 3506451"/>
              <a:gd name="connsiteX65" fmla="*/ 4382389 w 4923251"/>
              <a:gd name="connsiteY65" fmla="*/ 103348 h 3506451"/>
              <a:gd name="connsiteX66" fmla="*/ 4449167 w 4923251"/>
              <a:gd name="connsiteY66" fmla="*/ 20067 h 3506451"/>
              <a:gd name="connsiteX67" fmla="*/ 4382389 w 4923251"/>
              <a:gd name="connsiteY67" fmla="*/ 103348 h 3506451"/>
              <a:gd name="connsiteX68" fmla="*/ 4150827 w 4923251"/>
              <a:gd name="connsiteY68" fmla="*/ 19305 h 3506451"/>
              <a:gd name="connsiteX69" fmla="*/ 4083034 w 4923251"/>
              <a:gd name="connsiteY69" fmla="*/ 104110 h 3506451"/>
              <a:gd name="connsiteX70" fmla="*/ 4150827 w 4923251"/>
              <a:gd name="connsiteY70" fmla="*/ 19305 h 3506451"/>
              <a:gd name="connsiteX71" fmla="*/ 4851355 w 4923251"/>
              <a:gd name="connsiteY71" fmla="*/ 19051 h 3506451"/>
              <a:gd name="connsiteX72" fmla="*/ 4783562 w 4923251"/>
              <a:gd name="connsiteY72" fmla="*/ 104364 h 3506451"/>
              <a:gd name="connsiteX73" fmla="*/ 4851355 w 4923251"/>
              <a:gd name="connsiteY73" fmla="*/ 19051 h 3506451"/>
              <a:gd name="connsiteX74" fmla="*/ 4199577 w 4923251"/>
              <a:gd name="connsiteY74" fmla="*/ 18290 h 3506451"/>
              <a:gd name="connsiteX75" fmla="*/ 4132291 w 4923251"/>
              <a:gd name="connsiteY75" fmla="*/ 103348 h 3506451"/>
              <a:gd name="connsiteX76" fmla="*/ 4199577 w 4923251"/>
              <a:gd name="connsiteY76" fmla="*/ 18290 h 3506451"/>
              <a:gd name="connsiteX77" fmla="*/ 4283112 w 4923251"/>
              <a:gd name="connsiteY77" fmla="*/ 102841 h 3506451"/>
              <a:gd name="connsiteX78" fmla="*/ 4349636 w 4923251"/>
              <a:gd name="connsiteY78" fmla="*/ 21083 h 3506451"/>
              <a:gd name="connsiteX79" fmla="*/ 4283112 w 4923251"/>
              <a:gd name="connsiteY79" fmla="*/ 102841 h 3506451"/>
              <a:gd name="connsiteX80" fmla="*/ 4551492 w 4923251"/>
              <a:gd name="connsiteY80" fmla="*/ 19305 h 3506451"/>
              <a:gd name="connsiteX81" fmla="*/ 4482937 w 4923251"/>
              <a:gd name="connsiteY81" fmla="*/ 103856 h 3506451"/>
              <a:gd name="connsiteX82" fmla="*/ 4551492 w 4923251"/>
              <a:gd name="connsiteY82" fmla="*/ 19305 h 3506451"/>
              <a:gd name="connsiteX83" fmla="*/ 4580691 w 4923251"/>
              <a:gd name="connsiteY83" fmla="*/ 105126 h 3506451"/>
              <a:gd name="connsiteX84" fmla="*/ 4648484 w 4923251"/>
              <a:gd name="connsiteY84" fmla="*/ 20321 h 3506451"/>
              <a:gd name="connsiteX85" fmla="*/ 4580691 w 4923251"/>
              <a:gd name="connsiteY85" fmla="*/ 105126 h 3506451"/>
              <a:gd name="connsiteX86" fmla="*/ 4499441 w 4923251"/>
              <a:gd name="connsiteY86" fmla="*/ 18797 h 3506451"/>
              <a:gd name="connsiteX87" fmla="*/ 4431648 w 4923251"/>
              <a:gd name="connsiteY87" fmla="*/ 103856 h 3506451"/>
              <a:gd name="connsiteX88" fmla="*/ 4499441 w 4923251"/>
              <a:gd name="connsiteY88" fmla="*/ 18797 h 3506451"/>
              <a:gd name="connsiteX89" fmla="*/ 4397116 w 4923251"/>
              <a:gd name="connsiteY89" fmla="*/ 21844 h 3506451"/>
              <a:gd name="connsiteX90" fmla="*/ 4390261 w 4923251"/>
              <a:gd name="connsiteY90" fmla="*/ 21336 h 3506451"/>
              <a:gd name="connsiteX91" fmla="*/ 4333385 w 4923251"/>
              <a:gd name="connsiteY91" fmla="*/ 91415 h 3506451"/>
              <a:gd name="connsiteX92" fmla="*/ 4331862 w 4923251"/>
              <a:gd name="connsiteY92" fmla="*/ 102841 h 3506451"/>
              <a:gd name="connsiteX93" fmla="*/ 4397116 w 4923251"/>
              <a:gd name="connsiteY93" fmla="*/ 21844 h 350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923251" h="3506451">
                <a:moveTo>
                  <a:pt x="4820633" y="548955"/>
                </a:moveTo>
                <a:cubicBezTo>
                  <a:pt x="4821140" y="538037"/>
                  <a:pt x="4822156" y="527119"/>
                  <a:pt x="4822156" y="515947"/>
                </a:cubicBezTo>
                <a:cubicBezTo>
                  <a:pt x="4822156" y="398388"/>
                  <a:pt x="4821902" y="280575"/>
                  <a:pt x="4821648" y="163016"/>
                </a:cubicBezTo>
                <a:cubicBezTo>
                  <a:pt x="4821648" y="122645"/>
                  <a:pt x="4821395" y="122391"/>
                  <a:pt x="4780515" y="122391"/>
                </a:cubicBezTo>
                <a:cubicBezTo>
                  <a:pt x="3586646" y="122391"/>
                  <a:pt x="2392522" y="122645"/>
                  <a:pt x="1198653" y="122645"/>
                </a:cubicBezTo>
                <a:cubicBezTo>
                  <a:pt x="812715" y="122645"/>
                  <a:pt x="427031" y="122645"/>
                  <a:pt x="41092" y="122391"/>
                </a:cubicBezTo>
                <a:cubicBezTo>
                  <a:pt x="30936" y="122391"/>
                  <a:pt x="20780" y="122645"/>
                  <a:pt x="10623" y="121376"/>
                </a:cubicBezTo>
                <a:cubicBezTo>
                  <a:pt x="213" y="120106"/>
                  <a:pt x="-2326" y="113759"/>
                  <a:pt x="3768" y="105380"/>
                </a:cubicBezTo>
                <a:cubicBezTo>
                  <a:pt x="12401" y="93446"/>
                  <a:pt x="22303" y="83290"/>
                  <a:pt x="38553" y="82782"/>
                </a:cubicBezTo>
                <a:cubicBezTo>
                  <a:pt x="49471" y="82528"/>
                  <a:pt x="60643" y="82274"/>
                  <a:pt x="71561" y="82274"/>
                </a:cubicBezTo>
                <a:cubicBezTo>
                  <a:pt x="857656" y="82274"/>
                  <a:pt x="1643751" y="82020"/>
                  <a:pt x="2429847" y="82528"/>
                </a:cubicBezTo>
                <a:cubicBezTo>
                  <a:pt x="2457269" y="82528"/>
                  <a:pt x="2479105" y="76434"/>
                  <a:pt x="2496624" y="54598"/>
                </a:cubicBezTo>
                <a:cubicBezTo>
                  <a:pt x="2506781" y="42157"/>
                  <a:pt x="2519476" y="32001"/>
                  <a:pt x="2530140" y="20067"/>
                </a:cubicBezTo>
                <a:cubicBezTo>
                  <a:pt x="2542835" y="5594"/>
                  <a:pt x="2558324" y="262"/>
                  <a:pt x="2577367" y="516"/>
                </a:cubicBezTo>
                <a:cubicBezTo>
                  <a:pt x="2661917" y="1024"/>
                  <a:pt x="2746722" y="770"/>
                  <a:pt x="2831273" y="770"/>
                </a:cubicBezTo>
                <a:cubicBezTo>
                  <a:pt x="3266215" y="770"/>
                  <a:pt x="3701158" y="1024"/>
                  <a:pt x="4136100" y="1024"/>
                </a:cubicBezTo>
                <a:cubicBezTo>
                  <a:pt x="4378835" y="1024"/>
                  <a:pt x="4621824" y="1278"/>
                  <a:pt x="4864559" y="1278"/>
                </a:cubicBezTo>
                <a:cubicBezTo>
                  <a:pt x="4875476" y="1278"/>
                  <a:pt x="4886648" y="1024"/>
                  <a:pt x="4897567" y="1532"/>
                </a:cubicBezTo>
                <a:cubicBezTo>
                  <a:pt x="4916863" y="2547"/>
                  <a:pt x="4921179" y="7118"/>
                  <a:pt x="4922449" y="25907"/>
                </a:cubicBezTo>
                <a:cubicBezTo>
                  <a:pt x="4922957" y="36063"/>
                  <a:pt x="4922703" y="46219"/>
                  <a:pt x="4922703" y="56376"/>
                </a:cubicBezTo>
                <a:cubicBezTo>
                  <a:pt x="4922449" y="206942"/>
                  <a:pt x="4922449" y="357509"/>
                  <a:pt x="4922449" y="508330"/>
                </a:cubicBezTo>
                <a:cubicBezTo>
                  <a:pt x="4922449" y="521787"/>
                  <a:pt x="4923465" y="535244"/>
                  <a:pt x="4923973" y="548955"/>
                </a:cubicBezTo>
                <a:cubicBezTo>
                  <a:pt x="4923718" y="648740"/>
                  <a:pt x="4922957" y="748779"/>
                  <a:pt x="4923718" y="848565"/>
                </a:cubicBezTo>
                <a:cubicBezTo>
                  <a:pt x="4923973" y="871416"/>
                  <a:pt x="4918640" y="889697"/>
                  <a:pt x="4900359" y="904170"/>
                </a:cubicBezTo>
                <a:cubicBezTo>
                  <a:pt x="4892488" y="910518"/>
                  <a:pt x="4886394" y="919151"/>
                  <a:pt x="4878524" y="925244"/>
                </a:cubicBezTo>
                <a:cubicBezTo>
                  <a:pt x="4858972" y="939971"/>
                  <a:pt x="4854402" y="959522"/>
                  <a:pt x="4854402" y="982881"/>
                </a:cubicBezTo>
                <a:cubicBezTo>
                  <a:pt x="4854402" y="1278175"/>
                  <a:pt x="4853894" y="1573468"/>
                  <a:pt x="4853386" y="1868762"/>
                </a:cubicBezTo>
                <a:cubicBezTo>
                  <a:pt x="4852879" y="2396888"/>
                  <a:pt x="4852117" y="2924760"/>
                  <a:pt x="4851863" y="3452886"/>
                </a:cubicBezTo>
                <a:cubicBezTo>
                  <a:pt x="4851863" y="3473706"/>
                  <a:pt x="4848816" y="3492495"/>
                  <a:pt x="4830027" y="3506460"/>
                </a:cubicBezTo>
                <a:cubicBezTo>
                  <a:pt x="4822410" y="3496812"/>
                  <a:pt x="4824949" y="3487163"/>
                  <a:pt x="4824949" y="3478276"/>
                </a:cubicBezTo>
                <a:cubicBezTo>
                  <a:pt x="4823934" y="2885150"/>
                  <a:pt x="4822918" y="2292024"/>
                  <a:pt x="4822156" y="1698644"/>
                </a:cubicBezTo>
                <a:cubicBezTo>
                  <a:pt x="4821648" y="1325401"/>
                  <a:pt x="4821140" y="952412"/>
                  <a:pt x="4820886" y="579170"/>
                </a:cubicBezTo>
                <a:cubicBezTo>
                  <a:pt x="4821140" y="569267"/>
                  <a:pt x="4820886" y="559111"/>
                  <a:pt x="4820633" y="548955"/>
                </a:cubicBezTo>
                <a:close/>
                <a:moveTo>
                  <a:pt x="4699011" y="19051"/>
                </a:moveTo>
                <a:cubicBezTo>
                  <a:pt x="4677175" y="29969"/>
                  <a:pt x="4634011" y="86083"/>
                  <a:pt x="4631218" y="104110"/>
                </a:cubicBezTo>
                <a:cubicBezTo>
                  <a:pt x="4647468" y="95477"/>
                  <a:pt x="4686824" y="47235"/>
                  <a:pt x="4699011" y="19051"/>
                </a:cubicBezTo>
                <a:close/>
                <a:moveTo>
                  <a:pt x="4224460" y="103602"/>
                </a:moveTo>
                <a:cubicBezTo>
                  <a:pt x="4231569" y="104618"/>
                  <a:pt x="4232839" y="105126"/>
                  <a:pt x="4233346" y="104618"/>
                </a:cubicBezTo>
                <a:cubicBezTo>
                  <a:pt x="4259245" y="82782"/>
                  <a:pt x="4276256" y="53583"/>
                  <a:pt x="4296569" y="27430"/>
                </a:cubicBezTo>
                <a:cubicBezTo>
                  <a:pt x="4298093" y="25399"/>
                  <a:pt x="4297585" y="22098"/>
                  <a:pt x="4294792" y="21336"/>
                </a:cubicBezTo>
                <a:cubicBezTo>
                  <a:pt x="4292760" y="20829"/>
                  <a:pt x="4289206" y="21083"/>
                  <a:pt x="4287936" y="22606"/>
                </a:cubicBezTo>
                <a:cubicBezTo>
                  <a:pt x="4279811" y="32001"/>
                  <a:pt x="4271687" y="41903"/>
                  <a:pt x="4264069" y="51805"/>
                </a:cubicBezTo>
                <a:cubicBezTo>
                  <a:pt x="4251628" y="68055"/>
                  <a:pt x="4239186" y="84559"/>
                  <a:pt x="4224460" y="103602"/>
                </a:cubicBezTo>
                <a:close/>
                <a:moveTo>
                  <a:pt x="4751316" y="20321"/>
                </a:moveTo>
                <a:cubicBezTo>
                  <a:pt x="4730242" y="29969"/>
                  <a:pt x="4687332" y="83798"/>
                  <a:pt x="4682507" y="104110"/>
                </a:cubicBezTo>
                <a:cubicBezTo>
                  <a:pt x="4697742" y="97255"/>
                  <a:pt x="4735574" y="52059"/>
                  <a:pt x="4751316" y="20321"/>
                </a:cubicBezTo>
                <a:close/>
                <a:moveTo>
                  <a:pt x="4181803" y="104110"/>
                </a:moveTo>
                <a:cubicBezTo>
                  <a:pt x="4185358" y="103856"/>
                  <a:pt x="4187643" y="104364"/>
                  <a:pt x="4188658" y="103602"/>
                </a:cubicBezTo>
                <a:cubicBezTo>
                  <a:pt x="4211257" y="81005"/>
                  <a:pt x="4228776" y="54344"/>
                  <a:pt x="4248835" y="29461"/>
                </a:cubicBezTo>
                <a:cubicBezTo>
                  <a:pt x="4251120" y="26669"/>
                  <a:pt x="4252135" y="23114"/>
                  <a:pt x="4248073" y="21083"/>
                </a:cubicBezTo>
                <a:cubicBezTo>
                  <a:pt x="4244772" y="19305"/>
                  <a:pt x="4241218" y="21336"/>
                  <a:pt x="4239186" y="23876"/>
                </a:cubicBezTo>
                <a:cubicBezTo>
                  <a:pt x="4223952" y="42919"/>
                  <a:pt x="4208718" y="61708"/>
                  <a:pt x="4193737" y="81005"/>
                </a:cubicBezTo>
                <a:cubicBezTo>
                  <a:pt x="4188913" y="87352"/>
                  <a:pt x="4181041" y="92684"/>
                  <a:pt x="4181803" y="104110"/>
                </a:cubicBezTo>
                <a:close/>
                <a:moveTo>
                  <a:pt x="4598718" y="19813"/>
                </a:moveTo>
                <a:cubicBezTo>
                  <a:pt x="4576882" y="31239"/>
                  <a:pt x="4534480" y="85321"/>
                  <a:pt x="4529910" y="104872"/>
                </a:cubicBezTo>
                <a:cubicBezTo>
                  <a:pt x="4547175" y="95731"/>
                  <a:pt x="4585515" y="49012"/>
                  <a:pt x="4598718" y="19813"/>
                </a:cubicBezTo>
                <a:close/>
                <a:moveTo>
                  <a:pt x="4801336" y="21336"/>
                </a:moveTo>
                <a:cubicBezTo>
                  <a:pt x="4795496" y="20575"/>
                  <a:pt x="4793211" y="19559"/>
                  <a:pt x="4792449" y="20321"/>
                </a:cubicBezTo>
                <a:cubicBezTo>
                  <a:pt x="4768328" y="42919"/>
                  <a:pt x="4749792" y="70087"/>
                  <a:pt x="4730496" y="96747"/>
                </a:cubicBezTo>
                <a:cubicBezTo>
                  <a:pt x="4728972" y="98778"/>
                  <a:pt x="4729226" y="101825"/>
                  <a:pt x="4731511" y="103602"/>
                </a:cubicBezTo>
                <a:cubicBezTo>
                  <a:pt x="4734812" y="106141"/>
                  <a:pt x="4738113" y="104618"/>
                  <a:pt x="4740398" y="101825"/>
                </a:cubicBezTo>
                <a:cubicBezTo>
                  <a:pt x="4759949" y="75673"/>
                  <a:pt x="4782293" y="51551"/>
                  <a:pt x="4801336" y="21336"/>
                </a:cubicBezTo>
                <a:close/>
                <a:moveTo>
                  <a:pt x="4030729" y="103094"/>
                </a:moveTo>
                <a:cubicBezTo>
                  <a:pt x="4049518" y="93954"/>
                  <a:pt x="4092936" y="38856"/>
                  <a:pt x="4095221" y="20829"/>
                </a:cubicBezTo>
                <a:cubicBezTo>
                  <a:pt x="4074655" y="34032"/>
                  <a:pt x="4036314" y="82782"/>
                  <a:pt x="4030729" y="103094"/>
                </a:cubicBezTo>
                <a:close/>
                <a:moveTo>
                  <a:pt x="4382389" y="103348"/>
                </a:moveTo>
                <a:cubicBezTo>
                  <a:pt x="4398893" y="97001"/>
                  <a:pt x="4444851" y="40126"/>
                  <a:pt x="4449167" y="20067"/>
                </a:cubicBezTo>
                <a:cubicBezTo>
                  <a:pt x="4431648" y="28954"/>
                  <a:pt x="4388484" y="82528"/>
                  <a:pt x="4382389" y="103348"/>
                </a:cubicBezTo>
                <a:close/>
                <a:moveTo>
                  <a:pt x="4150827" y="19305"/>
                </a:moveTo>
                <a:cubicBezTo>
                  <a:pt x="4128737" y="31239"/>
                  <a:pt x="4085826" y="86590"/>
                  <a:pt x="4083034" y="104110"/>
                </a:cubicBezTo>
                <a:cubicBezTo>
                  <a:pt x="4098522" y="94969"/>
                  <a:pt x="4139655" y="44442"/>
                  <a:pt x="4150827" y="19305"/>
                </a:cubicBezTo>
                <a:close/>
                <a:moveTo>
                  <a:pt x="4851355" y="19051"/>
                </a:moveTo>
                <a:cubicBezTo>
                  <a:pt x="4827742" y="32001"/>
                  <a:pt x="4785339" y="87098"/>
                  <a:pt x="4783562" y="104364"/>
                </a:cubicBezTo>
                <a:cubicBezTo>
                  <a:pt x="4799558" y="95223"/>
                  <a:pt x="4839422" y="45712"/>
                  <a:pt x="4851355" y="19051"/>
                </a:cubicBezTo>
                <a:close/>
                <a:moveTo>
                  <a:pt x="4199577" y="18290"/>
                </a:moveTo>
                <a:cubicBezTo>
                  <a:pt x="4176725" y="30731"/>
                  <a:pt x="4134577" y="85575"/>
                  <a:pt x="4132291" y="103348"/>
                </a:cubicBezTo>
                <a:cubicBezTo>
                  <a:pt x="4148287" y="93700"/>
                  <a:pt x="4187643" y="44950"/>
                  <a:pt x="4199577" y="18290"/>
                </a:cubicBezTo>
                <a:close/>
                <a:moveTo>
                  <a:pt x="4283112" y="102841"/>
                </a:moveTo>
                <a:cubicBezTo>
                  <a:pt x="4299108" y="96493"/>
                  <a:pt x="4341257" y="44696"/>
                  <a:pt x="4349636" y="21083"/>
                </a:cubicBezTo>
                <a:cubicBezTo>
                  <a:pt x="4331355" y="28700"/>
                  <a:pt x="4289460" y="80243"/>
                  <a:pt x="4283112" y="102841"/>
                </a:cubicBezTo>
                <a:close/>
                <a:moveTo>
                  <a:pt x="4551492" y="19305"/>
                </a:moveTo>
                <a:cubicBezTo>
                  <a:pt x="4530163" y="29969"/>
                  <a:pt x="4486999" y="84559"/>
                  <a:pt x="4482937" y="103856"/>
                </a:cubicBezTo>
                <a:cubicBezTo>
                  <a:pt x="4498425" y="96239"/>
                  <a:pt x="4537273" y="49012"/>
                  <a:pt x="4551492" y="19305"/>
                </a:cubicBezTo>
                <a:close/>
                <a:moveTo>
                  <a:pt x="4580691" y="105126"/>
                </a:moveTo>
                <a:cubicBezTo>
                  <a:pt x="4602526" y="92938"/>
                  <a:pt x="4644929" y="38602"/>
                  <a:pt x="4648484" y="20321"/>
                </a:cubicBezTo>
                <a:cubicBezTo>
                  <a:pt x="4632742" y="29208"/>
                  <a:pt x="4591609" y="79481"/>
                  <a:pt x="4580691" y="105126"/>
                </a:cubicBezTo>
                <a:close/>
                <a:moveTo>
                  <a:pt x="4499441" y="18797"/>
                </a:moveTo>
                <a:cubicBezTo>
                  <a:pt x="4476843" y="30985"/>
                  <a:pt x="4434948" y="84813"/>
                  <a:pt x="4431648" y="103856"/>
                </a:cubicBezTo>
                <a:cubicBezTo>
                  <a:pt x="4447390" y="94462"/>
                  <a:pt x="4488015" y="44442"/>
                  <a:pt x="4499441" y="18797"/>
                </a:cubicBezTo>
                <a:close/>
                <a:moveTo>
                  <a:pt x="4397116" y="21844"/>
                </a:moveTo>
                <a:cubicBezTo>
                  <a:pt x="4395085" y="20067"/>
                  <a:pt x="4392038" y="19559"/>
                  <a:pt x="4390261" y="21336"/>
                </a:cubicBezTo>
                <a:cubicBezTo>
                  <a:pt x="4368932" y="42665"/>
                  <a:pt x="4352428" y="68055"/>
                  <a:pt x="4333385" y="91415"/>
                </a:cubicBezTo>
                <a:cubicBezTo>
                  <a:pt x="4330846" y="94716"/>
                  <a:pt x="4328307" y="98524"/>
                  <a:pt x="4331862" y="102841"/>
                </a:cubicBezTo>
                <a:cubicBezTo>
                  <a:pt x="4349128" y="93192"/>
                  <a:pt x="4388737" y="43934"/>
                  <a:pt x="4397116" y="21844"/>
                </a:cubicBezTo>
                <a:close/>
              </a:path>
            </a:pathLst>
          </a:custGeom>
          <a:solidFill>
            <a:schemeClr val="bg1"/>
          </a:solidFill>
          <a:ln w="2538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B73F76-7D97-383F-E748-E916359690CA}"/>
              </a:ext>
            </a:extLst>
          </p:cNvPr>
          <p:cNvSpPr txBox="1"/>
          <p:nvPr/>
        </p:nvSpPr>
        <p:spPr>
          <a:xfrm>
            <a:off x="5519936" y="2252265"/>
            <a:ext cx="2664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人工智能服务平台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6EFF38-BC4C-4027-B452-10DF993E309B}"/>
              </a:ext>
            </a:extLst>
          </p:cNvPr>
          <p:cNvSpPr txBox="1"/>
          <p:nvPr/>
        </p:nvSpPr>
        <p:spPr>
          <a:xfrm>
            <a:off x="5519936" y="2852936"/>
            <a:ext cx="5112568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它是研究、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用于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0" i="0" strike="noStrike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延伸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和扩展人的</a:t>
            </a:r>
            <a:r>
              <a:rPr lang="zh-CN" altLang="en-US" sz="1600" b="0" i="0" strike="noStrike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智能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的理论、方法、技术及应用系统的一门新的技术科学。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3E331A9-3572-62F6-FF99-262999EAD263}"/>
              </a:ext>
            </a:extLst>
          </p:cNvPr>
          <p:cNvCxnSpPr>
            <a:cxnSpLocks/>
          </p:cNvCxnSpPr>
          <p:nvPr/>
        </p:nvCxnSpPr>
        <p:spPr>
          <a:xfrm>
            <a:off x="5591944" y="2708920"/>
            <a:ext cx="648072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2E96DA7-3AC5-5D1B-429D-21600E1A3D4F}"/>
              </a:ext>
            </a:extLst>
          </p:cNvPr>
          <p:cNvSpPr txBox="1"/>
          <p:nvPr/>
        </p:nvSpPr>
        <p:spPr>
          <a:xfrm>
            <a:off x="5519936" y="3831431"/>
            <a:ext cx="2664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产品特点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4A6BC96-6BAF-FE71-C343-3F6B765CDAD3}"/>
              </a:ext>
            </a:extLst>
          </p:cNvPr>
          <p:cNvCxnSpPr>
            <a:cxnSpLocks/>
          </p:cNvCxnSpPr>
          <p:nvPr/>
        </p:nvCxnSpPr>
        <p:spPr>
          <a:xfrm>
            <a:off x="5591944" y="4293096"/>
            <a:ext cx="648072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BF6354C-849E-A326-C9D8-F438841B23B7}"/>
              </a:ext>
            </a:extLst>
          </p:cNvPr>
          <p:cNvSpPr txBox="1"/>
          <p:nvPr/>
        </p:nvSpPr>
        <p:spPr>
          <a:xfrm>
            <a:off x="5663952" y="5085184"/>
            <a:ext cx="108012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精确度高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801F5D9-AE0F-1533-6ADC-970C8A52F003}"/>
              </a:ext>
            </a:extLst>
          </p:cNvPr>
          <p:cNvSpPr txBox="1"/>
          <p:nvPr/>
        </p:nvSpPr>
        <p:spPr>
          <a:xfrm>
            <a:off x="7464152" y="5085184"/>
            <a:ext cx="1296144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处理速度快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4F5DF80-E412-F78A-B562-B7CFE152B563}"/>
              </a:ext>
            </a:extLst>
          </p:cNvPr>
          <p:cNvSpPr txBox="1"/>
          <p:nvPr/>
        </p:nvSpPr>
        <p:spPr>
          <a:xfrm>
            <a:off x="9552384" y="5085184"/>
            <a:ext cx="1296144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操作简单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F07A96C-F9A1-6D37-387B-ADA1B540D12C}"/>
              </a:ext>
            </a:extLst>
          </p:cNvPr>
          <p:cNvGrpSpPr/>
          <p:nvPr/>
        </p:nvGrpSpPr>
        <p:grpSpPr>
          <a:xfrm>
            <a:off x="5879976" y="4509120"/>
            <a:ext cx="504056" cy="504056"/>
            <a:chOff x="983432" y="1484784"/>
            <a:chExt cx="504056" cy="504056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712E189D-0A0A-00E9-70A1-D4C802138111}"/>
                </a:ext>
              </a:extLst>
            </p:cNvPr>
            <p:cNvSpPr/>
            <p:nvPr/>
          </p:nvSpPr>
          <p:spPr>
            <a:xfrm>
              <a:off x="983432" y="1484784"/>
              <a:ext cx="504056" cy="50405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图形 27">
              <a:extLst>
                <a:ext uri="{FF2B5EF4-FFF2-40B4-BE49-F238E27FC236}">
                  <a16:creationId xmlns:a16="http://schemas.microsoft.com/office/drawing/2014/main" id="{17B01B5C-B85F-C352-3817-B0C794545C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0062" y="1591412"/>
              <a:ext cx="290796" cy="290801"/>
            </a:xfrm>
            <a:custGeom>
              <a:avLst/>
              <a:gdLst>
                <a:gd name="connsiteX0" fmla="*/ 618072 w 633919"/>
                <a:gd name="connsiteY0" fmla="*/ 462000 h 633929"/>
                <a:gd name="connsiteX1" fmla="*/ 474335 w 633919"/>
                <a:gd name="connsiteY1" fmla="*/ 317623 h 633929"/>
                <a:gd name="connsiteX2" fmla="*/ 612844 w 633919"/>
                <a:gd name="connsiteY2" fmla="*/ 178500 h 633929"/>
                <a:gd name="connsiteX3" fmla="*/ 612844 w 633919"/>
                <a:gd name="connsiteY3" fmla="*/ 103694 h 633929"/>
                <a:gd name="connsiteX4" fmla="*/ 530521 w 633919"/>
                <a:gd name="connsiteY4" fmla="*/ 21006 h 633929"/>
                <a:gd name="connsiteX5" fmla="*/ 456038 w 633919"/>
                <a:gd name="connsiteY5" fmla="*/ 21006 h 633929"/>
                <a:gd name="connsiteX6" fmla="*/ 317522 w 633919"/>
                <a:gd name="connsiteY6" fmla="*/ 160123 h 633929"/>
                <a:gd name="connsiteX7" fmla="*/ 173791 w 633919"/>
                <a:gd name="connsiteY7" fmla="*/ 15746 h 633929"/>
                <a:gd name="connsiteX8" fmla="*/ 99308 w 633919"/>
                <a:gd name="connsiteY8" fmla="*/ 15746 h 633929"/>
                <a:gd name="connsiteX9" fmla="*/ 15676 w 633919"/>
                <a:gd name="connsiteY9" fmla="*/ 99750 h 633929"/>
                <a:gd name="connsiteX10" fmla="*/ 15676 w 633919"/>
                <a:gd name="connsiteY10" fmla="*/ 174568 h 633929"/>
                <a:gd name="connsiteX11" fmla="*/ 159414 w 633919"/>
                <a:gd name="connsiteY11" fmla="*/ 318938 h 633929"/>
                <a:gd name="connsiteX12" fmla="*/ 40504 w 633919"/>
                <a:gd name="connsiteY12" fmla="*/ 438375 h 633929"/>
                <a:gd name="connsiteX13" fmla="*/ 6534 w 633919"/>
                <a:gd name="connsiteY13" fmla="*/ 587999 h 633929"/>
                <a:gd name="connsiteX14" fmla="*/ 6534 w 633919"/>
                <a:gd name="connsiteY14" fmla="*/ 589308 h 633929"/>
                <a:gd name="connsiteX15" fmla="*/ 16985 w 633919"/>
                <a:gd name="connsiteY15" fmla="*/ 618173 h 633929"/>
                <a:gd name="connsiteX16" fmla="*/ 45732 w 633919"/>
                <a:gd name="connsiteY16" fmla="*/ 628680 h 633929"/>
                <a:gd name="connsiteX17" fmla="*/ 47035 w 633919"/>
                <a:gd name="connsiteY17" fmla="*/ 628680 h 633929"/>
                <a:gd name="connsiteX18" fmla="*/ 198619 w 633919"/>
                <a:gd name="connsiteY18" fmla="*/ 593240 h 633929"/>
                <a:gd name="connsiteX19" fmla="*/ 317522 w 633919"/>
                <a:gd name="connsiteY19" fmla="*/ 473809 h 633929"/>
                <a:gd name="connsiteX20" fmla="*/ 461266 w 633919"/>
                <a:gd name="connsiteY20" fmla="*/ 618179 h 633929"/>
                <a:gd name="connsiteX21" fmla="*/ 535743 w 633919"/>
                <a:gd name="connsiteY21" fmla="*/ 618179 h 633929"/>
                <a:gd name="connsiteX22" fmla="*/ 619375 w 633919"/>
                <a:gd name="connsiteY22" fmla="*/ 534182 h 633929"/>
                <a:gd name="connsiteX23" fmla="*/ 618072 w 633919"/>
                <a:gd name="connsiteY23" fmla="*/ 462000 h 633929"/>
                <a:gd name="connsiteX24" fmla="*/ 471109 w 633919"/>
                <a:gd name="connsiteY24" fmla="*/ 50268 h 633929"/>
                <a:gd name="connsiteX25" fmla="*/ 505222 w 633919"/>
                <a:gd name="connsiteY25" fmla="*/ 50268 h 633929"/>
                <a:gd name="connsiteX26" fmla="*/ 583203 w 633919"/>
                <a:gd name="connsiteY26" fmla="*/ 128590 h 633929"/>
                <a:gd name="connsiteX27" fmla="*/ 583203 w 633919"/>
                <a:gd name="connsiteY27" fmla="*/ 162858 h 633929"/>
                <a:gd name="connsiteX28" fmla="*/ 544216 w 633919"/>
                <a:gd name="connsiteY28" fmla="*/ 202019 h 633929"/>
                <a:gd name="connsiteX29" fmla="*/ 432128 w 633919"/>
                <a:gd name="connsiteY29" fmla="*/ 88207 h 633929"/>
                <a:gd name="connsiteX30" fmla="*/ 471109 w 633919"/>
                <a:gd name="connsiteY30" fmla="*/ 50268 h 633929"/>
                <a:gd name="connsiteX31" fmla="*/ 135498 w 633919"/>
                <a:gd name="connsiteY31" fmla="*/ 245720 h 633929"/>
                <a:gd name="connsiteX32" fmla="*/ 196231 w 633919"/>
                <a:gd name="connsiteY32" fmla="*/ 184715 h 633929"/>
                <a:gd name="connsiteX33" fmla="*/ 196231 w 633919"/>
                <a:gd name="connsiteY33" fmla="*/ 167634 h 633929"/>
                <a:gd name="connsiteX34" fmla="*/ 179218 w 633919"/>
                <a:gd name="connsiteY34" fmla="*/ 167634 h 633929"/>
                <a:gd name="connsiteX35" fmla="*/ 118485 w 633919"/>
                <a:gd name="connsiteY35" fmla="*/ 228639 h 633929"/>
                <a:gd name="connsiteX36" fmla="*/ 88119 w 633919"/>
                <a:gd name="connsiteY36" fmla="*/ 198136 h 633929"/>
                <a:gd name="connsiteX37" fmla="*/ 148858 w 633919"/>
                <a:gd name="connsiteY37" fmla="*/ 137131 h 633929"/>
                <a:gd name="connsiteX38" fmla="*/ 148858 w 633919"/>
                <a:gd name="connsiteY38" fmla="*/ 120056 h 633929"/>
                <a:gd name="connsiteX39" fmla="*/ 131851 w 633919"/>
                <a:gd name="connsiteY39" fmla="*/ 120056 h 633929"/>
                <a:gd name="connsiteX40" fmla="*/ 71112 w 633919"/>
                <a:gd name="connsiteY40" fmla="*/ 181055 h 633929"/>
                <a:gd name="connsiteX41" fmla="*/ 45608 w 633919"/>
                <a:gd name="connsiteY41" fmla="*/ 155434 h 633929"/>
                <a:gd name="connsiteX42" fmla="*/ 45608 w 633919"/>
                <a:gd name="connsiteY42" fmla="*/ 121272 h 633929"/>
                <a:gd name="connsiteX43" fmla="*/ 123342 w 633919"/>
                <a:gd name="connsiteY43" fmla="*/ 43185 h 633929"/>
                <a:gd name="connsiteX44" fmla="*/ 157355 w 633919"/>
                <a:gd name="connsiteY44" fmla="*/ 43185 h 633929"/>
                <a:gd name="connsiteX45" fmla="*/ 290970 w 633919"/>
                <a:gd name="connsiteY45" fmla="*/ 177390 h 633929"/>
                <a:gd name="connsiteX46" fmla="*/ 179218 w 633919"/>
                <a:gd name="connsiteY46" fmla="*/ 289639 h 633929"/>
                <a:gd name="connsiteX47" fmla="*/ 135498 w 633919"/>
                <a:gd name="connsiteY47" fmla="*/ 245720 h 633929"/>
                <a:gd name="connsiteX48" fmla="*/ 54223 w 633919"/>
                <a:gd name="connsiteY48" fmla="*/ 588315 h 633929"/>
                <a:gd name="connsiteX49" fmla="*/ 44870 w 633919"/>
                <a:gd name="connsiteY49" fmla="*/ 578925 h 633929"/>
                <a:gd name="connsiteX50" fmla="*/ 65642 w 633919"/>
                <a:gd name="connsiteY50" fmla="*/ 475645 h 633929"/>
                <a:gd name="connsiteX51" fmla="*/ 157045 w 633919"/>
                <a:gd name="connsiteY51" fmla="*/ 567445 h 633929"/>
                <a:gd name="connsiteX52" fmla="*/ 54223 w 633919"/>
                <a:gd name="connsiteY52" fmla="*/ 588315 h 633929"/>
                <a:gd name="connsiteX53" fmla="*/ 200523 w 633919"/>
                <a:gd name="connsiteY53" fmla="*/ 546785 h 633929"/>
                <a:gd name="connsiteX54" fmla="*/ 87641 w 633919"/>
                <a:gd name="connsiteY54" fmla="*/ 433389 h 633929"/>
                <a:gd name="connsiteX55" fmla="*/ 406668 w 633919"/>
                <a:gd name="connsiteY55" fmla="*/ 112917 h 633929"/>
                <a:gd name="connsiteX56" fmla="*/ 519549 w 633919"/>
                <a:gd name="connsiteY56" fmla="*/ 226307 h 633929"/>
                <a:gd name="connsiteX57" fmla="*/ 200523 w 633919"/>
                <a:gd name="connsiteY57" fmla="*/ 546785 h 633929"/>
                <a:gd name="connsiteX58" fmla="*/ 587173 w 633919"/>
                <a:gd name="connsiteY58" fmla="*/ 512765 h 633929"/>
                <a:gd name="connsiteX59" fmla="*/ 511827 w 633919"/>
                <a:gd name="connsiteY59" fmla="*/ 588452 h 633929"/>
                <a:gd name="connsiteX60" fmla="*/ 478862 w 633919"/>
                <a:gd name="connsiteY60" fmla="*/ 588452 h 633929"/>
                <a:gd name="connsiteX61" fmla="*/ 445897 w 633919"/>
                <a:gd name="connsiteY61" fmla="*/ 555338 h 633929"/>
                <a:gd name="connsiteX62" fmla="*/ 504763 w 633919"/>
                <a:gd name="connsiteY62" fmla="*/ 496218 h 633929"/>
                <a:gd name="connsiteX63" fmla="*/ 504763 w 633919"/>
                <a:gd name="connsiteY63" fmla="*/ 479658 h 633929"/>
                <a:gd name="connsiteX64" fmla="*/ 488283 w 633919"/>
                <a:gd name="connsiteY64" fmla="*/ 479658 h 633929"/>
                <a:gd name="connsiteX65" fmla="*/ 429418 w 633919"/>
                <a:gd name="connsiteY65" fmla="*/ 538790 h 633929"/>
                <a:gd name="connsiteX66" fmla="*/ 392917 w 633919"/>
                <a:gd name="connsiteY66" fmla="*/ 502122 h 633929"/>
                <a:gd name="connsiteX67" fmla="*/ 451789 w 633919"/>
                <a:gd name="connsiteY67" fmla="*/ 443002 h 633929"/>
                <a:gd name="connsiteX68" fmla="*/ 451789 w 633919"/>
                <a:gd name="connsiteY68" fmla="*/ 426455 h 633929"/>
                <a:gd name="connsiteX69" fmla="*/ 435304 w 633919"/>
                <a:gd name="connsiteY69" fmla="*/ 426455 h 633929"/>
                <a:gd name="connsiteX70" fmla="*/ 376438 w 633919"/>
                <a:gd name="connsiteY70" fmla="*/ 485581 h 633929"/>
                <a:gd name="connsiteX71" fmla="*/ 350537 w 633919"/>
                <a:gd name="connsiteY71" fmla="*/ 459562 h 633929"/>
                <a:gd name="connsiteX72" fmla="*/ 458854 w 633919"/>
                <a:gd name="connsiteY72" fmla="*/ 350768 h 633929"/>
                <a:gd name="connsiteX73" fmla="*/ 588357 w 633919"/>
                <a:gd name="connsiteY73" fmla="*/ 480848 h 633929"/>
                <a:gd name="connsiteX74" fmla="*/ 587173 w 633919"/>
                <a:gd name="connsiteY74" fmla="*/ 512765 h 63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33919" h="633929">
                  <a:moveTo>
                    <a:pt x="618072" y="462000"/>
                  </a:moveTo>
                  <a:lnTo>
                    <a:pt x="474335" y="317623"/>
                  </a:lnTo>
                  <a:lnTo>
                    <a:pt x="612844" y="178500"/>
                  </a:lnTo>
                  <a:cubicBezTo>
                    <a:pt x="633758" y="157505"/>
                    <a:pt x="633758" y="124689"/>
                    <a:pt x="612844" y="103694"/>
                  </a:cubicBezTo>
                  <a:lnTo>
                    <a:pt x="530521" y="21006"/>
                  </a:lnTo>
                  <a:cubicBezTo>
                    <a:pt x="509619" y="5"/>
                    <a:pt x="476952" y="5"/>
                    <a:pt x="456038" y="21006"/>
                  </a:cubicBezTo>
                  <a:lnTo>
                    <a:pt x="317522" y="160123"/>
                  </a:lnTo>
                  <a:lnTo>
                    <a:pt x="173791" y="15746"/>
                  </a:lnTo>
                  <a:cubicBezTo>
                    <a:pt x="152877" y="-5249"/>
                    <a:pt x="120216" y="-5249"/>
                    <a:pt x="99308" y="15746"/>
                  </a:cubicBezTo>
                  <a:lnTo>
                    <a:pt x="15676" y="99750"/>
                  </a:lnTo>
                  <a:cubicBezTo>
                    <a:pt x="-5225" y="120751"/>
                    <a:pt x="-5225" y="153561"/>
                    <a:pt x="15676" y="174568"/>
                  </a:cubicBezTo>
                  <a:lnTo>
                    <a:pt x="159414" y="318938"/>
                  </a:lnTo>
                  <a:lnTo>
                    <a:pt x="40504" y="438375"/>
                  </a:lnTo>
                  <a:cubicBezTo>
                    <a:pt x="32670" y="446252"/>
                    <a:pt x="20905" y="497433"/>
                    <a:pt x="6534" y="587999"/>
                  </a:cubicBezTo>
                  <a:lnTo>
                    <a:pt x="6534" y="589308"/>
                  </a:lnTo>
                  <a:cubicBezTo>
                    <a:pt x="6534" y="599808"/>
                    <a:pt x="10454" y="610302"/>
                    <a:pt x="16985" y="618173"/>
                  </a:cubicBezTo>
                  <a:cubicBezTo>
                    <a:pt x="23516" y="626056"/>
                    <a:pt x="35275" y="629988"/>
                    <a:pt x="45732" y="628680"/>
                  </a:cubicBezTo>
                  <a:lnTo>
                    <a:pt x="47035" y="628680"/>
                  </a:lnTo>
                  <a:cubicBezTo>
                    <a:pt x="138512" y="614241"/>
                    <a:pt x="189470" y="602425"/>
                    <a:pt x="198619" y="593240"/>
                  </a:cubicBezTo>
                  <a:lnTo>
                    <a:pt x="317522" y="473809"/>
                  </a:lnTo>
                  <a:lnTo>
                    <a:pt x="461266" y="618179"/>
                  </a:lnTo>
                  <a:cubicBezTo>
                    <a:pt x="482174" y="639180"/>
                    <a:pt x="514842" y="639180"/>
                    <a:pt x="535743" y="618179"/>
                  </a:cubicBezTo>
                  <a:lnTo>
                    <a:pt x="619375" y="534182"/>
                  </a:lnTo>
                  <a:cubicBezTo>
                    <a:pt x="638980" y="515811"/>
                    <a:pt x="638980" y="481686"/>
                    <a:pt x="618072" y="462000"/>
                  </a:cubicBezTo>
                  <a:close/>
                  <a:moveTo>
                    <a:pt x="471109" y="50268"/>
                  </a:moveTo>
                  <a:cubicBezTo>
                    <a:pt x="480859" y="40481"/>
                    <a:pt x="496700" y="40481"/>
                    <a:pt x="505222" y="50268"/>
                  </a:cubicBezTo>
                  <a:lnTo>
                    <a:pt x="583203" y="128590"/>
                  </a:lnTo>
                  <a:cubicBezTo>
                    <a:pt x="592947" y="138384"/>
                    <a:pt x="592947" y="154292"/>
                    <a:pt x="583203" y="162858"/>
                  </a:cubicBezTo>
                  <a:lnTo>
                    <a:pt x="544216" y="202019"/>
                  </a:lnTo>
                  <a:lnTo>
                    <a:pt x="432128" y="88207"/>
                  </a:lnTo>
                  <a:lnTo>
                    <a:pt x="471109" y="50268"/>
                  </a:lnTo>
                  <a:close/>
                  <a:moveTo>
                    <a:pt x="135498" y="245720"/>
                  </a:moveTo>
                  <a:lnTo>
                    <a:pt x="196231" y="184715"/>
                  </a:lnTo>
                  <a:cubicBezTo>
                    <a:pt x="201081" y="179833"/>
                    <a:pt x="201081" y="172515"/>
                    <a:pt x="196231" y="167634"/>
                  </a:cubicBezTo>
                  <a:cubicBezTo>
                    <a:pt x="191368" y="162752"/>
                    <a:pt x="184087" y="162752"/>
                    <a:pt x="179218" y="167634"/>
                  </a:cubicBezTo>
                  <a:lnTo>
                    <a:pt x="118485" y="228639"/>
                  </a:lnTo>
                  <a:lnTo>
                    <a:pt x="88119" y="198136"/>
                  </a:lnTo>
                  <a:lnTo>
                    <a:pt x="148858" y="137131"/>
                  </a:lnTo>
                  <a:cubicBezTo>
                    <a:pt x="153714" y="132256"/>
                    <a:pt x="153714" y="124931"/>
                    <a:pt x="148858" y="120056"/>
                  </a:cubicBezTo>
                  <a:cubicBezTo>
                    <a:pt x="143995" y="115175"/>
                    <a:pt x="136707" y="115175"/>
                    <a:pt x="131851" y="120056"/>
                  </a:cubicBezTo>
                  <a:lnTo>
                    <a:pt x="71112" y="181055"/>
                  </a:lnTo>
                  <a:lnTo>
                    <a:pt x="45608" y="155434"/>
                  </a:lnTo>
                  <a:cubicBezTo>
                    <a:pt x="35896" y="145678"/>
                    <a:pt x="35896" y="131028"/>
                    <a:pt x="45608" y="121272"/>
                  </a:cubicBezTo>
                  <a:lnTo>
                    <a:pt x="123342" y="43185"/>
                  </a:lnTo>
                  <a:cubicBezTo>
                    <a:pt x="133061" y="33423"/>
                    <a:pt x="147636" y="33423"/>
                    <a:pt x="157355" y="43185"/>
                  </a:cubicBezTo>
                  <a:lnTo>
                    <a:pt x="290970" y="177390"/>
                  </a:lnTo>
                  <a:lnTo>
                    <a:pt x="179218" y="289639"/>
                  </a:lnTo>
                  <a:lnTo>
                    <a:pt x="135498" y="245720"/>
                  </a:lnTo>
                  <a:close/>
                  <a:moveTo>
                    <a:pt x="54223" y="588315"/>
                  </a:moveTo>
                  <a:cubicBezTo>
                    <a:pt x="49026" y="588315"/>
                    <a:pt x="44870" y="584141"/>
                    <a:pt x="44870" y="578925"/>
                  </a:cubicBezTo>
                  <a:cubicBezTo>
                    <a:pt x="51104" y="539280"/>
                    <a:pt x="59415" y="493377"/>
                    <a:pt x="65642" y="475645"/>
                  </a:cubicBezTo>
                  <a:lnTo>
                    <a:pt x="157045" y="567445"/>
                  </a:lnTo>
                  <a:cubicBezTo>
                    <a:pt x="139387" y="573709"/>
                    <a:pt x="94724" y="582057"/>
                    <a:pt x="54223" y="588315"/>
                  </a:cubicBezTo>
                  <a:close/>
                  <a:moveTo>
                    <a:pt x="200523" y="546785"/>
                  </a:moveTo>
                  <a:lnTo>
                    <a:pt x="87641" y="433389"/>
                  </a:lnTo>
                  <a:lnTo>
                    <a:pt x="406668" y="112917"/>
                  </a:lnTo>
                  <a:lnTo>
                    <a:pt x="519549" y="226307"/>
                  </a:lnTo>
                  <a:lnTo>
                    <a:pt x="200523" y="546785"/>
                  </a:lnTo>
                  <a:close/>
                  <a:moveTo>
                    <a:pt x="587173" y="512765"/>
                  </a:moveTo>
                  <a:lnTo>
                    <a:pt x="511827" y="588452"/>
                  </a:lnTo>
                  <a:cubicBezTo>
                    <a:pt x="502406" y="597910"/>
                    <a:pt x="488283" y="597910"/>
                    <a:pt x="478862" y="588452"/>
                  </a:cubicBezTo>
                  <a:lnTo>
                    <a:pt x="445897" y="555338"/>
                  </a:lnTo>
                  <a:lnTo>
                    <a:pt x="504763" y="496218"/>
                  </a:lnTo>
                  <a:cubicBezTo>
                    <a:pt x="509477" y="491485"/>
                    <a:pt x="509477" y="484390"/>
                    <a:pt x="504763" y="479658"/>
                  </a:cubicBezTo>
                  <a:cubicBezTo>
                    <a:pt x="500055" y="474925"/>
                    <a:pt x="492985" y="474925"/>
                    <a:pt x="488283" y="479658"/>
                  </a:cubicBezTo>
                  <a:lnTo>
                    <a:pt x="429418" y="538790"/>
                  </a:lnTo>
                  <a:lnTo>
                    <a:pt x="392917" y="502122"/>
                  </a:lnTo>
                  <a:lnTo>
                    <a:pt x="451789" y="443002"/>
                  </a:lnTo>
                  <a:cubicBezTo>
                    <a:pt x="456503" y="438270"/>
                    <a:pt x="456503" y="431181"/>
                    <a:pt x="451789" y="426455"/>
                  </a:cubicBezTo>
                  <a:cubicBezTo>
                    <a:pt x="447082" y="421722"/>
                    <a:pt x="440011" y="421722"/>
                    <a:pt x="435304" y="426455"/>
                  </a:cubicBezTo>
                  <a:lnTo>
                    <a:pt x="376438" y="485581"/>
                  </a:lnTo>
                  <a:lnTo>
                    <a:pt x="350537" y="459562"/>
                  </a:lnTo>
                  <a:lnTo>
                    <a:pt x="458854" y="350768"/>
                  </a:lnTo>
                  <a:lnTo>
                    <a:pt x="588357" y="480848"/>
                  </a:lnTo>
                  <a:cubicBezTo>
                    <a:pt x="596588" y="489122"/>
                    <a:pt x="596588" y="503307"/>
                    <a:pt x="587173" y="512765"/>
                  </a:cubicBezTo>
                  <a:close/>
                </a:path>
              </a:pathLst>
            </a:custGeom>
            <a:solidFill>
              <a:schemeClr val="bg1"/>
            </a:solidFill>
            <a:ln w="6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FDA8A40-9B03-E59E-7FE2-7457F53ACFC8}"/>
              </a:ext>
            </a:extLst>
          </p:cNvPr>
          <p:cNvGrpSpPr/>
          <p:nvPr/>
        </p:nvGrpSpPr>
        <p:grpSpPr>
          <a:xfrm>
            <a:off x="7824192" y="4509120"/>
            <a:ext cx="504056" cy="504056"/>
            <a:chOff x="2063552" y="1484784"/>
            <a:chExt cx="504056" cy="504056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5211AE8-1659-07E8-AC88-3393F46DE4F0}"/>
                </a:ext>
              </a:extLst>
            </p:cNvPr>
            <p:cNvSpPr/>
            <p:nvPr/>
          </p:nvSpPr>
          <p:spPr>
            <a:xfrm>
              <a:off x="2063552" y="1484784"/>
              <a:ext cx="504056" cy="50405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图形 47">
              <a:extLst>
                <a:ext uri="{FF2B5EF4-FFF2-40B4-BE49-F238E27FC236}">
                  <a16:creationId xmlns:a16="http://schemas.microsoft.com/office/drawing/2014/main" id="{83C31947-EC1D-8762-F863-BC9544E0BC3C}"/>
                </a:ext>
              </a:extLst>
            </p:cNvPr>
            <p:cNvSpPr/>
            <p:nvPr/>
          </p:nvSpPr>
          <p:spPr>
            <a:xfrm>
              <a:off x="2189634" y="1610866"/>
              <a:ext cx="251892" cy="251892"/>
            </a:xfrm>
            <a:custGeom>
              <a:avLst/>
              <a:gdLst>
                <a:gd name="connsiteX0" fmla="*/ 1723134 w 1904925"/>
                <a:gd name="connsiteY0" fmla="*/ 0 h 1904925"/>
                <a:gd name="connsiteX1" fmla="*/ 180564 w 1904925"/>
                <a:gd name="connsiteY1" fmla="*/ 0 h 1904925"/>
                <a:gd name="connsiteX2" fmla="*/ 0 w 1904925"/>
                <a:gd name="connsiteY2" fmla="*/ 181773 h 1904925"/>
                <a:gd name="connsiteX3" fmla="*/ 0 w 1904925"/>
                <a:gd name="connsiteY3" fmla="*/ 1724362 h 1904925"/>
                <a:gd name="connsiteX4" fmla="*/ 180564 w 1904925"/>
                <a:gd name="connsiteY4" fmla="*/ 1904926 h 1904925"/>
                <a:gd name="connsiteX5" fmla="*/ 1723153 w 1904925"/>
                <a:gd name="connsiteY5" fmla="*/ 1904926 h 1904925"/>
                <a:gd name="connsiteX6" fmla="*/ 1904926 w 1904925"/>
                <a:gd name="connsiteY6" fmla="*/ 1724362 h 1904925"/>
                <a:gd name="connsiteX7" fmla="*/ 1904926 w 1904925"/>
                <a:gd name="connsiteY7" fmla="*/ 181773 h 1904925"/>
                <a:gd name="connsiteX8" fmla="*/ 1723134 w 1904925"/>
                <a:gd name="connsiteY8" fmla="*/ 0 h 1904925"/>
                <a:gd name="connsiteX9" fmla="*/ 138130 w 1904925"/>
                <a:gd name="connsiteY9" fmla="*/ 138986 h 1904925"/>
                <a:gd name="connsiteX10" fmla="*/ 180564 w 1904925"/>
                <a:gd name="connsiteY10" fmla="*/ 121164 h 1904925"/>
                <a:gd name="connsiteX11" fmla="*/ 1723153 w 1904925"/>
                <a:gd name="connsiteY11" fmla="*/ 121164 h 1904925"/>
                <a:gd name="connsiteX12" fmla="*/ 1783744 w 1904925"/>
                <a:gd name="connsiteY12" fmla="*/ 181754 h 1904925"/>
                <a:gd name="connsiteX13" fmla="*/ 1783744 w 1904925"/>
                <a:gd name="connsiteY13" fmla="*/ 345352 h 1904925"/>
                <a:gd name="connsiteX14" fmla="*/ 121182 w 1904925"/>
                <a:gd name="connsiteY14" fmla="*/ 345352 h 1904925"/>
                <a:gd name="connsiteX15" fmla="*/ 121182 w 1904925"/>
                <a:gd name="connsiteY15" fmla="*/ 181773 h 1904925"/>
                <a:gd name="connsiteX16" fmla="*/ 138130 w 1904925"/>
                <a:gd name="connsiteY16" fmla="*/ 138986 h 1904925"/>
                <a:gd name="connsiteX17" fmla="*/ 1723134 w 1904925"/>
                <a:gd name="connsiteY17" fmla="*/ 1783726 h 1904925"/>
                <a:gd name="connsiteX18" fmla="*/ 180564 w 1904925"/>
                <a:gd name="connsiteY18" fmla="*/ 1783726 h 1904925"/>
                <a:gd name="connsiteX19" fmla="*/ 138576 w 1904925"/>
                <a:gd name="connsiteY19" fmla="*/ 1766331 h 1904925"/>
                <a:gd name="connsiteX20" fmla="*/ 121182 w 1904925"/>
                <a:gd name="connsiteY20" fmla="*/ 1724343 h 1904925"/>
                <a:gd name="connsiteX21" fmla="*/ 121182 w 1904925"/>
                <a:gd name="connsiteY21" fmla="*/ 466535 h 1904925"/>
                <a:gd name="connsiteX22" fmla="*/ 1783744 w 1904925"/>
                <a:gd name="connsiteY22" fmla="*/ 466535 h 1904925"/>
                <a:gd name="connsiteX23" fmla="*/ 1783744 w 1904925"/>
                <a:gd name="connsiteY23" fmla="*/ 1724343 h 1904925"/>
                <a:gd name="connsiteX24" fmla="*/ 1723134 w 1904925"/>
                <a:gd name="connsiteY24" fmla="*/ 1783726 h 1904925"/>
                <a:gd name="connsiteX25" fmla="*/ 610729 w 1904925"/>
                <a:gd name="connsiteY25" fmla="*/ 924585 h 1904925"/>
                <a:gd name="connsiteX26" fmla="*/ 317484 w 1904925"/>
                <a:gd name="connsiteY26" fmla="*/ 1162095 h 1904925"/>
                <a:gd name="connsiteX27" fmla="*/ 609520 w 1904925"/>
                <a:gd name="connsiteY27" fmla="*/ 1385056 h 1904925"/>
                <a:gd name="connsiteX28" fmla="*/ 620422 w 1904925"/>
                <a:gd name="connsiteY28" fmla="*/ 1469886 h 1904925"/>
                <a:gd name="connsiteX29" fmla="*/ 573169 w 1904925"/>
                <a:gd name="connsiteY29" fmla="*/ 1494127 h 1904925"/>
                <a:gd name="connsiteX30" fmla="*/ 535608 w 1904925"/>
                <a:gd name="connsiteY30" fmla="*/ 1481997 h 1904925"/>
                <a:gd name="connsiteX31" fmla="*/ 181773 w 1904925"/>
                <a:gd name="connsiteY31" fmla="*/ 1211766 h 1904925"/>
                <a:gd name="connsiteX32" fmla="*/ 158742 w 1904925"/>
                <a:gd name="connsiteY32" fmla="*/ 1164513 h 1904925"/>
                <a:gd name="connsiteX33" fmla="*/ 180564 w 1904925"/>
                <a:gd name="connsiteY33" fmla="*/ 1116051 h 1904925"/>
                <a:gd name="connsiteX34" fmla="*/ 534399 w 1904925"/>
                <a:gd name="connsiteY34" fmla="*/ 830081 h 1904925"/>
                <a:gd name="connsiteX35" fmla="*/ 620440 w 1904925"/>
                <a:gd name="connsiteY35" fmla="*/ 839774 h 1904925"/>
                <a:gd name="connsiteX36" fmla="*/ 610729 w 1904925"/>
                <a:gd name="connsiteY36" fmla="*/ 924585 h 1904925"/>
                <a:gd name="connsiteX37" fmla="*/ 1158467 w 1904925"/>
                <a:gd name="connsiteY37" fmla="*/ 664047 h 1904925"/>
                <a:gd name="connsiteX38" fmla="*/ 877333 w 1904925"/>
                <a:gd name="connsiteY38" fmla="*/ 1616499 h 1904925"/>
                <a:gd name="connsiteX39" fmla="*/ 819180 w 1904925"/>
                <a:gd name="connsiteY39" fmla="*/ 1660124 h 1904925"/>
                <a:gd name="connsiteX40" fmla="*/ 802213 w 1904925"/>
                <a:gd name="connsiteY40" fmla="*/ 1660124 h 1904925"/>
                <a:gd name="connsiteX41" fmla="*/ 761007 w 1904925"/>
                <a:gd name="connsiteY41" fmla="*/ 1584986 h 1904925"/>
                <a:gd name="connsiteX42" fmla="*/ 1037304 w 1904925"/>
                <a:gd name="connsiteY42" fmla="*/ 630096 h 1904925"/>
                <a:gd name="connsiteX43" fmla="*/ 1114860 w 1904925"/>
                <a:gd name="connsiteY43" fmla="*/ 586470 h 1904925"/>
                <a:gd name="connsiteX44" fmla="*/ 1158467 w 1904925"/>
                <a:gd name="connsiteY44" fmla="*/ 664047 h 1904925"/>
                <a:gd name="connsiteX45" fmla="*/ 1744956 w 1904925"/>
                <a:gd name="connsiteY45" fmla="*/ 1162095 h 1904925"/>
                <a:gd name="connsiteX46" fmla="*/ 1721925 w 1904925"/>
                <a:gd name="connsiteY46" fmla="*/ 1209348 h 1904925"/>
                <a:gd name="connsiteX47" fmla="*/ 1368090 w 1904925"/>
                <a:gd name="connsiteY47" fmla="*/ 1479579 h 1904925"/>
                <a:gd name="connsiteX48" fmla="*/ 1331738 w 1904925"/>
                <a:gd name="connsiteY48" fmla="*/ 1494127 h 1904925"/>
                <a:gd name="connsiteX49" fmla="*/ 1273230 w 1904925"/>
                <a:gd name="connsiteY49" fmla="*/ 1453273 h 1904925"/>
                <a:gd name="connsiteX50" fmla="*/ 1294178 w 1904925"/>
                <a:gd name="connsiteY50" fmla="*/ 1385056 h 1904925"/>
                <a:gd name="connsiteX51" fmla="*/ 1586214 w 1904925"/>
                <a:gd name="connsiteY51" fmla="*/ 1162095 h 1904925"/>
                <a:gd name="connsiteX52" fmla="*/ 1292969 w 1904925"/>
                <a:gd name="connsiteY52" fmla="*/ 927004 h 1904925"/>
                <a:gd name="connsiteX53" fmla="*/ 1270086 w 1904925"/>
                <a:gd name="connsiteY53" fmla="*/ 869705 h 1904925"/>
                <a:gd name="connsiteX54" fmla="*/ 1308261 w 1904925"/>
                <a:gd name="connsiteY54" fmla="*/ 821226 h 1904925"/>
                <a:gd name="connsiteX55" fmla="*/ 1369317 w 1904925"/>
                <a:gd name="connsiteY55" fmla="*/ 830044 h 1904925"/>
                <a:gd name="connsiteX56" fmla="*/ 1723153 w 1904925"/>
                <a:gd name="connsiteY56" fmla="*/ 1113595 h 1904925"/>
                <a:gd name="connsiteX57" fmla="*/ 1744956 w 1904925"/>
                <a:gd name="connsiteY57" fmla="*/ 1162095 h 19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04925" h="1904925">
                  <a:moveTo>
                    <a:pt x="1723134" y="0"/>
                  </a:moveTo>
                  <a:lnTo>
                    <a:pt x="180564" y="0"/>
                  </a:lnTo>
                  <a:cubicBezTo>
                    <a:pt x="80646" y="670"/>
                    <a:pt x="0" y="81836"/>
                    <a:pt x="0" y="181773"/>
                  </a:cubicBezTo>
                  <a:lnTo>
                    <a:pt x="0" y="1724362"/>
                  </a:lnTo>
                  <a:cubicBezTo>
                    <a:pt x="7" y="1824082"/>
                    <a:pt x="80844" y="1904926"/>
                    <a:pt x="180564" y="1904926"/>
                  </a:cubicBezTo>
                  <a:lnTo>
                    <a:pt x="1723153" y="1904926"/>
                  </a:lnTo>
                  <a:cubicBezTo>
                    <a:pt x="1823070" y="1904926"/>
                    <a:pt x="1904256" y="1824298"/>
                    <a:pt x="1904926" y="1724362"/>
                  </a:cubicBezTo>
                  <a:lnTo>
                    <a:pt x="1904926" y="181773"/>
                  </a:lnTo>
                  <a:cubicBezTo>
                    <a:pt x="1904907" y="81371"/>
                    <a:pt x="1823535" y="0"/>
                    <a:pt x="1723134" y="0"/>
                  </a:cubicBezTo>
                  <a:close/>
                  <a:moveTo>
                    <a:pt x="138130" y="138986"/>
                  </a:moveTo>
                  <a:cubicBezTo>
                    <a:pt x="149304" y="127583"/>
                    <a:pt x="164599" y="121159"/>
                    <a:pt x="180564" y="121164"/>
                  </a:cubicBezTo>
                  <a:lnTo>
                    <a:pt x="1723153" y="121164"/>
                  </a:lnTo>
                  <a:cubicBezTo>
                    <a:pt x="1756620" y="121164"/>
                    <a:pt x="1783744" y="148287"/>
                    <a:pt x="1783744" y="181754"/>
                  </a:cubicBezTo>
                  <a:lnTo>
                    <a:pt x="1783744" y="345352"/>
                  </a:lnTo>
                  <a:lnTo>
                    <a:pt x="121182" y="345352"/>
                  </a:lnTo>
                  <a:lnTo>
                    <a:pt x="121182" y="181773"/>
                  </a:lnTo>
                  <a:cubicBezTo>
                    <a:pt x="120853" y="165813"/>
                    <a:pt x="126961" y="150392"/>
                    <a:pt x="138130" y="138986"/>
                  </a:cubicBezTo>
                  <a:close/>
                  <a:moveTo>
                    <a:pt x="1723134" y="1783726"/>
                  </a:moveTo>
                  <a:lnTo>
                    <a:pt x="180564" y="1783726"/>
                  </a:lnTo>
                  <a:cubicBezTo>
                    <a:pt x="164807" y="1783726"/>
                    <a:pt x="149720" y="1777475"/>
                    <a:pt x="138576" y="1766331"/>
                  </a:cubicBezTo>
                  <a:cubicBezTo>
                    <a:pt x="127444" y="1755192"/>
                    <a:pt x="121188" y="1740091"/>
                    <a:pt x="121182" y="1724343"/>
                  </a:cubicBezTo>
                  <a:lnTo>
                    <a:pt x="121182" y="466535"/>
                  </a:lnTo>
                  <a:lnTo>
                    <a:pt x="1783744" y="466535"/>
                  </a:lnTo>
                  <a:lnTo>
                    <a:pt x="1783744" y="1724343"/>
                  </a:lnTo>
                  <a:cubicBezTo>
                    <a:pt x="1783075" y="1757346"/>
                    <a:pt x="1756137" y="1783744"/>
                    <a:pt x="1723134" y="1783726"/>
                  </a:cubicBezTo>
                  <a:close/>
                  <a:moveTo>
                    <a:pt x="610729" y="924585"/>
                  </a:moveTo>
                  <a:lnTo>
                    <a:pt x="317484" y="1162095"/>
                  </a:lnTo>
                  <a:lnTo>
                    <a:pt x="609520" y="1385056"/>
                  </a:lnTo>
                  <a:cubicBezTo>
                    <a:pt x="635900" y="1405501"/>
                    <a:pt x="640774" y="1443432"/>
                    <a:pt x="620422" y="1469886"/>
                  </a:cubicBezTo>
                  <a:cubicBezTo>
                    <a:pt x="609632" y="1485264"/>
                    <a:pt x="591953" y="1494333"/>
                    <a:pt x="573169" y="1494127"/>
                  </a:cubicBezTo>
                  <a:cubicBezTo>
                    <a:pt x="559644" y="1494387"/>
                    <a:pt x="546417" y="1490127"/>
                    <a:pt x="535608" y="1481997"/>
                  </a:cubicBezTo>
                  <a:lnTo>
                    <a:pt x="181773" y="1211766"/>
                  </a:lnTo>
                  <a:cubicBezTo>
                    <a:pt x="167166" y="1200453"/>
                    <a:pt x="158653" y="1182988"/>
                    <a:pt x="158742" y="1164513"/>
                  </a:cubicBezTo>
                  <a:cubicBezTo>
                    <a:pt x="158165" y="1145861"/>
                    <a:pt x="166215" y="1127983"/>
                    <a:pt x="180564" y="1116051"/>
                  </a:cubicBezTo>
                  <a:lnTo>
                    <a:pt x="534399" y="830081"/>
                  </a:lnTo>
                  <a:cubicBezTo>
                    <a:pt x="560928" y="809320"/>
                    <a:pt x="599195" y="813636"/>
                    <a:pt x="620440" y="839774"/>
                  </a:cubicBezTo>
                  <a:cubicBezTo>
                    <a:pt x="641053" y="865891"/>
                    <a:pt x="636718" y="903768"/>
                    <a:pt x="610729" y="924585"/>
                  </a:cubicBezTo>
                  <a:close/>
                  <a:moveTo>
                    <a:pt x="1158467" y="664047"/>
                  </a:moveTo>
                  <a:lnTo>
                    <a:pt x="877333" y="1616499"/>
                  </a:lnTo>
                  <a:cubicBezTo>
                    <a:pt x="869445" y="1642116"/>
                    <a:pt x="845969" y="1659733"/>
                    <a:pt x="819180" y="1660124"/>
                  </a:cubicBezTo>
                  <a:lnTo>
                    <a:pt x="802213" y="1660124"/>
                  </a:lnTo>
                  <a:cubicBezTo>
                    <a:pt x="770085" y="1650748"/>
                    <a:pt x="751649" y="1617114"/>
                    <a:pt x="761007" y="1584986"/>
                  </a:cubicBezTo>
                  <a:lnTo>
                    <a:pt x="1037304" y="630096"/>
                  </a:lnTo>
                  <a:cubicBezTo>
                    <a:pt x="1046662" y="596646"/>
                    <a:pt x="1081393" y="577113"/>
                    <a:pt x="1114860" y="586470"/>
                  </a:cubicBezTo>
                  <a:cubicBezTo>
                    <a:pt x="1148310" y="595865"/>
                    <a:pt x="1167825" y="630579"/>
                    <a:pt x="1158467" y="664047"/>
                  </a:cubicBezTo>
                  <a:close/>
                  <a:moveTo>
                    <a:pt x="1744956" y="1162095"/>
                  </a:moveTo>
                  <a:cubicBezTo>
                    <a:pt x="1745049" y="1180568"/>
                    <a:pt x="1736547" y="1198037"/>
                    <a:pt x="1721925" y="1209348"/>
                  </a:cubicBezTo>
                  <a:lnTo>
                    <a:pt x="1368090" y="1479579"/>
                  </a:lnTo>
                  <a:cubicBezTo>
                    <a:pt x="1357962" y="1488393"/>
                    <a:pt x="1345150" y="1493520"/>
                    <a:pt x="1331738" y="1494127"/>
                  </a:cubicBezTo>
                  <a:cubicBezTo>
                    <a:pt x="1305433" y="1494647"/>
                    <a:pt x="1281788" y="1478146"/>
                    <a:pt x="1273230" y="1453273"/>
                  </a:cubicBezTo>
                  <a:cubicBezTo>
                    <a:pt x="1264654" y="1428400"/>
                    <a:pt x="1273137" y="1400832"/>
                    <a:pt x="1294178" y="1385056"/>
                  </a:cubicBezTo>
                  <a:lnTo>
                    <a:pt x="1586214" y="1162095"/>
                  </a:lnTo>
                  <a:lnTo>
                    <a:pt x="1292969" y="927004"/>
                  </a:lnTo>
                  <a:cubicBezTo>
                    <a:pt x="1275649" y="913368"/>
                    <a:pt x="1266924" y="891527"/>
                    <a:pt x="1270086" y="869705"/>
                  </a:cubicBezTo>
                  <a:cubicBezTo>
                    <a:pt x="1273238" y="847887"/>
                    <a:pt x="1287789" y="829406"/>
                    <a:pt x="1308261" y="821226"/>
                  </a:cubicBezTo>
                  <a:cubicBezTo>
                    <a:pt x="1328725" y="813059"/>
                    <a:pt x="1351998" y="816408"/>
                    <a:pt x="1369317" y="830044"/>
                  </a:cubicBezTo>
                  <a:lnTo>
                    <a:pt x="1723153" y="1113595"/>
                  </a:lnTo>
                  <a:cubicBezTo>
                    <a:pt x="1737972" y="1125178"/>
                    <a:pt x="1746130" y="1143322"/>
                    <a:pt x="1744956" y="1162095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A1C9097-935C-CECD-0500-3F5B2AED61A8}"/>
              </a:ext>
            </a:extLst>
          </p:cNvPr>
          <p:cNvGrpSpPr/>
          <p:nvPr/>
        </p:nvGrpSpPr>
        <p:grpSpPr>
          <a:xfrm>
            <a:off x="9768408" y="4509120"/>
            <a:ext cx="504056" cy="504056"/>
            <a:chOff x="3935760" y="1196752"/>
            <a:chExt cx="504056" cy="504056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BD98FA3-FFF4-89EA-A44F-679DC7554285}"/>
                </a:ext>
              </a:extLst>
            </p:cNvPr>
            <p:cNvSpPr/>
            <p:nvPr/>
          </p:nvSpPr>
          <p:spPr>
            <a:xfrm>
              <a:off x="3935760" y="1196752"/>
              <a:ext cx="504056" cy="50405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图形 8">
              <a:extLst>
                <a:ext uri="{FF2B5EF4-FFF2-40B4-BE49-F238E27FC236}">
                  <a16:creationId xmlns:a16="http://schemas.microsoft.com/office/drawing/2014/main" id="{EA86D8DC-AB47-4693-712A-B3356B1E7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3772" y="1304829"/>
              <a:ext cx="288032" cy="287902"/>
            </a:xfrm>
            <a:custGeom>
              <a:avLst/>
              <a:gdLst>
                <a:gd name="connsiteX0" fmla="*/ 616472 w 719831"/>
                <a:gd name="connsiteY0" fmla="*/ 512501 h 719507"/>
                <a:gd name="connsiteX1" fmla="*/ 606108 w 719831"/>
                <a:gd name="connsiteY1" fmla="*/ 513014 h 719507"/>
                <a:gd name="connsiteX2" fmla="*/ 596243 w 719831"/>
                <a:gd name="connsiteY2" fmla="*/ 502446 h 719507"/>
                <a:gd name="connsiteX3" fmla="*/ 486000 w 719831"/>
                <a:gd name="connsiteY3" fmla="*/ 359508 h 719507"/>
                <a:gd name="connsiteX4" fmla="*/ 603548 w 719831"/>
                <a:gd name="connsiteY4" fmla="*/ 205917 h 719507"/>
                <a:gd name="connsiteX5" fmla="*/ 616472 w 719831"/>
                <a:gd name="connsiteY5" fmla="*/ 206719 h 719507"/>
                <a:gd name="connsiteX6" fmla="*/ 719831 w 719831"/>
                <a:gd name="connsiteY6" fmla="*/ 103359 h 719507"/>
                <a:gd name="connsiteX7" fmla="*/ 616472 w 719831"/>
                <a:gd name="connsiteY7" fmla="*/ 0 h 719507"/>
                <a:gd name="connsiteX8" fmla="*/ 513113 w 719831"/>
                <a:gd name="connsiteY8" fmla="*/ 103359 h 719507"/>
                <a:gd name="connsiteX9" fmla="*/ 559688 w 719831"/>
                <a:gd name="connsiteY9" fmla="*/ 189724 h 719507"/>
                <a:gd name="connsiteX10" fmla="*/ 458438 w 719831"/>
                <a:gd name="connsiteY10" fmla="*/ 327748 h 719507"/>
                <a:gd name="connsiteX11" fmla="*/ 367875 w 719831"/>
                <a:gd name="connsiteY11" fmla="*/ 205980 h 719507"/>
                <a:gd name="connsiteX12" fmla="*/ 340313 w 719831"/>
                <a:gd name="connsiteY12" fmla="*/ 205980 h 719507"/>
                <a:gd name="connsiteX13" fmla="*/ 253687 w 719831"/>
                <a:gd name="connsiteY13" fmla="*/ 322446 h 719507"/>
                <a:gd name="connsiteX14" fmla="*/ 154484 w 719831"/>
                <a:gd name="connsiteY14" fmla="*/ 193514 h 719507"/>
                <a:gd name="connsiteX15" fmla="*/ 207260 w 719831"/>
                <a:gd name="connsiteY15" fmla="*/ 103366 h 719507"/>
                <a:gd name="connsiteX16" fmla="*/ 103901 w 719831"/>
                <a:gd name="connsiteY16" fmla="*/ 7 h 719507"/>
                <a:gd name="connsiteX17" fmla="*/ 541 w 719831"/>
                <a:gd name="connsiteY17" fmla="*/ 103366 h 719507"/>
                <a:gd name="connsiteX18" fmla="*/ 103901 w 719831"/>
                <a:gd name="connsiteY18" fmla="*/ 206726 h 719507"/>
                <a:gd name="connsiteX19" fmla="*/ 107705 w 719831"/>
                <a:gd name="connsiteY19" fmla="*/ 206648 h 719507"/>
                <a:gd name="connsiteX20" fmla="*/ 222188 w 719831"/>
                <a:gd name="connsiteY20" fmla="*/ 359508 h 719507"/>
                <a:gd name="connsiteX21" fmla="*/ 111938 w 719831"/>
                <a:gd name="connsiteY21" fmla="*/ 507741 h 719507"/>
                <a:gd name="connsiteX22" fmla="*/ 107198 w 719831"/>
                <a:gd name="connsiteY22" fmla="*/ 512866 h 719507"/>
                <a:gd name="connsiteX23" fmla="*/ 103359 w 719831"/>
                <a:gd name="connsiteY23" fmla="*/ 512789 h 719507"/>
                <a:gd name="connsiteX24" fmla="*/ 0 w 719831"/>
                <a:gd name="connsiteY24" fmla="*/ 616148 h 719507"/>
                <a:gd name="connsiteX25" fmla="*/ 103359 w 719831"/>
                <a:gd name="connsiteY25" fmla="*/ 719508 h 719507"/>
                <a:gd name="connsiteX26" fmla="*/ 206719 w 719831"/>
                <a:gd name="connsiteY26" fmla="*/ 616148 h 719507"/>
                <a:gd name="connsiteX27" fmla="*/ 153991 w 719831"/>
                <a:gd name="connsiteY27" fmla="*/ 526029 h 719507"/>
                <a:gd name="connsiteX28" fmla="*/ 159188 w 719831"/>
                <a:gd name="connsiteY28" fmla="*/ 518337 h 719507"/>
                <a:gd name="connsiteX29" fmla="*/ 249750 w 719831"/>
                <a:gd name="connsiteY29" fmla="*/ 396570 h 719507"/>
                <a:gd name="connsiteX30" fmla="*/ 308813 w 719831"/>
                <a:gd name="connsiteY30" fmla="*/ 471312 h 719507"/>
                <a:gd name="connsiteX31" fmla="*/ 252956 w 719831"/>
                <a:gd name="connsiteY31" fmla="*/ 563126 h 719507"/>
                <a:gd name="connsiteX32" fmla="*/ 356316 w 719831"/>
                <a:gd name="connsiteY32" fmla="*/ 666485 h 719507"/>
                <a:gd name="connsiteX33" fmla="*/ 459675 w 719831"/>
                <a:gd name="connsiteY33" fmla="*/ 563126 h 719507"/>
                <a:gd name="connsiteX34" fmla="*/ 397730 w 719831"/>
                <a:gd name="connsiteY34" fmla="*/ 468408 h 719507"/>
                <a:gd name="connsiteX35" fmla="*/ 454500 w 719831"/>
                <a:gd name="connsiteY35" fmla="*/ 396570 h 719507"/>
                <a:gd name="connsiteX36" fmla="*/ 549000 w 719831"/>
                <a:gd name="connsiteY36" fmla="*/ 523624 h 719507"/>
                <a:gd name="connsiteX37" fmla="*/ 555834 w 719831"/>
                <a:gd name="connsiteY37" fmla="*/ 532153 h 719507"/>
                <a:gd name="connsiteX38" fmla="*/ 513113 w 719831"/>
                <a:gd name="connsiteY38" fmla="*/ 615853 h 719507"/>
                <a:gd name="connsiteX39" fmla="*/ 616472 w 719831"/>
                <a:gd name="connsiteY39" fmla="*/ 719213 h 719507"/>
                <a:gd name="connsiteX40" fmla="*/ 719831 w 719831"/>
                <a:gd name="connsiteY40" fmla="*/ 615853 h 719507"/>
                <a:gd name="connsiteX41" fmla="*/ 616472 w 719831"/>
                <a:gd name="connsiteY41" fmla="*/ 512501 h 719507"/>
                <a:gd name="connsiteX42" fmla="*/ 616823 w 719831"/>
                <a:gd name="connsiteY42" fmla="*/ 44304 h 719507"/>
                <a:gd name="connsiteX43" fmla="*/ 675534 w 719831"/>
                <a:gd name="connsiteY43" fmla="*/ 103015 h 719507"/>
                <a:gd name="connsiteX44" fmla="*/ 616823 w 719831"/>
                <a:gd name="connsiteY44" fmla="*/ 161726 h 719507"/>
                <a:gd name="connsiteX45" fmla="*/ 558113 w 719831"/>
                <a:gd name="connsiteY45" fmla="*/ 103015 h 719507"/>
                <a:gd name="connsiteX46" fmla="*/ 616823 w 719831"/>
                <a:gd name="connsiteY46" fmla="*/ 44304 h 719507"/>
                <a:gd name="connsiteX47" fmla="*/ 104245 w 719831"/>
                <a:gd name="connsiteY47" fmla="*/ 44304 h 719507"/>
                <a:gd name="connsiteX48" fmla="*/ 162956 w 719831"/>
                <a:gd name="connsiteY48" fmla="*/ 103015 h 719507"/>
                <a:gd name="connsiteX49" fmla="*/ 104245 w 719831"/>
                <a:gd name="connsiteY49" fmla="*/ 161726 h 719507"/>
                <a:gd name="connsiteX50" fmla="*/ 45534 w 719831"/>
                <a:gd name="connsiteY50" fmla="*/ 103015 h 719507"/>
                <a:gd name="connsiteX51" fmla="*/ 104245 w 719831"/>
                <a:gd name="connsiteY51" fmla="*/ 44304 h 719507"/>
                <a:gd name="connsiteX52" fmla="*/ 103711 w 719831"/>
                <a:gd name="connsiteY52" fmla="*/ 674508 h 719507"/>
                <a:gd name="connsiteX53" fmla="*/ 45000 w 719831"/>
                <a:gd name="connsiteY53" fmla="*/ 615797 h 719507"/>
                <a:gd name="connsiteX54" fmla="*/ 103711 w 719831"/>
                <a:gd name="connsiteY54" fmla="*/ 557086 h 719507"/>
                <a:gd name="connsiteX55" fmla="*/ 162422 w 719831"/>
                <a:gd name="connsiteY55" fmla="*/ 615797 h 719507"/>
                <a:gd name="connsiteX56" fmla="*/ 103711 w 719831"/>
                <a:gd name="connsiteY56" fmla="*/ 674508 h 719507"/>
                <a:gd name="connsiteX57" fmla="*/ 356667 w 719831"/>
                <a:gd name="connsiteY57" fmla="*/ 621485 h 719507"/>
                <a:gd name="connsiteX58" fmla="*/ 297956 w 719831"/>
                <a:gd name="connsiteY58" fmla="*/ 562774 h 719507"/>
                <a:gd name="connsiteX59" fmla="*/ 356667 w 719831"/>
                <a:gd name="connsiteY59" fmla="*/ 504063 h 719507"/>
                <a:gd name="connsiteX60" fmla="*/ 415378 w 719831"/>
                <a:gd name="connsiteY60" fmla="*/ 562774 h 719507"/>
                <a:gd name="connsiteX61" fmla="*/ 356667 w 719831"/>
                <a:gd name="connsiteY61" fmla="*/ 621485 h 719507"/>
                <a:gd name="connsiteX62" fmla="*/ 356295 w 719831"/>
                <a:gd name="connsiteY62" fmla="*/ 459766 h 719507"/>
                <a:gd name="connsiteX63" fmla="*/ 355816 w 719831"/>
                <a:gd name="connsiteY63" fmla="*/ 459773 h 719507"/>
                <a:gd name="connsiteX64" fmla="*/ 281250 w 719831"/>
                <a:gd name="connsiteY64" fmla="*/ 359508 h 719507"/>
                <a:gd name="connsiteX65" fmla="*/ 356063 w 719831"/>
                <a:gd name="connsiteY65" fmla="*/ 258919 h 719507"/>
                <a:gd name="connsiteX66" fmla="*/ 426938 w 719831"/>
                <a:gd name="connsiteY66" fmla="*/ 359508 h 719507"/>
                <a:gd name="connsiteX67" fmla="*/ 356295 w 719831"/>
                <a:gd name="connsiteY67" fmla="*/ 459766 h 719507"/>
                <a:gd name="connsiteX68" fmla="*/ 616823 w 719831"/>
                <a:gd name="connsiteY68" fmla="*/ 674220 h 719507"/>
                <a:gd name="connsiteX69" fmla="*/ 558113 w 719831"/>
                <a:gd name="connsiteY69" fmla="*/ 615509 h 719507"/>
                <a:gd name="connsiteX70" fmla="*/ 616823 w 719831"/>
                <a:gd name="connsiteY70" fmla="*/ 556798 h 719507"/>
                <a:gd name="connsiteX71" fmla="*/ 675534 w 719831"/>
                <a:gd name="connsiteY71" fmla="*/ 615509 h 719507"/>
                <a:gd name="connsiteX72" fmla="*/ 616823 w 719831"/>
                <a:gd name="connsiteY72" fmla="*/ 674220 h 71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19831" h="719507">
                  <a:moveTo>
                    <a:pt x="616472" y="512501"/>
                  </a:moveTo>
                  <a:cubicBezTo>
                    <a:pt x="612977" y="512501"/>
                    <a:pt x="609518" y="512677"/>
                    <a:pt x="606108" y="513014"/>
                  </a:cubicBezTo>
                  <a:cubicBezTo>
                    <a:pt x="602845" y="510848"/>
                    <a:pt x="599590" y="507544"/>
                    <a:pt x="596243" y="502446"/>
                  </a:cubicBezTo>
                  <a:lnTo>
                    <a:pt x="486000" y="359508"/>
                  </a:lnTo>
                  <a:lnTo>
                    <a:pt x="603548" y="205917"/>
                  </a:lnTo>
                  <a:cubicBezTo>
                    <a:pt x="607781" y="206445"/>
                    <a:pt x="612098" y="206719"/>
                    <a:pt x="616472" y="206719"/>
                  </a:cubicBezTo>
                  <a:cubicBezTo>
                    <a:pt x="673559" y="206719"/>
                    <a:pt x="719831" y="160446"/>
                    <a:pt x="719831" y="103359"/>
                  </a:cubicBezTo>
                  <a:cubicBezTo>
                    <a:pt x="719831" y="46273"/>
                    <a:pt x="673559" y="0"/>
                    <a:pt x="616472" y="0"/>
                  </a:cubicBezTo>
                  <a:cubicBezTo>
                    <a:pt x="559385" y="0"/>
                    <a:pt x="513113" y="46273"/>
                    <a:pt x="513113" y="103359"/>
                  </a:cubicBezTo>
                  <a:cubicBezTo>
                    <a:pt x="513113" y="139465"/>
                    <a:pt x="531633" y="171246"/>
                    <a:pt x="559688" y="189724"/>
                  </a:cubicBezTo>
                  <a:lnTo>
                    <a:pt x="458438" y="327748"/>
                  </a:lnTo>
                  <a:lnTo>
                    <a:pt x="367875" y="205980"/>
                  </a:lnTo>
                  <a:cubicBezTo>
                    <a:pt x="360000" y="195391"/>
                    <a:pt x="348188" y="195391"/>
                    <a:pt x="340313" y="205980"/>
                  </a:cubicBezTo>
                  <a:lnTo>
                    <a:pt x="253687" y="322446"/>
                  </a:lnTo>
                  <a:lnTo>
                    <a:pt x="154484" y="193514"/>
                  </a:lnTo>
                  <a:cubicBezTo>
                    <a:pt x="185977" y="175802"/>
                    <a:pt x="207260" y="142073"/>
                    <a:pt x="207260" y="103366"/>
                  </a:cubicBezTo>
                  <a:cubicBezTo>
                    <a:pt x="207260" y="46280"/>
                    <a:pt x="160988" y="7"/>
                    <a:pt x="103901" y="7"/>
                  </a:cubicBezTo>
                  <a:cubicBezTo>
                    <a:pt x="46814" y="7"/>
                    <a:pt x="541" y="46280"/>
                    <a:pt x="541" y="103366"/>
                  </a:cubicBezTo>
                  <a:cubicBezTo>
                    <a:pt x="541" y="160453"/>
                    <a:pt x="46814" y="206726"/>
                    <a:pt x="103901" y="206726"/>
                  </a:cubicBezTo>
                  <a:cubicBezTo>
                    <a:pt x="105173" y="206726"/>
                    <a:pt x="106446" y="206698"/>
                    <a:pt x="107705" y="206648"/>
                  </a:cubicBezTo>
                  <a:lnTo>
                    <a:pt x="222188" y="359508"/>
                  </a:lnTo>
                  <a:lnTo>
                    <a:pt x="111938" y="507741"/>
                  </a:lnTo>
                  <a:cubicBezTo>
                    <a:pt x="110278" y="509618"/>
                    <a:pt x="108703" y="511320"/>
                    <a:pt x="107198" y="512866"/>
                  </a:cubicBezTo>
                  <a:cubicBezTo>
                    <a:pt x="105926" y="512817"/>
                    <a:pt x="104646" y="512789"/>
                    <a:pt x="103359" y="512789"/>
                  </a:cubicBezTo>
                  <a:cubicBezTo>
                    <a:pt x="46273" y="512789"/>
                    <a:pt x="0" y="559062"/>
                    <a:pt x="0" y="616148"/>
                  </a:cubicBezTo>
                  <a:cubicBezTo>
                    <a:pt x="0" y="673235"/>
                    <a:pt x="46273" y="719508"/>
                    <a:pt x="103359" y="719508"/>
                  </a:cubicBezTo>
                  <a:cubicBezTo>
                    <a:pt x="160446" y="719508"/>
                    <a:pt x="206719" y="673235"/>
                    <a:pt x="206719" y="616148"/>
                  </a:cubicBezTo>
                  <a:cubicBezTo>
                    <a:pt x="206719" y="577463"/>
                    <a:pt x="185463" y="543748"/>
                    <a:pt x="153991" y="526029"/>
                  </a:cubicBezTo>
                  <a:cubicBezTo>
                    <a:pt x="155489" y="523828"/>
                    <a:pt x="157205" y="521283"/>
                    <a:pt x="159188" y="518337"/>
                  </a:cubicBezTo>
                  <a:lnTo>
                    <a:pt x="249750" y="396570"/>
                  </a:lnTo>
                  <a:lnTo>
                    <a:pt x="308813" y="471312"/>
                  </a:lnTo>
                  <a:cubicBezTo>
                    <a:pt x="275632" y="488517"/>
                    <a:pt x="252956" y="523167"/>
                    <a:pt x="252956" y="563126"/>
                  </a:cubicBezTo>
                  <a:cubicBezTo>
                    <a:pt x="252956" y="620213"/>
                    <a:pt x="299229" y="666485"/>
                    <a:pt x="356316" y="666485"/>
                  </a:cubicBezTo>
                  <a:cubicBezTo>
                    <a:pt x="413402" y="666485"/>
                    <a:pt x="459675" y="620213"/>
                    <a:pt x="459675" y="563126"/>
                  </a:cubicBezTo>
                  <a:cubicBezTo>
                    <a:pt x="459675" y="520770"/>
                    <a:pt x="434194" y="484376"/>
                    <a:pt x="397730" y="468408"/>
                  </a:cubicBezTo>
                  <a:lnTo>
                    <a:pt x="454500" y="396570"/>
                  </a:lnTo>
                  <a:lnTo>
                    <a:pt x="549000" y="523624"/>
                  </a:lnTo>
                  <a:cubicBezTo>
                    <a:pt x="551735" y="527302"/>
                    <a:pt x="553971" y="530072"/>
                    <a:pt x="555834" y="532153"/>
                  </a:cubicBezTo>
                  <a:cubicBezTo>
                    <a:pt x="529952" y="550941"/>
                    <a:pt x="513113" y="581428"/>
                    <a:pt x="513113" y="615853"/>
                  </a:cubicBezTo>
                  <a:cubicBezTo>
                    <a:pt x="513113" y="672940"/>
                    <a:pt x="559385" y="719213"/>
                    <a:pt x="616472" y="719213"/>
                  </a:cubicBezTo>
                  <a:cubicBezTo>
                    <a:pt x="673559" y="719213"/>
                    <a:pt x="719831" y="672940"/>
                    <a:pt x="719831" y="615853"/>
                  </a:cubicBezTo>
                  <a:cubicBezTo>
                    <a:pt x="719831" y="558766"/>
                    <a:pt x="673559" y="512501"/>
                    <a:pt x="616472" y="512501"/>
                  </a:cubicBezTo>
                  <a:close/>
                  <a:moveTo>
                    <a:pt x="616823" y="44304"/>
                  </a:moveTo>
                  <a:cubicBezTo>
                    <a:pt x="649252" y="44304"/>
                    <a:pt x="675534" y="70587"/>
                    <a:pt x="675534" y="103015"/>
                  </a:cubicBezTo>
                  <a:cubicBezTo>
                    <a:pt x="675534" y="135443"/>
                    <a:pt x="649252" y="161726"/>
                    <a:pt x="616823" y="161726"/>
                  </a:cubicBezTo>
                  <a:cubicBezTo>
                    <a:pt x="584395" y="161726"/>
                    <a:pt x="558113" y="135443"/>
                    <a:pt x="558113" y="103015"/>
                  </a:cubicBezTo>
                  <a:cubicBezTo>
                    <a:pt x="558113" y="70587"/>
                    <a:pt x="584402" y="44304"/>
                    <a:pt x="616823" y="44304"/>
                  </a:cubicBezTo>
                  <a:close/>
                  <a:moveTo>
                    <a:pt x="104245" y="44304"/>
                  </a:moveTo>
                  <a:cubicBezTo>
                    <a:pt x="136673" y="44304"/>
                    <a:pt x="162956" y="70587"/>
                    <a:pt x="162956" y="103015"/>
                  </a:cubicBezTo>
                  <a:cubicBezTo>
                    <a:pt x="162956" y="135443"/>
                    <a:pt x="136673" y="161726"/>
                    <a:pt x="104245" y="161726"/>
                  </a:cubicBezTo>
                  <a:cubicBezTo>
                    <a:pt x="71817" y="161726"/>
                    <a:pt x="45534" y="135443"/>
                    <a:pt x="45534" y="103015"/>
                  </a:cubicBezTo>
                  <a:cubicBezTo>
                    <a:pt x="45534" y="70587"/>
                    <a:pt x="71824" y="44304"/>
                    <a:pt x="104245" y="44304"/>
                  </a:cubicBezTo>
                  <a:close/>
                  <a:moveTo>
                    <a:pt x="103711" y="674508"/>
                  </a:moveTo>
                  <a:cubicBezTo>
                    <a:pt x="71283" y="674508"/>
                    <a:pt x="45000" y="648225"/>
                    <a:pt x="45000" y="615797"/>
                  </a:cubicBezTo>
                  <a:cubicBezTo>
                    <a:pt x="45000" y="583369"/>
                    <a:pt x="71283" y="557086"/>
                    <a:pt x="103711" y="557086"/>
                  </a:cubicBezTo>
                  <a:cubicBezTo>
                    <a:pt x="136139" y="557086"/>
                    <a:pt x="162422" y="583369"/>
                    <a:pt x="162422" y="615797"/>
                  </a:cubicBezTo>
                  <a:cubicBezTo>
                    <a:pt x="162422" y="648225"/>
                    <a:pt x="136139" y="674508"/>
                    <a:pt x="103711" y="674508"/>
                  </a:cubicBezTo>
                  <a:close/>
                  <a:moveTo>
                    <a:pt x="356667" y="621485"/>
                  </a:moveTo>
                  <a:cubicBezTo>
                    <a:pt x="324239" y="621485"/>
                    <a:pt x="297956" y="595202"/>
                    <a:pt x="297956" y="562774"/>
                  </a:cubicBezTo>
                  <a:cubicBezTo>
                    <a:pt x="297956" y="530346"/>
                    <a:pt x="324239" y="504063"/>
                    <a:pt x="356667" y="504063"/>
                  </a:cubicBezTo>
                  <a:cubicBezTo>
                    <a:pt x="389095" y="504063"/>
                    <a:pt x="415378" y="530346"/>
                    <a:pt x="415378" y="562774"/>
                  </a:cubicBezTo>
                  <a:cubicBezTo>
                    <a:pt x="415378" y="595202"/>
                    <a:pt x="389095" y="621485"/>
                    <a:pt x="356667" y="621485"/>
                  </a:cubicBezTo>
                  <a:close/>
                  <a:moveTo>
                    <a:pt x="356295" y="459766"/>
                  </a:moveTo>
                  <a:cubicBezTo>
                    <a:pt x="356133" y="459766"/>
                    <a:pt x="355978" y="459773"/>
                    <a:pt x="355816" y="459773"/>
                  </a:cubicBezTo>
                  <a:lnTo>
                    <a:pt x="281250" y="359508"/>
                  </a:lnTo>
                  <a:lnTo>
                    <a:pt x="356063" y="258919"/>
                  </a:lnTo>
                  <a:lnTo>
                    <a:pt x="426938" y="359508"/>
                  </a:lnTo>
                  <a:lnTo>
                    <a:pt x="356295" y="459766"/>
                  </a:lnTo>
                  <a:close/>
                  <a:moveTo>
                    <a:pt x="616823" y="674220"/>
                  </a:moveTo>
                  <a:cubicBezTo>
                    <a:pt x="584395" y="674220"/>
                    <a:pt x="558113" y="647937"/>
                    <a:pt x="558113" y="615509"/>
                  </a:cubicBezTo>
                  <a:cubicBezTo>
                    <a:pt x="558113" y="583080"/>
                    <a:pt x="584395" y="556798"/>
                    <a:pt x="616823" y="556798"/>
                  </a:cubicBezTo>
                  <a:cubicBezTo>
                    <a:pt x="649252" y="556798"/>
                    <a:pt x="675534" y="583080"/>
                    <a:pt x="675534" y="615509"/>
                  </a:cubicBezTo>
                  <a:cubicBezTo>
                    <a:pt x="675534" y="647937"/>
                    <a:pt x="649252" y="674220"/>
                    <a:pt x="616823" y="674220"/>
                  </a:cubicBezTo>
                  <a:close/>
                </a:path>
              </a:pathLst>
            </a:custGeom>
            <a:solidFill>
              <a:schemeClr val="bg1"/>
            </a:solidFill>
            <a:ln w="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54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CC6D6-E3EF-9222-4C1C-C44970C2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ED3830-F1A4-B2D2-9CD1-F382BB8AC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55039B7-FF67-4F9A-49F5-49C25C551CCF}"/>
              </a:ext>
            </a:extLst>
          </p:cNvPr>
          <p:cNvSpPr txBox="1"/>
          <p:nvPr/>
        </p:nvSpPr>
        <p:spPr>
          <a:xfrm>
            <a:off x="1642833" y="4591697"/>
            <a:ext cx="181924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企业介绍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ECA832C-9985-725B-476C-7A05203C4C13}"/>
              </a:ext>
            </a:extLst>
          </p:cNvPr>
          <p:cNvSpPr txBox="1"/>
          <p:nvPr/>
        </p:nvSpPr>
        <p:spPr>
          <a:xfrm>
            <a:off x="4039323" y="4605789"/>
            <a:ext cx="181924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A16CD3A-A269-761E-8C79-5E922A97BCF5}"/>
              </a:ext>
            </a:extLst>
          </p:cNvPr>
          <p:cNvSpPr txBox="1"/>
          <p:nvPr/>
        </p:nvSpPr>
        <p:spPr>
          <a:xfrm>
            <a:off x="6435813" y="4633972"/>
            <a:ext cx="181924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03B445-FD57-6060-349F-A47B2961BB4D}"/>
              </a:ext>
            </a:extLst>
          </p:cNvPr>
          <p:cNvSpPr txBox="1"/>
          <p:nvPr/>
        </p:nvSpPr>
        <p:spPr>
          <a:xfrm>
            <a:off x="8832304" y="4619881"/>
            <a:ext cx="181924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69CD9A-840B-32EB-D9B5-F0EB3534E7B2}"/>
              </a:ext>
            </a:extLst>
          </p:cNvPr>
          <p:cNvSpPr txBox="1"/>
          <p:nvPr/>
        </p:nvSpPr>
        <p:spPr>
          <a:xfrm>
            <a:off x="4561578" y="3450547"/>
            <a:ext cx="7213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059EB1C-F4DB-5935-F87B-C920ED94A82E}"/>
              </a:ext>
            </a:extLst>
          </p:cNvPr>
          <p:cNvSpPr txBox="1"/>
          <p:nvPr/>
        </p:nvSpPr>
        <p:spPr>
          <a:xfrm>
            <a:off x="6985847" y="3450547"/>
            <a:ext cx="7213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0C28F6-6B9B-C4BD-917B-0A50E7DD0069}"/>
              </a:ext>
            </a:extLst>
          </p:cNvPr>
          <p:cNvSpPr txBox="1"/>
          <p:nvPr/>
        </p:nvSpPr>
        <p:spPr>
          <a:xfrm>
            <a:off x="9410117" y="3450547"/>
            <a:ext cx="7213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F00C92C-B070-7ADF-22FF-29AE31C5F8E3}"/>
              </a:ext>
            </a:extLst>
          </p:cNvPr>
          <p:cNvSpPr txBox="1"/>
          <p:nvPr/>
        </p:nvSpPr>
        <p:spPr>
          <a:xfrm>
            <a:off x="2124487" y="3450547"/>
            <a:ext cx="7213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59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52FDB-E38D-597E-E45E-79A2AD0A5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项目优势</a:t>
            </a:r>
            <a:endParaRPr lang="zh-CN" altLang="en-US" dirty="0"/>
          </a:p>
        </p:txBody>
      </p:sp>
      <p:sp>
        <p:nvSpPr>
          <p:cNvPr id="3" name="梯形 2">
            <a:extLst>
              <a:ext uri="{FF2B5EF4-FFF2-40B4-BE49-F238E27FC236}">
                <a16:creationId xmlns:a16="http://schemas.microsoft.com/office/drawing/2014/main" id="{8415ABF7-8B45-196A-CE12-C4751CABA9D7}"/>
              </a:ext>
            </a:extLst>
          </p:cNvPr>
          <p:cNvSpPr/>
          <p:nvPr/>
        </p:nvSpPr>
        <p:spPr>
          <a:xfrm flipV="1">
            <a:off x="3719736" y="1700808"/>
            <a:ext cx="4680520" cy="4176464"/>
          </a:xfrm>
          <a:prstGeom prst="trapezoid">
            <a:avLst/>
          </a:prstGeom>
          <a:gradFill flip="none" rotWithShape="1">
            <a:gsLst>
              <a:gs pos="55000">
                <a:schemeClr val="accent1">
                  <a:lumMod val="60000"/>
                  <a:lumOff val="40000"/>
                  <a:alpha val="30000"/>
                </a:schemeClr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593D34-D142-E759-B60A-CCD8FE44AF35}"/>
              </a:ext>
            </a:extLst>
          </p:cNvPr>
          <p:cNvSpPr/>
          <p:nvPr/>
        </p:nvSpPr>
        <p:spPr>
          <a:xfrm>
            <a:off x="1031648" y="3495583"/>
            <a:ext cx="2752878" cy="1895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公司汇聚国内外的高精尖技术人员，组成了一支强大的产品开发和技术服务团队，技术领先，为项目的稳步进行保驾护航。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E801FEC-4FFD-A7C9-38FD-425447BEE34C}"/>
              </a:ext>
            </a:extLst>
          </p:cNvPr>
          <p:cNvSpPr/>
          <p:nvPr/>
        </p:nvSpPr>
        <p:spPr>
          <a:xfrm>
            <a:off x="4711274" y="3505825"/>
            <a:ext cx="2752878" cy="1895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从项目协议达成开始，运营团队便入驻项目组，端到端，全流程指导项目的实施，市场推广，提供相应的技术支持。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5A3CC94-E19D-220D-C815-0C7D70DEEA0D}"/>
              </a:ext>
            </a:extLst>
          </p:cNvPr>
          <p:cNvSpPr/>
          <p:nvPr/>
        </p:nvSpPr>
        <p:spPr>
          <a:xfrm>
            <a:off x="8328248" y="3519742"/>
            <a:ext cx="2752878" cy="1895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公司在互联网行业深耕近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年，孵化项目上千个，累积了丰富的实战经验，众多项目获得国家级奖项，为项目的孵化奠定了坚实鹅基础。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E5E768-2A2D-7CED-FED9-77F12AB6B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6709">
            <a:off x="3451550" y="2498158"/>
            <a:ext cx="1093090" cy="6164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5D33AF-8584-8092-FC21-0D99A268E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9314">
            <a:off x="6876115" y="4686539"/>
            <a:ext cx="1281927" cy="9801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977D71-7FE0-02DC-EC09-4B04704212FA}"/>
              </a:ext>
            </a:extLst>
          </p:cNvPr>
          <p:cNvSpPr txBox="1"/>
          <p:nvPr/>
        </p:nvSpPr>
        <p:spPr>
          <a:xfrm>
            <a:off x="983432" y="1628800"/>
            <a:ext cx="288032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altLang="zh-CN" sz="96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80000">
                        <a:srgbClr val="B9CBE9">
                          <a:alpha val="0"/>
                        </a:srgbClr>
                      </a:gs>
                      <a:gs pos="56000">
                        <a:schemeClr val="accent1">
                          <a:lumMod val="30000"/>
                          <a:lumOff val="70000"/>
                          <a:alpha val="10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96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80000">
                      <a:srgbClr val="B9CBE9">
                        <a:alpha val="0"/>
                      </a:srgbClr>
                    </a:gs>
                    <a:gs pos="56000">
                      <a:schemeClr val="accent1">
                        <a:lumMod val="30000"/>
                        <a:lumOff val="70000"/>
                        <a:alpha val="1000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E61ECC-69F2-203F-C1F2-D31D23059951}"/>
              </a:ext>
            </a:extLst>
          </p:cNvPr>
          <p:cNvSpPr txBox="1"/>
          <p:nvPr/>
        </p:nvSpPr>
        <p:spPr>
          <a:xfrm>
            <a:off x="4655840" y="1621249"/>
            <a:ext cx="288032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altLang="zh-CN" sz="96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80000">
                        <a:srgbClr val="B9CBE9">
                          <a:alpha val="0"/>
                        </a:srgbClr>
                      </a:gs>
                      <a:gs pos="56000">
                        <a:schemeClr val="accent1">
                          <a:lumMod val="30000"/>
                          <a:lumOff val="70000"/>
                          <a:alpha val="10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96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80000">
                      <a:srgbClr val="B9CBE9">
                        <a:alpha val="0"/>
                      </a:srgbClr>
                    </a:gs>
                    <a:gs pos="56000">
                      <a:schemeClr val="accent1">
                        <a:lumMod val="30000"/>
                        <a:lumOff val="70000"/>
                        <a:alpha val="1000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51872E-CA5C-A6AA-CB96-B817A5D25AD5}"/>
              </a:ext>
            </a:extLst>
          </p:cNvPr>
          <p:cNvSpPr txBox="1"/>
          <p:nvPr/>
        </p:nvSpPr>
        <p:spPr>
          <a:xfrm>
            <a:off x="8256240" y="1628800"/>
            <a:ext cx="288032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altLang="zh-CN" sz="96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80000">
                        <a:srgbClr val="B9CBE9">
                          <a:alpha val="0"/>
                        </a:srgbClr>
                      </a:gs>
                      <a:gs pos="56000">
                        <a:schemeClr val="accent1">
                          <a:lumMod val="30000"/>
                          <a:lumOff val="70000"/>
                          <a:alpha val="10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96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80000">
                      <a:srgbClr val="B9CBE9">
                        <a:alpha val="0"/>
                      </a:srgbClr>
                    </a:gs>
                    <a:gs pos="56000">
                      <a:schemeClr val="accent1">
                        <a:lumMod val="30000"/>
                        <a:lumOff val="70000"/>
                        <a:alpha val="1000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2455BDA-9780-AEFC-35DF-ADBB1935E3BB}"/>
              </a:ext>
            </a:extLst>
          </p:cNvPr>
          <p:cNvGrpSpPr/>
          <p:nvPr/>
        </p:nvGrpSpPr>
        <p:grpSpPr>
          <a:xfrm>
            <a:off x="1127744" y="5733256"/>
            <a:ext cx="2664000" cy="108000"/>
            <a:chOff x="623392" y="5805264"/>
            <a:chExt cx="6249624" cy="182882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760BA8E-0F6C-0F1E-0C98-2C315AFBEA30}"/>
                </a:ext>
              </a:extLst>
            </p:cNvPr>
            <p:cNvSpPr/>
            <p:nvPr/>
          </p:nvSpPr>
          <p:spPr>
            <a:xfrm flipH="1">
              <a:off x="623392" y="5805264"/>
              <a:ext cx="6249624" cy="182882"/>
            </a:xfrm>
            <a:custGeom>
              <a:avLst/>
              <a:gdLst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183908 w 3070459"/>
                <a:gd name="connsiteY4" fmla="*/ 211756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6416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0459" h="308009">
                  <a:moveTo>
                    <a:pt x="0" y="211756"/>
                  </a:moveTo>
                  <a:lnTo>
                    <a:pt x="1039529" y="211756"/>
                  </a:lnTo>
                  <a:lnTo>
                    <a:pt x="1135782" y="308009"/>
                  </a:lnTo>
                  <a:lnTo>
                    <a:pt x="1183908" y="0"/>
                  </a:lnTo>
                  <a:lnTo>
                    <a:pt x="1280160" y="221381"/>
                  </a:lnTo>
                  <a:lnTo>
                    <a:pt x="2252312" y="211756"/>
                  </a:lnTo>
                  <a:lnTo>
                    <a:pt x="2358190" y="6416"/>
                  </a:lnTo>
                  <a:lnTo>
                    <a:pt x="2464068" y="211756"/>
                  </a:lnTo>
                  <a:lnTo>
                    <a:pt x="3070459" y="211756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48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5170574-BCD0-BF06-DC51-6C6ACD667C36}"/>
                </a:ext>
              </a:extLst>
            </p:cNvPr>
            <p:cNvSpPr/>
            <p:nvPr/>
          </p:nvSpPr>
          <p:spPr>
            <a:xfrm>
              <a:off x="623392" y="5916138"/>
              <a:ext cx="36000" cy="3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AFE7454-6042-ECE5-2667-3BCAF55DB9A0}"/>
              </a:ext>
            </a:extLst>
          </p:cNvPr>
          <p:cNvGrpSpPr/>
          <p:nvPr/>
        </p:nvGrpSpPr>
        <p:grpSpPr>
          <a:xfrm>
            <a:off x="4727848" y="5733256"/>
            <a:ext cx="2664000" cy="108000"/>
            <a:chOff x="623392" y="5805264"/>
            <a:chExt cx="6249624" cy="182882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8D1BD3F-7ABB-682C-966F-9C097A7CDEB0}"/>
                </a:ext>
              </a:extLst>
            </p:cNvPr>
            <p:cNvSpPr/>
            <p:nvPr/>
          </p:nvSpPr>
          <p:spPr>
            <a:xfrm flipH="1">
              <a:off x="623392" y="5805264"/>
              <a:ext cx="6249624" cy="182882"/>
            </a:xfrm>
            <a:custGeom>
              <a:avLst/>
              <a:gdLst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183908 w 3070459"/>
                <a:gd name="connsiteY4" fmla="*/ 211756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6416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0459" h="308009">
                  <a:moveTo>
                    <a:pt x="0" y="211756"/>
                  </a:moveTo>
                  <a:lnTo>
                    <a:pt x="1039529" y="211756"/>
                  </a:lnTo>
                  <a:lnTo>
                    <a:pt x="1135782" y="308009"/>
                  </a:lnTo>
                  <a:lnTo>
                    <a:pt x="1183908" y="0"/>
                  </a:lnTo>
                  <a:lnTo>
                    <a:pt x="1280160" y="221381"/>
                  </a:lnTo>
                  <a:lnTo>
                    <a:pt x="2252312" y="211756"/>
                  </a:lnTo>
                  <a:lnTo>
                    <a:pt x="2358190" y="6416"/>
                  </a:lnTo>
                  <a:lnTo>
                    <a:pt x="2464068" y="211756"/>
                  </a:lnTo>
                  <a:lnTo>
                    <a:pt x="3070459" y="211756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48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5A0BFDE-D2F3-57AB-B2A0-71DAD209EA2F}"/>
                </a:ext>
              </a:extLst>
            </p:cNvPr>
            <p:cNvSpPr/>
            <p:nvPr/>
          </p:nvSpPr>
          <p:spPr>
            <a:xfrm>
              <a:off x="623392" y="5916138"/>
              <a:ext cx="36000" cy="3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9D5F47-961C-FEFD-B57E-6995E5459BC2}"/>
              </a:ext>
            </a:extLst>
          </p:cNvPr>
          <p:cNvGrpSpPr/>
          <p:nvPr/>
        </p:nvGrpSpPr>
        <p:grpSpPr>
          <a:xfrm>
            <a:off x="8400256" y="5733256"/>
            <a:ext cx="2664000" cy="108000"/>
            <a:chOff x="623392" y="5805264"/>
            <a:chExt cx="6249624" cy="182882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C182C92-C66E-2E2F-8406-10C41F515E01}"/>
                </a:ext>
              </a:extLst>
            </p:cNvPr>
            <p:cNvSpPr/>
            <p:nvPr/>
          </p:nvSpPr>
          <p:spPr>
            <a:xfrm flipH="1">
              <a:off x="623392" y="5805264"/>
              <a:ext cx="6249624" cy="182882"/>
            </a:xfrm>
            <a:custGeom>
              <a:avLst/>
              <a:gdLst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183908 w 3070459"/>
                <a:gd name="connsiteY4" fmla="*/ 211756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6416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0459" h="308009">
                  <a:moveTo>
                    <a:pt x="0" y="211756"/>
                  </a:moveTo>
                  <a:lnTo>
                    <a:pt x="1039529" y="211756"/>
                  </a:lnTo>
                  <a:lnTo>
                    <a:pt x="1135782" y="308009"/>
                  </a:lnTo>
                  <a:lnTo>
                    <a:pt x="1183908" y="0"/>
                  </a:lnTo>
                  <a:lnTo>
                    <a:pt x="1280160" y="221381"/>
                  </a:lnTo>
                  <a:lnTo>
                    <a:pt x="2252312" y="211756"/>
                  </a:lnTo>
                  <a:lnTo>
                    <a:pt x="2358190" y="6416"/>
                  </a:lnTo>
                  <a:lnTo>
                    <a:pt x="2464068" y="211756"/>
                  </a:lnTo>
                  <a:lnTo>
                    <a:pt x="3070459" y="211756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48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3B47FDE8-6CA3-9FC4-D2DA-70D3B0CBFE18}"/>
                </a:ext>
              </a:extLst>
            </p:cNvPr>
            <p:cNvSpPr/>
            <p:nvPr/>
          </p:nvSpPr>
          <p:spPr>
            <a:xfrm>
              <a:off x="623392" y="5916138"/>
              <a:ext cx="36000" cy="3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六边形 38">
            <a:extLst>
              <a:ext uri="{FF2B5EF4-FFF2-40B4-BE49-F238E27FC236}">
                <a16:creationId xmlns:a16="http://schemas.microsoft.com/office/drawing/2014/main" id="{D0732E6E-CBA0-7F94-A08E-99A81FE9BE9D}"/>
              </a:ext>
            </a:extLst>
          </p:cNvPr>
          <p:cNvSpPr/>
          <p:nvPr/>
        </p:nvSpPr>
        <p:spPr>
          <a:xfrm>
            <a:off x="1127448" y="2708920"/>
            <a:ext cx="2628000" cy="576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0">
                <a:schemeClr val="accent5">
                  <a:lumMod val="60000"/>
                  <a:lumOff val="40000"/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EEC58B4-8F07-AB50-3CE7-2717AD7B3CA7}"/>
              </a:ext>
            </a:extLst>
          </p:cNvPr>
          <p:cNvSpPr/>
          <p:nvPr/>
        </p:nvSpPr>
        <p:spPr>
          <a:xfrm>
            <a:off x="4764144" y="2708920"/>
            <a:ext cx="2628000" cy="576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0">
                <a:schemeClr val="accent5">
                  <a:lumMod val="60000"/>
                  <a:lumOff val="40000"/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51F0852-3A07-C616-ECDB-3F1F291A1263}"/>
              </a:ext>
            </a:extLst>
          </p:cNvPr>
          <p:cNvSpPr/>
          <p:nvPr/>
        </p:nvSpPr>
        <p:spPr>
          <a:xfrm>
            <a:off x="4910144" y="2780928"/>
            <a:ext cx="237132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端到端的运营服务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chemeClr val="bg1"/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8ECAD01-ED01-FDA8-080C-D9193C804A54}"/>
              </a:ext>
            </a:extLst>
          </p:cNvPr>
          <p:cNvSpPr/>
          <p:nvPr/>
        </p:nvSpPr>
        <p:spPr>
          <a:xfrm>
            <a:off x="8364544" y="2708920"/>
            <a:ext cx="2628000" cy="576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0">
                <a:schemeClr val="accent5">
                  <a:lumMod val="60000"/>
                  <a:lumOff val="40000"/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843F9A6-58D7-AE33-C759-0970BE351025}"/>
              </a:ext>
            </a:extLst>
          </p:cNvPr>
          <p:cNvSpPr/>
          <p:nvPr/>
        </p:nvSpPr>
        <p:spPr>
          <a:xfrm>
            <a:off x="8510544" y="2780928"/>
            <a:ext cx="237132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年项目孵化经验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chemeClr val="bg1"/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600A30-44C8-1CE4-7A31-B1821090983B}"/>
              </a:ext>
            </a:extLst>
          </p:cNvPr>
          <p:cNvSpPr txBox="1"/>
          <p:nvPr/>
        </p:nvSpPr>
        <p:spPr>
          <a:xfrm>
            <a:off x="1343472" y="2780928"/>
            <a:ext cx="216024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前沿的科技技术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chemeClr val="bg1"/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907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FE2014-FF07-B655-CE98-BF41CA04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推广方案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EC772F-D4C5-5283-62F5-565C28ACF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4221088"/>
            <a:ext cx="2990850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_GBK"/>
              </a:rPr>
              <a:t>线上多渠道广告投放，吸引目标用户群体，增加品牌信任度和用户的粘性。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_GBK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F14A875-F4D2-5088-E128-178A91A223F1}"/>
              </a:ext>
            </a:extLst>
          </p:cNvPr>
          <p:cNvCxnSpPr/>
          <p:nvPr/>
        </p:nvCxnSpPr>
        <p:spPr>
          <a:xfrm>
            <a:off x="911225" y="5723359"/>
            <a:ext cx="10369550" cy="0"/>
          </a:xfrm>
          <a:prstGeom prst="line">
            <a:avLst/>
          </a:prstGeom>
          <a:ln w="15875">
            <a:solidFill>
              <a:schemeClr val="accent1">
                <a:lumMod val="40000"/>
                <a:lumOff val="60000"/>
              </a:schemeClr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5">
            <a:extLst>
              <a:ext uri="{FF2B5EF4-FFF2-40B4-BE49-F238E27FC236}">
                <a16:creationId xmlns:a16="http://schemas.microsoft.com/office/drawing/2014/main" id="{058A89DA-69EF-7D78-7CB3-2BA355D85D7F}"/>
              </a:ext>
            </a:extLst>
          </p:cNvPr>
          <p:cNvSpPr/>
          <p:nvPr/>
        </p:nvSpPr>
        <p:spPr>
          <a:xfrm>
            <a:off x="1885950" y="5561434"/>
            <a:ext cx="912813" cy="32385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6">
            <a:extLst>
              <a:ext uri="{FF2B5EF4-FFF2-40B4-BE49-F238E27FC236}">
                <a16:creationId xmlns:a16="http://schemas.microsoft.com/office/drawing/2014/main" id="{A6DDA35A-434A-52FE-B984-94495D611D9E}"/>
              </a:ext>
            </a:extLst>
          </p:cNvPr>
          <p:cNvSpPr/>
          <p:nvPr/>
        </p:nvSpPr>
        <p:spPr>
          <a:xfrm>
            <a:off x="5638800" y="5561434"/>
            <a:ext cx="914400" cy="32385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9AA14B92-331B-ACCD-4AA5-F68703D40F33}"/>
              </a:ext>
            </a:extLst>
          </p:cNvPr>
          <p:cNvSpPr/>
          <p:nvPr/>
        </p:nvSpPr>
        <p:spPr>
          <a:xfrm>
            <a:off x="9450388" y="5561434"/>
            <a:ext cx="912812" cy="32385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48DBAE-BC1E-3A06-E744-B258EF339348}"/>
              </a:ext>
            </a:extLst>
          </p:cNvPr>
          <p:cNvSpPr/>
          <p:nvPr/>
        </p:nvSpPr>
        <p:spPr>
          <a:xfrm>
            <a:off x="1559496" y="2526134"/>
            <a:ext cx="1477516" cy="10427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阶段一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线上推广</a:t>
            </a:r>
            <a:endParaRPr lang="en-US" altLang="zh-CN" sz="2400" b="1" kern="100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8A97097-AD20-BFD1-FA68-92EA414A7A59}"/>
              </a:ext>
            </a:extLst>
          </p:cNvPr>
          <p:cNvSpPr/>
          <p:nvPr/>
        </p:nvSpPr>
        <p:spPr>
          <a:xfrm>
            <a:off x="1199456" y="1995909"/>
            <a:ext cx="2103437" cy="210343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>
                    <a:lumMod val="45000"/>
                    <a:lumOff val="55000"/>
                  </a:schemeClr>
                </a:gs>
                <a:gs pos="44000">
                  <a:schemeClr val="accent1">
                    <a:lumMod val="45000"/>
                    <a:lumOff val="55000"/>
                    <a:alpha val="5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343D295-5642-A698-0E89-0972CF431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4221088"/>
            <a:ext cx="2982912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_GBK"/>
              </a:rPr>
              <a:t>线下举办用户体验活动，邀请目标用户线下体验，增加对产品的了解，线下转化。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_GBK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F280D1-C95B-5D2E-11DB-504F6771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4221088"/>
            <a:ext cx="3008312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_GBK"/>
              </a:rPr>
              <a:t>对已成交客户，做好客情维护和售后服务，组建用户粉丝群，不定期分享产品知识。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_GBK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E643A7-CD56-2916-EBD6-6408CDC575B6}"/>
              </a:ext>
            </a:extLst>
          </p:cNvPr>
          <p:cNvSpPr/>
          <p:nvPr/>
        </p:nvSpPr>
        <p:spPr>
          <a:xfrm>
            <a:off x="5375920" y="2526134"/>
            <a:ext cx="1454075" cy="10427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阶段二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线下体验</a:t>
            </a:r>
            <a:endParaRPr lang="en-US" altLang="zh-CN" sz="2400" b="1" kern="100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98BEF9-B3D9-E5B9-ECB3-BB65380AE6F5}"/>
              </a:ext>
            </a:extLst>
          </p:cNvPr>
          <p:cNvSpPr/>
          <p:nvPr/>
        </p:nvSpPr>
        <p:spPr>
          <a:xfrm>
            <a:off x="9103319" y="2526134"/>
            <a:ext cx="1601193" cy="10427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阶段三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用户运营</a:t>
            </a:r>
            <a:endParaRPr lang="en-US" altLang="zh-CN" sz="2400" b="1" kern="100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6E9EFCA-E174-162A-FF6D-D95099A1BF68}"/>
              </a:ext>
            </a:extLst>
          </p:cNvPr>
          <p:cNvSpPr/>
          <p:nvPr/>
        </p:nvSpPr>
        <p:spPr>
          <a:xfrm>
            <a:off x="5006293" y="1992375"/>
            <a:ext cx="2103437" cy="210343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>
                    <a:lumMod val="45000"/>
                    <a:lumOff val="55000"/>
                  </a:schemeClr>
                </a:gs>
                <a:gs pos="44000">
                  <a:schemeClr val="accent1">
                    <a:lumMod val="45000"/>
                    <a:lumOff val="55000"/>
                    <a:alpha val="5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D811C39-90BD-9048-7275-533D4B6BDD08}"/>
              </a:ext>
            </a:extLst>
          </p:cNvPr>
          <p:cNvSpPr/>
          <p:nvPr/>
        </p:nvSpPr>
        <p:spPr>
          <a:xfrm>
            <a:off x="8813130" y="1988840"/>
            <a:ext cx="2103437" cy="210343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>
                    <a:lumMod val="45000"/>
                    <a:lumOff val="55000"/>
                  </a:schemeClr>
                </a:gs>
                <a:gs pos="44000">
                  <a:schemeClr val="accent1">
                    <a:lumMod val="45000"/>
                    <a:lumOff val="55000"/>
                    <a:alpha val="5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AE454A4-BA21-11F0-CF95-957F036120ED}"/>
              </a:ext>
            </a:extLst>
          </p:cNvPr>
          <p:cNvGrpSpPr/>
          <p:nvPr/>
        </p:nvGrpSpPr>
        <p:grpSpPr>
          <a:xfrm>
            <a:off x="10488488" y="1916832"/>
            <a:ext cx="909638" cy="911225"/>
            <a:chOff x="10488488" y="1916832"/>
            <a:chExt cx="909638" cy="911225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19156B4-8748-9DD9-F2EF-42F6C0FCB92C}"/>
                </a:ext>
              </a:extLst>
            </p:cNvPr>
            <p:cNvGrpSpPr/>
            <p:nvPr/>
          </p:nvGrpSpPr>
          <p:grpSpPr>
            <a:xfrm>
              <a:off x="10488488" y="1916832"/>
              <a:ext cx="909638" cy="911225"/>
              <a:chOff x="5641181" y="764704"/>
              <a:chExt cx="909638" cy="911225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E6D7CC62-BD69-9AE8-F1DB-2D0D74E31870}"/>
                  </a:ext>
                </a:extLst>
              </p:cNvPr>
              <p:cNvSpPr/>
              <p:nvPr/>
            </p:nvSpPr>
            <p:spPr>
              <a:xfrm>
                <a:off x="5641181" y="764704"/>
                <a:ext cx="909638" cy="9112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55A8171B-DAF2-0CF2-2F60-1037166C15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2456" y="805979"/>
                <a:ext cx="827088" cy="828675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486E701C-6F91-5CAD-B3C1-BF1DB89B7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32504" y="2060848"/>
              <a:ext cx="648000" cy="648000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79FA899-F079-BF31-52C4-2D627AED266D}"/>
              </a:ext>
            </a:extLst>
          </p:cNvPr>
          <p:cNvGrpSpPr/>
          <p:nvPr/>
        </p:nvGrpSpPr>
        <p:grpSpPr>
          <a:xfrm>
            <a:off x="2855640" y="1988840"/>
            <a:ext cx="909638" cy="911225"/>
            <a:chOff x="2855640" y="1988840"/>
            <a:chExt cx="909638" cy="911225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75773F4-E803-BBE4-4EC8-53B41AB3FBF3}"/>
                </a:ext>
              </a:extLst>
            </p:cNvPr>
            <p:cNvGrpSpPr/>
            <p:nvPr/>
          </p:nvGrpSpPr>
          <p:grpSpPr>
            <a:xfrm>
              <a:off x="2855640" y="1988840"/>
              <a:ext cx="909638" cy="911225"/>
              <a:chOff x="5641181" y="764704"/>
              <a:chExt cx="909638" cy="911225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6DD8432A-367E-8CD1-ED87-67C1BBD11DBC}"/>
                  </a:ext>
                </a:extLst>
              </p:cNvPr>
              <p:cNvSpPr/>
              <p:nvPr/>
            </p:nvSpPr>
            <p:spPr>
              <a:xfrm>
                <a:off x="5641181" y="764704"/>
                <a:ext cx="909638" cy="9112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5E99025D-75CE-78BD-8830-9DA8045F9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2456" y="805979"/>
                <a:ext cx="827088" cy="828675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图形 23">
              <a:extLst>
                <a:ext uri="{FF2B5EF4-FFF2-40B4-BE49-F238E27FC236}">
                  <a16:creationId xmlns:a16="http://schemas.microsoft.com/office/drawing/2014/main" id="{D2E9405C-5BD8-5532-60D0-CA4D56F65F20}"/>
                </a:ext>
              </a:extLst>
            </p:cNvPr>
            <p:cNvSpPr/>
            <p:nvPr/>
          </p:nvSpPr>
          <p:spPr>
            <a:xfrm>
              <a:off x="3071664" y="2204864"/>
              <a:ext cx="477077" cy="477077"/>
            </a:xfrm>
            <a:custGeom>
              <a:avLst/>
              <a:gdLst>
                <a:gd name="connsiteX0" fmla="*/ 34526 w 599349"/>
                <a:gd name="connsiteY0" fmla="*/ 564823 h 599349"/>
                <a:gd name="connsiteX1" fmla="*/ 161792 w 599349"/>
                <a:gd name="connsiteY1" fmla="*/ 161792 h 599349"/>
                <a:gd name="connsiteX2" fmla="*/ 564823 w 599349"/>
                <a:gd name="connsiteY2" fmla="*/ 34526 h 599349"/>
                <a:gd name="connsiteX3" fmla="*/ 437558 w 599349"/>
                <a:gd name="connsiteY3" fmla="*/ 437558 h 599349"/>
                <a:gd name="connsiteX4" fmla="*/ 34526 w 599349"/>
                <a:gd name="connsiteY4" fmla="*/ 564823 h 599349"/>
                <a:gd name="connsiteX5" fmla="*/ 55690 w 599349"/>
                <a:gd name="connsiteY5" fmla="*/ 543659 h 599349"/>
                <a:gd name="connsiteX6" fmla="*/ 416323 w 599349"/>
                <a:gd name="connsiteY6" fmla="*/ 416394 h 599349"/>
                <a:gd name="connsiteX7" fmla="*/ 543659 w 599349"/>
                <a:gd name="connsiteY7" fmla="*/ 55690 h 599349"/>
                <a:gd name="connsiteX8" fmla="*/ 183026 w 599349"/>
                <a:gd name="connsiteY8" fmla="*/ 182956 h 599349"/>
                <a:gd name="connsiteX9" fmla="*/ 55690 w 599349"/>
                <a:gd name="connsiteY9" fmla="*/ 543659 h 599349"/>
                <a:gd name="connsiteX10" fmla="*/ 359651 w 599349"/>
                <a:gd name="connsiteY10" fmla="*/ 298198 h 599349"/>
                <a:gd name="connsiteX11" fmla="*/ 347698 w 599349"/>
                <a:gd name="connsiteY11" fmla="*/ 383839 h 599349"/>
                <a:gd name="connsiteX12" fmla="*/ 286175 w 599349"/>
                <a:gd name="connsiteY12" fmla="*/ 429823 h 599349"/>
                <a:gd name="connsiteX13" fmla="*/ 155183 w 599349"/>
                <a:gd name="connsiteY13" fmla="*/ 386933 h 599349"/>
                <a:gd name="connsiteX14" fmla="*/ 183026 w 599349"/>
                <a:gd name="connsiteY14" fmla="*/ 416394 h 599349"/>
                <a:gd name="connsiteX15" fmla="*/ 543659 w 599349"/>
                <a:gd name="connsiteY15" fmla="*/ 543659 h 599349"/>
                <a:gd name="connsiteX16" fmla="*/ 518136 w 599349"/>
                <a:gd name="connsiteY16" fmla="*/ 313526 h 599349"/>
                <a:gd name="connsiteX17" fmla="*/ 515112 w 599349"/>
                <a:gd name="connsiteY17" fmla="*/ 316690 h 599349"/>
                <a:gd name="connsiteX18" fmla="*/ 320347 w 599349"/>
                <a:gd name="connsiteY18" fmla="*/ 204964 h 599349"/>
                <a:gd name="connsiteX19" fmla="*/ 279214 w 599349"/>
                <a:gd name="connsiteY19" fmla="*/ 235128 h 599349"/>
                <a:gd name="connsiteX20" fmla="*/ 275206 w 599349"/>
                <a:gd name="connsiteY20" fmla="*/ 244831 h 599349"/>
                <a:gd name="connsiteX21" fmla="*/ 299675 w 599349"/>
                <a:gd name="connsiteY21" fmla="*/ 239628 h 599349"/>
                <a:gd name="connsiteX22" fmla="*/ 359651 w 599349"/>
                <a:gd name="connsiteY22" fmla="*/ 298198 h 599349"/>
                <a:gd name="connsiteX23" fmla="*/ 327167 w 599349"/>
                <a:gd name="connsiteY23" fmla="*/ 353042 h 599349"/>
                <a:gd name="connsiteX24" fmla="*/ 299675 w 599349"/>
                <a:gd name="connsiteY24" fmla="*/ 359651 h 599349"/>
                <a:gd name="connsiteX25" fmla="*/ 241175 w 599349"/>
                <a:gd name="connsiteY25" fmla="*/ 312964 h 599349"/>
                <a:gd name="connsiteX26" fmla="*/ 241034 w 599349"/>
                <a:gd name="connsiteY26" fmla="*/ 312964 h 599349"/>
                <a:gd name="connsiteX27" fmla="*/ 240894 w 599349"/>
                <a:gd name="connsiteY27" fmla="*/ 311839 h 599349"/>
                <a:gd name="connsiteX28" fmla="*/ 239628 w 599349"/>
                <a:gd name="connsiteY28" fmla="*/ 299675 h 599349"/>
                <a:gd name="connsiteX29" fmla="*/ 239698 w 599349"/>
                <a:gd name="connsiteY29" fmla="*/ 296229 h 599349"/>
                <a:gd name="connsiteX30" fmla="*/ 252354 w 599349"/>
                <a:gd name="connsiteY30" fmla="*/ 221628 h 599349"/>
                <a:gd name="connsiteX31" fmla="*/ 313878 w 599349"/>
                <a:gd name="connsiteY31" fmla="*/ 175644 h 599349"/>
                <a:gd name="connsiteX32" fmla="*/ 456753 w 599349"/>
                <a:gd name="connsiteY32" fmla="*/ 227112 h 599349"/>
                <a:gd name="connsiteX33" fmla="*/ 416183 w 599349"/>
                <a:gd name="connsiteY33" fmla="*/ 182956 h 599349"/>
                <a:gd name="connsiteX34" fmla="*/ 55690 w 599349"/>
                <a:gd name="connsiteY34" fmla="*/ 55690 h 599349"/>
                <a:gd name="connsiteX35" fmla="*/ 83815 w 599349"/>
                <a:gd name="connsiteY35" fmla="*/ 290183 h 599349"/>
                <a:gd name="connsiteX36" fmla="*/ 85081 w 599349"/>
                <a:gd name="connsiteY36" fmla="*/ 288847 h 599349"/>
                <a:gd name="connsiteX37" fmla="*/ 279776 w 599349"/>
                <a:gd name="connsiteY37" fmla="*/ 400503 h 599349"/>
                <a:gd name="connsiteX38" fmla="*/ 320909 w 599349"/>
                <a:gd name="connsiteY38" fmla="*/ 370339 h 599349"/>
                <a:gd name="connsiteX39" fmla="*/ 327167 w 599349"/>
                <a:gd name="connsiteY39" fmla="*/ 353042 h 599349"/>
                <a:gd name="connsiteX40" fmla="*/ 564823 w 599349"/>
                <a:gd name="connsiteY40" fmla="*/ 564823 h 599349"/>
                <a:gd name="connsiteX41" fmla="*/ 161792 w 599349"/>
                <a:gd name="connsiteY41" fmla="*/ 437558 h 599349"/>
                <a:gd name="connsiteX42" fmla="*/ 34526 w 599349"/>
                <a:gd name="connsiteY42" fmla="*/ 34526 h 599349"/>
                <a:gd name="connsiteX43" fmla="*/ 437558 w 599349"/>
                <a:gd name="connsiteY43" fmla="*/ 161792 h 599349"/>
                <a:gd name="connsiteX44" fmla="*/ 564823 w 599349"/>
                <a:gd name="connsiteY44" fmla="*/ 564823 h 599349"/>
                <a:gd name="connsiteX45" fmla="*/ 299675 w 599349"/>
                <a:gd name="connsiteY45" fmla="*/ 329698 h 599349"/>
                <a:gd name="connsiteX46" fmla="*/ 329698 w 599349"/>
                <a:gd name="connsiteY46" fmla="*/ 299675 h 599349"/>
                <a:gd name="connsiteX47" fmla="*/ 299675 w 599349"/>
                <a:gd name="connsiteY47" fmla="*/ 269651 h 599349"/>
                <a:gd name="connsiteX48" fmla="*/ 269651 w 599349"/>
                <a:gd name="connsiteY48" fmla="*/ 299675 h 599349"/>
                <a:gd name="connsiteX49" fmla="*/ 299675 w 599349"/>
                <a:gd name="connsiteY49" fmla="*/ 329698 h 59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349" h="599349">
                  <a:moveTo>
                    <a:pt x="34526" y="564823"/>
                  </a:moveTo>
                  <a:cubicBezTo>
                    <a:pt x="-43591" y="486706"/>
                    <a:pt x="16104" y="307479"/>
                    <a:pt x="161792" y="161792"/>
                  </a:cubicBezTo>
                  <a:cubicBezTo>
                    <a:pt x="307479" y="16104"/>
                    <a:pt x="486706" y="-43661"/>
                    <a:pt x="564823" y="34526"/>
                  </a:cubicBezTo>
                  <a:cubicBezTo>
                    <a:pt x="642940" y="112714"/>
                    <a:pt x="583245" y="291870"/>
                    <a:pt x="437558" y="437558"/>
                  </a:cubicBezTo>
                  <a:cubicBezTo>
                    <a:pt x="291870" y="583245"/>
                    <a:pt x="112644" y="643011"/>
                    <a:pt x="34526" y="564823"/>
                  </a:cubicBezTo>
                  <a:close/>
                  <a:moveTo>
                    <a:pt x="55690" y="543659"/>
                  </a:moveTo>
                  <a:cubicBezTo>
                    <a:pt x="118128" y="606097"/>
                    <a:pt x="280831" y="551886"/>
                    <a:pt x="416323" y="416394"/>
                  </a:cubicBezTo>
                  <a:cubicBezTo>
                    <a:pt x="551815" y="280901"/>
                    <a:pt x="606097" y="118128"/>
                    <a:pt x="543659" y="55690"/>
                  </a:cubicBezTo>
                  <a:cubicBezTo>
                    <a:pt x="481222" y="-6747"/>
                    <a:pt x="318519" y="47464"/>
                    <a:pt x="183026" y="182956"/>
                  </a:cubicBezTo>
                  <a:cubicBezTo>
                    <a:pt x="47534" y="318448"/>
                    <a:pt x="-6747" y="481222"/>
                    <a:pt x="55690" y="543659"/>
                  </a:cubicBezTo>
                  <a:close/>
                  <a:moveTo>
                    <a:pt x="359651" y="298198"/>
                  </a:moveTo>
                  <a:cubicBezTo>
                    <a:pt x="362604" y="333354"/>
                    <a:pt x="358808" y="361901"/>
                    <a:pt x="347698" y="383839"/>
                  </a:cubicBezTo>
                  <a:cubicBezTo>
                    <a:pt x="335394" y="408167"/>
                    <a:pt x="314511" y="423706"/>
                    <a:pt x="286175" y="429823"/>
                  </a:cubicBezTo>
                  <a:cubicBezTo>
                    <a:pt x="250597" y="437558"/>
                    <a:pt x="207214" y="423003"/>
                    <a:pt x="155183" y="386933"/>
                  </a:cubicBezTo>
                  <a:cubicBezTo>
                    <a:pt x="164042" y="396847"/>
                    <a:pt x="173323" y="406690"/>
                    <a:pt x="183026" y="416394"/>
                  </a:cubicBezTo>
                  <a:cubicBezTo>
                    <a:pt x="318519" y="551815"/>
                    <a:pt x="481222" y="606097"/>
                    <a:pt x="543659" y="543659"/>
                  </a:cubicBezTo>
                  <a:cubicBezTo>
                    <a:pt x="586690" y="500628"/>
                    <a:pt x="574315" y="409995"/>
                    <a:pt x="518136" y="313526"/>
                  </a:cubicBezTo>
                  <a:lnTo>
                    <a:pt x="515112" y="316690"/>
                  </a:lnTo>
                  <a:cubicBezTo>
                    <a:pt x="427644" y="232456"/>
                    <a:pt x="361831" y="196034"/>
                    <a:pt x="320347" y="204964"/>
                  </a:cubicBezTo>
                  <a:cubicBezTo>
                    <a:pt x="300659" y="209253"/>
                    <a:pt x="287300" y="219097"/>
                    <a:pt x="279214" y="235128"/>
                  </a:cubicBezTo>
                  <a:cubicBezTo>
                    <a:pt x="277667" y="238151"/>
                    <a:pt x="276331" y="241386"/>
                    <a:pt x="275206" y="244831"/>
                  </a:cubicBezTo>
                  <a:cubicBezTo>
                    <a:pt x="282659" y="241456"/>
                    <a:pt x="290956" y="239628"/>
                    <a:pt x="299675" y="239628"/>
                  </a:cubicBezTo>
                  <a:cubicBezTo>
                    <a:pt x="332300" y="239698"/>
                    <a:pt x="358878" y="265714"/>
                    <a:pt x="359651" y="298198"/>
                  </a:cubicBezTo>
                  <a:close/>
                  <a:moveTo>
                    <a:pt x="327167" y="353042"/>
                  </a:moveTo>
                  <a:cubicBezTo>
                    <a:pt x="318940" y="357261"/>
                    <a:pt x="309589" y="359651"/>
                    <a:pt x="299675" y="359651"/>
                  </a:cubicBezTo>
                  <a:cubicBezTo>
                    <a:pt x="271128" y="359651"/>
                    <a:pt x="247222" y="339683"/>
                    <a:pt x="241175" y="312964"/>
                  </a:cubicBezTo>
                  <a:lnTo>
                    <a:pt x="241034" y="312964"/>
                  </a:lnTo>
                  <a:cubicBezTo>
                    <a:pt x="240964" y="312612"/>
                    <a:pt x="240964" y="312190"/>
                    <a:pt x="240894" y="311839"/>
                  </a:cubicBezTo>
                  <a:cubicBezTo>
                    <a:pt x="240120" y="307901"/>
                    <a:pt x="239628" y="303823"/>
                    <a:pt x="239628" y="299675"/>
                  </a:cubicBezTo>
                  <a:cubicBezTo>
                    <a:pt x="239628" y="298550"/>
                    <a:pt x="239628" y="297354"/>
                    <a:pt x="239698" y="296229"/>
                  </a:cubicBezTo>
                  <a:cubicBezTo>
                    <a:pt x="238362" y="266065"/>
                    <a:pt x="242440" y="241245"/>
                    <a:pt x="252354" y="221628"/>
                  </a:cubicBezTo>
                  <a:cubicBezTo>
                    <a:pt x="264659" y="197300"/>
                    <a:pt x="285542" y="181761"/>
                    <a:pt x="313878" y="175644"/>
                  </a:cubicBezTo>
                  <a:cubicBezTo>
                    <a:pt x="352128" y="167347"/>
                    <a:pt x="399448" y="184784"/>
                    <a:pt x="456753" y="227112"/>
                  </a:cubicBezTo>
                  <a:cubicBezTo>
                    <a:pt x="444167" y="212206"/>
                    <a:pt x="430667" y="197440"/>
                    <a:pt x="416183" y="182956"/>
                  </a:cubicBezTo>
                  <a:cubicBezTo>
                    <a:pt x="280831" y="47534"/>
                    <a:pt x="118128" y="-6747"/>
                    <a:pt x="55690" y="55690"/>
                  </a:cubicBezTo>
                  <a:cubicBezTo>
                    <a:pt x="12026" y="99354"/>
                    <a:pt x="25456" y="192097"/>
                    <a:pt x="83815" y="290183"/>
                  </a:cubicBezTo>
                  <a:lnTo>
                    <a:pt x="85081" y="288847"/>
                  </a:lnTo>
                  <a:cubicBezTo>
                    <a:pt x="172550" y="372940"/>
                    <a:pt x="238292" y="409433"/>
                    <a:pt x="279776" y="400503"/>
                  </a:cubicBezTo>
                  <a:cubicBezTo>
                    <a:pt x="299464" y="396214"/>
                    <a:pt x="312823" y="386370"/>
                    <a:pt x="320909" y="370339"/>
                  </a:cubicBezTo>
                  <a:cubicBezTo>
                    <a:pt x="323511" y="365206"/>
                    <a:pt x="325550" y="359440"/>
                    <a:pt x="327167" y="353042"/>
                  </a:cubicBezTo>
                  <a:close/>
                  <a:moveTo>
                    <a:pt x="564823" y="564823"/>
                  </a:moveTo>
                  <a:cubicBezTo>
                    <a:pt x="486706" y="642940"/>
                    <a:pt x="307479" y="583245"/>
                    <a:pt x="161792" y="437558"/>
                  </a:cubicBezTo>
                  <a:cubicBezTo>
                    <a:pt x="16104" y="291870"/>
                    <a:pt x="-43661" y="112644"/>
                    <a:pt x="34526" y="34526"/>
                  </a:cubicBezTo>
                  <a:cubicBezTo>
                    <a:pt x="112714" y="-43591"/>
                    <a:pt x="291870" y="16104"/>
                    <a:pt x="437558" y="161792"/>
                  </a:cubicBezTo>
                  <a:cubicBezTo>
                    <a:pt x="583245" y="307479"/>
                    <a:pt x="643011" y="486706"/>
                    <a:pt x="564823" y="564823"/>
                  </a:cubicBezTo>
                  <a:close/>
                  <a:moveTo>
                    <a:pt x="299675" y="329698"/>
                  </a:moveTo>
                  <a:cubicBezTo>
                    <a:pt x="316268" y="329698"/>
                    <a:pt x="329698" y="316268"/>
                    <a:pt x="329698" y="299675"/>
                  </a:cubicBezTo>
                  <a:cubicBezTo>
                    <a:pt x="329698" y="283081"/>
                    <a:pt x="316268" y="269651"/>
                    <a:pt x="299675" y="269651"/>
                  </a:cubicBezTo>
                  <a:cubicBezTo>
                    <a:pt x="283081" y="269651"/>
                    <a:pt x="269651" y="283081"/>
                    <a:pt x="269651" y="299675"/>
                  </a:cubicBezTo>
                  <a:cubicBezTo>
                    <a:pt x="269651" y="316268"/>
                    <a:pt x="283081" y="329698"/>
                    <a:pt x="299675" y="329698"/>
                  </a:cubicBezTo>
                  <a:close/>
                </a:path>
              </a:pathLst>
            </a:custGeom>
            <a:solidFill>
              <a:schemeClr val="bg1"/>
            </a:solidFill>
            <a:ln w="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CD5AB55-8FFB-F666-D4D1-5D8ADC40D943}"/>
              </a:ext>
            </a:extLst>
          </p:cNvPr>
          <p:cNvGrpSpPr/>
          <p:nvPr/>
        </p:nvGrpSpPr>
        <p:grpSpPr>
          <a:xfrm>
            <a:off x="6672064" y="2060848"/>
            <a:ext cx="909638" cy="911225"/>
            <a:chOff x="6672064" y="2060848"/>
            <a:chExt cx="909638" cy="911225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FCC4E5A-8B2B-B4AB-0F19-24849C9CD630}"/>
                </a:ext>
              </a:extLst>
            </p:cNvPr>
            <p:cNvGrpSpPr/>
            <p:nvPr/>
          </p:nvGrpSpPr>
          <p:grpSpPr>
            <a:xfrm>
              <a:off x="6672064" y="2060848"/>
              <a:ext cx="909638" cy="911225"/>
              <a:chOff x="5641181" y="764704"/>
              <a:chExt cx="909638" cy="911225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F54C2B20-6B37-1E44-50DC-E0E828E9C045}"/>
                  </a:ext>
                </a:extLst>
              </p:cNvPr>
              <p:cNvSpPr/>
              <p:nvPr/>
            </p:nvSpPr>
            <p:spPr>
              <a:xfrm>
                <a:off x="5641181" y="764704"/>
                <a:ext cx="909638" cy="9112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F9FA506-3C41-A220-0D00-25D65B84A0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2456" y="805979"/>
                <a:ext cx="827088" cy="828675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0170A4D3-95A2-A9E8-BF93-3F9898B20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40326" y="2229903"/>
              <a:ext cx="573114" cy="573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6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82AD1-60E7-8841-EC31-8A1B61F0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运营团队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F5E33B-DF43-34EF-B60B-69B8BA642661}"/>
              </a:ext>
            </a:extLst>
          </p:cNvPr>
          <p:cNvSpPr txBox="1"/>
          <p:nvPr/>
        </p:nvSpPr>
        <p:spPr>
          <a:xfrm>
            <a:off x="1254092" y="3757486"/>
            <a:ext cx="135162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张山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940706-B5AF-61AD-7C85-622F3F68C593}"/>
              </a:ext>
            </a:extLst>
          </p:cNvPr>
          <p:cNvSpPr txBox="1"/>
          <p:nvPr/>
        </p:nvSpPr>
        <p:spPr>
          <a:xfrm>
            <a:off x="1294501" y="4173431"/>
            <a:ext cx="12708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项目经理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E46B11E-534D-0F35-3B26-EC4250580254}"/>
              </a:ext>
            </a:extLst>
          </p:cNvPr>
          <p:cNvCxnSpPr/>
          <p:nvPr/>
        </p:nvCxnSpPr>
        <p:spPr>
          <a:xfrm>
            <a:off x="1631504" y="4683992"/>
            <a:ext cx="576064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109CAEB-5006-B7F6-A234-7964AFBCCA4C}"/>
              </a:ext>
            </a:extLst>
          </p:cNvPr>
          <p:cNvSpPr txBox="1"/>
          <p:nvPr/>
        </p:nvSpPr>
        <p:spPr>
          <a:xfrm>
            <a:off x="4151784" y="3747888"/>
            <a:ext cx="135162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李思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9DCE8A-6CCA-E23A-D72D-12563495426E}"/>
              </a:ext>
            </a:extLst>
          </p:cNvPr>
          <p:cNvSpPr txBox="1"/>
          <p:nvPr/>
        </p:nvSpPr>
        <p:spPr>
          <a:xfrm>
            <a:off x="4192193" y="4163833"/>
            <a:ext cx="12708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产品经理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50BE0FA-63FF-3B69-903F-B881AD55D1FA}"/>
              </a:ext>
            </a:extLst>
          </p:cNvPr>
          <p:cNvCxnSpPr/>
          <p:nvPr/>
        </p:nvCxnSpPr>
        <p:spPr>
          <a:xfrm>
            <a:off x="4529196" y="4674394"/>
            <a:ext cx="576064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25CEFD0-1909-8E29-0E3D-3D630F078B23}"/>
              </a:ext>
            </a:extLst>
          </p:cNvPr>
          <p:cNvSpPr txBox="1"/>
          <p:nvPr/>
        </p:nvSpPr>
        <p:spPr>
          <a:xfrm>
            <a:off x="6703663" y="3747888"/>
            <a:ext cx="135162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王武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C418A0-F6C3-6BFE-4927-051B059BF608}"/>
              </a:ext>
            </a:extLst>
          </p:cNvPr>
          <p:cNvSpPr txBox="1"/>
          <p:nvPr/>
        </p:nvSpPr>
        <p:spPr>
          <a:xfrm>
            <a:off x="6744072" y="4163833"/>
            <a:ext cx="12708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产品经理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9033008-D61D-D8DA-94DC-0744851C7E8F}"/>
              </a:ext>
            </a:extLst>
          </p:cNvPr>
          <p:cNvCxnSpPr/>
          <p:nvPr/>
        </p:nvCxnSpPr>
        <p:spPr>
          <a:xfrm>
            <a:off x="7081075" y="4674394"/>
            <a:ext cx="576064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6ACBFAA-372B-284D-4F0A-F9AE4149945F}"/>
              </a:ext>
            </a:extLst>
          </p:cNvPr>
          <p:cNvSpPr txBox="1"/>
          <p:nvPr/>
        </p:nvSpPr>
        <p:spPr>
          <a:xfrm>
            <a:off x="9480376" y="3757486"/>
            <a:ext cx="135162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赵陆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AC3394-1975-4F9B-7D8D-87A508AF400E}"/>
              </a:ext>
            </a:extLst>
          </p:cNvPr>
          <p:cNvSpPr txBox="1"/>
          <p:nvPr/>
        </p:nvSpPr>
        <p:spPr>
          <a:xfrm>
            <a:off x="9520785" y="4173431"/>
            <a:ext cx="12708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客户经理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6A3C3C8-922F-F924-D229-12F6CA26DA3F}"/>
              </a:ext>
            </a:extLst>
          </p:cNvPr>
          <p:cNvCxnSpPr/>
          <p:nvPr/>
        </p:nvCxnSpPr>
        <p:spPr>
          <a:xfrm>
            <a:off x="9857788" y="4683992"/>
            <a:ext cx="576064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5976CFE-03B6-B9CE-5C04-CDEF92866EAF}"/>
              </a:ext>
            </a:extLst>
          </p:cNvPr>
          <p:cNvSpPr txBox="1"/>
          <p:nvPr/>
        </p:nvSpPr>
        <p:spPr>
          <a:xfrm>
            <a:off x="733564" y="4899720"/>
            <a:ext cx="2397322" cy="10237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资深产品经理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年产品研发经历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微软大学客座讲师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38FCDC3-68FC-065B-0716-79622B8C6C84}"/>
              </a:ext>
            </a:extLst>
          </p:cNvPr>
          <p:cNvSpPr txBox="1"/>
          <p:nvPr/>
        </p:nvSpPr>
        <p:spPr>
          <a:xfrm>
            <a:off x="3665563" y="4900016"/>
            <a:ext cx="2397322" cy="10237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资深产品经理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年产品研发经历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微软大学客座讲师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CA1BF9F-110B-C8B2-2BBB-7F60DF76B18A}"/>
              </a:ext>
            </a:extLst>
          </p:cNvPr>
          <p:cNvSpPr txBox="1"/>
          <p:nvPr/>
        </p:nvSpPr>
        <p:spPr>
          <a:xfrm>
            <a:off x="8875446" y="4899720"/>
            <a:ext cx="2397322" cy="10237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资深市场经理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丰富的市场运作经验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100+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A7F2AE-B6BA-F1CA-27F0-79650E9F1318}"/>
              </a:ext>
            </a:extLst>
          </p:cNvPr>
          <p:cNvSpPr txBox="1"/>
          <p:nvPr/>
        </p:nvSpPr>
        <p:spPr>
          <a:xfrm>
            <a:off x="6240016" y="4900016"/>
            <a:ext cx="2397322" cy="10237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资深市场经理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丰富的市场运作经验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100+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AD543F2-CA7B-5970-3117-FFBC01C1D500}"/>
              </a:ext>
            </a:extLst>
          </p:cNvPr>
          <p:cNvGrpSpPr/>
          <p:nvPr/>
        </p:nvGrpSpPr>
        <p:grpSpPr>
          <a:xfrm>
            <a:off x="1127448" y="1744526"/>
            <a:ext cx="1944216" cy="1944216"/>
            <a:chOff x="1127448" y="1772816"/>
            <a:chExt cx="1944216" cy="1944216"/>
          </a:xfrm>
        </p:grpSpPr>
        <p:pic>
          <p:nvPicPr>
            <p:cNvPr id="20" name="图片占位符 10" descr="穿着蓝色西装的男人&#10;&#10;描述已自动生成">
              <a:extLst>
                <a:ext uri="{FF2B5EF4-FFF2-40B4-BE49-F238E27FC236}">
                  <a16:creationId xmlns:a16="http://schemas.microsoft.com/office/drawing/2014/main" id="{19D5A92B-8275-2D4A-0C78-F68913DE9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77" t="18454" r="19521" b="47944"/>
            <a:stretch/>
          </p:blipFill>
          <p:spPr>
            <a:xfrm>
              <a:off x="1217556" y="1862924"/>
              <a:ext cx="1764000" cy="1764000"/>
            </a:xfrm>
            <a:prstGeom prst="ellipse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4FF4232-20FB-A4A1-0300-6BC93FFC3DA7}"/>
                </a:ext>
              </a:extLst>
            </p:cNvPr>
            <p:cNvSpPr/>
            <p:nvPr/>
          </p:nvSpPr>
          <p:spPr>
            <a:xfrm>
              <a:off x="1127448" y="1772816"/>
              <a:ext cx="1944216" cy="1944216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AB12B2A-345A-FA9B-59FC-DF6DC096F973}"/>
              </a:ext>
            </a:extLst>
          </p:cNvPr>
          <p:cNvGrpSpPr/>
          <p:nvPr/>
        </p:nvGrpSpPr>
        <p:grpSpPr>
          <a:xfrm>
            <a:off x="3791744" y="1744526"/>
            <a:ext cx="1944216" cy="1944216"/>
            <a:chOff x="3791744" y="1772816"/>
            <a:chExt cx="1944216" cy="1944216"/>
          </a:xfrm>
        </p:grpSpPr>
        <p:pic>
          <p:nvPicPr>
            <p:cNvPr id="23" name="图片占位符 22" descr="人穿着黑色的衣服&#10;&#10;中度可信度描述已自动生成">
              <a:extLst>
                <a:ext uri="{FF2B5EF4-FFF2-40B4-BE49-F238E27FC236}">
                  <a16:creationId xmlns:a16="http://schemas.microsoft.com/office/drawing/2014/main" id="{745A65D0-F286-189D-9C3C-880B4927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59" t="6820" r="12769" b="50000"/>
            <a:stretch/>
          </p:blipFill>
          <p:spPr>
            <a:xfrm>
              <a:off x="3881852" y="1862924"/>
              <a:ext cx="1764000" cy="1764000"/>
            </a:xfrm>
            <a:custGeom>
              <a:avLst/>
              <a:gdLst>
                <a:gd name="connsiteX0" fmla="*/ 952500 w 1905000"/>
                <a:gd name="connsiteY0" fmla="*/ 0 h 1905000"/>
                <a:gd name="connsiteX1" fmla="*/ 1905000 w 1905000"/>
                <a:gd name="connsiteY1" fmla="*/ 952500 h 1905000"/>
                <a:gd name="connsiteX2" fmla="*/ 952500 w 1905000"/>
                <a:gd name="connsiteY2" fmla="*/ 1905000 h 1905000"/>
                <a:gd name="connsiteX3" fmla="*/ 0 w 1905000"/>
                <a:gd name="connsiteY3" fmla="*/ 952500 h 1905000"/>
                <a:gd name="connsiteX4" fmla="*/ 952500 w 1905000"/>
                <a:gd name="connsiteY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952500" y="0"/>
                  </a:moveTo>
                  <a:cubicBezTo>
                    <a:pt x="1562100" y="0"/>
                    <a:pt x="1905000" y="342900"/>
                    <a:pt x="1905000" y="952500"/>
                  </a:cubicBezTo>
                  <a:cubicBezTo>
                    <a:pt x="1905000" y="1562100"/>
                    <a:pt x="1562100" y="1905000"/>
                    <a:pt x="952500" y="1905000"/>
                  </a:cubicBezTo>
                  <a:cubicBezTo>
                    <a:pt x="342900" y="1905000"/>
                    <a:pt x="0" y="1562100"/>
                    <a:pt x="0" y="952500"/>
                  </a:cubicBezTo>
                  <a:cubicBezTo>
                    <a:pt x="0" y="342900"/>
                    <a:pt x="342900" y="0"/>
                    <a:pt x="952500" y="0"/>
                  </a:cubicBezTo>
                  <a:close/>
                </a:path>
              </a:pathLst>
            </a:custGeom>
          </p:spPr>
        </p:pic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E19E2C2-E7D5-F4B2-6E98-AAC13B86E6AC}"/>
                </a:ext>
              </a:extLst>
            </p:cNvPr>
            <p:cNvSpPr/>
            <p:nvPr/>
          </p:nvSpPr>
          <p:spPr>
            <a:xfrm>
              <a:off x="3791744" y="1772816"/>
              <a:ext cx="1944216" cy="1944216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681DFB6-22DE-864D-4AB3-139B51FDC826}"/>
              </a:ext>
            </a:extLst>
          </p:cNvPr>
          <p:cNvGrpSpPr/>
          <p:nvPr/>
        </p:nvGrpSpPr>
        <p:grpSpPr>
          <a:xfrm>
            <a:off x="6456040" y="1744526"/>
            <a:ext cx="1944216" cy="1944216"/>
            <a:chOff x="6384032" y="1772816"/>
            <a:chExt cx="1944216" cy="1944216"/>
          </a:xfrm>
        </p:grpSpPr>
        <p:pic>
          <p:nvPicPr>
            <p:cNvPr id="26" name="图片占位符 22" descr="穿着蓝色衣服的男人在街道上&#10;&#10;描述已自动生成">
              <a:extLst>
                <a:ext uri="{FF2B5EF4-FFF2-40B4-BE49-F238E27FC236}">
                  <a16:creationId xmlns:a16="http://schemas.microsoft.com/office/drawing/2014/main" id="{D01DC9F5-1F01-60E7-66A1-0740F2D4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580" t="11885" r="36586" b="66899"/>
            <a:stretch/>
          </p:blipFill>
          <p:spPr>
            <a:xfrm>
              <a:off x="6474140" y="1862924"/>
              <a:ext cx="1764000" cy="1764000"/>
            </a:xfrm>
            <a:custGeom>
              <a:avLst/>
              <a:gdLst>
                <a:gd name="connsiteX0" fmla="*/ 952500 w 1905000"/>
                <a:gd name="connsiteY0" fmla="*/ 0 h 1905000"/>
                <a:gd name="connsiteX1" fmla="*/ 1905000 w 1905000"/>
                <a:gd name="connsiteY1" fmla="*/ 952500 h 1905000"/>
                <a:gd name="connsiteX2" fmla="*/ 952500 w 1905000"/>
                <a:gd name="connsiteY2" fmla="*/ 1905000 h 1905000"/>
                <a:gd name="connsiteX3" fmla="*/ 0 w 1905000"/>
                <a:gd name="connsiteY3" fmla="*/ 952500 h 1905000"/>
                <a:gd name="connsiteX4" fmla="*/ 952500 w 1905000"/>
                <a:gd name="connsiteY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952500" y="0"/>
                  </a:moveTo>
                  <a:cubicBezTo>
                    <a:pt x="1562100" y="0"/>
                    <a:pt x="1905000" y="342900"/>
                    <a:pt x="1905000" y="952500"/>
                  </a:cubicBezTo>
                  <a:cubicBezTo>
                    <a:pt x="1905000" y="1562100"/>
                    <a:pt x="1562100" y="1905000"/>
                    <a:pt x="952500" y="1905000"/>
                  </a:cubicBezTo>
                  <a:cubicBezTo>
                    <a:pt x="342900" y="1905000"/>
                    <a:pt x="0" y="1562100"/>
                    <a:pt x="0" y="952500"/>
                  </a:cubicBezTo>
                  <a:cubicBezTo>
                    <a:pt x="0" y="342900"/>
                    <a:pt x="342900" y="0"/>
                    <a:pt x="952500" y="0"/>
                  </a:cubicBezTo>
                  <a:close/>
                </a:path>
              </a:pathLst>
            </a:custGeom>
          </p:spPr>
        </p:pic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8357692-5C14-170C-3974-6A87F2825ED5}"/>
                </a:ext>
              </a:extLst>
            </p:cNvPr>
            <p:cNvSpPr/>
            <p:nvPr/>
          </p:nvSpPr>
          <p:spPr>
            <a:xfrm>
              <a:off x="6384032" y="1772816"/>
              <a:ext cx="1944216" cy="1944216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E33B7B8-CABB-81E0-6D61-DEE1D5FAECE8}"/>
              </a:ext>
            </a:extLst>
          </p:cNvPr>
          <p:cNvGrpSpPr/>
          <p:nvPr/>
        </p:nvGrpSpPr>
        <p:grpSpPr>
          <a:xfrm>
            <a:off x="9120336" y="1744526"/>
            <a:ext cx="1944216" cy="1944216"/>
            <a:chOff x="9120336" y="1716236"/>
            <a:chExt cx="1944216" cy="1944216"/>
          </a:xfrm>
        </p:grpSpPr>
        <p:pic>
          <p:nvPicPr>
            <p:cNvPr id="29" name="图片占位符 16" descr="人站在墙边&#10;&#10;描述已自动生成">
              <a:extLst>
                <a:ext uri="{FF2B5EF4-FFF2-40B4-BE49-F238E27FC236}">
                  <a16:creationId xmlns:a16="http://schemas.microsoft.com/office/drawing/2014/main" id="{400BF26F-6AD0-1541-8D0E-6CF62256F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077" t="14892" r="42271" b="40624"/>
            <a:stretch/>
          </p:blipFill>
          <p:spPr>
            <a:xfrm>
              <a:off x="9210444" y="1806344"/>
              <a:ext cx="1764000" cy="1764000"/>
            </a:xfrm>
            <a:custGeom>
              <a:avLst/>
              <a:gdLst>
                <a:gd name="connsiteX0" fmla="*/ 952500 w 1905000"/>
                <a:gd name="connsiteY0" fmla="*/ 0 h 1905000"/>
                <a:gd name="connsiteX1" fmla="*/ 1905000 w 1905000"/>
                <a:gd name="connsiteY1" fmla="*/ 952500 h 1905000"/>
                <a:gd name="connsiteX2" fmla="*/ 952500 w 1905000"/>
                <a:gd name="connsiteY2" fmla="*/ 1905000 h 1905000"/>
                <a:gd name="connsiteX3" fmla="*/ 0 w 1905000"/>
                <a:gd name="connsiteY3" fmla="*/ 952500 h 1905000"/>
                <a:gd name="connsiteX4" fmla="*/ 952500 w 1905000"/>
                <a:gd name="connsiteY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952500" y="0"/>
                  </a:moveTo>
                  <a:cubicBezTo>
                    <a:pt x="1562100" y="0"/>
                    <a:pt x="1905000" y="342900"/>
                    <a:pt x="1905000" y="952500"/>
                  </a:cubicBezTo>
                  <a:cubicBezTo>
                    <a:pt x="1905000" y="1562100"/>
                    <a:pt x="1562100" y="1905000"/>
                    <a:pt x="952500" y="1905000"/>
                  </a:cubicBezTo>
                  <a:cubicBezTo>
                    <a:pt x="342900" y="1905000"/>
                    <a:pt x="0" y="1562100"/>
                    <a:pt x="0" y="952500"/>
                  </a:cubicBezTo>
                  <a:cubicBezTo>
                    <a:pt x="0" y="342900"/>
                    <a:pt x="342900" y="0"/>
                    <a:pt x="952500" y="0"/>
                  </a:cubicBezTo>
                  <a:close/>
                </a:path>
              </a:pathLst>
            </a:custGeom>
          </p:spPr>
        </p:pic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56C76BF-6689-84B4-45DD-74F10E929367}"/>
                </a:ext>
              </a:extLst>
            </p:cNvPr>
            <p:cNvSpPr/>
            <p:nvPr/>
          </p:nvSpPr>
          <p:spPr>
            <a:xfrm>
              <a:off x="9120336" y="1716236"/>
              <a:ext cx="1944216" cy="1944216"/>
            </a:xfrm>
            <a:prstGeom prst="ellipse">
              <a:avLst/>
            </a:prstGeom>
            <a:noFill/>
            <a:ln w="19050">
              <a:gradFill flip="none" rotWithShape="1">
                <a:gsLst>
                  <a:gs pos="79000">
                    <a:srgbClr val="FFFFFF">
                      <a:alpha val="0"/>
                    </a:srgbClr>
                  </a:gs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684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FA4462A-96AA-4199-EA5B-12015CAD4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424" y="2132856"/>
            <a:ext cx="4680520" cy="648072"/>
          </a:xfrm>
        </p:spPr>
        <p:txBody>
          <a:bodyPr/>
          <a:lstStyle/>
          <a:p>
            <a:r>
              <a:rPr lang="en-US" altLang="zh-CN" sz="60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2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FOUR</a:t>
            </a:r>
            <a:endParaRPr lang="zh-CN" altLang="en-US" sz="60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2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C6EB732-C143-EAB1-C75F-41BC41BCA6F9}"/>
              </a:ext>
            </a:extLst>
          </p:cNvPr>
          <p:cNvSpPr txBox="1"/>
          <p:nvPr/>
        </p:nvSpPr>
        <p:spPr>
          <a:xfrm>
            <a:off x="2711624" y="3032957"/>
            <a:ext cx="2952329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69E871-7012-529A-FEF0-8F4495BC16B9}"/>
              </a:ext>
            </a:extLst>
          </p:cNvPr>
          <p:cNvSpPr txBox="1"/>
          <p:nvPr/>
        </p:nvSpPr>
        <p:spPr>
          <a:xfrm>
            <a:off x="1127447" y="3104964"/>
            <a:ext cx="119024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518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F7DB92-0BC3-5F96-F8B2-D131A1AFC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行业趋势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B782808-D399-E2F3-752A-B898E264181D}"/>
              </a:ext>
            </a:extLst>
          </p:cNvPr>
          <p:cNvGrpSpPr/>
          <p:nvPr/>
        </p:nvGrpSpPr>
        <p:grpSpPr>
          <a:xfrm>
            <a:off x="1415480" y="1772816"/>
            <a:ext cx="2160240" cy="3816424"/>
            <a:chOff x="1415480" y="1772816"/>
            <a:chExt cx="2160240" cy="3384376"/>
          </a:xfrm>
          <a:scene3d>
            <a:camera prst="perspectiveLeft"/>
            <a:lightRig rig="threePt" dir="t"/>
          </a:scene3d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AA39477-27D1-3AA7-667A-D251C043005E}"/>
                </a:ext>
              </a:extLst>
            </p:cNvPr>
            <p:cNvGrpSpPr/>
            <p:nvPr/>
          </p:nvGrpSpPr>
          <p:grpSpPr>
            <a:xfrm>
              <a:off x="1415480" y="1772816"/>
              <a:ext cx="2160240" cy="3384376"/>
              <a:chOff x="695400" y="1988840"/>
              <a:chExt cx="2160240" cy="338437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4924A79-ABD0-560A-0DA3-3F516298055C}"/>
                  </a:ext>
                </a:extLst>
              </p:cNvPr>
              <p:cNvSpPr/>
              <p:nvPr/>
            </p:nvSpPr>
            <p:spPr>
              <a:xfrm>
                <a:off x="695400" y="1988840"/>
                <a:ext cx="2160240" cy="33843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alpha val="2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E51FE5E8-1974-744E-4919-F6DF136165D9}"/>
                  </a:ext>
                </a:extLst>
              </p:cNvPr>
              <p:cNvCxnSpPr/>
              <p:nvPr/>
            </p:nvCxnSpPr>
            <p:spPr>
              <a:xfrm>
                <a:off x="695400" y="1988840"/>
                <a:ext cx="2160240" cy="0"/>
              </a:xfrm>
              <a:prstGeom prst="line">
                <a:avLst/>
              </a:prstGeom>
              <a:ln w="76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EB142D2C-53DB-FEA9-7488-6FB6ED50994F}"/>
                  </a:ext>
                </a:extLst>
              </p:cNvPr>
              <p:cNvCxnSpPr/>
              <p:nvPr/>
            </p:nvCxnSpPr>
            <p:spPr>
              <a:xfrm>
                <a:off x="695400" y="5373216"/>
                <a:ext cx="21602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bg1"/>
                    </a:gs>
                    <a:gs pos="8300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A6EB6E3-A0A2-80D7-7DE6-642CD6A748DB}"/>
                </a:ext>
              </a:extLst>
            </p:cNvPr>
            <p:cNvSpPr txBox="1"/>
            <p:nvPr/>
          </p:nvSpPr>
          <p:spPr>
            <a:xfrm>
              <a:off x="1775520" y="282331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研究重点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BEC0E7B-379F-6B0F-C053-28702D9E61B9}"/>
                </a:ext>
              </a:extLst>
            </p:cNvPr>
            <p:cNvSpPr txBox="1"/>
            <p:nvPr/>
          </p:nvSpPr>
          <p:spPr>
            <a:xfrm>
              <a:off x="1487488" y="3212976"/>
              <a:ext cx="2016224" cy="189551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智能技术已经走进日常生活，探索如何建设能理解、会思考、有感情的人工智能将成为研究的重点。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E4A7129-29D1-E0AF-3BB4-5FDC320C79FE}"/>
                </a:ext>
              </a:extLst>
            </p:cNvPr>
            <p:cNvGrpSpPr/>
            <p:nvPr/>
          </p:nvGrpSpPr>
          <p:grpSpPr>
            <a:xfrm>
              <a:off x="2063552" y="1988840"/>
              <a:ext cx="792088" cy="792088"/>
              <a:chOff x="4223792" y="692696"/>
              <a:chExt cx="792088" cy="792088"/>
            </a:xfrm>
          </p:grpSpPr>
          <p:pic>
            <p:nvPicPr>
              <p:cNvPr id="8" name="图形 7">
                <a:extLst>
                  <a:ext uri="{FF2B5EF4-FFF2-40B4-BE49-F238E27FC236}">
                    <a16:creationId xmlns:a16="http://schemas.microsoft.com/office/drawing/2014/main" id="{9E8410BB-A7FE-2632-ABA7-40DEAF5D0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7808" y="836640"/>
                <a:ext cx="576064" cy="576064"/>
              </a:xfrm>
              <a:prstGeom prst="rect">
                <a:avLst/>
              </a:prstGeom>
            </p:spPr>
          </p:pic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2AD9ED75-21BC-C0D5-A90E-75EFB3F8BDA0}"/>
                  </a:ext>
                </a:extLst>
              </p:cNvPr>
              <p:cNvSpPr/>
              <p:nvPr/>
            </p:nvSpPr>
            <p:spPr>
              <a:xfrm>
                <a:off x="4223792" y="692696"/>
                <a:ext cx="792088" cy="7920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A1A3BDD-68FD-0EC1-483D-0D6C6985A6AD}"/>
              </a:ext>
            </a:extLst>
          </p:cNvPr>
          <p:cNvGrpSpPr/>
          <p:nvPr/>
        </p:nvGrpSpPr>
        <p:grpSpPr>
          <a:xfrm>
            <a:off x="5015880" y="1772816"/>
            <a:ext cx="2160240" cy="3816424"/>
            <a:chOff x="5015880" y="1772816"/>
            <a:chExt cx="2160240" cy="3384376"/>
          </a:xfrm>
          <a:scene3d>
            <a:camera prst="perspectiveLeft"/>
            <a:lightRig rig="threePt" dir="t"/>
          </a:scene3d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FE51722-B68E-F49B-26F8-36F4302F5AD6}"/>
                </a:ext>
              </a:extLst>
            </p:cNvPr>
            <p:cNvGrpSpPr/>
            <p:nvPr/>
          </p:nvGrpSpPr>
          <p:grpSpPr>
            <a:xfrm>
              <a:off x="5015880" y="1772816"/>
              <a:ext cx="2160240" cy="3384376"/>
              <a:chOff x="695400" y="1988840"/>
              <a:chExt cx="2160240" cy="338437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CEB9D96-F83B-A54F-9E59-F532C8842E44}"/>
                  </a:ext>
                </a:extLst>
              </p:cNvPr>
              <p:cNvSpPr/>
              <p:nvPr/>
            </p:nvSpPr>
            <p:spPr>
              <a:xfrm>
                <a:off x="695400" y="1988840"/>
                <a:ext cx="2160240" cy="33843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alpha val="2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B8D300AD-B06E-FF0A-2C8E-B1E758949CFF}"/>
                  </a:ext>
                </a:extLst>
              </p:cNvPr>
              <p:cNvCxnSpPr/>
              <p:nvPr/>
            </p:nvCxnSpPr>
            <p:spPr>
              <a:xfrm>
                <a:off x="695400" y="1988840"/>
                <a:ext cx="2160240" cy="0"/>
              </a:xfrm>
              <a:prstGeom prst="line">
                <a:avLst/>
              </a:prstGeom>
              <a:ln w="76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7F60FDD1-CB64-4E12-6133-0ECF63C5984E}"/>
                  </a:ext>
                </a:extLst>
              </p:cNvPr>
              <p:cNvCxnSpPr/>
              <p:nvPr/>
            </p:nvCxnSpPr>
            <p:spPr>
              <a:xfrm>
                <a:off x="695400" y="5373216"/>
                <a:ext cx="21602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bg1"/>
                    </a:gs>
                    <a:gs pos="8300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F8C9D3D-DD1E-AFF5-0FB0-D3939885C3F4}"/>
                </a:ext>
              </a:extLst>
            </p:cNvPr>
            <p:cNvSpPr txBox="1"/>
            <p:nvPr/>
          </p:nvSpPr>
          <p:spPr>
            <a:xfrm>
              <a:off x="5375920" y="2823319"/>
              <a:ext cx="1444066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政府扶持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A617C0F-E45E-086D-6E2F-3BED32311D1B}"/>
                </a:ext>
              </a:extLst>
            </p:cNvPr>
            <p:cNvSpPr txBox="1"/>
            <p:nvPr/>
          </p:nvSpPr>
          <p:spPr>
            <a:xfrm>
              <a:off x="5087888" y="3212976"/>
              <a:ext cx="2016224" cy="189551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国家相继出台多项政策规定、相关政策，规划、鼓励与建</a:t>
              </a:r>
              <a:b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设为倾向，政策红利持续释放。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0F330B2-3188-CFC8-829B-485D84A29A65}"/>
                </a:ext>
              </a:extLst>
            </p:cNvPr>
            <p:cNvGrpSpPr/>
            <p:nvPr/>
          </p:nvGrpSpPr>
          <p:grpSpPr>
            <a:xfrm>
              <a:off x="5699956" y="1988840"/>
              <a:ext cx="792088" cy="792088"/>
              <a:chOff x="7176120" y="548680"/>
              <a:chExt cx="792088" cy="792088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B93E114C-CFA5-38AE-E2EB-5F80A5EA25A2}"/>
                  </a:ext>
                </a:extLst>
              </p:cNvPr>
              <p:cNvSpPr/>
              <p:nvPr/>
            </p:nvSpPr>
            <p:spPr>
              <a:xfrm>
                <a:off x="7176120" y="548680"/>
                <a:ext cx="792088" cy="7920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9" name="图形 18">
                <a:extLst>
                  <a:ext uri="{FF2B5EF4-FFF2-40B4-BE49-F238E27FC236}">
                    <a16:creationId xmlns:a16="http://schemas.microsoft.com/office/drawing/2014/main" id="{ECFE9E0B-E522-9FBD-D4A8-520B78545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20136" y="692696"/>
                <a:ext cx="575992" cy="575992"/>
              </a:xfrm>
              <a:prstGeom prst="rect">
                <a:avLst/>
              </a:prstGeom>
            </p:spPr>
          </p:pic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EF66967-0070-2F8E-6F72-1023243E2E06}"/>
              </a:ext>
            </a:extLst>
          </p:cNvPr>
          <p:cNvGrpSpPr/>
          <p:nvPr/>
        </p:nvGrpSpPr>
        <p:grpSpPr>
          <a:xfrm>
            <a:off x="8616280" y="1772816"/>
            <a:ext cx="2160240" cy="3852929"/>
            <a:chOff x="8616280" y="1772816"/>
            <a:chExt cx="2160240" cy="3384376"/>
          </a:xfrm>
          <a:scene3d>
            <a:camera prst="perspectiveLeft"/>
            <a:lightRig rig="threePt" dir="t"/>
          </a:scene3d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8C8DCF2-BAD6-4B3C-910A-D59A823B7B76}"/>
                </a:ext>
              </a:extLst>
            </p:cNvPr>
            <p:cNvGrpSpPr/>
            <p:nvPr/>
          </p:nvGrpSpPr>
          <p:grpSpPr>
            <a:xfrm>
              <a:off x="8616280" y="1772816"/>
              <a:ext cx="2160240" cy="3384376"/>
              <a:chOff x="695400" y="1988840"/>
              <a:chExt cx="2160240" cy="3384376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811CB363-0520-7093-BC0D-32BA4F3199D4}"/>
                  </a:ext>
                </a:extLst>
              </p:cNvPr>
              <p:cNvSpPr/>
              <p:nvPr/>
            </p:nvSpPr>
            <p:spPr>
              <a:xfrm>
                <a:off x="695400" y="1988840"/>
                <a:ext cx="2160240" cy="33843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alpha val="2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E4D8487F-FD3D-F315-708F-8892C19725EE}"/>
                  </a:ext>
                </a:extLst>
              </p:cNvPr>
              <p:cNvCxnSpPr/>
              <p:nvPr/>
            </p:nvCxnSpPr>
            <p:spPr>
              <a:xfrm>
                <a:off x="695400" y="1988840"/>
                <a:ext cx="2160240" cy="0"/>
              </a:xfrm>
              <a:prstGeom prst="line">
                <a:avLst/>
              </a:prstGeom>
              <a:ln w="76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01C5D22F-AD25-5D86-C18B-09B6B59AC231}"/>
                  </a:ext>
                </a:extLst>
              </p:cNvPr>
              <p:cNvCxnSpPr/>
              <p:nvPr/>
            </p:nvCxnSpPr>
            <p:spPr>
              <a:xfrm>
                <a:off x="695400" y="5373216"/>
                <a:ext cx="21602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bg1"/>
                    </a:gs>
                    <a:gs pos="8300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05D580B-78C0-82C8-6933-AAAA3BA3A060}"/>
                </a:ext>
              </a:extLst>
            </p:cNvPr>
            <p:cNvSpPr txBox="1"/>
            <p:nvPr/>
          </p:nvSpPr>
          <p:spPr>
            <a:xfrm>
              <a:off x="8976320" y="2823319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前景广阔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6B7E986-0597-6730-C5AB-2ECECE8119E6}"/>
                </a:ext>
              </a:extLst>
            </p:cNvPr>
            <p:cNvSpPr txBox="1"/>
            <p:nvPr/>
          </p:nvSpPr>
          <p:spPr>
            <a:xfrm>
              <a:off x="8688288" y="3135704"/>
              <a:ext cx="2016224" cy="198942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我国人工智能专利占比全球申请数量最多，语音识别、机器学习模型等为当前全球人工智能领域最热门技术。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E4F90C3-62D1-101F-8FFE-C06E2EA3298A}"/>
                </a:ext>
              </a:extLst>
            </p:cNvPr>
            <p:cNvGrpSpPr/>
            <p:nvPr/>
          </p:nvGrpSpPr>
          <p:grpSpPr>
            <a:xfrm>
              <a:off x="9264352" y="1988840"/>
              <a:ext cx="792088" cy="792088"/>
              <a:chOff x="7176120" y="620688"/>
              <a:chExt cx="792088" cy="792088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3A5ADC5E-E09F-A8B0-9868-14EC69E06C49}"/>
                  </a:ext>
                </a:extLst>
              </p:cNvPr>
              <p:cNvSpPr/>
              <p:nvPr/>
            </p:nvSpPr>
            <p:spPr>
              <a:xfrm>
                <a:off x="7176120" y="620688"/>
                <a:ext cx="792088" cy="7920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图形 38">
                <a:extLst>
                  <a:ext uri="{FF2B5EF4-FFF2-40B4-BE49-F238E27FC236}">
                    <a16:creationId xmlns:a16="http://schemas.microsoft.com/office/drawing/2014/main" id="{BBE6B769-1E3D-25B6-D0E5-8013D8CC882F}"/>
                  </a:ext>
                </a:extLst>
              </p:cNvPr>
              <p:cNvSpPr/>
              <p:nvPr/>
            </p:nvSpPr>
            <p:spPr>
              <a:xfrm>
                <a:off x="7371241" y="836712"/>
                <a:ext cx="452951" cy="392388"/>
              </a:xfrm>
              <a:custGeom>
                <a:avLst/>
                <a:gdLst>
                  <a:gd name="connsiteX0" fmla="*/ 132990 w 720000"/>
                  <a:gd name="connsiteY0" fmla="*/ 623730 h 623730"/>
                  <a:gd name="connsiteX1" fmla="*/ 252990 w 720000"/>
                  <a:gd name="connsiteY1" fmla="*/ 415860 h 623730"/>
                  <a:gd name="connsiteX2" fmla="*/ 720000 w 720000"/>
                  <a:gd name="connsiteY2" fmla="*/ 415860 h 623730"/>
                  <a:gd name="connsiteX3" fmla="*/ 600000 w 720000"/>
                  <a:gd name="connsiteY3" fmla="*/ 623730 h 623730"/>
                  <a:gd name="connsiteX4" fmla="*/ 132990 w 720000"/>
                  <a:gd name="connsiteY4" fmla="*/ 623730 h 623730"/>
                  <a:gd name="connsiteX5" fmla="*/ 239970 w 720000"/>
                  <a:gd name="connsiteY5" fmla="*/ 415860 h 623730"/>
                  <a:gd name="connsiteX6" fmla="*/ 120030 w 720000"/>
                  <a:gd name="connsiteY6" fmla="*/ 623730 h 623730"/>
                  <a:gd name="connsiteX7" fmla="*/ 0 w 720000"/>
                  <a:gd name="connsiteY7" fmla="*/ 415860 h 623730"/>
                  <a:gd name="connsiteX8" fmla="*/ 233550 w 720000"/>
                  <a:gd name="connsiteY8" fmla="*/ 11250 h 623730"/>
                  <a:gd name="connsiteX9" fmla="*/ 353520 w 720000"/>
                  <a:gd name="connsiteY9" fmla="*/ 219180 h 623730"/>
                  <a:gd name="connsiteX10" fmla="*/ 239970 w 720000"/>
                  <a:gd name="connsiteY10" fmla="*/ 415860 h 623730"/>
                  <a:gd name="connsiteX11" fmla="*/ 713490 w 720000"/>
                  <a:gd name="connsiteY11" fmla="*/ 404610 h 623730"/>
                  <a:gd name="connsiteX12" fmla="*/ 473520 w 720000"/>
                  <a:gd name="connsiteY12" fmla="*/ 404610 h 623730"/>
                  <a:gd name="connsiteX13" fmla="*/ 239970 w 720000"/>
                  <a:gd name="connsiteY13" fmla="*/ 0 h 623730"/>
                  <a:gd name="connsiteX14" fmla="*/ 480030 w 720000"/>
                  <a:gd name="connsiteY14" fmla="*/ 0 h 623730"/>
                  <a:gd name="connsiteX15" fmla="*/ 713580 w 720000"/>
                  <a:gd name="connsiteY15" fmla="*/ 404580 h 623730"/>
                  <a:gd name="connsiteX16" fmla="*/ 713490 w 720000"/>
                  <a:gd name="connsiteY16" fmla="*/ 404580 h 62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20000" h="623730">
                    <a:moveTo>
                      <a:pt x="132990" y="623730"/>
                    </a:moveTo>
                    <a:lnTo>
                      <a:pt x="252990" y="415860"/>
                    </a:lnTo>
                    <a:lnTo>
                      <a:pt x="720000" y="415860"/>
                    </a:lnTo>
                    <a:lnTo>
                      <a:pt x="600000" y="623730"/>
                    </a:lnTo>
                    <a:lnTo>
                      <a:pt x="132990" y="623730"/>
                    </a:lnTo>
                    <a:close/>
                    <a:moveTo>
                      <a:pt x="239970" y="415860"/>
                    </a:moveTo>
                    <a:lnTo>
                      <a:pt x="120030" y="623730"/>
                    </a:lnTo>
                    <a:lnTo>
                      <a:pt x="0" y="415860"/>
                    </a:lnTo>
                    <a:lnTo>
                      <a:pt x="233550" y="11250"/>
                    </a:lnTo>
                    <a:lnTo>
                      <a:pt x="353520" y="219180"/>
                    </a:lnTo>
                    <a:lnTo>
                      <a:pt x="239970" y="415860"/>
                    </a:lnTo>
                    <a:close/>
                    <a:moveTo>
                      <a:pt x="713490" y="404610"/>
                    </a:moveTo>
                    <a:lnTo>
                      <a:pt x="473520" y="404610"/>
                    </a:lnTo>
                    <a:lnTo>
                      <a:pt x="239970" y="0"/>
                    </a:lnTo>
                    <a:lnTo>
                      <a:pt x="480030" y="0"/>
                    </a:lnTo>
                    <a:lnTo>
                      <a:pt x="713580" y="404580"/>
                    </a:lnTo>
                    <a:lnTo>
                      <a:pt x="713490" y="404580"/>
                    </a:lnTo>
                    <a:close/>
                  </a:path>
                </a:pathLst>
              </a:custGeom>
              <a:solidFill>
                <a:schemeClr val="bg1"/>
              </a:solidFill>
              <a:ln w="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946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14A278-F846-9AF5-6FC8-408D37600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营收数据分析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9B385D5-5571-64C3-FE99-3F196F01EC8E}"/>
              </a:ext>
            </a:extLst>
          </p:cNvPr>
          <p:cNvGrpSpPr/>
          <p:nvPr/>
        </p:nvGrpSpPr>
        <p:grpSpPr>
          <a:xfrm>
            <a:off x="1133070" y="1700808"/>
            <a:ext cx="6403090" cy="4117679"/>
            <a:chOff x="917046" y="1700808"/>
            <a:chExt cx="6403090" cy="4117679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C372298-545B-4293-FCE6-C66AF1B1A92B}"/>
                </a:ext>
              </a:extLst>
            </p:cNvPr>
            <p:cNvGrpSpPr/>
            <p:nvPr/>
          </p:nvGrpSpPr>
          <p:grpSpPr>
            <a:xfrm>
              <a:off x="948136" y="1700808"/>
              <a:ext cx="6372000" cy="4104456"/>
              <a:chOff x="948136" y="1700808"/>
              <a:chExt cx="6372000" cy="4104456"/>
            </a:xfrm>
          </p:grpSpPr>
          <p:sp>
            <p:nvSpPr>
              <p:cNvPr id="7" name="矩形: 剪去对角 6">
                <a:extLst>
                  <a:ext uri="{FF2B5EF4-FFF2-40B4-BE49-F238E27FC236}">
                    <a16:creationId xmlns:a16="http://schemas.microsoft.com/office/drawing/2014/main" id="{057E3019-EA87-2058-FDD4-70D302FBE4A8}"/>
                  </a:ext>
                </a:extLst>
              </p:cNvPr>
              <p:cNvSpPr/>
              <p:nvPr/>
            </p:nvSpPr>
            <p:spPr>
              <a:xfrm>
                <a:off x="948136" y="1700808"/>
                <a:ext cx="6372000" cy="4104456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gradFill flip="none" rotWithShape="1">
                <a:gsLst>
                  <a:gs pos="50000">
                    <a:schemeClr val="accent1">
                      <a:lumMod val="75000"/>
                      <a:alpha val="1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aphicFrame>
            <p:nvGraphicFramePr>
              <p:cNvPr id="8" name="图表 7">
                <a:extLst>
                  <a:ext uri="{FF2B5EF4-FFF2-40B4-BE49-F238E27FC236}">
                    <a16:creationId xmlns:a16="http://schemas.microsoft.com/office/drawing/2014/main" id="{42DA0AA8-9C67-A1B3-6842-3EA3DBBD48D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00429797"/>
                  </p:ext>
                </p:extLst>
              </p:nvPr>
            </p:nvGraphicFramePr>
            <p:xfrm>
              <a:off x="1127448" y="1916832"/>
              <a:ext cx="6048672" cy="38205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38B1E592-0BCB-D734-B70A-906AB990F350}"/>
                </a:ext>
              </a:extLst>
            </p:cNvPr>
            <p:cNvSpPr/>
            <p:nvPr/>
          </p:nvSpPr>
          <p:spPr>
            <a:xfrm rot="5400000">
              <a:off x="5336115" y="3834467"/>
              <a:ext cx="2317479" cy="1650562"/>
            </a:xfrm>
            <a:custGeom>
              <a:avLst/>
              <a:gdLst>
                <a:gd name="connsiteX0" fmla="*/ 4820633 w 4923251"/>
                <a:gd name="connsiteY0" fmla="*/ 548955 h 3506451"/>
                <a:gd name="connsiteX1" fmla="*/ 4822156 w 4923251"/>
                <a:gd name="connsiteY1" fmla="*/ 515947 h 3506451"/>
                <a:gd name="connsiteX2" fmla="*/ 4821648 w 4923251"/>
                <a:gd name="connsiteY2" fmla="*/ 163016 h 3506451"/>
                <a:gd name="connsiteX3" fmla="*/ 4780515 w 4923251"/>
                <a:gd name="connsiteY3" fmla="*/ 122391 h 3506451"/>
                <a:gd name="connsiteX4" fmla="*/ 1198653 w 4923251"/>
                <a:gd name="connsiteY4" fmla="*/ 122645 h 3506451"/>
                <a:gd name="connsiteX5" fmla="*/ 41092 w 4923251"/>
                <a:gd name="connsiteY5" fmla="*/ 122391 h 3506451"/>
                <a:gd name="connsiteX6" fmla="*/ 10623 w 4923251"/>
                <a:gd name="connsiteY6" fmla="*/ 121376 h 3506451"/>
                <a:gd name="connsiteX7" fmla="*/ 3768 w 4923251"/>
                <a:gd name="connsiteY7" fmla="*/ 105380 h 3506451"/>
                <a:gd name="connsiteX8" fmla="*/ 38553 w 4923251"/>
                <a:gd name="connsiteY8" fmla="*/ 82782 h 3506451"/>
                <a:gd name="connsiteX9" fmla="*/ 71561 w 4923251"/>
                <a:gd name="connsiteY9" fmla="*/ 82274 h 3506451"/>
                <a:gd name="connsiteX10" fmla="*/ 2429847 w 4923251"/>
                <a:gd name="connsiteY10" fmla="*/ 82528 h 3506451"/>
                <a:gd name="connsiteX11" fmla="*/ 2496624 w 4923251"/>
                <a:gd name="connsiteY11" fmla="*/ 54598 h 3506451"/>
                <a:gd name="connsiteX12" fmla="*/ 2530140 w 4923251"/>
                <a:gd name="connsiteY12" fmla="*/ 20067 h 3506451"/>
                <a:gd name="connsiteX13" fmla="*/ 2577367 w 4923251"/>
                <a:gd name="connsiteY13" fmla="*/ 516 h 3506451"/>
                <a:gd name="connsiteX14" fmla="*/ 2831273 w 4923251"/>
                <a:gd name="connsiteY14" fmla="*/ 770 h 3506451"/>
                <a:gd name="connsiteX15" fmla="*/ 4136100 w 4923251"/>
                <a:gd name="connsiteY15" fmla="*/ 1024 h 3506451"/>
                <a:gd name="connsiteX16" fmla="*/ 4864559 w 4923251"/>
                <a:gd name="connsiteY16" fmla="*/ 1278 h 3506451"/>
                <a:gd name="connsiteX17" fmla="*/ 4897567 w 4923251"/>
                <a:gd name="connsiteY17" fmla="*/ 1532 h 3506451"/>
                <a:gd name="connsiteX18" fmla="*/ 4922449 w 4923251"/>
                <a:gd name="connsiteY18" fmla="*/ 25907 h 3506451"/>
                <a:gd name="connsiteX19" fmla="*/ 4922703 w 4923251"/>
                <a:gd name="connsiteY19" fmla="*/ 56376 h 3506451"/>
                <a:gd name="connsiteX20" fmla="*/ 4922449 w 4923251"/>
                <a:gd name="connsiteY20" fmla="*/ 508330 h 3506451"/>
                <a:gd name="connsiteX21" fmla="*/ 4923973 w 4923251"/>
                <a:gd name="connsiteY21" fmla="*/ 548955 h 3506451"/>
                <a:gd name="connsiteX22" fmla="*/ 4923718 w 4923251"/>
                <a:gd name="connsiteY22" fmla="*/ 848565 h 3506451"/>
                <a:gd name="connsiteX23" fmla="*/ 4900359 w 4923251"/>
                <a:gd name="connsiteY23" fmla="*/ 904170 h 3506451"/>
                <a:gd name="connsiteX24" fmla="*/ 4878524 w 4923251"/>
                <a:gd name="connsiteY24" fmla="*/ 925244 h 3506451"/>
                <a:gd name="connsiteX25" fmla="*/ 4854402 w 4923251"/>
                <a:gd name="connsiteY25" fmla="*/ 982881 h 3506451"/>
                <a:gd name="connsiteX26" fmla="*/ 4853386 w 4923251"/>
                <a:gd name="connsiteY26" fmla="*/ 1868762 h 3506451"/>
                <a:gd name="connsiteX27" fmla="*/ 4851863 w 4923251"/>
                <a:gd name="connsiteY27" fmla="*/ 3452886 h 3506451"/>
                <a:gd name="connsiteX28" fmla="*/ 4830027 w 4923251"/>
                <a:gd name="connsiteY28" fmla="*/ 3506460 h 3506451"/>
                <a:gd name="connsiteX29" fmla="*/ 4824949 w 4923251"/>
                <a:gd name="connsiteY29" fmla="*/ 3478276 h 3506451"/>
                <a:gd name="connsiteX30" fmla="*/ 4822156 w 4923251"/>
                <a:gd name="connsiteY30" fmla="*/ 1698644 h 3506451"/>
                <a:gd name="connsiteX31" fmla="*/ 4820886 w 4923251"/>
                <a:gd name="connsiteY31" fmla="*/ 579170 h 3506451"/>
                <a:gd name="connsiteX32" fmla="*/ 4820633 w 4923251"/>
                <a:gd name="connsiteY32" fmla="*/ 548955 h 3506451"/>
                <a:gd name="connsiteX33" fmla="*/ 4699011 w 4923251"/>
                <a:gd name="connsiteY33" fmla="*/ 19051 h 3506451"/>
                <a:gd name="connsiteX34" fmla="*/ 4631218 w 4923251"/>
                <a:gd name="connsiteY34" fmla="*/ 104110 h 3506451"/>
                <a:gd name="connsiteX35" fmla="*/ 4699011 w 4923251"/>
                <a:gd name="connsiteY35" fmla="*/ 19051 h 3506451"/>
                <a:gd name="connsiteX36" fmla="*/ 4224460 w 4923251"/>
                <a:gd name="connsiteY36" fmla="*/ 103602 h 3506451"/>
                <a:gd name="connsiteX37" fmla="*/ 4233346 w 4923251"/>
                <a:gd name="connsiteY37" fmla="*/ 104618 h 3506451"/>
                <a:gd name="connsiteX38" fmla="*/ 4296569 w 4923251"/>
                <a:gd name="connsiteY38" fmla="*/ 27430 h 3506451"/>
                <a:gd name="connsiteX39" fmla="*/ 4294792 w 4923251"/>
                <a:gd name="connsiteY39" fmla="*/ 21336 h 3506451"/>
                <a:gd name="connsiteX40" fmla="*/ 4287936 w 4923251"/>
                <a:gd name="connsiteY40" fmla="*/ 22606 h 3506451"/>
                <a:gd name="connsiteX41" fmla="*/ 4264069 w 4923251"/>
                <a:gd name="connsiteY41" fmla="*/ 51805 h 3506451"/>
                <a:gd name="connsiteX42" fmla="*/ 4224460 w 4923251"/>
                <a:gd name="connsiteY42" fmla="*/ 103602 h 3506451"/>
                <a:gd name="connsiteX43" fmla="*/ 4751316 w 4923251"/>
                <a:gd name="connsiteY43" fmla="*/ 20321 h 3506451"/>
                <a:gd name="connsiteX44" fmla="*/ 4682507 w 4923251"/>
                <a:gd name="connsiteY44" fmla="*/ 104110 h 3506451"/>
                <a:gd name="connsiteX45" fmla="*/ 4751316 w 4923251"/>
                <a:gd name="connsiteY45" fmla="*/ 20321 h 3506451"/>
                <a:gd name="connsiteX46" fmla="*/ 4181803 w 4923251"/>
                <a:gd name="connsiteY46" fmla="*/ 104110 h 3506451"/>
                <a:gd name="connsiteX47" fmla="*/ 4188658 w 4923251"/>
                <a:gd name="connsiteY47" fmla="*/ 103602 h 3506451"/>
                <a:gd name="connsiteX48" fmla="*/ 4248835 w 4923251"/>
                <a:gd name="connsiteY48" fmla="*/ 29461 h 3506451"/>
                <a:gd name="connsiteX49" fmla="*/ 4248073 w 4923251"/>
                <a:gd name="connsiteY49" fmla="*/ 21083 h 3506451"/>
                <a:gd name="connsiteX50" fmla="*/ 4239186 w 4923251"/>
                <a:gd name="connsiteY50" fmla="*/ 23876 h 3506451"/>
                <a:gd name="connsiteX51" fmla="*/ 4193737 w 4923251"/>
                <a:gd name="connsiteY51" fmla="*/ 81005 h 3506451"/>
                <a:gd name="connsiteX52" fmla="*/ 4181803 w 4923251"/>
                <a:gd name="connsiteY52" fmla="*/ 104110 h 3506451"/>
                <a:gd name="connsiteX53" fmla="*/ 4598718 w 4923251"/>
                <a:gd name="connsiteY53" fmla="*/ 19813 h 3506451"/>
                <a:gd name="connsiteX54" fmla="*/ 4529910 w 4923251"/>
                <a:gd name="connsiteY54" fmla="*/ 104872 h 3506451"/>
                <a:gd name="connsiteX55" fmla="*/ 4598718 w 4923251"/>
                <a:gd name="connsiteY55" fmla="*/ 19813 h 3506451"/>
                <a:gd name="connsiteX56" fmla="*/ 4801336 w 4923251"/>
                <a:gd name="connsiteY56" fmla="*/ 21336 h 3506451"/>
                <a:gd name="connsiteX57" fmla="*/ 4792449 w 4923251"/>
                <a:gd name="connsiteY57" fmla="*/ 20321 h 3506451"/>
                <a:gd name="connsiteX58" fmla="*/ 4730496 w 4923251"/>
                <a:gd name="connsiteY58" fmla="*/ 96747 h 3506451"/>
                <a:gd name="connsiteX59" fmla="*/ 4731511 w 4923251"/>
                <a:gd name="connsiteY59" fmla="*/ 103602 h 3506451"/>
                <a:gd name="connsiteX60" fmla="*/ 4740398 w 4923251"/>
                <a:gd name="connsiteY60" fmla="*/ 101825 h 3506451"/>
                <a:gd name="connsiteX61" fmla="*/ 4801336 w 4923251"/>
                <a:gd name="connsiteY61" fmla="*/ 21336 h 3506451"/>
                <a:gd name="connsiteX62" fmla="*/ 4030729 w 4923251"/>
                <a:gd name="connsiteY62" fmla="*/ 103094 h 3506451"/>
                <a:gd name="connsiteX63" fmla="*/ 4095221 w 4923251"/>
                <a:gd name="connsiteY63" fmla="*/ 20829 h 3506451"/>
                <a:gd name="connsiteX64" fmla="*/ 4030729 w 4923251"/>
                <a:gd name="connsiteY64" fmla="*/ 103094 h 3506451"/>
                <a:gd name="connsiteX65" fmla="*/ 4382389 w 4923251"/>
                <a:gd name="connsiteY65" fmla="*/ 103348 h 3506451"/>
                <a:gd name="connsiteX66" fmla="*/ 4449167 w 4923251"/>
                <a:gd name="connsiteY66" fmla="*/ 20067 h 3506451"/>
                <a:gd name="connsiteX67" fmla="*/ 4382389 w 4923251"/>
                <a:gd name="connsiteY67" fmla="*/ 103348 h 3506451"/>
                <a:gd name="connsiteX68" fmla="*/ 4150827 w 4923251"/>
                <a:gd name="connsiteY68" fmla="*/ 19305 h 3506451"/>
                <a:gd name="connsiteX69" fmla="*/ 4083034 w 4923251"/>
                <a:gd name="connsiteY69" fmla="*/ 104110 h 3506451"/>
                <a:gd name="connsiteX70" fmla="*/ 4150827 w 4923251"/>
                <a:gd name="connsiteY70" fmla="*/ 19305 h 3506451"/>
                <a:gd name="connsiteX71" fmla="*/ 4851355 w 4923251"/>
                <a:gd name="connsiteY71" fmla="*/ 19051 h 3506451"/>
                <a:gd name="connsiteX72" fmla="*/ 4783562 w 4923251"/>
                <a:gd name="connsiteY72" fmla="*/ 104364 h 3506451"/>
                <a:gd name="connsiteX73" fmla="*/ 4851355 w 4923251"/>
                <a:gd name="connsiteY73" fmla="*/ 19051 h 3506451"/>
                <a:gd name="connsiteX74" fmla="*/ 4199577 w 4923251"/>
                <a:gd name="connsiteY74" fmla="*/ 18290 h 3506451"/>
                <a:gd name="connsiteX75" fmla="*/ 4132291 w 4923251"/>
                <a:gd name="connsiteY75" fmla="*/ 103348 h 3506451"/>
                <a:gd name="connsiteX76" fmla="*/ 4199577 w 4923251"/>
                <a:gd name="connsiteY76" fmla="*/ 18290 h 3506451"/>
                <a:gd name="connsiteX77" fmla="*/ 4283112 w 4923251"/>
                <a:gd name="connsiteY77" fmla="*/ 102841 h 3506451"/>
                <a:gd name="connsiteX78" fmla="*/ 4349636 w 4923251"/>
                <a:gd name="connsiteY78" fmla="*/ 21083 h 3506451"/>
                <a:gd name="connsiteX79" fmla="*/ 4283112 w 4923251"/>
                <a:gd name="connsiteY79" fmla="*/ 102841 h 3506451"/>
                <a:gd name="connsiteX80" fmla="*/ 4551492 w 4923251"/>
                <a:gd name="connsiteY80" fmla="*/ 19305 h 3506451"/>
                <a:gd name="connsiteX81" fmla="*/ 4482937 w 4923251"/>
                <a:gd name="connsiteY81" fmla="*/ 103856 h 3506451"/>
                <a:gd name="connsiteX82" fmla="*/ 4551492 w 4923251"/>
                <a:gd name="connsiteY82" fmla="*/ 19305 h 3506451"/>
                <a:gd name="connsiteX83" fmla="*/ 4580691 w 4923251"/>
                <a:gd name="connsiteY83" fmla="*/ 105126 h 3506451"/>
                <a:gd name="connsiteX84" fmla="*/ 4648484 w 4923251"/>
                <a:gd name="connsiteY84" fmla="*/ 20321 h 3506451"/>
                <a:gd name="connsiteX85" fmla="*/ 4580691 w 4923251"/>
                <a:gd name="connsiteY85" fmla="*/ 105126 h 3506451"/>
                <a:gd name="connsiteX86" fmla="*/ 4499441 w 4923251"/>
                <a:gd name="connsiteY86" fmla="*/ 18797 h 3506451"/>
                <a:gd name="connsiteX87" fmla="*/ 4431648 w 4923251"/>
                <a:gd name="connsiteY87" fmla="*/ 103856 h 3506451"/>
                <a:gd name="connsiteX88" fmla="*/ 4499441 w 4923251"/>
                <a:gd name="connsiteY88" fmla="*/ 18797 h 3506451"/>
                <a:gd name="connsiteX89" fmla="*/ 4397116 w 4923251"/>
                <a:gd name="connsiteY89" fmla="*/ 21844 h 3506451"/>
                <a:gd name="connsiteX90" fmla="*/ 4390261 w 4923251"/>
                <a:gd name="connsiteY90" fmla="*/ 21336 h 3506451"/>
                <a:gd name="connsiteX91" fmla="*/ 4333385 w 4923251"/>
                <a:gd name="connsiteY91" fmla="*/ 91415 h 3506451"/>
                <a:gd name="connsiteX92" fmla="*/ 4331862 w 4923251"/>
                <a:gd name="connsiteY92" fmla="*/ 102841 h 3506451"/>
                <a:gd name="connsiteX93" fmla="*/ 4397116 w 4923251"/>
                <a:gd name="connsiteY93" fmla="*/ 21844 h 350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923251" h="3506451">
                  <a:moveTo>
                    <a:pt x="4820633" y="548955"/>
                  </a:moveTo>
                  <a:cubicBezTo>
                    <a:pt x="4821140" y="538037"/>
                    <a:pt x="4822156" y="527119"/>
                    <a:pt x="4822156" y="515947"/>
                  </a:cubicBezTo>
                  <a:cubicBezTo>
                    <a:pt x="4822156" y="398388"/>
                    <a:pt x="4821902" y="280575"/>
                    <a:pt x="4821648" y="163016"/>
                  </a:cubicBezTo>
                  <a:cubicBezTo>
                    <a:pt x="4821648" y="122645"/>
                    <a:pt x="4821395" y="122391"/>
                    <a:pt x="4780515" y="122391"/>
                  </a:cubicBezTo>
                  <a:cubicBezTo>
                    <a:pt x="3586646" y="122391"/>
                    <a:pt x="2392522" y="122645"/>
                    <a:pt x="1198653" y="122645"/>
                  </a:cubicBezTo>
                  <a:cubicBezTo>
                    <a:pt x="812715" y="122645"/>
                    <a:pt x="427031" y="122645"/>
                    <a:pt x="41092" y="122391"/>
                  </a:cubicBezTo>
                  <a:cubicBezTo>
                    <a:pt x="30936" y="122391"/>
                    <a:pt x="20780" y="122645"/>
                    <a:pt x="10623" y="121376"/>
                  </a:cubicBezTo>
                  <a:cubicBezTo>
                    <a:pt x="213" y="120106"/>
                    <a:pt x="-2326" y="113759"/>
                    <a:pt x="3768" y="105380"/>
                  </a:cubicBezTo>
                  <a:cubicBezTo>
                    <a:pt x="12401" y="93446"/>
                    <a:pt x="22303" y="83290"/>
                    <a:pt x="38553" y="82782"/>
                  </a:cubicBezTo>
                  <a:cubicBezTo>
                    <a:pt x="49471" y="82528"/>
                    <a:pt x="60643" y="82274"/>
                    <a:pt x="71561" y="82274"/>
                  </a:cubicBezTo>
                  <a:cubicBezTo>
                    <a:pt x="857656" y="82274"/>
                    <a:pt x="1643751" y="82020"/>
                    <a:pt x="2429847" y="82528"/>
                  </a:cubicBezTo>
                  <a:cubicBezTo>
                    <a:pt x="2457269" y="82528"/>
                    <a:pt x="2479105" y="76434"/>
                    <a:pt x="2496624" y="54598"/>
                  </a:cubicBezTo>
                  <a:cubicBezTo>
                    <a:pt x="2506781" y="42157"/>
                    <a:pt x="2519476" y="32001"/>
                    <a:pt x="2530140" y="20067"/>
                  </a:cubicBezTo>
                  <a:cubicBezTo>
                    <a:pt x="2542835" y="5594"/>
                    <a:pt x="2558324" y="262"/>
                    <a:pt x="2577367" y="516"/>
                  </a:cubicBezTo>
                  <a:cubicBezTo>
                    <a:pt x="2661917" y="1024"/>
                    <a:pt x="2746722" y="770"/>
                    <a:pt x="2831273" y="770"/>
                  </a:cubicBezTo>
                  <a:cubicBezTo>
                    <a:pt x="3266215" y="770"/>
                    <a:pt x="3701158" y="1024"/>
                    <a:pt x="4136100" y="1024"/>
                  </a:cubicBezTo>
                  <a:cubicBezTo>
                    <a:pt x="4378835" y="1024"/>
                    <a:pt x="4621824" y="1278"/>
                    <a:pt x="4864559" y="1278"/>
                  </a:cubicBezTo>
                  <a:cubicBezTo>
                    <a:pt x="4875476" y="1278"/>
                    <a:pt x="4886648" y="1024"/>
                    <a:pt x="4897567" y="1532"/>
                  </a:cubicBezTo>
                  <a:cubicBezTo>
                    <a:pt x="4916863" y="2547"/>
                    <a:pt x="4921179" y="7118"/>
                    <a:pt x="4922449" y="25907"/>
                  </a:cubicBezTo>
                  <a:cubicBezTo>
                    <a:pt x="4922957" y="36063"/>
                    <a:pt x="4922703" y="46219"/>
                    <a:pt x="4922703" y="56376"/>
                  </a:cubicBezTo>
                  <a:cubicBezTo>
                    <a:pt x="4922449" y="206942"/>
                    <a:pt x="4922449" y="357509"/>
                    <a:pt x="4922449" y="508330"/>
                  </a:cubicBezTo>
                  <a:cubicBezTo>
                    <a:pt x="4922449" y="521787"/>
                    <a:pt x="4923465" y="535244"/>
                    <a:pt x="4923973" y="548955"/>
                  </a:cubicBezTo>
                  <a:cubicBezTo>
                    <a:pt x="4923718" y="648740"/>
                    <a:pt x="4922957" y="748779"/>
                    <a:pt x="4923718" y="848565"/>
                  </a:cubicBezTo>
                  <a:cubicBezTo>
                    <a:pt x="4923973" y="871416"/>
                    <a:pt x="4918640" y="889697"/>
                    <a:pt x="4900359" y="904170"/>
                  </a:cubicBezTo>
                  <a:cubicBezTo>
                    <a:pt x="4892488" y="910518"/>
                    <a:pt x="4886394" y="919151"/>
                    <a:pt x="4878524" y="925244"/>
                  </a:cubicBezTo>
                  <a:cubicBezTo>
                    <a:pt x="4858972" y="939971"/>
                    <a:pt x="4854402" y="959522"/>
                    <a:pt x="4854402" y="982881"/>
                  </a:cubicBezTo>
                  <a:cubicBezTo>
                    <a:pt x="4854402" y="1278175"/>
                    <a:pt x="4853894" y="1573468"/>
                    <a:pt x="4853386" y="1868762"/>
                  </a:cubicBezTo>
                  <a:cubicBezTo>
                    <a:pt x="4852879" y="2396888"/>
                    <a:pt x="4852117" y="2924760"/>
                    <a:pt x="4851863" y="3452886"/>
                  </a:cubicBezTo>
                  <a:cubicBezTo>
                    <a:pt x="4851863" y="3473706"/>
                    <a:pt x="4848816" y="3492495"/>
                    <a:pt x="4830027" y="3506460"/>
                  </a:cubicBezTo>
                  <a:cubicBezTo>
                    <a:pt x="4822410" y="3496812"/>
                    <a:pt x="4824949" y="3487163"/>
                    <a:pt x="4824949" y="3478276"/>
                  </a:cubicBezTo>
                  <a:cubicBezTo>
                    <a:pt x="4823934" y="2885150"/>
                    <a:pt x="4822918" y="2292024"/>
                    <a:pt x="4822156" y="1698644"/>
                  </a:cubicBezTo>
                  <a:cubicBezTo>
                    <a:pt x="4821648" y="1325401"/>
                    <a:pt x="4821140" y="952412"/>
                    <a:pt x="4820886" y="579170"/>
                  </a:cubicBezTo>
                  <a:cubicBezTo>
                    <a:pt x="4821140" y="569267"/>
                    <a:pt x="4820886" y="559111"/>
                    <a:pt x="4820633" y="548955"/>
                  </a:cubicBezTo>
                  <a:close/>
                  <a:moveTo>
                    <a:pt x="4699011" y="19051"/>
                  </a:moveTo>
                  <a:cubicBezTo>
                    <a:pt x="4677175" y="29969"/>
                    <a:pt x="4634011" y="86083"/>
                    <a:pt x="4631218" y="104110"/>
                  </a:cubicBezTo>
                  <a:cubicBezTo>
                    <a:pt x="4647468" y="95477"/>
                    <a:pt x="4686824" y="47235"/>
                    <a:pt x="4699011" y="19051"/>
                  </a:cubicBezTo>
                  <a:close/>
                  <a:moveTo>
                    <a:pt x="4224460" y="103602"/>
                  </a:moveTo>
                  <a:cubicBezTo>
                    <a:pt x="4231569" y="104618"/>
                    <a:pt x="4232839" y="105126"/>
                    <a:pt x="4233346" y="104618"/>
                  </a:cubicBezTo>
                  <a:cubicBezTo>
                    <a:pt x="4259245" y="82782"/>
                    <a:pt x="4276256" y="53583"/>
                    <a:pt x="4296569" y="27430"/>
                  </a:cubicBezTo>
                  <a:cubicBezTo>
                    <a:pt x="4298093" y="25399"/>
                    <a:pt x="4297585" y="22098"/>
                    <a:pt x="4294792" y="21336"/>
                  </a:cubicBezTo>
                  <a:cubicBezTo>
                    <a:pt x="4292760" y="20829"/>
                    <a:pt x="4289206" y="21083"/>
                    <a:pt x="4287936" y="22606"/>
                  </a:cubicBezTo>
                  <a:cubicBezTo>
                    <a:pt x="4279811" y="32001"/>
                    <a:pt x="4271687" y="41903"/>
                    <a:pt x="4264069" y="51805"/>
                  </a:cubicBezTo>
                  <a:cubicBezTo>
                    <a:pt x="4251628" y="68055"/>
                    <a:pt x="4239186" y="84559"/>
                    <a:pt x="4224460" y="103602"/>
                  </a:cubicBezTo>
                  <a:close/>
                  <a:moveTo>
                    <a:pt x="4751316" y="20321"/>
                  </a:moveTo>
                  <a:cubicBezTo>
                    <a:pt x="4730242" y="29969"/>
                    <a:pt x="4687332" y="83798"/>
                    <a:pt x="4682507" y="104110"/>
                  </a:cubicBezTo>
                  <a:cubicBezTo>
                    <a:pt x="4697742" y="97255"/>
                    <a:pt x="4735574" y="52059"/>
                    <a:pt x="4751316" y="20321"/>
                  </a:cubicBezTo>
                  <a:close/>
                  <a:moveTo>
                    <a:pt x="4181803" y="104110"/>
                  </a:moveTo>
                  <a:cubicBezTo>
                    <a:pt x="4185358" y="103856"/>
                    <a:pt x="4187643" y="104364"/>
                    <a:pt x="4188658" y="103602"/>
                  </a:cubicBezTo>
                  <a:cubicBezTo>
                    <a:pt x="4211257" y="81005"/>
                    <a:pt x="4228776" y="54344"/>
                    <a:pt x="4248835" y="29461"/>
                  </a:cubicBezTo>
                  <a:cubicBezTo>
                    <a:pt x="4251120" y="26669"/>
                    <a:pt x="4252135" y="23114"/>
                    <a:pt x="4248073" y="21083"/>
                  </a:cubicBezTo>
                  <a:cubicBezTo>
                    <a:pt x="4244772" y="19305"/>
                    <a:pt x="4241218" y="21336"/>
                    <a:pt x="4239186" y="23876"/>
                  </a:cubicBezTo>
                  <a:cubicBezTo>
                    <a:pt x="4223952" y="42919"/>
                    <a:pt x="4208718" y="61708"/>
                    <a:pt x="4193737" y="81005"/>
                  </a:cubicBezTo>
                  <a:cubicBezTo>
                    <a:pt x="4188913" y="87352"/>
                    <a:pt x="4181041" y="92684"/>
                    <a:pt x="4181803" y="104110"/>
                  </a:cubicBezTo>
                  <a:close/>
                  <a:moveTo>
                    <a:pt x="4598718" y="19813"/>
                  </a:moveTo>
                  <a:cubicBezTo>
                    <a:pt x="4576882" y="31239"/>
                    <a:pt x="4534480" y="85321"/>
                    <a:pt x="4529910" y="104872"/>
                  </a:cubicBezTo>
                  <a:cubicBezTo>
                    <a:pt x="4547175" y="95731"/>
                    <a:pt x="4585515" y="49012"/>
                    <a:pt x="4598718" y="19813"/>
                  </a:cubicBezTo>
                  <a:close/>
                  <a:moveTo>
                    <a:pt x="4801336" y="21336"/>
                  </a:moveTo>
                  <a:cubicBezTo>
                    <a:pt x="4795496" y="20575"/>
                    <a:pt x="4793211" y="19559"/>
                    <a:pt x="4792449" y="20321"/>
                  </a:cubicBezTo>
                  <a:cubicBezTo>
                    <a:pt x="4768328" y="42919"/>
                    <a:pt x="4749792" y="70087"/>
                    <a:pt x="4730496" y="96747"/>
                  </a:cubicBezTo>
                  <a:cubicBezTo>
                    <a:pt x="4728972" y="98778"/>
                    <a:pt x="4729226" y="101825"/>
                    <a:pt x="4731511" y="103602"/>
                  </a:cubicBezTo>
                  <a:cubicBezTo>
                    <a:pt x="4734812" y="106141"/>
                    <a:pt x="4738113" y="104618"/>
                    <a:pt x="4740398" y="101825"/>
                  </a:cubicBezTo>
                  <a:cubicBezTo>
                    <a:pt x="4759949" y="75673"/>
                    <a:pt x="4782293" y="51551"/>
                    <a:pt x="4801336" y="21336"/>
                  </a:cubicBezTo>
                  <a:close/>
                  <a:moveTo>
                    <a:pt x="4030729" y="103094"/>
                  </a:moveTo>
                  <a:cubicBezTo>
                    <a:pt x="4049518" y="93954"/>
                    <a:pt x="4092936" y="38856"/>
                    <a:pt x="4095221" y="20829"/>
                  </a:cubicBezTo>
                  <a:cubicBezTo>
                    <a:pt x="4074655" y="34032"/>
                    <a:pt x="4036314" y="82782"/>
                    <a:pt x="4030729" y="103094"/>
                  </a:cubicBezTo>
                  <a:close/>
                  <a:moveTo>
                    <a:pt x="4382389" y="103348"/>
                  </a:moveTo>
                  <a:cubicBezTo>
                    <a:pt x="4398893" y="97001"/>
                    <a:pt x="4444851" y="40126"/>
                    <a:pt x="4449167" y="20067"/>
                  </a:cubicBezTo>
                  <a:cubicBezTo>
                    <a:pt x="4431648" y="28954"/>
                    <a:pt x="4388484" y="82528"/>
                    <a:pt x="4382389" y="103348"/>
                  </a:cubicBezTo>
                  <a:close/>
                  <a:moveTo>
                    <a:pt x="4150827" y="19305"/>
                  </a:moveTo>
                  <a:cubicBezTo>
                    <a:pt x="4128737" y="31239"/>
                    <a:pt x="4085826" y="86590"/>
                    <a:pt x="4083034" y="104110"/>
                  </a:cubicBezTo>
                  <a:cubicBezTo>
                    <a:pt x="4098522" y="94969"/>
                    <a:pt x="4139655" y="44442"/>
                    <a:pt x="4150827" y="19305"/>
                  </a:cubicBezTo>
                  <a:close/>
                  <a:moveTo>
                    <a:pt x="4851355" y="19051"/>
                  </a:moveTo>
                  <a:cubicBezTo>
                    <a:pt x="4827742" y="32001"/>
                    <a:pt x="4785339" y="87098"/>
                    <a:pt x="4783562" y="104364"/>
                  </a:cubicBezTo>
                  <a:cubicBezTo>
                    <a:pt x="4799558" y="95223"/>
                    <a:pt x="4839422" y="45712"/>
                    <a:pt x="4851355" y="19051"/>
                  </a:cubicBezTo>
                  <a:close/>
                  <a:moveTo>
                    <a:pt x="4199577" y="18290"/>
                  </a:moveTo>
                  <a:cubicBezTo>
                    <a:pt x="4176725" y="30731"/>
                    <a:pt x="4134577" y="85575"/>
                    <a:pt x="4132291" y="103348"/>
                  </a:cubicBezTo>
                  <a:cubicBezTo>
                    <a:pt x="4148287" y="93700"/>
                    <a:pt x="4187643" y="44950"/>
                    <a:pt x="4199577" y="18290"/>
                  </a:cubicBezTo>
                  <a:close/>
                  <a:moveTo>
                    <a:pt x="4283112" y="102841"/>
                  </a:moveTo>
                  <a:cubicBezTo>
                    <a:pt x="4299108" y="96493"/>
                    <a:pt x="4341257" y="44696"/>
                    <a:pt x="4349636" y="21083"/>
                  </a:cubicBezTo>
                  <a:cubicBezTo>
                    <a:pt x="4331355" y="28700"/>
                    <a:pt x="4289460" y="80243"/>
                    <a:pt x="4283112" y="102841"/>
                  </a:cubicBezTo>
                  <a:close/>
                  <a:moveTo>
                    <a:pt x="4551492" y="19305"/>
                  </a:moveTo>
                  <a:cubicBezTo>
                    <a:pt x="4530163" y="29969"/>
                    <a:pt x="4486999" y="84559"/>
                    <a:pt x="4482937" y="103856"/>
                  </a:cubicBezTo>
                  <a:cubicBezTo>
                    <a:pt x="4498425" y="96239"/>
                    <a:pt x="4537273" y="49012"/>
                    <a:pt x="4551492" y="19305"/>
                  </a:cubicBezTo>
                  <a:close/>
                  <a:moveTo>
                    <a:pt x="4580691" y="105126"/>
                  </a:moveTo>
                  <a:cubicBezTo>
                    <a:pt x="4602526" y="92938"/>
                    <a:pt x="4644929" y="38602"/>
                    <a:pt x="4648484" y="20321"/>
                  </a:cubicBezTo>
                  <a:cubicBezTo>
                    <a:pt x="4632742" y="29208"/>
                    <a:pt x="4591609" y="79481"/>
                    <a:pt x="4580691" y="105126"/>
                  </a:cubicBezTo>
                  <a:close/>
                  <a:moveTo>
                    <a:pt x="4499441" y="18797"/>
                  </a:moveTo>
                  <a:cubicBezTo>
                    <a:pt x="4476843" y="30985"/>
                    <a:pt x="4434948" y="84813"/>
                    <a:pt x="4431648" y="103856"/>
                  </a:cubicBezTo>
                  <a:cubicBezTo>
                    <a:pt x="4447390" y="94462"/>
                    <a:pt x="4488015" y="44442"/>
                    <a:pt x="4499441" y="18797"/>
                  </a:cubicBezTo>
                  <a:close/>
                  <a:moveTo>
                    <a:pt x="4397116" y="21844"/>
                  </a:moveTo>
                  <a:cubicBezTo>
                    <a:pt x="4395085" y="20067"/>
                    <a:pt x="4392038" y="19559"/>
                    <a:pt x="4390261" y="21336"/>
                  </a:cubicBezTo>
                  <a:cubicBezTo>
                    <a:pt x="4368932" y="42665"/>
                    <a:pt x="4352428" y="68055"/>
                    <a:pt x="4333385" y="91415"/>
                  </a:cubicBezTo>
                  <a:cubicBezTo>
                    <a:pt x="4330846" y="94716"/>
                    <a:pt x="4328307" y="98524"/>
                    <a:pt x="4331862" y="102841"/>
                  </a:cubicBezTo>
                  <a:cubicBezTo>
                    <a:pt x="4349128" y="93192"/>
                    <a:pt x="4388737" y="43934"/>
                    <a:pt x="4397116" y="21844"/>
                  </a:cubicBezTo>
                  <a:close/>
                </a:path>
              </a:pathLst>
            </a:custGeom>
            <a:solidFill>
              <a:schemeClr val="bg1"/>
            </a:solidFill>
            <a:ln w="25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052F3EC-EA57-A337-4069-24D56A86993C}"/>
                </a:ext>
              </a:extLst>
            </p:cNvPr>
            <p:cNvSpPr/>
            <p:nvPr/>
          </p:nvSpPr>
          <p:spPr>
            <a:xfrm rot="16200000">
              <a:off x="583587" y="2034267"/>
              <a:ext cx="2317479" cy="1650562"/>
            </a:xfrm>
            <a:custGeom>
              <a:avLst/>
              <a:gdLst>
                <a:gd name="connsiteX0" fmla="*/ 4820633 w 4923251"/>
                <a:gd name="connsiteY0" fmla="*/ 548955 h 3506451"/>
                <a:gd name="connsiteX1" fmla="*/ 4822156 w 4923251"/>
                <a:gd name="connsiteY1" fmla="*/ 515947 h 3506451"/>
                <a:gd name="connsiteX2" fmla="*/ 4821648 w 4923251"/>
                <a:gd name="connsiteY2" fmla="*/ 163016 h 3506451"/>
                <a:gd name="connsiteX3" fmla="*/ 4780515 w 4923251"/>
                <a:gd name="connsiteY3" fmla="*/ 122391 h 3506451"/>
                <a:gd name="connsiteX4" fmla="*/ 1198653 w 4923251"/>
                <a:gd name="connsiteY4" fmla="*/ 122645 h 3506451"/>
                <a:gd name="connsiteX5" fmla="*/ 41092 w 4923251"/>
                <a:gd name="connsiteY5" fmla="*/ 122391 h 3506451"/>
                <a:gd name="connsiteX6" fmla="*/ 10623 w 4923251"/>
                <a:gd name="connsiteY6" fmla="*/ 121376 h 3506451"/>
                <a:gd name="connsiteX7" fmla="*/ 3768 w 4923251"/>
                <a:gd name="connsiteY7" fmla="*/ 105380 h 3506451"/>
                <a:gd name="connsiteX8" fmla="*/ 38553 w 4923251"/>
                <a:gd name="connsiteY8" fmla="*/ 82782 h 3506451"/>
                <a:gd name="connsiteX9" fmla="*/ 71561 w 4923251"/>
                <a:gd name="connsiteY9" fmla="*/ 82274 h 3506451"/>
                <a:gd name="connsiteX10" fmla="*/ 2429847 w 4923251"/>
                <a:gd name="connsiteY10" fmla="*/ 82528 h 3506451"/>
                <a:gd name="connsiteX11" fmla="*/ 2496624 w 4923251"/>
                <a:gd name="connsiteY11" fmla="*/ 54598 h 3506451"/>
                <a:gd name="connsiteX12" fmla="*/ 2530140 w 4923251"/>
                <a:gd name="connsiteY12" fmla="*/ 20067 h 3506451"/>
                <a:gd name="connsiteX13" fmla="*/ 2577367 w 4923251"/>
                <a:gd name="connsiteY13" fmla="*/ 516 h 3506451"/>
                <a:gd name="connsiteX14" fmla="*/ 2831273 w 4923251"/>
                <a:gd name="connsiteY14" fmla="*/ 770 h 3506451"/>
                <a:gd name="connsiteX15" fmla="*/ 4136100 w 4923251"/>
                <a:gd name="connsiteY15" fmla="*/ 1024 h 3506451"/>
                <a:gd name="connsiteX16" fmla="*/ 4864559 w 4923251"/>
                <a:gd name="connsiteY16" fmla="*/ 1278 h 3506451"/>
                <a:gd name="connsiteX17" fmla="*/ 4897567 w 4923251"/>
                <a:gd name="connsiteY17" fmla="*/ 1532 h 3506451"/>
                <a:gd name="connsiteX18" fmla="*/ 4922449 w 4923251"/>
                <a:gd name="connsiteY18" fmla="*/ 25907 h 3506451"/>
                <a:gd name="connsiteX19" fmla="*/ 4922703 w 4923251"/>
                <a:gd name="connsiteY19" fmla="*/ 56376 h 3506451"/>
                <a:gd name="connsiteX20" fmla="*/ 4922449 w 4923251"/>
                <a:gd name="connsiteY20" fmla="*/ 508330 h 3506451"/>
                <a:gd name="connsiteX21" fmla="*/ 4923973 w 4923251"/>
                <a:gd name="connsiteY21" fmla="*/ 548955 h 3506451"/>
                <a:gd name="connsiteX22" fmla="*/ 4923718 w 4923251"/>
                <a:gd name="connsiteY22" fmla="*/ 848565 h 3506451"/>
                <a:gd name="connsiteX23" fmla="*/ 4900359 w 4923251"/>
                <a:gd name="connsiteY23" fmla="*/ 904170 h 3506451"/>
                <a:gd name="connsiteX24" fmla="*/ 4878524 w 4923251"/>
                <a:gd name="connsiteY24" fmla="*/ 925244 h 3506451"/>
                <a:gd name="connsiteX25" fmla="*/ 4854402 w 4923251"/>
                <a:gd name="connsiteY25" fmla="*/ 982881 h 3506451"/>
                <a:gd name="connsiteX26" fmla="*/ 4853386 w 4923251"/>
                <a:gd name="connsiteY26" fmla="*/ 1868762 h 3506451"/>
                <a:gd name="connsiteX27" fmla="*/ 4851863 w 4923251"/>
                <a:gd name="connsiteY27" fmla="*/ 3452886 h 3506451"/>
                <a:gd name="connsiteX28" fmla="*/ 4830027 w 4923251"/>
                <a:gd name="connsiteY28" fmla="*/ 3506460 h 3506451"/>
                <a:gd name="connsiteX29" fmla="*/ 4824949 w 4923251"/>
                <a:gd name="connsiteY29" fmla="*/ 3478276 h 3506451"/>
                <a:gd name="connsiteX30" fmla="*/ 4822156 w 4923251"/>
                <a:gd name="connsiteY30" fmla="*/ 1698644 h 3506451"/>
                <a:gd name="connsiteX31" fmla="*/ 4820886 w 4923251"/>
                <a:gd name="connsiteY31" fmla="*/ 579170 h 3506451"/>
                <a:gd name="connsiteX32" fmla="*/ 4820633 w 4923251"/>
                <a:gd name="connsiteY32" fmla="*/ 548955 h 3506451"/>
                <a:gd name="connsiteX33" fmla="*/ 4699011 w 4923251"/>
                <a:gd name="connsiteY33" fmla="*/ 19051 h 3506451"/>
                <a:gd name="connsiteX34" fmla="*/ 4631218 w 4923251"/>
                <a:gd name="connsiteY34" fmla="*/ 104110 h 3506451"/>
                <a:gd name="connsiteX35" fmla="*/ 4699011 w 4923251"/>
                <a:gd name="connsiteY35" fmla="*/ 19051 h 3506451"/>
                <a:gd name="connsiteX36" fmla="*/ 4224460 w 4923251"/>
                <a:gd name="connsiteY36" fmla="*/ 103602 h 3506451"/>
                <a:gd name="connsiteX37" fmla="*/ 4233346 w 4923251"/>
                <a:gd name="connsiteY37" fmla="*/ 104618 h 3506451"/>
                <a:gd name="connsiteX38" fmla="*/ 4296569 w 4923251"/>
                <a:gd name="connsiteY38" fmla="*/ 27430 h 3506451"/>
                <a:gd name="connsiteX39" fmla="*/ 4294792 w 4923251"/>
                <a:gd name="connsiteY39" fmla="*/ 21336 h 3506451"/>
                <a:gd name="connsiteX40" fmla="*/ 4287936 w 4923251"/>
                <a:gd name="connsiteY40" fmla="*/ 22606 h 3506451"/>
                <a:gd name="connsiteX41" fmla="*/ 4264069 w 4923251"/>
                <a:gd name="connsiteY41" fmla="*/ 51805 h 3506451"/>
                <a:gd name="connsiteX42" fmla="*/ 4224460 w 4923251"/>
                <a:gd name="connsiteY42" fmla="*/ 103602 h 3506451"/>
                <a:gd name="connsiteX43" fmla="*/ 4751316 w 4923251"/>
                <a:gd name="connsiteY43" fmla="*/ 20321 h 3506451"/>
                <a:gd name="connsiteX44" fmla="*/ 4682507 w 4923251"/>
                <a:gd name="connsiteY44" fmla="*/ 104110 h 3506451"/>
                <a:gd name="connsiteX45" fmla="*/ 4751316 w 4923251"/>
                <a:gd name="connsiteY45" fmla="*/ 20321 h 3506451"/>
                <a:gd name="connsiteX46" fmla="*/ 4181803 w 4923251"/>
                <a:gd name="connsiteY46" fmla="*/ 104110 h 3506451"/>
                <a:gd name="connsiteX47" fmla="*/ 4188658 w 4923251"/>
                <a:gd name="connsiteY47" fmla="*/ 103602 h 3506451"/>
                <a:gd name="connsiteX48" fmla="*/ 4248835 w 4923251"/>
                <a:gd name="connsiteY48" fmla="*/ 29461 h 3506451"/>
                <a:gd name="connsiteX49" fmla="*/ 4248073 w 4923251"/>
                <a:gd name="connsiteY49" fmla="*/ 21083 h 3506451"/>
                <a:gd name="connsiteX50" fmla="*/ 4239186 w 4923251"/>
                <a:gd name="connsiteY50" fmla="*/ 23876 h 3506451"/>
                <a:gd name="connsiteX51" fmla="*/ 4193737 w 4923251"/>
                <a:gd name="connsiteY51" fmla="*/ 81005 h 3506451"/>
                <a:gd name="connsiteX52" fmla="*/ 4181803 w 4923251"/>
                <a:gd name="connsiteY52" fmla="*/ 104110 h 3506451"/>
                <a:gd name="connsiteX53" fmla="*/ 4598718 w 4923251"/>
                <a:gd name="connsiteY53" fmla="*/ 19813 h 3506451"/>
                <a:gd name="connsiteX54" fmla="*/ 4529910 w 4923251"/>
                <a:gd name="connsiteY54" fmla="*/ 104872 h 3506451"/>
                <a:gd name="connsiteX55" fmla="*/ 4598718 w 4923251"/>
                <a:gd name="connsiteY55" fmla="*/ 19813 h 3506451"/>
                <a:gd name="connsiteX56" fmla="*/ 4801336 w 4923251"/>
                <a:gd name="connsiteY56" fmla="*/ 21336 h 3506451"/>
                <a:gd name="connsiteX57" fmla="*/ 4792449 w 4923251"/>
                <a:gd name="connsiteY57" fmla="*/ 20321 h 3506451"/>
                <a:gd name="connsiteX58" fmla="*/ 4730496 w 4923251"/>
                <a:gd name="connsiteY58" fmla="*/ 96747 h 3506451"/>
                <a:gd name="connsiteX59" fmla="*/ 4731511 w 4923251"/>
                <a:gd name="connsiteY59" fmla="*/ 103602 h 3506451"/>
                <a:gd name="connsiteX60" fmla="*/ 4740398 w 4923251"/>
                <a:gd name="connsiteY60" fmla="*/ 101825 h 3506451"/>
                <a:gd name="connsiteX61" fmla="*/ 4801336 w 4923251"/>
                <a:gd name="connsiteY61" fmla="*/ 21336 h 3506451"/>
                <a:gd name="connsiteX62" fmla="*/ 4030729 w 4923251"/>
                <a:gd name="connsiteY62" fmla="*/ 103094 h 3506451"/>
                <a:gd name="connsiteX63" fmla="*/ 4095221 w 4923251"/>
                <a:gd name="connsiteY63" fmla="*/ 20829 h 3506451"/>
                <a:gd name="connsiteX64" fmla="*/ 4030729 w 4923251"/>
                <a:gd name="connsiteY64" fmla="*/ 103094 h 3506451"/>
                <a:gd name="connsiteX65" fmla="*/ 4382389 w 4923251"/>
                <a:gd name="connsiteY65" fmla="*/ 103348 h 3506451"/>
                <a:gd name="connsiteX66" fmla="*/ 4449167 w 4923251"/>
                <a:gd name="connsiteY66" fmla="*/ 20067 h 3506451"/>
                <a:gd name="connsiteX67" fmla="*/ 4382389 w 4923251"/>
                <a:gd name="connsiteY67" fmla="*/ 103348 h 3506451"/>
                <a:gd name="connsiteX68" fmla="*/ 4150827 w 4923251"/>
                <a:gd name="connsiteY68" fmla="*/ 19305 h 3506451"/>
                <a:gd name="connsiteX69" fmla="*/ 4083034 w 4923251"/>
                <a:gd name="connsiteY69" fmla="*/ 104110 h 3506451"/>
                <a:gd name="connsiteX70" fmla="*/ 4150827 w 4923251"/>
                <a:gd name="connsiteY70" fmla="*/ 19305 h 3506451"/>
                <a:gd name="connsiteX71" fmla="*/ 4851355 w 4923251"/>
                <a:gd name="connsiteY71" fmla="*/ 19051 h 3506451"/>
                <a:gd name="connsiteX72" fmla="*/ 4783562 w 4923251"/>
                <a:gd name="connsiteY72" fmla="*/ 104364 h 3506451"/>
                <a:gd name="connsiteX73" fmla="*/ 4851355 w 4923251"/>
                <a:gd name="connsiteY73" fmla="*/ 19051 h 3506451"/>
                <a:gd name="connsiteX74" fmla="*/ 4199577 w 4923251"/>
                <a:gd name="connsiteY74" fmla="*/ 18290 h 3506451"/>
                <a:gd name="connsiteX75" fmla="*/ 4132291 w 4923251"/>
                <a:gd name="connsiteY75" fmla="*/ 103348 h 3506451"/>
                <a:gd name="connsiteX76" fmla="*/ 4199577 w 4923251"/>
                <a:gd name="connsiteY76" fmla="*/ 18290 h 3506451"/>
                <a:gd name="connsiteX77" fmla="*/ 4283112 w 4923251"/>
                <a:gd name="connsiteY77" fmla="*/ 102841 h 3506451"/>
                <a:gd name="connsiteX78" fmla="*/ 4349636 w 4923251"/>
                <a:gd name="connsiteY78" fmla="*/ 21083 h 3506451"/>
                <a:gd name="connsiteX79" fmla="*/ 4283112 w 4923251"/>
                <a:gd name="connsiteY79" fmla="*/ 102841 h 3506451"/>
                <a:gd name="connsiteX80" fmla="*/ 4551492 w 4923251"/>
                <a:gd name="connsiteY80" fmla="*/ 19305 h 3506451"/>
                <a:gd name="connsiteX81" fmla="*/ 4482937 w 4923251"/>
                <a:gd name="connsiteY81" fmla="*/ 103856 h 3506451"/>
                <a:gd name="connsiteX82" fmla="*/ 4551492 w 4923251"/>
                <a:gd name="connsiteY82" fmla="*/ 19305 h 3506451"/>
                <a:gd name="connsiteX83" fmla="*/ 4580691 w 4923251"/>
                <a:gd name="connsiteY83" fmla="*/ 105126 h 3506451"/>
                <a:gd name="connsiteX84" fmla="*/ 4648484 w 4923251"/>
                <a:gd name="connsiteY84" fmla="*/ 20321 h 3506451"/>
                <a:gd name="connsiteX85" fmla="*/ 4580691 w 4923251"/>
                <a:gd name="connsiteY85" fmla="*/ 105126 h 3506451"/>
                <a:gd name="connsiteX86" fmla="*/ 4499441 w 4923251"/>
                <a:gd name="connsiteY86" fmla="*/ 18797 h 3506451"/>
                <a:gd name="connsiteX87" fmla="*/ 4431648 w 4923251"/>
                <a:gd name="connsiteY87" fmla="*/ 103856 h 3506451"/>
                <a:gd name="connsiteX88" fmla="*/ 4499441 w 4923251"/>
                <a:gd name="connsiteY88" fmla="*/ 18797 h 3506451"/>
                <a:gd name="connsiteX89" fmla="*/ 4397116 w 4923251"/>
                <a:gd name="connsiteY89" fmla="*/ 21844 h 3506451"/>
                <a:gd name="connsiteX90" fmla="*/ 4390261 w 4923251"/>
                <a:gd name="connsiteY90" fmla="*/ 21336 h 3506451"/>
                <a:gd name="connsiteX91" fmla="*/ 4333385 w 4923251"/>
                <a:gd name="connsiteY91" fmla="*/ 91415 h 3506451"/>
                <a:gd name="connsiteX92" fmla="*/ 4331862 w 4923251"/>
                <a:gd name="connsiteY92" fmla="*/ 102841 h 3506451"/>
                <a:gd name="connsiteX93" fmla="*/ 4397116 w 4923251"/>
                <a:gd name="connsiteY93" fmla="*/ 21844 h 350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923251" h="3506451">
                  <a:moveTo>
                    <a:pt x="4820633" y="548955"/>
                  </a:moveTo>
                  <a:cubicBezTo>
                    <a:pt x="4821140" y="538037"/>
                    <a:pt x="4822156" y="527119"/>
                    <a:pt x="4822156" y="515947"/>
                  </a:cubicBezTo>
                  <a:cubicBezTo>
                    <a:pt x="4822156" y="398388"/>
                    <a:pt x="4821902" y="280575"/>
                    <a:pt x="4821648" y="163016"/>
                  </a:cubicBezTo>
                  <a:cubicBezTo>
                    <a:pt x="4821648" y="122645"/>
                    <a:pt x="4821395" y="122391"/>
                    <a:pt x="4780515" y="122391"/>
                  </a:cubicBezTo>
                  <a:cubicBezTo>
                    <a:pt x="3586646" y="122391"/>
                    <a:pt x="2392522" y="122645"/>
                    <a:pt x="1198653" y="122645"/>
                  </a:cubicBezTo>
                  <a:cubicBezTo>
                    <a:pt x="812715" y="122645"/>
                    <a:pt x="427031" y="122645"/>
                    <a:pt x="41092" y="122391"/>
                  </a:cubicBezTo>
                  <a:cubicBezTo>
                    <a:pt x="30936" y="122391"/>
                    <a:pt x="20780" y="122645"/>
                    <a:pt x="10623" y="121376"/>
                  </a:cubicBezTo>
                  <a:cubicBezTo>
                    <a:pt x="213" y="120106"/>
                    <a:pt x="-2326" y="113759"/>
                    <a:pt x="3768" y="105380"/>
                  </a:cubicBezTo>
                  <a:cubicBezTo>
                    <a:pt x="12401" y="93446"/>
                    <a:pt x="22303" y="83290"/>
                    <a:pt x="38553" y="82782"/>
                  </a:cubicBezTo>
                  <a:cubicBezTo>
                    <a:pt x="49471" y="82528"/>
                    <a:pt x="60643" y="82274"/>
                    <a:pt x="71561" y="82274"/>
                  </a:cubicBezTo>
                  <a:cubicBezTo>
                    <a:pt x="857656" y="82274"/>
                    <a:pt x="1643751" y="82020"/>
                    <a:pt x="2429847" y="82528"/>
                  </a:cubicBezTo>
                  <a:cubicBezTo>
                    <a:pt x="2457269" y="82528"/>
                    <a:pt x="2479105" y="76434"/>
                    <a:pt x="2496624" y="54598"/>
                  </a:cubicBezTo>
                  <a:cubicBezTo>
                    <a:pt x="2506781" y="42157"/>
                    <a:pt x="2519476" y="32001"/>
                    <a:pt x="2530140" y="20067"/>
                  </a:cubicBezTo>
                  <a:cubicBezTo>
                    <a:pt x="2542835" y="5594"/>
                    <a:pt x="2558324" y="262"/>
                    <a:pt x="2577367" y="516"/>
                  </a:cubicBezTo>
                  <a:cubicBezTo>
                    <a:pt x="2661917" y="1024"/>
                    <a:pt x="2746722" y="770"/>
                    <a:pt x="2831273" y="770"/>
                  </a:cubicBezTo>
                  <a:cubicBezTo>
                    <a:pt x="3266215" y="770"/>
                    <a:pt x="3701158" y="1024"/>
                    <a:pt x="4136100" y="1024"/>
                  </a:cubicBezTo>
                  <a:cubicBezTo>
                    <a:pt x="4378835" y="1024"/>
                    <a:pt x="4621824" y="1278"/>
                    <a:pt x="4864559" y="1278"/>
                  </a:cubicBezTo>
                  <a:cubicBezTo>
                    <a:pt x="4875476" y="1278"/>
                    <a:pt x="4886648" y="1024"/>
                    <a:pt x="4897567" y="1532"/>
                  </a:cubicBezTo>
                  <a:cubicBezTo>
                    <a:pt x="4916863" y="2547"/>
                    <a:pt x="4921179" y="7118"/>
                    <a:pt x="4922449" y="25907"/>
                  </a:cubicBezTo>
                  <a:cubicBezTo>
                    <a:pt x="4922957" y="36063"/>
                    <a:pt x="4922703" y="46219"/>
                    <a:pt x="4922703" y="56376"/>
                  </a:cubicBezTo>
                  <a:cubicBezTo>
                    <a:pt x="4922449" y="206942"/>
                    <a:pt x="4922449" y="357509"/>
                    <a:pt x="4922449" y="508330"/>
                  </a:cubicBezTo>
                  <a:cubicBezTo>
                    <a:pt x="4922449" y="521787"/>
                    <a:pt x="4923465" y="535244"/>
                    <a:pt x="4923973" y="548955"/>
                  </a:cubicBezTo>
                  <a:cubicBezTo>
                    <a:pt x="4923718" y="648740"/>
                    <a:pt x="4922957" y="748779"/>
                    <a:pt x="4923718" y="848565"/>
                  </a:cubicBezTo>
                  <a:cubicBezTo>
                    <a:pt x="4923973" y="871416"/>
                    <a:pt x="4918640" y="889697"/>
                    <a:pt x="4900359" y="904170"/>
                  </a:cubicBezTo>
                  <a:cubicBezTo>
                    <a:pt x="4892488" y="910518"/>
                    <a:pt x="4886394" y="919151"/>
                    <a:pt x="4878524" y="925244"/>
                  </a:cubicBezTo>
                  <a:cubicBezTo>
                    <a:pt x="4858972" y="939971"/>
                    <a:pt x="4854402" y="959522"/>
                    <a:pt x="4854402" y="982881"/>
                  </a:cubicBezTo>
                  <a:cubicBezTo>
                    <a:pt x="4854402" y="1278175"/>
                    <a:pt x="4853894" y="1573468"/>
                    <a:pt x="4853386" y="1868762"/>
                  </a:cubicBezTo>
                  <a:cubicBezTo>
                    <a:pt x="4852879" y="2396888"/>
                    <a:pt x="4852117" y="2924760"/>
                    <a:pt x="4851863" y="3452886"/>
                  </a:cubicBezTo>
                  <a:cubicBezTo>
                    <a:pt x="4851863" y="3473706"/>
                    <a:pt x="4848816" y="3492495"/>
                    <a:pt x="4830027" y="3506460"/>
                  </a:cubicBezTo>
                  <a:cubicBezTo>
                    <a:pt x="4822410" y="3496812"/>
                    <a:pt x="4824949" y="3487163"/>
                    <a:pt x="4824949" y="3478276"/>
                  </a:cubicBezTo>
                  <a:cubicBezTo>
                    <a:pt x="4823934" y="2885150"/>
                    <a:pt x="4822918" y="2292024"/>
                    <a:pt x="4822156" y="1698644"/>
                  </a:cubicBezTo>
                  <a:cubicBezTo>
                    <a:pt x="4821648" y="1325401"/>
                    <a:pt x="4821140" y="952412"/>
                    <a:pt x="4820886" y="579170"/>
                  </a:cubicBezTo>
                  <a:cubicBezTo>
                    <a:pt x="4821140" y="569267"/>
                    <a:pt x="4820886" y="559111"/>
                    <a:pt x="4820633" y="548955"/>
                  </a:cubicBezTo>
                  <a:close/>
                  <a:moveTo>
                    <a:pt x="4699011" y="19051"/>
                  </a:moveTo>
                  <a:cubicBezTo>
                    <a:pt x="4677175" y="29969"/>
                    <a:pt x="4634011" y="86083"/>
                    <a:pt x="4631218" y="104110"/>
                  </a:cubicBezTo>
                  <a:cubicBezTo>
                    <a:pt x="4647468" y="95477"/>
                    <a:pt x="4686824" y="47235"/>
                    <a:pt x="4699011" y="19051"/>
                  </a:cubicBezTo>
                  <a:close/>
                  <a:moveTo>
                    <a:pt x="4224460" y="103602"/>
                  </a:moveTo>
                  <a:cubicBezTo>
                    <a:pt x="4231569" y="104618"/>
                    <a:pt x="4232839" y="105126"/>
                    <a:pt x="4233346" y="104618"/>
                  </a:cubicBezTo>
                  <a:cubicBezTo>
                    <a:pt x="4259245" y="82782"/>
                    <a:pt x="4276256" y="53583"/>
                    <a:pt x="4296569" y="27430"/>
                  </a:cubicBezTo>
                  <a:cubicBezTo>
                    <a:pt x="4298093" y="25399"/>
                    <a:pt x="4297585" y="22098"/>
                    <a:pt x="4294792" y="21336"/>
                  </a:cubicBezTo>
                  <a:cubicBezTo>
                    <a:pt x="4292760" y="20829"/>
                    <a:pt x="4289206" y="21083"/>
                    <a:pt x="4287936" y="22606"/>
                  </a:cubicBezTo>
                  <a:cubicBezTo>
                    <a:pt x="4279811" y="32001"/>
                    <a:pt x="4271687" y="41903"/>
                    <a:pt x="4264069" y="51805"/>
                  </a:cubicBezTo>
                  <a:cubicBezTo>
                    <a:pt x="4251628" y="68055"/>
                    <a:pt x="4239186" y="84559"/>
                    <a:pt x="4224460" y="103602"/>
                  </a:cubicBezTo>
                  <a:close/>
                  <a:moveTo>
                    <a:pt x="4751316" y="20321"/>
                  </a:moveTo>
                  <a:cubicBezTo>
                    <a:pt x="4730242" y="29969"/>
                    <a:pt x="4687332" y="83798"/>
                    <a:pt x="4682507" y="104110"/>
                  </a:cubicBezTo>
                  <a:cubicBezTo>
                    <a:pt x="4697742" y="97255"/>
                    <a:pt x="4735574" y="52059"/>
                    <a:pt x="4751316" y="20321"/>
                  </a:cubicBezTo>
                  <a:close/>
                  <a:moveTo>
                    <a:pt x="4181803" y="104110"/>
                  </a:moveTo>
                  <a:cubicBezTo>
                    <a:pt x="4185358" y="103856"/>
                    <a:pt x="4187643" y="104364"/>
                    <a:pt x="4188658" y="103602"/>
                  </a:cubicBezTo>
                  <a:cubicBezTo>
                    <a:pt x="4211257" y="81005"/>
                    <a:pt x="4228776" y="54344"/>
                    <a:pt x="4248835" y="29461"/>
                  </a:cubicBezTo>
                  <a:cubicBezTo>
                    <a:pt x="4251120" y="26669"/>
                    <a:pt x="4252135" y="23114"/>
                    <a:pt x="4248073" y="21083"/>
                  </a:cubicBezTo>
                  <a:cubicBezTo>
                    <a:pt x="4244772" y="19305"/>
                    <a:pt x="4241218" y="21336"/>
                    <a:pt x="4239186" y="23876"/>
                  </a:cubicBezTo>
                  <a:cubicBezTo>
                    <a:pt x="4223952" y="42919"/>
                    <a:pt x="4208718" y="61708"/>
                    <a:pt x="4193737" y="81005"/>
                  </a:cubicBezTo>
                  <a:cubicBezTo>
                    <a:pt x="4188913" y="87352"/>
                    <a:pt x="4181041" y="92684"/>
                    <a:pt x="4181803" y="104110"/>
                  </a:cubicBezTo>
                  <a:close/>
                  <a:moveTo>
                    <a:pt x="4598718" y="19813"/>
                  </a:moveTo>
                  <a:cubicBezTo>
                    <a:pt x="4576882" y="31239"/>
                    <a:pt x="4534480" y="85321"/>
                    <a:pt x="4529910" y="104872"/>
                  </a:cubicBezTo>
                  <a:cubicBezTo>
                    <a:pt x="4547175" y="95731"/>
                    <a:pt x="4585515" y="49012"/>
                    <a:pt x="4598718" y="19813"/>
                  </a:cubicBezTo>
                  <a:close/>
                  <a:moveTo>
                    <a:pt x="4801336" y="21336"/>
                  </a:moveTo>
                  <a:cubicBezTo>
                    <a:pt x="4795496" y="20575"/>
                    <a:pt x="4793211" y="19559"/>
                    <a:pt x="4792449" y="20321"/>
                  </a:cubicBezTo>
                  <a:cubicBezTo>
                    <a:pt x="4768328" y="42919"/>
                    <a:pt x="4749792" y="70087"/>
                    <a:pt x="4730496" y="96747"/>
                  </a:cubicBezTo>
                  <a:cubicBezTo>
                    <a:pt x="4728972" y="98778"/>
                    <a:pt x="4729226" y="101825"/>
                    <a:pt x="4731511" y="103602"/>
                  </a:cubicBezTo>
                  <a:cubicBezTo>
                    <a:pt x="4734812" y="106141"/>
                    <a:pt x="4738113" y="104618"/>
                    <a:pt x="4740398" y="101825"/>
                  </a:cubicBezTo>
                  <a:cubicBezTo>
                    <a:pt x="4759949" y="75673"/>
                    <a:pt x="4782293" y="51551"/>
                    <a:pt x="4801336" y="21336"/>
                  </a:cubicBezTo>
                  <a:close/>
                  <a:moveTo>
                    <a:pt x="4030729" y="103094"/>
                  </a:moveTo>
                  <a:cubicBezTo>
                    <a:pt x="4049518" y="93954"/>
                    <a:pt x="4092936" y="38856"/>
                    <a:pt x="4095221" y="20829"/>
                  </a:cubicBezTo>
                  <a:cubicBezTo>
                    <a:pt x="4074655" y="34032"/>
                    <a:pt x="4036314" y="82782"/>
                    <a:pt x="4030729" y="103094"/>
                  </a:cubicBezTo>
                  <a:close/>
                  <a:moveTo>
                    <a:pt x="4382389" y="103348"/>
                  </a:moveTo>
                  <a:cubicBezTo>
                    <a:pt x="4398893" y="97001"/>
                    <a:pt x="4444851" y="40126"/>
                    <a:pt x="4449167" y="20067"/>
                  </a:cubicBezTo>
                  <a:cubicBezTo>
                    <a:pt x="4431648" y="28954"/>
                    <a:pt x="4388484" y="82528"/>
                    <a:pt x="4382389" y="103348"/>
                  </a:cubicBezTo>
                  <a:close/>
                  <a:moveTo>
                    <a:pt x="4150827" y="19305"/>
                  </a:moveTo>
                  <a:cubicBezTo>
                    <a:pt x="4128737" y="31239"/>
                    <a:pt x="4085826" y="86590"/>
                    <a:pt x="4083034" y="104110"/>
                  </a:cubicBezTo>
                  <a:cubicBezTo>
                    <a:pt x="4098522" y="94969"/>
                    <a:pt x="4139655" y="44442"/>
                    <a:pt x="4150827" y="19305"/>
                  </a:cubicBezTo>
                  <a:close/>
                  <a:moveTo>
                    <a:pt x="4851355" y="19051"/>
                  </a:moveTo>
                  <a:cubicBezTo>
                    <a:pt x="4827742" y="32001"/>
                    <a:pt x="4785339" y="87098"/>
                    <a:pt x="4783562" y="104364"/>
                  </a:cubicBezTo>
                  <a:cubicBezTo>
                    <a:pt x="4799558" y="95223"/>
                    <a:pt x="4839422" y="45712"/>
                    <a:pt x="4851355" y="19051"/>
                  </a:cubicBezTo>
                  <a:close/>
                  <a:moveTo>
                    <a:pt x="4199577" y="18290"/>
                  </a:moveTo>
                  <a:cubicBezTo>
                    <a:pt x="4176725" y="30731"/>
                    <a:pt x="4134577" y="85575"/>
                    <a:pt x="4132291" y="103348"/>
                  </a:cubicBezTo>
                  <a:cubicBezTo>
                    <a:pt x="4148287" y="93700"/>
                    <a:pt x="4187643" y="44950"/>
                    <a:pt x="4199577" y="18290"/>
                  </a:cubicBezTo>
                  <a:close/>
                  <a:moveTo>
                    <a:pt x="4283112" y="102841"/>
                  </a:moveTo>
                  <a:cubicBezTo>
                    <a:pt x="4299108" y="96493"/>
                    <a:pt x="4341257" y="44696"/>
                    <a:pt x="4349636" y="21083"/>
                  </a:cubicBezTo>
                  <a:cubicBezTo>
                    <a:pt x="4331355" y="28700"/>
                    <a:pt x="4289460" y="80243"/>
                    <a:pt x="4283112" y="102841"/>
                  </a:cubicBezTo>
                  <a:close/>
                  <a:moveTo>
                    <a:pt x="4551492" y="19305"/>
                  </a:moveTo>
                  <a:cubicBezTo>
                    <a:pt x="4530163" y="29969"/>
                    <a:pt x="4486999" y="84559"/>
                    <a:pt x="4482937" y="103856"/>
                  </a:cubicBezTo>
                  <a:cubicBezTo>
                    <a:pt x="4498425" y="96239"/>
                    <a:pt x="4537273" y="49012"/>
                    <a:pt x="4551492" y="19305"/>
                  </a:cubicBezTo>
                  <a:close/>
                  <a:moveTo>
                    <a:pt x="4580691" y="105126"/>
                  </a:moveTo>
                  <a:cubicBezTo>
                    <a:pt x="4602526" y="92938"/>
                    <a:pt x="4644929" y="38602"/>
                    <a:pt x="4648484" y="20321"/>
                  </a:cubicBezTo>
                  <a:cubicBezTo>
                    <a:pt x="4632742" y="29208"/>
                    <a:pt x="4591609" y="79481"/>
                    <a:pt x="4580691" y="105126"/>
                  </a:cubicBezTo>
                  <a:close/>
                  <a:moveTo>
                    <a:pt x="4499441" y="18797"/>
                  </a:moveTo>
                  <a:cubicBezTo>
                    <a:pt x="4476843" y="30985"/>
                    <a:pt x="4434948" y="84813"/>
                    <a:pt x="4431648" y="103856"/>
                  </a:cubicBezTo>
                  <a:cubicBezTo>
                    <a:pt x="4447390" y="94462"/>
                    <a:pt x="4488015" y="44442"/>
                    <a:pt x="4499441" y="18797"/>
                  </a:cubicBezTo>
                  <a:close/>
                  <a:moveTo>
                    <a:pt x="4397116" y="21844"/>
                  </a:moveTo>
                  <a:cubicBezTo>
                    <a:pt x="4395085" y="20067"/>
                    <a:pt x="4392038" y="19559"/>
                    <a:pt x="4390261" y="21336"/>
                  </a:cubicBezTo>
                  <a:cubicBezTo>
                    <a:pt x="4368932" y="42665"/>
                    <a:pt x="4352428" y="68055"/>
                    <a:pt x="4333385" y="91415"/>
                  </a:cubicBezTo>
                  <a:cubicBezTo>
                    <a:pt x="4330846" y="94716"/>
                    <a:pt x="4328307" y="98524"/>
                    <a:pt x="4331862" y="102841"/>
                  </a:cubicBezTo>
                  <a:cubicBezTo>
                    <a:pt x="4349128" y="93192"/>
                    <a:pt x="4388737" y="43934"/>
                    <a:pt x="4397116" y="21844"/>
                  </a:cubicBezTo>
                  <a:close/>
                </a:path>
              </a:pathLst>
            </a:custGeom>
            <a:solidFill>
              <a:schemeClr val="bg1"/>
            </a:solidFill>
            <a:ln w="25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6071A8B-B4F1-BBC1-4792-E135B3366CEA}"/>
              </a:ext>
            </a:extLst>
          </p:cNvPr>
          <p:cNvSpPr txBox="1"/>
          <p:nvPr/>
        </p:nvSpPr>
        <p:spPr>
          <a:xfrm>
            <a:off x="8760296" y="1898660"/>
            <a:ext cx="187220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销售业绩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952A095-5A84-87E6-80EF-2DB790D377D8}"/>
              </a:ext>
            </a:extLst>
          </p:cNvPr>
          <p:cNvSpPr txBox="1"/>
          <p:nvPr/>
        </p:nvSpPr>
        <p:spPr>
          <a:xfrm>
            <a:off x="8760296" y="2237795"/>
            <a:ext cx="12241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E4EC66-EED1-F542-2506-87F6F0895095}"/>
              </a:ext>
            </a:extLst>
          </p:cNvPr>
          <p:cNvSpPr txBox="1"/>
          <p:nvPr/>
        </p:nvSpPr>
        <p:spPr>
          <a:xfrm>
            <a:off x="8760296" y="2961496"/>
            <a:ext cx="187220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活跃用户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52B272-CEFE-4FA4-DA59-B6AFEDC76FED}"/>
              </a:ext>
            </a:extLst>
          </p:cNvPr>
          <p:cNvSpPr txBox="1"/>
          <p:nvPr/>
        </p:nvSpPr>
        <p:spPr>
          <a:xfrm>
            <a:off x="8760296" y="3320625"/>
            <a:ext cx="165618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3.2+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3F5E627-27AC-7123-B51B-27FFEBC75EA1}"/>
              </a:ext>
            </a:extLst>
          </p:cNvPr>
          <p:cNvSpPr txBox="1"/>
          <p:nvPr/>
        </p:nvSpPr>
        <p:spPr>
          <a:xfrm>
            <a:off x="8760296" y="4044326"/>
            <a:ext cx="187220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潜在用户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8C8A4C-FDE4-62DD-0D67-25B99105A200}"/>
              </a:ext>
            </a:extLst>
          </p:cNvPr>
          <p:cNvSpPr txBox="1"/>
          <p:nvPr/>
        </p:nvSpPr>
        <p:spPr>
          <a:xfrm>
            <a:off x="8760296" y="4372926"/>
            <a:ext cx="14401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1.3+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241290-968B-AF89-24D5-CD47C81E3B47}"/>
              </a:ext>
            </a:extLst>
          </p:cNvPr>
          <p:cNvSpPr txBox="1"/>
          <p:nvPr/>
        </p:nvSpPr>
        <p:spPr>
          <a:xfrm>
            <a:off x="8760296" y="5096629"/>
            <a:ext cx="187220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项目收益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10C70F-6215-3448-AB3A-86B09AB0B09C}"/>
              </a:ext>
            </a:extLst>
          </p:cNvPr>
          <p:cNvSpPr txBox="1"/>
          <p:nvPr/>
        </p:nvSpPr>
        <p:spPr>
          <a:xfrm>
            <a:off x="8760296" y="5466710"/>
            <a:ext cx="14401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200%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18A2C2D-8AF5-C860-3C1A-A5C0BC5E8586}"/>
              </a:ext>
            </a:extLst>
          </p:cNvPr>
          <p:cNvGrpSpPr/>
          <p:nvPr/>
        </p:nvGrpSpPr>
        <p:grpSpPr>
          <a:xfrm>
            <a:off x="8256240" y="1916832"/>
            <a:ext cx="318341" cy="320471"/>
            <a:chOff x="7435676" y="5998412"/>
            <a:chExt cx="484124" cy="487363"/>
          </a:xfrm>
          <a:solidFill>
            <a:schemeClr val="bg1"/>
          </a:solidFill>
        </p:grpSpPr>
        <p:sp>
          <p:nvSpPr>
            <p:cNvPr id="18" name="Freeform 154">
              <a:extLst>
                <a:ext uri="{FF2B5EF4-FFF2-40B4-BE49-F238E27FC236}">
                  <a16:creationId xmlns:a16="http://schemas.microsoft.com/office/drawing/2014/main" id="{24496714-9736-6540-4FD9-FE99FA59FF13}"/>
                </a:ext>
              </a:extLst>
            </p:cNvPr>
            <p:cNvSpPr/>
            <p:nvPr/>
          </p:nvSpPr>
          <p:spPr bwMode="auto">
            <a:xfrm>
              <a:off x="7435676" y="6339724"/>
              <a:ext cx="28571" cy="146050"/>
            </a:xfrm>
            <a:custGeom>
              <a:avLst/>
              <a:gdLst>
                <a:gd name="T0" fmla="*/ 6 w 11"/>
                <a:gd name="T1" fmla="*/ 0 h 58"/>
                <a:gd name="T2" fmla="*/ 0 w 11"/>
                <a:gd name="T3" fmla="*/ 6 h 58"/>
                <a:gd name="T4" fmla="*/ 0 w 11"/>
                <a:gd name="T5" fmla="*/ 52 h 58"/>
                <a:gd name="T6" fmla="*/ 6 w 11"/>
                <a:gd name="T7" fmla="*/ 58 h 58"/>
                <a:gd name="T8" fmla="*/ 11 w 11"/>
                <a:gd name="T9" fmla="*/ 52 h 58"/>
                <a:gd name="T10" fmla="*/ 11 w 11"/>
                <a:gd name="T11" fmla="*/ 6 h 58"/>
                <a:gd name="T12" fmla="*/ 6 w 11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8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5"/>
                    <a:pt x="2" y="58"/>
                    <a:pt x="6" y="58"/>
                  </a:cubicBezTo>
                  <a:cubicBezTo>
                    <a:pt x="9" y="58"/>
                    <a:pt x="11" y="55"/>
                    <a:pt x="11" y="5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55">
              <a:extLst>
                <a:ext uri="{FF2B5EF4-FFF2-40B4-BE49-F238E27FC236}">
                  <a16:creationId xmlns:a16="http://schemas.microsoft.com/office/drawing/2014/main" id="{92C694EA-C723-4260-5893-25E8A8AD9D99}"/>
                </a:ext>
              </a:extLst>
            </p:cNvPr>
            <p:cNvSpPr/>
            <p:nvPr/>
          </p:nvSpPr>
          <p:spPr bwMode="auto">
            <a:xfrm>
              <a:off x="7588056" y="6265112"/>
              <a:ext cx="26984" cy="220663"/>
            </a:xfrm>
            <a:custGeom>
              <a:avLst/>
              <a:gdLst>
                <a:gd name="T0" fmla="*/ 6 w 11"/>
                <a:gd name="T1" fmla="*/ 0 h 87"/>
                <a:gd name="T2" fmla="*/ 0 w 11"/>
                <a:gd name="T3" fmla="*/ 6 h 87"/>
                <a:gd name="T4" fmla="*/ 0 w 11"/>
                <a:gd name="T5" fmla="*/ 81 h 87"/>
                <a:gd name="T6" fmla="*/ 6 w 11"/>
                <a:gd name="T7" fmla="*/ 87 h 87"/>
                <a:gd name="T8" fmla="*/ 11 w 11"/>
                <a:gd name="T9" fmla="*/ 81 h 87"/>
                <a:gd name="T10" fmla="*/ 11 w 11"/>
                <a:gd name="T11" fmla="*/ 6 h 87"/>
                <a:gd name="T12" fmla="*/ 6 w 11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7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4"/>
                    <a:pt x="2" y="87"/>
                    <a:pt x="6" y="87"/>
                  </a:cubicBezTo>
                  <a:cubicBezTo>
                    <a:pt x="9" y="87"/>
                    <a:pt x="11" y="84"/>
                    <a:pt x="11" y="81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56">
              <a:extLst>
                <a:ext uri="{FF2B5EF4-FFF2-40B4-BE49-F238E27FC236}">
                  <a16:creationId xmlns:a16="http://schemas.microsoft.com/office/drawing/2014/main" id="{EF5660BC-0C44-D1B4-949A-987F0DEA44AA}"/>
                </a:ext>
              </a:extLst>
            </p:cNvPr>
            <p:cNvSpPr/>
            <p:nvPr/>
          </p:nvSpPr>
          <p:spPr bwMode="auto">
            <a:xfrm>
              <a:off x="7740436" y="6187324"/>
              <a:ext cx="26984" cy="298450"/>
            </a:xfrm>
            <a:custGeom>
              <a:avLst/>
              <a:gdLst>
                <a:gd name="T0" fmla="*/ 6 w 11"/>
                <a:gd name="T1" fmla="*/ 0 h 118"/>
                <a:gd name="T2" fmla="*/ 0 w 11"/>
                <a:gd name="T3" fmla="*/ 6 h 118"/>
                <a:gd name="T4" fmla="*/ 0 w 11"/>
                <a:gd name="T5" fmla="*/ 112 h 118"/>
                <a:gd name="T6" fmla="*/ 6 w 11"/>
                <a:gd name="T7" fmla="*/ 118 h 118"/>
                <a:gd name="T8" fmla="*/ 11 w 11"/>
                <a:gd name="T9" fmla="*/ 112 h 118"/>
                <a:gd name="T10" fmla="*/ 11 w 11"/>
                <a:gd name="T11" fmla="*/ 6 h 118"/>
                <a:gd name="T12" fmla="*/ 6 w 11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8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5"/>
                    <a:pt x="2" y="118"/>
                    <a:pt x="6" y="118"/>
                  </a:cubicBezTo>
                  <a:cubicBezTo>
                    <a:pt x="9" y="118"/>
                    <a:pt x="11" y="115"/>
                    <a:pt x="11" y="11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57">
              <a:extLst>
                <a:ext uri="{FF2B5EF4-FFF2-40B4-BE49-F238E27FC236}">
                  <a16:creationId xmlns:a16="http://schemas.microsoft.com/office/drawing/2014/main" id="{BB131463-C04B-AD4C-258B-DAD0B1535A61}"/>
                </a:ext>
              </a:extLst>
            </p:cNvPr>
            <p:cNvSpPr/>
            <p:nvPr/>
          </p:nvSpPr>
          <p:spPr bwMode="auto">
            <a:xfrm>
              <a:off x="7892816" y="6026987"/>
              <a:ext cx="26984" cy="458788"/>
            </a:xfrm>
            <a:custGeom>
              <a:avLst/>
              <a:gdLst>
                <a:gd name="T0" fmla="*/ 6 w 11"/>
                <a:gd name="T1" fmla="*/ 0 h 181"/>
                <a:gd name="T2" fmla="*/ 0 w 11"/>
                <a:gd name="T3" fmla="*/ 5 h 181"/>
                <a:gd name="T4" fmla="*/ 0 w 11"/>
                <a:gd name="T5" fmla="*/ 175 h 181"/>
                <a:gd name="T6" fmla="*/ 6 w 11"/>
                <a:gd name="T7" fmla="*/ 181 h 181"/>
                <a:gd name="T8" fmla="*/ 11 w 11"/>
                <a:gd name="T9" fmla="*/ 175 h 181"/>
                <a:gd name="T10" fmla="*/ 11 w 11"/>
                <a:gd name="T11" fmla="*/ 5 h 181"/>
                <a:gd name="T12" fmla="*/ 6 w 11"/>
                <a:gd name="T1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1">
                  <a:moveTo>
                    <a:pt x="6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8"/>
                    <a:pt x="2" y="181"/>
                    <a:pt x="6" y="181"/>
                  </a:cubicBezTo>
                  <a:cubicBezTo>
                    <a:pt x="9" y="181"/>
                    <a:pt x="11" y="178"/>
                    <a:pt x="11" y="17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58">
              <a:extLst>
                <a:ext uri="{FF2B5EF4-FFF2-40B4-BE49-F238E27FC236}">
                  <a16:creationId xmlns:a16="http://schemas.microsoft.com/office/drawing/2014/main" id="{E19A5043-9DB2-B79A-6CBE-A7C8C51578A7}"/>
                </a:ext>
              </a:extLst>
            </p:cNvPr>
            <p:cNvSpPr/>
            <p:nvPr/>
          </p:nvSpPr>
          <p:spPr bwMode="auto">
            <a:xfrm>
              <a:off x="7443612" y="5998412"/>
              <a:ext cx="342855" cy="252413"/>
            </a:xfrm>
            <a:custGeom>
              <a:avLst/>
              <a:gdLst>
                <a:gd name="T0" fmla="*/ 123 w 135"/>
                <a:gd name="T1" fmla="*/ 4 h 99"/>
                <a:gd name="T2" fmla="*/ 119 w 135"/>
                <a:gd name="T3" fmla="*/ 0 h 99"/>
                <a:gd name="T4" fmla="*/ 115 w 135"/>
                <a:gd name="T5" fmla="*/ 1 h 99"/>
                <a:gd name="T6" fmla="*/ 90 w 135"/>
                <a:gd name="T7" fmla="*/ 13 h 99"/>
                <a:gd name="T8" fmla="*/ 87 w 135"/>
                <a:gd name="T9" fmla="*/ 21 h 99"/>
                <a:gd name="T10" fmla="*/ 95 w 135"/>
                <a:gd name="T11" fmla="*/ 24 h 99"/>
                <a:gd name="T12" fmla="*/ 108 w 135"/>
                <a:gd name="T13" fmla="*/ 17 h 99"/>
                <a:gd name="T14" fmla="*/ 7 w 135"/>
                <a:gd name="T15" fmla="*/ 83 h 99"/>
                <a:gd name="T16" fmla="*/ 0 w 135"/>
                <a:gd name="T17" fmla="*/ 87 h 99"/>
                <a:gd name="T18" fmla="*/ 5 w 135"/>
                <a:gd name="T19" fmla="*/ 94 h 99"/>
                <a:gd name="T20" fmla="*/ 22 w 135"/>
                <a:gd name="T21" fmla="*/ 96 h 99"/>
                <a:gd name="T22" fmla="*/ 118 w 135"/>
                <a:gd name="T23" fmla="*/ 24 h 99"/>
                <a:gd name="T24" fmla="*/ 123 w 135"/>
                <a:gd name="T25" fmla="*/ 36 h 99"/>
                <a:gd name="T26" fmla="*/ 128 w 135"/>
                <a:gd name="T27" fmla="*/ 39 h 99"/>
                <a:gd name="T28" fmla="*/ 131 w 135"/>
                <a:gd name="T29" fmla="*/ 39 h 99"/>
                <a:gd name="T30" fmla="*/ 134 w 135"/>
                <a:gd name="T31" fmla="*/ 31 h 99"/>
                <a:gd name="T32" fmla="*/ 123 w 135"/>
                <a:gd name="T33" fmla="*/ 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5" h="99">
                  <a:moveTo>
                    <a:pt x="123" y="4"/>
                  </a:moveTo>
                  <a:cubicBezTo>
                    <a:pt x="122" y="2"/>
                    <a:pt x="121" y="1"/>
                    <a:pt x="119" y="0"/>
                  </a:cubicBezTo>
                  <a:cubicBezTo>
                    <a:pt x="118" y="0"/>
                    <a:pt x="116" y="0"/>
                    <a:pt x="115" y="1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87" y="15"/>
                    <a:pt x="86" y="18"/>
                    <a:pt x="87" y="21"/>
                  </a:cubicBezTo>
                  <a:cubicBezTo>
                    <a:pt x="89" y="24"/>
                    <a:pt x="92" y="25"/>
                    <a:pt x="95" y="24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81" y="99"/>
                    <a:pt x="10" y="84"/>
                    <a:pt x="7" y="83"/>
                  </a:cubicBezTo>
                  <a:cubicBezTo>
                    <a:pt x="4" y="82"/>
                    <a:pt x="1" y="84"/>
                    <a:pt x="0" y="87"/>
                  </a:cubicBezTo>
                  <a:cubicBezTo>
                    <a:pt x="0" y="91"/>
                    <a:pt x="2" y="94"/>
                    <a:pt x="5" y="94"/>
                  </a:cubicBezTo>
                  <a:cubicBezTo>
                    <a:pt x="5" y="95"/>
                    <a:pt x="12" y="96"/>
                    <a:pt x="22" y="96"/>
                  </a:cubicBezTo>
                  <a:cubicBezTo>
                    <a:pt x="48" y="96"/>
                    <a:pt x="96" y="87"/>
                    <a:pt x="118" y="24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4" y="38"/>
                    <a:pt x="126" y="39"/>
                    <a:pt x="128" y="39"/>
                  </a:cubicBezTo>
                  <a:cubicBezTo>
                    <a:pt x="129" y="39"/>
                    <a:pt x="130" y="39"/>
                    <a:pt x="131" y="39"/>
                  </a:cubicBezTo>
                  <a:cubicBezTo>
                    <a:pt x="133" y="38"/>
                    <a:pt x="135" y="34"/>
                    <a:pt x="134" y="31"/>
                  </a:cubicBezTo>
                  <a:lnTo>
                    <a:pt x="12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图形 22">
            <a:extLst>
              <a:ext uri="{FF2B5EF4-FFF2-40B4-BE49-F238E27FC236}">
                <a16:creationId xmlns:a16="http://schemas.microsoft.com/office/drawing/2014/main" id="{4AEAA6C2-19E1-58DB-608A-54361563F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6240" y="2996952"/>
            <a:ext cx="432048" cy="43204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8E70E866-5FFC-EB14-C99B-9FBA34542F77}"/>
              </a:ext>
            </a:extLst>
          </p:cNvPr>
          <p:cNvGrpSpPr/>
          <p:nvPr/>
        </p:nvGrpSpPr>
        <p:grpSpPr>
          <a:xfrm>
            <a:off x="8328248" y="5153508"/>
            <a:ext cx="360040" cy="291716"/>
            <a:chOff x="6380126" y="3190124"/>
            <a:chExt cx="501585" cy="406400"/>
          </a:xfrm>
          <a:solidFill>
            <a:schemeClr val="bg1"/>
          </a:solidFill>
        </p:grpSpPr>
        <p:sp>
          <p:nvSpPr>
            <p:cNvPr id="25" name="Freeform 214">
              <a:extLst>
                <a:ext uri="{FF2B5EF4-FFF2-40B4-BE49-F238E27FC236}">
                  <a16:creationId xmlns:a16="http://schemas.microsoft.com/office/drawing/2014/main" id="{CEDF134D-2FD9-608E-B1C4-55CF91B1235C}"/>
                </a:ext>
              </a:extLst>
            </p:cNvPr>
            <p:cNvSpPr/>
            <p:nvPr/>
          </p:nvSpPr>
          <p:spPr bwMode="auto">
            <a:xfrm>
              <a:off x="6591236" y="3329824"/>
              <a:ext cx="220634" cy="263525"/>
            </a:xfrm>
            <a:custGeom>
              <a:avLst/>
              <a:gdLst>
                <a:gd name="T0" fmla="*/ 31 w 87"/>
                <a:gd name="T1" fmla="*/ 61 h 104"/>
                <a:gd name="T2" fmla="*/ 7 w 87"/>
                <a:gd name="T3" fmla="*/ 0 h 104"/>
                <a:gd name="T4" fmla="*/ 3 w 87"/>
                <a:gd name="T5" fmla="*/ 26 h 104"/>
                <a:gd name="T6" fmla="*/ 24 w 87"/>
                <a:gd name="T7" fmla="*/ 67 h 104"/>
                <a:gd name="T8" fmla="*/ 87 w 87"/>
                <a:gd name="T9" fmla="*/ 95 h 104"/>
                <a:gd name="T10" fmla="*/ 31 w 87"/>
                <a:gd name="T11" fmla="*/ 6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104">
                  <a:moveTo>
                    <a:pt x="31" y="61"/>
                  </a:moveTo>
                  <a:cubicBezTo>
                    <a:pt x="14" y="40"/>
                    <a:pt x="5" y="17"/>
                    <a:pt x="7" y="0"/>
                  </a:cubicBezTo>
                  <a:cubicBezTo>
                    <a:pt x="2" y="5"/>
                    <a:pt x="0" y="14"/>
                    <a:pt x="3" y="26"/>
                  </a:cubicBezTo>
                  <a:cubicBezTo>
                    <a:pt x="5" y="39"/>
                    <a:pt x="13" y="53"/>
                    <a:pt x="24" y="67"/>
                  </a:cubicBezTo>
                  <a:cubicBezTo>
                    <a:pt x="45" y="91"/>
                    <a:pt x="74" y="104"/>
                    <a:pt x="87" y="95"/>
                  </a:cubicBezTo>
                  <a:cubicBezTo>
                    <a:pt x="69" y="93"/>
                    <a:pt x="48" y="81"/>
                    <a:pt x="31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15">
              <a:extLst>
                <a:ext uri="{FF2B5EF4-FFF2-40B4-BE49-F238E27FC236}">
                  <a16:creationId xmlns:a16="http://schemas.microsoft.com/office/drawing/2014/main" id="{B325F4D6-D332-8ED1-4409-35E2187BA3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3458" y="3285374"/>
              <a:ext cx="268253" cy="261938"/>
            </a:xfrm>
            <a:custGeom>
              <a:avLst/>
              <a:gdLst>
                <a:gd name="T0" fmla="*/ 77 w 106"/>
                <a:gd name="T1" fmla="*/ 31 h 103"/>
                <a:gd name="T2" fmla="*/ 25 w 106"/>
                <a:gd name="T3" fmla="*/ 0 h 103"/>
                <a:gd name="T4" fmla="*/ 13 w 106"/>
                <a:gd name="T5" fmla="*/ 4 h 103"/>
                <a:gd name="T6" fmla="*/ 29 w 106"/>
                <a:gd name="T7" fmla="*/ 72 h 103"/>
                <a:gd name="T8" fmla="*/ 81 w 106"/>
                <a:gd name="T9" fmla="*/ 103 h 103"/>
                <a:gd name="T10" fmla="*/ 93 w 106"/>
                <a:gd name="T11" fmla="*/ 99 h 103"/>
                <a:gd name="T12" fmla="*/ 94 w 106"/>
                <a:gd name="T13" fmla="*/ 99 h 103"/>
                <a:gd name="T14" fmla="*/ 77 w 106"/>
                <a:gd name="T15" fmla="*/ 31 h 103"/>
                <a:gd name="T16" fmla="*/ 70 w 106"/>
                <a:gd name="T17" fmla="*/ 69 h 103"/>
                <a:gd name="T18" fmla="*/ 65 w 106"/>
                <a:gd name="T19" fmla="*/ 65 h 103"/>
                <a:gd name="T20" fmla="*/ 57 w 106"/>
                <a:gd name="T21" fmla="*/ 70 h 103"/>
                <a:gd name="T22" fmla="*/ 55 w 106"/>
                <a:gd name="T23" fmla="*/ 66 h 103"/>
                <a:gd name="T24" fmla="*/ 63 w 106"/>
                <a:gd name="T25" fmla="*/ 61 h 103"/>
                <a:gd name="T26" fmla="*/ 63 w 106"/>
                <a:gd name="T27" fmla="*/ 52 h 103"/>
                <a:gd name="T28" fmla="*/ 53 w 106"/>
                <a:gd name="T29" fmla="*/ 52 h 103"/>
                <a:gd name="T30" fmla="*/ 38 w 106"/>
                <a:gd name="T31" fmla="*/ 53 h 103"/>
                <a:gd name="T32" fmla="*/ 36 w 106"/>
                <a:gd name="T33" fmla="*/ 39 h 103"/>
                <a:gd name="T34" fmla="*/ 32 w 106"/>
                <a:gd name="T35" fmla="*/ 35 h 103"/>
                <a:gd name="T36" fmla="*/ 34 w 106"/>
                <a:gd name="T37" fmla="*/ 32 h 103"/>
                <a:gd name="T38" fmla="*/ 39 w 106"/>
                <a:gd name="T39" fmla="*/ 36 h 103"/>
                <a:gd name="T40" fmla="*/ 46 w 106"/>
                <a:gd name="T41" fmla="*/ 31 h 103"/>
                <a:gd name="T42" fmla="*/ 48 w 106"/>
                <a:gd name="T43" fmla="*/ 35 h 103"/>
                <a:gd name="T44" fmla="*/ 41 w 106"/>
                <a:gd name="T45" fmla="*/ 40 h 103"/>
                <a:gd name="T46" fmla="*/ 41 w 106"/>
                <a:gd name="T47" fmla="*/ 48 h 103"/>
                <a:gd name="T48" fmla="*/ 51 w 106"/>
                <a:gd name="T49" fmla="*/ 47 h 103"/>
                <a:gd name="T50" fmla="*/ 66 w 106"/>
                <a:gd name="T51" fmla="*/ 47 h 103"/>
                <a:gd name="T52" fmla="*/ 68 w 106"/>
                <a:gd name="T53" fmla="*/ 61 h 103"/>
                <a:gd name="T54" fmla="*/ 73 w 106"/>
                <a:gd name="T55" fmla="*/ 66 h 103"/>
                <a:gd name="T56" fmla="*/ 70 w 106"/>
                <a:gd name="T57" fmla="*/ 6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" h="103">
                  <a:moveTo>
                    <a:pt x="77" y="31"/>
                  </a:moveTo>
                  <a:cubicBezTo>
                    <a:pt x="61" y="12"/>
                    <a:pt x="40" y="0"/>
                    <a:pt x="25" y="0"/>
                  </a:cubicBezTo>
                  <a:cubicBezTo>
                    <a:pt x="20" y="0"/>
                    <a:pt x="16" y="1"/>
                    <a:pt x="13" y="4"/>
                  </a:cubicBezTo>
                  <a:cubicBezTo>
                    <a:pt x="0" y="15"/>
                    <a:pt x="7" y="46"/>
                    <a:pt x="29" y="72"/>
                  </a:cubicBezTo>
                  <a:cubicBezTo>
                    <a:pt x="45" y="91"/>
                    <a:pt x="66" y="103"/>
                    <a:pt x="81" y="103"/>
                  </a:cubicBezTo>
                  <a:cubicBezTo>
                    <a:pt x="86" y="103"/>
                    <a:pt x="90" y="102"/>
                    <a:pt x="93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106" y="87"/>
                    <a:pt x="98" y="57"/>
                    <a:pt x="77" y="31"/>
                  </a:cubicBezTo>
                  <a:close/>
                  <a:moveTo>
                    <a:pt x="70" y="69"/>
                  </a:moveTo>
                  <a:cubicBezTo>
                    <a:pt x="65" y="65"/>
                    <a:pt x="65" y="65"/>
                    <a:pt x="65" y="65"/>
                  </a:cubicBezTo>
                  <a:cubicBezTo>
                    <a:pt x="63" y="67"/>
                    <a:pt x="60" y="69"/>
                    <a:pt x="57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7" y="65"/>
                    <a:pt x="60" y="64"/>
                    <a:pt x="63" y="61"/>
                  </a:cubicBezTo>
                  <a:cubicBezTo>
                    <a:pt x="66" y="58"/>
                    <a:pt x="66" y="54"/>
                    <a:pt x="63" y="52"/>
                  </a:cubicBezTo>
                  <a:cubicBezTo>
                    <a:pt x="60" y="49"/>
                    <a:pt x="57" y="50"/>
                    <a:pt x="53" y="52"/>
                  </a:cubicBezTo>
                  <a:cubicBezTo>
                    <a:pt x="47" y="55"/>
                    <a:pt x="42" y="56"/>
                    <a:pt x="38" y="53"/>
                  </a:cubicBezTo>
                  <a:cubicBezTo>
                    <a:pt x="34" y="49"/>
                    <a:pt x="33" y="44"/>
                    <a:pt x="36" y="39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1" y="33"/>
                    <a:pt x="44" y="32"/>
                    <a:pt x="46" y="31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6" y="36"/>
                    <a:pt x="44" y="37"/>
                    <a:pt x="41" y="40"/>
                  </a:cubicBezTo>
                  <a:cubicBezTo>
                    <a:pt x="38" y="43"/>
                    <a:pt x="39" y="47"/>
                    <a:pt x="41" y="48"/>
                  </a:cubicBezTo>
                  <a:cubicBezTo>
                    <a:pt x="43" y="50"/>
                    <a:pt x="46" y="50"/>
                    <a:pt x="51" y="47"/>
                  </a:cubicBezTo>
                  <a:cubicBezTo>
                    <a:pt x="57" y="44"/>
                    <a:pt x="62" y="44"/>
                    <a:pt x="66" y="47"/>
                  </a:cubicBezTo>
                  <a:cubicBezTo>
                    <a:pt x="70" y="50"/>
                    <a:pt x="71" y="56"/>
                    <a:pt x="68" y="61"/>
                  </a:cubicBezTo>
                  <a:cubicBezTo>
                    <a:pt x="73" y="66"/>
                    <a:pt x="73" y="66"/>
                    <a:pt x="73" y="66"/>
                  </a:cubicBezTo>
                  <a:lnTo>
                    <a:pt x="70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16">
              <a:extLst>
                <a:ext uri="{FF2B5EF4-FFF2-40B4-BE49-F238E27FC236}">
                  <a16:creationId xmlns:a16="http://schemas.microsoft.com/office/drawing/2014/main" id="{FDD8BC54-9208-319D-93E0-55DC53A3FF18}"/>
                </a:ext>
              </a:extLst>
            </p:cNvPr>
            <p:cNvSpPr/>
            <p:nvPr/>
          </p:nvSpPr>
          <p:spPr bwMode="auto">
            <a:xfrm>
              <a:off x="6380126" y="3488574"/>
              <a:ext cx="285713" cy="107950"/>
            </a:xfrm>
            <a:custGeom>
              <a:avLst/>
              <a:gdLst>
                <a:gd name="T0" fmla="*/ 99 w 113"/>
                <a:gd name="T1" fmla="*/ 12 h 42"/>
                <a:gd name="T2" fmla="*/ 61 w 113"/>
                <a:gd name="T3" fmla="*/ 19 h 42"/>
                <a:gd name="T4" fmla="*/ 2 w 113"/>
                <a:gd name="T5" fmla="*/ 0 h 42"/>
                <a:gd name="T6" fmla="*/ 0 w 113"/>
                <a:gd name="T7" fmla="*/ 9 h 42"/>
                <a:gd name="T8" fmla="*/ 61 w 113"/>
                <a:gd name="T9" fmla="*/ 42 h 42"/>
                <a:gd name="T10" fmla="*/ 113 w 113"/>
                <a:gd name="T11" fmla="*/ 27 h 42"/>
                <a:gd name="T12" fmla="*/ 99 w 113"/>
                <a:gd name="T1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42">
                  <a:moveTo>
                    <a:pt x="99" y="12"/>
                  </a:moveTo>
                  <a:cubicBezTo>
                    <a:pt x="88" y="17"/>
                    <a:pt x="75" y="19"/>
                    <a:pt x="61" y="19"/>
                  </a:cubicBezTo>
                  <a:cubicBezTo>
                    <a:pt x="36" y="19"/>
                    <a:pt x="14" y="11"/>
                    <a:pt x="2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27"/>
                    <a:pt x="27" y="42"/>
                    <a:pt x="61" y="42"/>
                  </a:cubicBezTo>
                  <a:cubicBezTo>
                    <a:pt x="83" y="42"/>
                    <a:pt x="102" y="36"/>
                    <a:pt x="113" y="27"/>
                  </a:cubicBezTo>
                  <a:cubicBezTo>
                    <a:pt x="108" y="22"/>
                    <a:pt x="103" y="18"/>
                    <a:pt x="9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217">
              <a:extLst>
                <a:ext uri="{FF2B5EF4-FFF2-40B4-BE49-F238E27FC236}">
                  <a16:creationId xmlns:a16="http://schemas.microsoft.com/office/drawing/2014/main" id="{0496C187-D6DE-25E8-EBEB-E4DCC5B13991}"/>
                </a:ext>
              </a:extLst>
            </p:cNvPr>
            <p:cNvSpPr/>
            <p:nvPr/>
          </p:nvSpPr>
          <p:spPr bwMode="auto">
            <a:xfrm>
              <a:off x="6380126" y="3407612"/>
              <a:ext cx="236507" cy="109538"/>
            </a:xfrm>
            <a:custGeom>
              <a:avLst/>
              <a:gdLst>
                <a:gd name="T0" fmla="*/ 61 w 93"/>
                <a:gd name="T1" fmla="*/ 43 h 43"/>
                <a:gd name="T2" fmla="*/ 93 w 93"/>
                <a:gd name="T3" fmla="*/ 38 h 43"/>
                <a:gd name="T4" fmla="*/ 81 w 93"/>
                <a:gd name="T5" fmla="*/ 18 h 43"/>
                <a:gd name="T6" fmla="*/ 61 w 93"/>
                <a:gd name="T7" fmla="*/ 20 h 43"/>
                <a:gd name="T8" fmla="*/ 2 w 93"/>
                <a:gd name="T9" fmla="*/ 0 h 43"/>
                <a:gd name="T10" fmla="*/ 0 w 93"/>
                <a:gd name="T11" fmla="*/ 9 h 43"/>
                <a:gd name="T12" fmla="*/ 61 w 9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3">
                  <a:moveTo>
                    <a:pt x="61" y="43"/>
                  </a:moveTo>
                  <a:cubicBezTo>
                    <a:pt x="73" y="43"/>
                    <a:pt x="84" y="41"/>
                    <a:pt x="93" y="38"/>
                  </a:cubicBezTo>
                  <a:cubicBezTo>
                    <a:pt x="88" y="31"/>
                    <a:pt x="84" y="25"/>
                    <a:pt x="81" y="18"/>
                  </a:cubicBezTo>
                  <a:cubicBezTo>
                    <a:pt x="75" y="19"/>
                    <a:pt x="68" y="20"/>
                    <a:pt x="61" y="20"/>
                  </a:cubicBezTo>
                  <a:cubicBezTo>
                    <a:pt x="36" y="20"/>
                    <a:pt x="14" y="12"/>
                    <a:pt x="2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28"/>
                    <a:pt x="27" y="43"/>
                    <a:pt x="61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218">
              <a:extLst>
                <a:ext uri="{FF2B5EF4-FFF2-40B4-BE49-F238E27FC236}">
                  <a16:creationId xmlns:a16="http://schemas.microsoft.com/office/drawing/2014/main" id="{8057572D-93BD-F172-D01E-14D7204F5009}"/>
                </a:ext>
              </a:extLst>
            </p:cNvPr>
            <p:cNvSpPr/>
            <p:nvPr/>
          </p:nvSpPr>
          <p:spPr bwMode="auto">
            <a:xfrm>
              <a:off x="6380126" y="3329824"/>
              <a:ext cx="198412" cy="106363"/>
            </a:xfrm>
            <a:custGeom>
              <a:avLst/>
              <a:gdLst>
                <a:gd name="T0" fmla="*/ 61 w 78"/>
                <a:gd name="T1" fmla="*/ 42 h 42"/>
                <a:gd name="T2" fmla="*/ 78 w 78"/>
                <a:gd name="T3" fmla="*/ 41 h 42"/>
                <a:gd name="T4" fmla="*/ 75 w 78"/>
                <a:gd name="T5" fmla="*/ 30 h 42"/>
                <a:gd name="T6" fmla="*/ 73 w 78"/>
                <a:gd name="T7" fmla="*/ 19 h 42"/>
                <a:gd name="T8" fmla="*/ 61 w 78"/>
                <a:gd name="T9" fmla="*/ 19 h 42"/>
                <a:gd name="T10" fmla="*/ 2 w 78"/>
                <a:gd name="T11" fmla="*/ 0 h 42"/>
                <a:gd name="T12" fmla="*/ 0 w 78"/>
                <a:gd name="T13" fmla="*/ 9 h 42"/>
                <a:gd name="T14" fmla="*/ 61 w 78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2">
                  <a:moveTo>
                    <a:pt x="61" y="42"/>
                  </a:moveTo>
                  <a:cubicBezTo>
                    <a:pt x="67" y="42"/>
                    <a:pt x="73" y="42"/>
                    <a:pt x="78" y="41"/>
                  </a:cubicBezTo>
                  <a:cubicBezTo>
                    <a:pt x="77" y="38"/>
                    <a:pt x="75" y="34"/>
                    <a:pt x="75" y="30"/>
                  </a:cubicBezTo>
                  <a:cubicBezTo>
                    <a:pt x="74" y="26"/>
                    <a:pt x="73" y="22"/>
                    <a:pt x="73" y="19"/>
                  </a:cubicBezTo>
                  <a:cubicBezTo>
                    <a:pt x="69" y="19"/>
                    <a:pt x="65" y="19"/>
                    <a:pt x="61" y="19"/>
                  </a:cubicBezTo>
                  <a:cubicBezTo>
                    <a:pt x="36" y="19"/>
                    <a:pt x="14" y="12"/>
                    <a:pt x="2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27"/>
                    <a:pt x="27" y="42"/>
                    <a:pt x="6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219">
              <a:extLst>
                <a:ext uri="{FF2B5EF4-FFF2-40B4-BE49-F238E27FC236}">
                  <a16:creationId xmlns:a16="http://schemas.microsoft.com/office/drawing/2014/main" id="{DF26A1DA-EA69-E3EF-A3AF-B9368DC2FA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26" y="3190124"/>
              <a:ext cx="309522" cy="166688"/>
            </a:xfrm>
            <a:custGeom>
              <a:avLst/>
              <a:gdLst>
                <a:gd name="T0" fmla="*/ 61 w 122"/>
                <a:gd name="T1" fmla="*/ 66 h 66"/>
                <a:gd name="T2" fmla="*/ 74 w 122"/>
                <a:gd name="T3" fmla="*/ 65 h 66"/>
                <a:gd name="T4" fmla="*/ 85 w 122"/>
                <a:gd name="T5" fmla="*/ 45 h 66"/>
                <a:gd name="T6" fmla="*/ 96 w 122"/>
                <a:gd name="T7" fmla="*/ 36 h 66"/>
                <a:gd name="T8" fmla="*/ 97 w 122"/>
                <a:gd name="T9" fmla="*/ 35 h 66"/>
                <a:gd name="T10" fmla="*/ 119 w 122"/>
                <a:gd name="T11" fmla="*/ 27 h 66"/>
                <a:gd name="T12" fmla="*/ 122 w 122"/>
                <a:gd name="T13" fmla="*/ 27 h 66"/>
                <a:gd name="T14" fmla="*/ 61 w 122"/>
                <a:gd name="T15" fmla="*/ 0 h 66"/>
                <a:gd name="T16" fmla="*/ 0 w 122"/>
                <a:gd name="T17" fmla="*/ 33 h 66"/>
                <a:gd name="T18" fmla="*/ 61 w 122"/>
                <a:gd name="T19" fmla="*/ 66 h 66"/>
                <a:gd name="T20" fmla="*/ 59 w 122"/>
                <a:gd name="T21" fmla="*/ 33 h 66"/>
                <a:gd name="T22" fmla="*/ 49 w 122"/>
                <a:gd name="T23" fmla="*/ 23 h 66"/>
                <a:gd name="T24" fmla="*/ 58 w 122"/>
                <a:gd name="T25" fmla="*/ 14 h 66"/>
                <a:gd name="T26" fmla="*/ 58 w 122"/>
                <a:gd name="T27" fmla="*/ 8 h 66"/>
                <a:gd name="T28" fmla="*/ 61 w 122"/>
                <a:gd name="T29" fmla="*/ 8 h 66"/>
                <a:gd name="T30" fmla="*/ 61 w 122"/>
                <a:gd name="T31" fmla="*/ 14 h 66"/>
                <a:gd name="T32" fmla="*/ 69 w 122"/>
                <a:gd name="T33" fmla="*/ 16 h 66"/>
                <a:gd name="T34" fmla="*/ 67 w 122"/>
                <a:gd name="T35" fmla="*/ 19 h 66"/>
                <a:gd name="T36" fmla="*/ 60 w 122"/>
                <a:gd name="T37" fmla="*/ 17 h 66"/>
                <a:gd name="T38" fmla="*/ 54 w 122"/>
                <a:gd name="T39" fmla="*/ 22 h 66"/>
                <a:gd name="T40" fmla="*/ 61 w 122"/>
                <a:gd name="T41" fmla="*/ 29 h 66"/>
                <a:gd name="T42" fmla="*/ 70 w 122"/>
                <a:gd name="T43" fmla="*/ 39 h 66"/>
                <a:gd name="T44" fmla="*/ 61 w 122"/>
                <a:gd name="T45" fmla="*/ 48 h 66"/>
                <a:gd name="T46" fmla="*/ 61 w 122"/>
                <a:gd name="T47" fmla="*/ 54 h 66"/>
                <a:gd name="T48" fmla="*/ 57 w 122"/>
                <a:gd name="T49" fmla="*/ 54 h 66"/>
                <a:gd name="T50" fmla="*/ 57 w 122"/>
                <a:gd name="T51" fmla="*/ 49 h 66"/>
                <a:gd name="T52" fmla="*/ 49 w 122"/>
                <a:gd name="T53" fmla="*/ 46 h 66"/>
                <a:gd name="T54" fmla="*/ 50 w 122"/>
                <a:gd name="T55" fmla="*/ 42 h 66"/>
                <a:gd name="T56" fmla="*/ 58 w 122"/>
                <a:gd name="T57" fmla="*/ 45 h 66"/>
                <a:gd name="T58" fmla="*/ 65 w 122"/>
                <a:gd name="T59" fmla="*/ 39 h 66"/>
                <a:gd name="T60" fmla="*/ 59 w 122"/>
                <a:gd name="T61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2" h="66">
                  <a:moveTo>
                    <a:pt x="61" y="66"/>
                  </a:moveTo>
                  <a:cubicBezTo>
                    <a:pt x="65" y="66"/>
                    <a:pt x="70" y="66"/>
                    <a:pt x="74" y="65"/>
                  </a:cubicBezTo>
                  <a:cubicBezTo>
                    <a:pt x="75" y="57"/>
                    <a:pt x="79" y="50"/>
                    <a:pt x="85" y="45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103" y="30"/>
                    <a:pt x="110" y="27"/>
                    <a:pt x="119" y="27"/>
                  </a:cubicBezTo>
                  <a:cubicBezTo>
                    <a:pt x="120" y="27"/>
                    <a:pt x="121" y="27"/>
                    <a:pt x="122" y="27"/>
                  </a:cubicBezTo>
                  <a:cubicBezTo>
                    <a:pt x="117" y="12"/>
                    <a:pt x="92" y="0"/>
                    <a:pt x="61" y="0"/>
                  </a:cubicBezTo>
                  <a:cubicBezTo>
                    <a:pt x="27" y="0"/>
                    <a:pt x="0" y="15"/>
                    <a:pt x="0" y="33"/>
                  </a:cubicBezTo>
                  <a:cubicBezTo>
                    <a:pt x="0" y="51"/>
                    <a:pt x="27" y="66"/>
                    <a:pt x="61" y="66"/>
                  </a:cubicBezTo>
                  <a:close/>
                  <a:moveTo>
                    <a:pt x="59" y="33"/>
                  </a:moveTo>
                  <a:cubicBezTo>
                    <a:pt x="53" y="30"/>
                    <a:pt x="49" y="28"/>
                    <a:pt x="49" y="23"/>
                  </a:cubicBezTo>
                  <a:cubicBezTo>
                    <a:pt x="49" y="18"/>
                    <a:pt x="53" y="15"/>
                    <a:pt x="58" y="1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4"/>
                    <a:pt x="67" y="15"/>
                    <a:pt x="69" y="16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9"/>
                    <a:pt x="64" y="17"/>
                    <a:pt x="60" y="17"/>
                  </a:cubicBezTo>
                  <a:cubicBezTo>
                    <a:pt x="56" y="17"/>
                    <a:pt x="54" y="20"/>
                    <a:pt x="54" y="22"/>
                  </a:cubicBezTo>
                  <a:cubicBezTo>
                    <a:pt x="54" y="25"/>
                    <a:pt x="56" y="27"/>
                    <a:pt x="61" y="29"/>
                  </a:cubicBezTo>
                  <a:cubicBezTo>
                    <a:pt x="67" y="31"/>
                    <a:pt x="70" y="34"/>
                    <a:pt x="70" y="39"/>
                  </a:cubicBezTo>
                  <a:cubicBezTo>
                    <a:pt x="70" y="43"/>
                    <a:pt x="67" y="47"/>
                    <a:pt x="61" y="48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4" y="49"/>
                    <a:pt x="51" y="47"/>
                    <a:pt x="49" y="46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2" y="44"/>
                    <a:pt x="55" y="45"/>
                    <a:pt x="58" y="45"/>
                  </a:cubicBezTo>
                  <a:cubicBezTo>
                    <a:pt x="62" y="45"/>
                    <a:pt x="65" y="42"/>
                    <a:pt x="65" y="39"/>
                  </a:cubicBezTo>
                  <a:cubicBezTo>
                    <a:pt x="65" y="36"/>
                    <a:pt x="63" y="34"/>
                    <a:pt x="59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8B70C28-395C-6456-B0A9-5A50795C28E6}"/>
              </a:ext>
            </a:extLst>
          </p:cNvPr>
          <p:cNvGrpSpPr/>
          <p:nvPr/>
        </p:nvGrpSpPr>
        <p:grpSpPr>
          <a:xfrm>
            <a:off x="8328248" y="4077072"/>
            <a:ext cx="319309" cy="347997"/>
            <a:chOff x="1758721" y="5704569"/>
            <a:chExt cx="477775" cy="520700"/>
          </a:xfrm>
          <a:solidFill>
            <a:schemeClr val="bg1"/>
          </a:solidFill>
        </p:grpSpPr>
        <p:sp>
          <p:nvSpPr>
            <p:cNvPr id="32" name="Freeform 167">
              <a:extLst>
                <a:ext uri="{FF2B5EF4-FFF2-40B4-BE49-F238E27FC236}">
                  <a16:creationId xmlns:a16="http://schemas.microsoft.com/office/drawing/2014/main" id="{69ED924A-B3A4-7B59-9A95-C45C50823C14}"/>
                </a:ext>
              </a:extLst>
            </p:cNvPr>
            <p:cNvSpPr/>
            <p:nvPr/>
          </p:nvSpPr>
          <p:spPr bwMode="auto">
            <a:xfrm>
              <a:off x="1758721" y="5995081"/>
              <a:ext cx="236507" cy="230188"/>
            </a:xfrm>
            <a:custGeom>
              <a:avLst/>
              <a:gdLst>
                <a:gd name="T0" fmla="*/ 48 w 83"/>
                <a:gd name="T1" fmla="*/ 0 h 81"/>
                <a:gd name="T2" fmla="*/ 0 w 83"/>
                <a:gd name="T3" fmla="*/ 51 h 81"/>
                <a:gd name="T4" fmla="*/ 0 w 83"/>
                <a:gd name="T5" fmla="*/ 81 h 81"/>
                <a:gd name="T6" fmla="*/ 83 w 83"/>
                <a:gd name="T7" fmla="*/ 81 h 81"/>
                <a:gd name="T8" fmla="*/ 49 w 83"/>
                <a:gd name="T9" fmla="*/ 0 h 81"/>
                <a:gd name="T10" fmla="*/ 48 w 83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1">
                  <a:moveTo>
                    <a:pt x="48" y="0"/>
                  </a:moveTo>
                  <a:cubicBezTo>
                    <a:pt x="21" y="1"/>
                    <a:pt x="0" y="24"/>
                    <a:pt x="0" y="5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49" y="0"/>
                    <a:pt x="49" y="0"/>
                    <a:pt x="49" y="0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168">
              <a:extLst>
                <a:ext uri="{FF2B5EF4-FFF2-40B4-BE49-F238E27FC236}">
                  <a16:creationId xmlns:a16="http://schemas.microsoft.com/office/drawing/2014/main" id="{E4E97381-EBA9-A7F0-7971-FF111A6CB1C7}"/>
                </a:ext>
              </a:extLst>
            </p:cNvPr>
            <p:cNvSpPr/>
            <p:nvPr/>
          </p:nvSpPr>
          <p:spPr bwMode="auto">
            <a:xfrm>
              <a:off x="1996815" y="5995081"/>
              <a:ext cx="239681" cy="230188"/>
            </a:xfrm>
            <a:custGeom>
              <a:avLst/>
              <a:gdLst>
                <a:gd name="T0" fmla="*/ 35 w 84"/>
                <a:gd name="T1" fmla="*/ 0 h 81"/>
                <a:gd name="T2" fmla="*/ 34 w 84"/>
                <a:gd name="T3" fmla="*/ 0 h 81"/>
                <a:gd name="T4" fmla="*/ 0 w 84"/>
                <a:gd name="T5" fmla="*/ 81 h 81"/>
                <a:gd name="T6" fmla="*/ 84 w 84"/>
                <a:gd name="T7" fmla="*/ 81 h 81"/>
                <a:gd name="T8" fmla="*/ 84 w 84"/>
                <a:gd name="T9" fmla="*/ 51 h 81"/>
                <a:gd name="T10" fmla="*/ 35 w 84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1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4" y="24"/>
                    <a:pt x="62" y="1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70">
              <a:extLst>
                <a:ext uri="{FF2B5EF4-FFF2-40B4-BE49-F238E27FC236}">
                  <a16:creationId xmlns:a16="http://schemas.microsoft.com/office/drawing/2014/main" id="{60289649-D13D-D1AE-3B45-D112592A39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435" y="5704569"/>
              <a:ext cx="309522" cy="285750"/>
            </a:xfrm>
            <a:custGeom>
              <a:avLst/>
              <a:gdLst>
                <a:gd name="T0" fmla="*/ 55 w 109"/>
                <a:gd name="T1" fmla="*/ 100 h 100"/>
                <a:gd name="T2" fmla="*/ 55 w 109"/>
                <a:gd name="T3" fmla="*/ 100 h 100"/>
                <a:gd name="T4" fmla="*/ 66 w 109"/>
                <a:gd name="T5" fmla="*/ 98 h 100"/>
                <a:gd name="T6" fmla="*/ 103 w 109"/>
                <a:gd name="T7" fmla="*/ 38 h 100"/>
                <a:gd name="T8" fmla="*/ 55 w 109"/>
                <a:gd name="T9" fmla="*/ 0 h 100"/>
                <a:gd name="T10" fmla="*/ 43 w 109"/>
                <a:gd name="T11" fmla="*/ 1 h 100"/>
                <a:gd name="T12" fmla="*/ 6 w 109"/>
                <a:gd name="T13" fmla="*/ 61 h 100"/>
                <a:gd name="T14" fmla="*/ 55 w 109"/>
                <a:gd name="T15" fmla="*/ 100 h 100"/>
                <a:gd name="T16" fmla="*/ 54 w 109"/>
                <a:gd name="T17" fmla="*/ 21 h 100"/>
                <a:gd name="T18" fmla="*/ 83 w 109"/>
                <a:gd name="T19" fmla="*/ 50 h 100"/>
                <a:gd name="T20" fmla="*/ 54 w 109"/>
                <a:gd name="T21" fmla="*/ 80 h 100"/>
                <a:gd name="T22" fmla="*/ 24 w 109"/>
                <a:gd name="T23" fmla="*/ 50 h 100"/>
                <a:gd name="T24" fmla="*/ 54 w 109"/>
                <a:gd name="T25" fmla="*/ 2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00">
                  <a:moveTo>
                    <a:pt x="55" y="100"/>
                  </a:move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99"/>
                    <a:pt x="66" y="98"/>
                  </a:cubicBezTo>
                  <a:cubicBezTo>
                    <a:pt x="93" y="92"/>
                    <a:pt x="109" y="65"/>
                    <a:pt x="103" y="38"/>
                  </a:cubicBezTo>
                  <a:cubicBezTo>
                    <a:pt x="98" y="16"/>
                    <a:pt x="78" y="0"/>
                    <a:pt x="55" y="0"/>
                  </a:cubicBezTo>
                  <a:cubicBezTo>
                    <a:pt x="51" y="0"/>
                    <a:pt x="47" y="0"/>
                    <a:pt x="43" y="1"/>
                  </a:cubicBezTo>
                  <a:cubicBezTo>
                    <a:pt x="16" y="8"/>
                    <a:pt x="0" y="35"/>
                    <a:pt x="6" y="61"/>
                  </a:cubicBezTo>
                  <a:cubicBezTo>
                    <a:pt x="12" y="84"/>
                    <a:pt x="32" y="100"/>
                    <a:pt x="55" y="100"/>
                  </a:cubicBezTo>
                  <a:close/>
                  <a:moveTo>
                    <a:pt x="54" y="21"/>
                  </a:moveTo>
                  <a:cubicBezTo>
                    <a:pt x="70" y="21"/>
                    <a:pt x="83" y="34"/>
                    <a:pt x="83" y="50"/>
                  </a:cubicBezTo>
                  <a:cubicBezTo>
                    <a:pt x="83" y="67"/>
                    <a:pt x="70" y="80"/>
                    <a:pt x="54" y="80"/>
                  </a:cubicBezTo>
                  <a:cubicBezTo>
                    <a:pt x="38" y="80"/>
                    <a:pt x="24" y="67"/>
                    <a:pt x="24" y="50"/>
                  </a:cubicBezTo>
                  <a:cubicBezTo>
                    <a:pt x="24" y="34"/>
                    <a:pt x="38" y="21"/>
                    <a:pt x="54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208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966A5-15F0-8C5F-38B1-06734376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竞品分析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A3DCA2C-C96F-D16B-4A1F-302A641DC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09901"/>
              </p:ext>
            </p:extLst>
          </p:nvPr>
        </p:nvGraphicFramePr>
        <p:xfrm>
          <a:off x="3287688" y="2708920"/>
          <a:ext cx="1800200" cy="324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35240691"/>
                    </a:ext>
                  </a:extLst>
                </a:gridCol>
              </a:tblGrid>
              <a:tr h="6814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gradFill>
                            <a:gsLst>
                              <a:gs pos="75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  <a:gs pos="50000">
                                <a:schemeClr val="bg1"/>
                              </a:gs>
                              <a:gs pos="0">
                                <a:schemeClr val="bg1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竞品一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46500">
                          <a:srgbClr val="B9CBE9">
                            <a:alpha val="50000"/>
                          </a:srgb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8877254"/>
                  </a:ext>
                </a:extLst>
              </a:tr>
              <a:tr h="6535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46500">
                          <a:srgbClr val="B9CBE9">
                            <a:alpha val="50000"/>
                          </a:srgb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336484"/>
                  </a:ext>
                </a:extLst>
              </a:tr>
              <a:tr h="6674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46500">
                          <a:srgbClr val="B9CBE9">
                            <a:alpha val="50000"/>
                          </a:srgb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204859"/>
                  </a:ext>
                </a:extLst>
              </a:tr>
              <a:tr h="6674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46500">
                          <a:srgbClr val="B9CBE9">
                            <a:alpha val="50000"/>
                          </a:srgb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7937455"/>
                  </a:ext>
                </a:extLst>
              </a:tr>
              <a:tr h="5705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46500">
                          <a:srgbClr val="B9CBE9">
                            <a:alpha val="50000"/>
                          </a:srgb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250594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95E84C7-256C-0B91-379F-7B8E605A8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22753"/>
              </p:ext>
            </p:extLst>
          </p:nvPr>
        </p:nvGraphicFramePr>
        <p:xfrm>
          <a:off x="1847528" y="2796073"/>
          <a:ext cx="1296144" cy="3220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87582821"/>
                    </a:ext>
                  </a:extLst>
                </a:gridCol>
              </a:tblGrid>
              <a:tr h="632927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    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157595"/>
                  </a:ext>
                </a:extLst>
              </a:tr>
              <a:tr h="632927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易用性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75019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灵活性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36484"/>
                  </a:ext>
                </a:extLst>
              </a:tr>
              <a:tr h="677052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流畅度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204859"/>
                  </a:ext>
                </a:extLst>
              </a:tr>
              <a:tr h="629270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性价比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93745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24FE409-835C-24F3-6782-65813847E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969157"/>
              </p:ext>
            </p:extLst>
          </p:nvPr>
        </p:nvGraphicFramePr>
        <p:xfrm>
          <a:off x="5699956" y="2708920"/>
          <a:ext cx="1800200" cy="324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35240691"/>
                    </a:ext>
                  </a:extLst>
                </a:gridCol>
              </a:tblGrid>
              <a:tr h="6814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gradFill>
                            <a:gsLst>
                              <a:gs pos="75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  <a:gs pos="50000">
                                <a:schemeClr val="bg1"/>
                              </a:gs>
                              <a:gs pos="0">
                                <a:schemeClr val="bg1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竞品一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46500"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8877254"/>
                  </a:ext>
                </a:extLst>
              </a:tr>
              <a:tr h="6535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46500"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336484"/>
                  </a:ext>
                </a:extLst>
              </a:tr>
              <a:tr h="6674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46500"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204859"/>
                  </a:ext>
                </a:extLst>
              </a:tr>
              <a:tr h="6674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46500"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7937455"/>
                  </a:ext>
                </a:extLst>
              </a:tr>
              <a:tr h="5705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偏低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46500"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250594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99C1806-A863-8DB9-80FD-1B5CE497B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08621"/>
              </p:ext>
            </p:extLst>
          </p:nvPr>
        </p:nvGraphicFramePr>
        <p:xfrm>
          <a:off x="8112224" y="2708920"/>
          <a:ext cx="1800200" cy="324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35240691"/>
                    </a:ext>
                  </a:extLst>
                </a:gridCol>
              </a:tblGrid>
              <a:tr h="6814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gradFill>
                            <a:gsLst>
                              <a:gs pos="75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  <a:gs pos="50000">
                                <a:schemeClr val="bg1"/>
                              </a:gs>
                              <a:gs pos="0">
                                <a:schemeClr val="bg1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本产品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chemeClr val="accent5">
                            <a:lumMod val="20000"/>
                            <a:lumOff val="80000"/>
                            <a:alpha val="50000"/>
                          </a:schemeClr>
                        </a:gs>
                        <a:gs pos="0">
                          <a:schemeClr val="accent5">
                            <a:lumMod val="40000"/>
                            <a:lumOff val="60000"/>
                            <a:alpha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8877254"/>
                  </a:ext>
                </a:extLst>
              </a:tr>
              <a:tr h="6535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很好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chemeClr val="accent5">
                            <a:lumMod val="20000"/>
                            <a:lumOff val="80000"/>
                            <a:alpha val="50000"/>
                          </a:schemeClr>
                        </a:gs>
                        <a:gs pos="0">
                          <a:schemeClr val="accent5">
                            <a:lumMod val="40000"/>
                            <a:lumOff val="60000"/>
                            <a:alpha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336484"/>
                  </a:ext>
                </a:extLst>
              </a:tr>
              <a:tr h="6674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chemeClr val="accent5">
                            <a:lumMod val="20000"/>
                            <a:lumOff val="80000"/>
                            <a:alpha val="50000"/>
                          </a:schemeClr>
                        </a:gs>
                        <a:gs pos="0">
                          <a:schemeClr val="accent5">
                            <a:lumMod val="40000"/>
                            <a:lumOff val="60000"/>
                            <a:alpha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204859"/>
                  </a:ext>
                </a:extLst>
              </a:tr>
              <a:tr h="6674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chemeClr val="accent5">
                            <a:lumMod val="20000"/>
                            <a:lumOff val="80000"/>
                            <a:alpha val="50000"/>
                          </a:schemeClr>
                        </a:gs>
                        <a:gs pos="0">
                          <a:schemeClr val="accent5">
                            <a:lumMod val="40000"/>
                            <a:lumOff val="60000"/>
                            <a:alpha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7937455"/>
                  </a:ext>
                </a:extLst>
              </a:tr>
              <a:tr h="5705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很高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chemeClr val="accent5">
                            <a:lumMod val="20000"/>
                            <a:lumOff val="80000"/>
                            <a:alpha val="50000"/>
                          </a:schemeClr>
                        </a:gs>
                        <a:gs pos="0">
                          <a:schemeClr val="accent5">
                            <a:lumMod val="40000"/>
                            <a:lumOff val="60000"/>
                            <a:alpha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2505946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3F166C5-E6E6-A983-3A0F-0638D6D6E4BD}"/>
              </a:ext>
            </a:extLst>
          </p:cNvPr>
          <p:cNvSpPr txBox="1"/>
          <p:nvPr/>
        </p:nvSpPr>
        <p:spPr>
          <a:xfrm>
            <a:off x="3647728" y="1268760"/>
            <a:ext cx="5779528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从市场调研数据来看，目前有两家企业与我们的产品成竞争关系，从以下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个维度进行分析对比，结果如下：</a:t>
            </a:r>
          </a:p>
        </p:txBody>
      </p:sp>
    </p:spTree>
    <p:extLst>
      <p:ext uri="{BB962C8B-B14F-4D97-AF65-F5344CB8AC3E}">
        <p14:creationId xmlns:p14="http://schemas.microsoft.com/office/powerpoint/2010/main" val="2716537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0B5931-AFDE-455A-42BA-2D8258C6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用户分析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9227EA-8079-12E9-510D-15DFF63C4834}"/>
              </a:ext>
            </a:extLst>
          </p:cNvPr>
          <p:cNvSpPr txBox="1"/>
          <p:nvPr/>
        </p:nvSpPr>
        <p:spPr>
          <a:xfrm>
            <a:off x="1127448" y="2132856"/>
            <a:ext cx="4680520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端用户中，从年龄分布来看，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岁以下占比最大，为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岁位居第二，为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岁以上的占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8A75747-F71D-7929-4BC0-9FC6641814F1}"/>
              </a:ext>
            </a:extLst>
          </p:cNvPr>
          <p:cNvSpPr txBox="1"/>
          <p:nvPr/>
        </p:nvSpPr>
        <p:spPr>
          <a:xfrm>
            <a:off x="6456040" y="2137421"/>
            <a:ext cx="4824536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端用户中，教育行业占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，高科技企业占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，服务行业占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，其他行业占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图表 4">
                <a:extLst>
                  <a:ext uri="{FF2B5EF4-FFF2-40B4-BE49-F238E27FC236}">
                    <a16:creationId xmlns:a16="http://schemas.microsoft.com/office/drawing/2014/main" id="{58B22F33-3963-DE2C-5A3F-E0733185AEB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94189133"/>
                  </p:ext>
                </p:extLst>
              </p:nvPr>
            </p:nvGraphicFramePr>
            <p:xfrm>
              <a:off x="479376" y="3645024"/>
              <a:ext cx="4032448" cy="26882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图表 4">
                <a:extLst>
                  <a:ext uri="{FF2B5EF4-FFF2-40B4-BE49-F238E27FC236}">
                    <a16:creationId xmlns:a16="http://schemas.microsoft.com/office/drawing/2014/main" id="{58B22F33-3963-DE2C-5A3F-E0733185AE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376" y="3645024"/>
                <a:ext cx="4032448" cy="268829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C9FF642A-DC0D-572D-951D-3F7139EC519F}"/>
              </a:ext>
            </a:extLst>
          </p:cNvPr>
          <p:cNvSpPr txBox="1"/>
          <p:nvPr/>
        </p:nvSpPr>
        <p:spPr>
          <a:xfrm>
            <a:off x="3935760" y="3861048"/>
            <a:ext cx="144016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年龄分布</a:t>
            </a:r>
            <a:endParaRPr lang="zh-CN" altLang="en-US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1D8DB1D-7861-4440-CC8F-E23446061CA0}"/>
              </a:ext>
            </a:extLst>
          </p:cNvPr>
          <p:cNvSpPr txBox="1"/>
          <p:nvPr/>
        </p:nvSpPr>
        <p:spPr>
          <a:xfrm>
            <a:off x="3935760" y="4386590"/>
            <a:ext cx="144016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岁以下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9CF537-89E8-0A9D-1BC9-10B834C9FEE7}"/>
              </a:ext>
            </a:extLst>
          </p:cNvPr>
          <p:cNvSpPr txBox="1"/>
          <p:nvPr/>
        </p:nvSpPr>
        <p:spPr>
          <a:xfrm>
            <a:off x="5159896" y="4386590"/>
            <a:ext cx="79208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D2E565-3174-901F-08BD-D30EF2988A58}"/>
              </a:ext>
            </a:extLst>
          </p:cNvPr>
          <p:cNvSpPr txBox="1"/>
          <p:nvPr/>
        </p:nvSpPr>
        <p:spPr>
          <a:xfrm>
            <a:off x="3935760" y="4818638"/>
            <a:ext cx="115212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25-50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岁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6D9170-9452-3783-7CFF-23A044FE7C23}"/>
              </a:ext>
            </a:extLst>
          </p:cNvPr>
          <p:cNvSpPr txBox="1"/>
          <p:nvPr/>
        </p:nvSpPr>
        <p:spPr>
          <a:xfrm>
            <a:off x="5159896" y="4818638"/>
            <a:ext cx="79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AA8CA6-7213-15D6-F683-7DBF22922E8D}"/>
              </a:ext>
            </a:extLst>
          </p:cNvPr>
          <p:cNvSpPr txBox="1"/>
          <p:nvPr/>
        </p:nvSpPr>
        <p:spPr>
          <a:xfrm>
            <a:off x="3935760" y="5250686"/>
            <a:ext cx="115212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岁以上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710D824-7328-979E-84F9-DA0E950FA2F3}"/>
              </a:ext>
            </a:extLst>
          </p:cNvPr>
          <p:cNvSpPr txBox="1"/>
          <p:nvPr/>
        </p:nvSpPr>
        <p:spPr>
          <a:xfrm>
            <a:off x="5159896" y="5250686"/>
            <a:ext cx="79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011DB9C-8E78-C32A-0E8B-899593C37D43}"/>
              </a:ext>
            </a:extLst>
          </p:cNvPr>
          <p:cNvCxnSpPr>
            <a:cxnSpLocks/>
          </p:cNvCxnSpPr>
          <p:nvPr/>
        </p:nvCxnSpPr>
        <p:spPr>
          <a:xfrm>
            <a:off x="4043816" y="4221088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C6FCA48-243B-AD5B-422E-E35D3994197F}"/>
              </a:ext>
            </a:extLst>
          </p:cNvPr>
          <p:cNvSpPr txBox="1"/>
          <p:nvPr/>
        </p:nvSpPr>
        <p:spPr>
          <a:xfrm>
            <a:off x="9480376" y="3851756"/>
            <a:ext cx="144016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行业分布</a:t>
            </a:r>
            <a:endParaRPr lang="zh-CN" altLang="en-US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BB6BE13-EB44-0A4C-7B26-A710F5FD156F}"/>
              </a:ext>
            </a:extLst>
          </p:cNvPr>
          <p:cNvCxnSpPr>
            <a:cxnSpLocks/>
          </p:cNvCxnSpPr>
          <p:nvPr/>
        </p:nvCxnSpPr>
        <p:spPr>
          <a:xfrm>
            <a:off x="9588432" y="4202412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128E5200-429C-0BAB-EB67-A2198648CC1C}"/>
              </a:ext>
            </a:extLst>
          </p:cNvPr>
          <p:cNvSpPr txBox="1"/>
          <p:nvPr/>
        </p:nvSpPr>
        <p:spPr>
          <a:xfrm>
            <a:off x="9480376" y="4336068"/>
            <a:ext cx="144016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教育行业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BE1478C-640C-4B51-547B-AB7D26E771DF}"/>
              </a:ext>
            </a:extLst>
          </p:cNvPr>
          <p:cNvSpPr txBox="1"/>
          <p:nvPr/>
        </p:nvSpPr>
        <p:spPr>
          <a:xfrm>
            <a:off x="10704512" y="4336068"/>
            <a:ext cx="79208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E6A52A2-5A95-6D63-2FA3-A14E80231E52}"/>
              </a:ext>
            </a:extLst>
          </p:cNvPr>
          <p:cNvSpPr txBox="1"/>
          <p:nvPr/>
        </p:nvSpPr>
        <p:spPr>
          <a:xfrm>
            <a:off x="9480376" y="4746630"/>
            <a:ext cx="1224136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高科技企业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D3F6710-757D-DD4B-DE6D-5ED6A735016C}"/>
              </a:ext>
            </a:extLst>
          </p:cNvPr>
          <p:cNvSpPr txBox="1"/>
          <p:nvPr/>
        </p:nvSpPr>
        <p:spPr>
          <a:xfrm>
            <a:off x="10704512" y="4746630"/>
            <a:ext cx="792088" cy="338554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D05930D-FD9E-3FA4-BA71-FDB9C85A158C}"/>
              </a:ext>
            </a:extLst>
          </p:cNvPr>
          <p:cNvSpPr txBox="1"/>
          <p:nvPr/>
        </p:nvSpPr>
        <p:spPr>
          <a:xfrm>
            <a:off x="9480376" y="5178678"/>
            <a:ext cx="115212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服务行业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AB5DB0-4F10-0FFD-D79C-25DBA0C1E02B}"/>
              </a:ext>
            </a:extLst>
          </p:cNvPr>
          <p:cNvSpPr txBox="1"/>
          <p:nvPr/>
        </p:nvSpPr>
        <p:spPr>
          <a:xfrm>
            <a:off x="10704512" y="5178678"/>
            <a:ext cx="79208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938055A-F93A-92C9-C79C-5ACAF79C7DFE}"/>
              </a:ext>
            </a:extLst>
          </p:cNvPr>
          <p:cNvSpPr txBox="1"/>
          <p:nvPr/>
        </p:nvSpPr>
        <p:spPr>
          <a:xfrm>
            <a:off x="9480376" y="5610726"/>
            <a:ext cx="115212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42E369-6A54-A787-48C1-4D0C65B27710}"/>
              </a:ext>
            </a:extLst>
          </p:cNvPr>
          <p:cNvSpPr txBox="1"/>
          <p:nvPr/>
        </p:nvSpPr>
        <p:spPr>
          <a:xfrm>
            <a:off x="10488488" y="5610726"/>
            <a:ext cx="79208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图表 23">
                <a:extLst>
                  <a:ext uri="{FF2B5EF4-FFF2-40B4-BE49-F238E27FC236}">
                    <a16:creationId xmlns:a16="http://schemas.microsoft.com/office/drawing/2014/main" id="{7DC6714A-2D85-F93A-3BCD-132EB98140E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62977022"/>
                  </p:ext>
                </p:extLst>
              </p:nvPr>
            </p:nvGraphicFramePr>
            <p:xfrm>
              <a:off x="5843972" y="3645024"/>
              <a:ext cx="4140460" cy="273630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4" name="图表 23">
                <a:extLst>
                  <a:ext uri="{FF2B5EF4-FFF2-40B4-BE49-F238E27FC236}">
                    <a16:creationId xmlns:a16="http://schemas.microsoft.com/office/drawing/2014/main" id="{7DC6714A-2D85-F93A-3BCD-132EB98140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3972" y="3645024"/>
                <a:ext cx="4140460" cy="273630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六边形 24">
            <a:extLst>
              <a:ext uri="{FF2B5EF4-FFF2-40B4-BE49-F238E27FC236}">
                <a16:creationId xmlns:a16="http://schemas.microsoft.com/office/drawing/2014/main" id="{90E2CE71-40C0-965A-B7DE-820D7D9C1178}"/>
              </a:ext>
            </a:extLst>
          </p:cNvPr>
          <p:cNvSpPr/>
          <p:nvPr/>
        </p:nvSpPr>
        <p:spPr>
          <a:xfrm>
            <a:off x="1199456" y="1556792"/>
            <a:ext cx="1512168" cy="432048"/>
          </a:xfrm>
          <a:prstGeom prst="hexagon">
            <a:avLst/>
          </a:prstGeom>
          <a:gradFill flip="none" rotWithShape="1">
            <a:gsLst>
              <a:gs pos="50000">
                <a:schemeClr val="accent5">
                  <a:lumMod val="60000"/>
                  <a:lumOff val="40000"/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端用户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六边形 25">
            <a:extLst>
              <a:ext uri="{FF2B5EF4-FFF2-40B4-BE49-F238E27FC236}">
                <a16:creationId xmlns:a16="http://schemas.microsoft.com/office/drawing/2014/main" id="{02812B05-75EC-FE3E-DAB3-84B6688724C2}"/>
              </a:ext>
            </a:extLst>
          </p:cNvPr>
          <p:cNvSpPr/>
          <p:nvPr/>
        </p:nvSpPr>
        <p:spPr>
          <a:xfrm>
            <a:off x="6528048" y="1556792"/>
            <a:ext cx="1512168" cy="432048"/>
          </a:xfrm>
          <a:prstGeom prst="hexagon">
            <a:avLst/>
          </a:prstGeom>
          <a:gradFill flip="none" rotWithShape="1">
            <a:gsLst>
              <a:gs pos="50000">
                <a:schemeClr val="accent5">
                  <a:lumMod val="60000"/>
                  <a:lumOff val="40000"/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端用户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94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AD374-CE41-3EFD-B788-8B8424A8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投资与营收</a:t>
            </a:r>
            <a:endParaRPr lang="zh-CN" altLang="en-US" dirty="0"/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7CFB7B88-21A3-909E-5A37-E86BC5043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94346"/>
              </p:ext>
            </p:extLst>
          </p:nvPr>
        </p:nvGraphicFramePr>
        <p:xfrm>
          <a:off x="87784" y="3599987"/>
          <a:ext cx="4064000" cy="278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C9AE3150-15E9-6520-F9C2-3FC651B599F1}"/>
              </a:ext>
            </a:extLst>
          </p:cNvPr>
          <p:cNvSpPr txBox="1"/>
          <p:nvPr/>
        </p:nvSpPr>
        <p:spPr>
          <a:xfrm>
            <a:off x="1343472" y="1772816"/>
            <a:ext cx="144016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投资预算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885C8B5-6B29-44DB-7CEC-5FA06469F604}"/>
              </a:ext>
            </a:extLst>
          </p:cNvPr>
          <p:cNvCxnSpPr>
            <a:cxnSpLocks/>
          </p:cNvCxnSpPr>
          <p:nvPr/>
        </p:nvCxnSpPr>
        <p:spPr>
          <a:xfrm>
            <a:off x="911424" y="2276872"/>
            <a:ext cx="446449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438C1231-FD34-F6EE-04A4-AF8D9091C855}"/>
              </a:ext>
            </a:extLst>
          </p:cNvPr>
          <p:cNvSpPr txBox="1"/>
          <p:nvPr/>
        </p:nvSpPr>
        <p:spPr>
          <a:xfrm>
            <a:off x="6600056" y="1772816"/>
            <a:ext cx="144016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营收趋势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6137EA-6802-66CF-4481-B3A1D5481978}"/>
              </a:ext>
            </a:extLst>
          </p:cNvPr>
          <p:cNvSpPr txBox="1"/>
          <p:nvPr/>
        </p:nvSpPr>
        <p:spPr>
          <a:xfrm>
            <a:off x="3575720" y="4149080"/>
            <a:ext cx="144016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平台搭建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762E9E-824D-F153-BBE3-C0D4E5C46725}"/>
              </a:ext>
            </a:extLst>
          </p:cNvPr>
          <p:cNvSpPr txBox="1"/>
          <p:nvPr/>
        </p:nvSpPr>
        <p:spPr>
          <a:xfrm>
            <a:off x="4799856" y="4149080"/>
            <a:ext cx="79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C985D7-DE82-72B3-C0A3-46519E010C28}"/>
              </a:ext>
            </a:extLst>
          </p:cNvPr>
          <p:cNvSpPr txBox="1"/>
          <p:nvPr/>
        </p:nvSpPr>
        <p:spPr>
          <a:xfrm>
            <a:off x="3575720" y="4559642"/>
            <a:ext cx="1224136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市场推广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9424A3-D73F-3AFD-22AB-A640446CB6ED}"/>
              </a:ext>
            </a:extLst>
          </p:cNvPr>
          <p:cNvSpPr txBox="1"/>
          <p:nvPr/>
        </p:nvSpPr>
        <p:spPr>
          <a:xfrm>
            <a:off x="4799856" y="4559642"/>
            <a:ext cx="79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0662EA0-97ED-E688-268B-67C9E51F6683}"/>
              </a:ext>
            </a:extLst>
          </p:cNvPr>
          <p:cNvSpPr txBox="1"/>
          <p:nvPr/>
        </p:nvSpPr>
        <p:spPr>
          <a:xfrm>
            <a:off x="3575720" y="4991690"/>
            <a:ext cx="115212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项目运营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AA8A64-FAAA-1B34-63BC-B9B9EF537A2F}"/>
              </a:ext>
            </a:extLst>
          </p:cNvPr>
          <p:cNvSpPr txBox="1"/>
          <p:nvPr/>
        </p:nvSpPr>
        <p:spPr>
          <a:xfrm>
            <a:off x="4799856" y="4991690"/>
            <a:ext cx="79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2D769A-E339-2C69-E88F-5D351D2A5991}"/>
              </a:ext>
            </a:extLst>
          </p:cNvPr>
          <p:cNvSpPr txBox="1"/>
          <p:nvPr/>
        </p:nvSpPr>
        <p:spPr>
          <a:xfrm>
            <a:off x="3575720" y="5423738"/>
            <a:ext cx="115212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售后服务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7DAE7F-F6E8-E2BE-6C94-F496B84D880F}"/>
              </a:ext>
            </a:extLst>
          </p:cNvPr>
          <p:cNvSpPr txBox="1"/>
          <p:nvPr/>
        </p:nvSpPr>
        <p:spPr>
          <a:xfrm>
            <a:off x="4799856" y="5423738"/>
            <a:ext cx="79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8E13F81B-1F93-A1C3-2FC4-2D97712E1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592357"/>
              </p:ext>
            </p:extLst>
          </p:nvPr>
        </p:nvGraphicFramePr>
        <p:xfrm>
          <a:off x="6168008" y="3573016"/>
          <a:ext cx="4320480" cy="278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6E76687-C718-A8AE-FACE-A2C3F2EFE3C1}"/>
              </a:ext>
            </a:extLst>
          </p:cNvPr>
          <p:cNvCxnSpPr>
            <a:cxnSpLocks/>
          </p:cNvCxnSpPr>
          <p:nvPr/>
        </p:nvCxnSpPr>
        <p:spPr>
          <a:xfrm>
            <a:off x="6096000" y="2276872"/>
            <a:ext cx="446449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9715FDB-125A-9366-C8E1-960B87EB5B15}"/>
              </a:ext>
            </a:extLst>
          </p:cNvPr>
          <p:cNvSpPr txBox="1"/>
          <p:nvPr/>
        </p:nvSpPr>
        <p:spPr>
          <a:xfrm>
            <a:off x="839416" y="2353445"/>
            <a:ext cx="4680520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项目的前期投资主要分为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个板块，分别是平台搭建、市场推广、项目运营及售后的技术支撑服务。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E50457-F149-89F7-B80F-42261D17C6EB}"/>
              </a:ext>
            </a:extLst>
          </p:cNvPr>
          <p:cNvSpPr txBox="1"/>
          <p:nvPr/>
        </p:nvSpPr>
        <p:spPr>
          <a:xfrm>
            <a:off x="6105117" y="2348880"/>
            <a:ext cx="4680520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项目启动稳步运营后，将逐渐开始盈利，未来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五年的营收如图所示。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B0A90B88-FA86-8BEF-B0CF-64474A279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1984" y="1628800"/>
            <a:ext cx="720080" cy="720080"/>
          </a:xfrm>
          <a:prstGeom prst="rect">
            <a:avLst/>
          </a:prstGeom>
        </p:spPr>
      </p:pic>
      <p:sp>
        <p:nvSpPr>
          <p:cNvPr id="20" name="Freeform 76">
            <a:extLst>
              <a:ext uri="{FF2B5EF4-FFF2-40B4-BE49-F238E27FC236}">
                <a16:creationId xmlns:a16="http://schemas.microsoft.com/office/drawing/2014/main" id="{EEAF0236-7E5F-64D0-396A-ADC7F72C2AD1}"/>
              </a:ext>
            </a:extLst>
          </p:cNvPr>
          <p:cNvSpPr>
            <a:spLocks noEditPoints="1"/>
          </p:cNvSpPr>
          <p:nvPr/>
        </p:nvSpPr>
        <p:spPr bwMode="auto">
          <a:xfrm>
            <a:off x="911424" y="1807989"/>
            <a:ext cx="396823" cy="396875"/>
          </a:xfrm>
          <a:custGeom>
            <a:avLst/>
            <a:gdLst>
              <a:gd name="T0" fmla="*/ 19 w 136"/>
              <a:gd name="T1" fmla="*/ 99 h 136"/>
              <a:gd name="T2" fmla="*/ 23 w 136"/>
              <a:gd name="T3" fmla="*/ 119 h 136"/>
              <a:gd name="T4" fmla="*/ 55 w 136"/>
              <a:gd name="T5" fmla="*/ 125 h 136"/>
              <a:gd name="T6" fmla="*/ 72 w 136"/>
              <a:gd name="T7" fmla="*/ 136 h 136"/>
              <a:gd name="T8" fmla="*/ 99 w 136"/>
              <a:gd name="T9" fmla="*/ 117 h 136"/>
              <a:gd name="T10" fmla="*/ 119 w 136"/>
              <a:gd name="T11" fmla="*/ 113 h 136"/>
              <a:gd name="T12" fmla="*/ 124 w 136"/>
              <a:gd name="T13" fmla="*/ 80 h 136"/>
              <a:gd name="T14" fmla="*/ 136 w 136"/>
              <a:gd name="T15" fmla="*/ 63 h 136"/>
              <a:gd name="T16" fmla="*/ 116 w 136"/>
              <a:gd name="T17" fmla="*/ 37 h 136"/>
              <a:gd name="T18" fmla="*/ 112 w 136"/>
              <a:gd name="T19" fmla="*/ 17 h 136"/>
              <a:gd name="T20" fmla="*/ 80 w 136"/>
              <a:gd name="T21" fmla="*/ 12 h 136"/>
              <a:gd name="T22" fmla="*/ 63 w 136"/>
              <a:gd name="T23" fmla="*/ 0 h 136"/>
              <a:gd name="T24" fmla="*/ 36 w 136"/>
              <a:gd name="T25" fmla="*/ 19 h 136"/>
              <a:gd name="T26" fmla="*/ 16 w 136"/>
              <a:gd name="T27" fmla="*/ 23 h 136"/>
              <a:gd name="T28" fmla="*/ 11 w 136"/>
              <a:gd name="T29" fmla="*/ 56 h 136"/>
              <a:gd name="T30" fmla="*/ 0 w 136"/>
              <a:gd name="T31" fmla="*/ 73 h 136"/>
              <a:gd name="T32" fmla="*/ 51 w 136"/>
              <a:gd name="T33" fmla="*/ 45 h 136"/>
              <a:gd name="T34" fmla="*/ 62 w 136"/>
              <a:gd name="T35" fmla="*/ 30 h 136"/>
              <a:gd name="T36" fmla="*/ 63 w 136"/>
              <a:gd name="T37" fmla="*/ 29 h 136"/>
              <a:gd name="T38" fmla="*/ 68 w 136"/>
              <a:gd name="T39" fmla="*/ 28 h 136"/>
              <a:gd name="T40" fmla="*/ 68 w 136"/>
              <a:gd name="T41" fmla="*/ 38 h 136"/>
              <a:gd name="T42" fmla="*/ 76 w 136"/>
              <a:gd name="T43" fmla="*/ 39 h 136"/>
              <a:gd name="T44" fmla="*/ 79 w 136"/>
              <a:gd name="T45" fmla="*/ 41 h 136"/>
              <a:gd name="T46" fmla="*/ 80 w 136"/>
              <a:gd name="T47" fmla="*/ 45 h 136"/>
              <a:gd name="T48" fmla="*/ 79 w 136"/>
              <a:gd name="T49" fmla="*/ 47 h 136"/>
              <a:gd name="T50" fmla="*/ 70 w 136"/>
              <a:gd name="T51" fmla="*/ 45 h 136"/>
              <a:gd name="T52" fmla="*/ 57 w 136"/>
              <a:gd name="T53" fmla="*/ 48 h 136"/>
              <a:gd name="T54" fmla="*/ 57 w 136"/>
              <a:gd name="T55" fmla="*/ 59 h 136"/>
              <a:gd name="T56" fmla="*/ 71 w 136"/>
              <a:gd name="T57" fmla="*/ 64 h 136"/>
              <a:gd name="T58" fmla="*/ 85 w 136"/>
              <a:gd name="T59" fmla="*/ 72 h 136"/>
              <a:gd name="T60" fmla="*/ 84 w 136"/>
              <a:gd name="T61" fmla="*/ 90 h 136"/>
              <a:gd name="T62" fmla="*/ 70 w 136"/>
              <a:gd name="T63" fmla="*/ 106 h 136"/>
              <a:gd name="T64" fmla="*/ 69 w 136"/>
              <a:gd name="T65" fmla="*/ 108 h 136"/>
              <a:gd name="T66" fmla="*/ 65 w 136"/>
              <a:gd name="T67" fmla="*/ 108 h 136"/>
              <a:gd name="T68" fmla="*/ 64 w 136"/>
              <a:gd name="T69" fmla="*/ 97 h 136"/>
              <a:gd name="T70" fmla="*/ 54 w 136"/>
              <a:gd name="T71" fmla="*/ 96 h 136"/>
              <a:gd name="T72" fmla="*/ 51 w 136"/>
              <a:gd name="T73" fmla="*/ 92 h 136"/>
              <a:gd name="T74" fmla="*/ 52 w 136"/>
              <a:gd name="T75" fmla="*/ 88 h 136"/>
              <a:gd name="T76" fmla="*/ 57 w 136"/>
              <a:gd name="T77" fmla="*/ 90 h 136"/>
              <a:gd name="T78" fmla="*/ 77 w 136"/>
              <a:gd name="T79" fmla="*/ 87 h 136"/>
              <a:gd name="T80" fmla="*/ 74 w 136"/>
              <a:gd name="T81" fmla="*/ 73 h 136"/>
              <a:gd name="T82" fmla="*/ 58 w 136"/>
              <a:gd name="T83" fmla="*/ 68 h 136"/>
              <a:gd name="T84" fmla="*/ 48 w 136"/>
              <a:gd name="T85" fmla="*/ 5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6" h="136">
                <a:moveTo>
                  <a:pt x="7" y="80"/>
                </a:moveTo>
                <a:cubicBezTo>
                  <a:pt x="11" y="80"/>
                  <a:pt x="11" y="80"/>
                  <a:pt x="11" y="80"/>
                </a:cubicBezTo>
                <a:cubicBezTo>
                  <a:pt x="13" y="87"/>
                  <a:pt x="15" y="93"/>
                  <a:pt x="19" y="99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3" y="105"/>
                  <a:pt x="13" y="110"/>
                  <a:pt x="16" y="113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26" y="122"/>
                  <a:pt x="31" y="122"/>
                  <a:pt x="34" y="119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42" y="120"/>
                  <a:pt x="49" y="123"/>
                  <a:pt x="55" y="125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5" y="133"/>
                  <a:pt x="59" y="136"/>
                  <a:pt x="63" y="136"/>
                </a:cubicBezTo>
                <a:cubicBezTo>
                  <a:pt x="72" y="136"/>
                  <a:pt x="72" y="136"/>
                  <a:pt x="72" y="136"/>
                </a:cubicBezTo>
                <a:cubicBezTo>
                  <a:pt x="77" y="136"/>
                  <a:pt x="80" y="133"/>
                  <a:pt x="80" y="128"/>
                </a:cubicBezTo>
                <a:cubicBezTo>
                  <a:pt x="80" y="125"/>
                  <a:pt x="80" y="125"/>
                  <a:pt x="80" y="125"/>
                </a:cubicBezTo>
                <a:cubicBezTo>
                  <a:pt x="87" y="123"/>
                  <a:pt x="93" y="120"/>
                  <a:pt x="99" y="117"/>
                </a:cubicBezTo>
                <a:cubicBezTo>
                  <a:pt x="101" y="119"/>
                  <a:pt x="101" y="119"/>
                  <a:pt x="101" y="119"/>
                </a:cubicBezTo>
                <a:cubicBezTo>
                  <a:pt x="104" y="122"/>
                  <a:pt x="109" y="122"/>
                  <a:pt x="112" y="119"/>
                </a:cubicBezTo>
                <a:cubicBezTo>
                  <a:pt x="119" y="113"/>
                  <a:pt x="119" y="113"/>
                  <a:pt x="119" y="113"/>
                </a:cubicBezTo>
                <a:cubicBezTo>
                  <a:pt x="122" y="110"/>
                  <a:pt x="122" y="105"/>
                  <a:pt x="119" y="102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20" y="93"/>
                  <a:pt x="123" y="87"/>
                  <a:pt x="124" y="80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32" y="80"/>
                  <a:pt x="136" y="77"/>
                  <a:pt x="136" y="73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6" y="59"/>
                  <a:pt x="132" y="56"/>
                  <a:pt x="128" y="56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3" y="49"/>
                  <a:pt x="120" y="43"/>
                  <a:pt x="116" y="3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22" y="31"/>
                  <a:pt x="122" y="26"/>
                  <a:pt x="119" y="23"/>
                </a:cubicBezTo>
                <a:cubicBezTo>
                  <a:pt x="112" y="17"/>
                  <a:pt x="112" y="17"/>
                  <a:pt x="112" y="17"/>
                </a:cubicBezTo>
                <a:cubicBezTo>
                  <a:pt x="109" y="14"/>
                  <a:pt x="104" y="14"/>
                  <a:pt x="101" y="17"/>
                </a:cubicBezTo>
                <a:cubicBezTo>
                  <a:pt x="99" y="19"/>
                  <a:pt x="99" y="19"/>
                  <a:pt x="99" y="19"/>
                </a:cubicBezTo>
                <a:cubicBezTo>
                  <a:pt x="93" y="16"/>
                  <a:pt x="87" y="13"/>
                  <a:pt x="80" y="12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4"/>
                  <a:pt x="77" y="0"/>
                  <a:pt x="72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59" y="0"/>
                  <a:pt x="55" y="4"/>
                  <a:pt x="55" y="8"/>
                </a:cubicBezTo>
                <a:cubicBezTo>
                  <a:pt x="55" y="12"/>
                  <a:pt x="55" y="12"/>
                  <a:pt x="55" y="12"/>
                </a:cubicBezTo>
                <a:cubicBezTo>
                  <a:pt x="49" y="13"/>
                  <a:pt x="42" y="16"/>
                  <a:pt x="36" y="19"/>
                </a:cubicBezTo>
                <a:cubicBezTo>
                  <a:pt x="34" y="17"/>
                  <a:pt x="34" y="17"/>
                  <a:pt x="34" y="17"/>
                </a:cubicBezTo>
                <a:cubicBezTo>
                  <a:pt x="31" y="14"/>
                  <a:pt x="26" y="14"/>
                  <a:pt x="23" y="17"/>
                </a:cubicBezTo>
                <a:cubicBezTo>
                  <a:pt x="16" y="23"/>
                  <a:pt x="16" y="23"/>
                  <a:pt x="16" y="23"/>
                </a:cubicBezTo>
                <a:cubicBezTo>
                  <a:pt x="13" y="26"/>
                  <a:pt x="13" y="31"/>
                  <a:pt x="16" y="34"/>
                </a:cubicBezTo>
                <a:cubicBezTo>
                  <a:pt x="19" y="37"/>
                  <a:pt x="19" y="37"/>
                  <a:pt x="19" y="37"/>
                </a:cubicBezTo>
                <a:cubicBezTo>
                  <a:pt x="15" y="43"/>
                  <a:pt x="13" y="49"/>
                  <a:pt x="11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3" y="56"/>
                  <a:pt x="0" y="59"/>
                  <a:pt x="0" y="6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7"/>
                  <a:pt x="3" y="80"/>
                  <a:pt x="7" y="80"/>
                </a:cubicBezTo>
                <a:close/>
                <a:moveTo>
                  <a:pt x="48" y="50"/>
                </a:moveTo>
                <a:cubicBezTo>
                  <a:pt x="49" y="48"/>
                  <a:pt x="49" y="47"/>
                  <a:pt x="51" y="45"/>
                </a:cubicBezTo>
                <a:cubicBezTo>
                  <a:pt x="52" y="44"/>
                  <a:pt x="53" y="43"/>
                  <a:pt x="55" y="41"/>
                </a:cubicBezTo>
                <a:cubicBezTo>
                  <a:pt x="57" y="40"/>
                  <a:pt x="60" y="40"/>
                  <a:pt x="62" y="39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30"/>
                  <a:pt x="62" y="30"/>
                  <a:pt x="62" y="29"/>
                </a:cubicBezTo>
                <a:cubicBezTo>
                  <a:pt x="62" y="29"/>
                  <a:pt x="62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8"/>
                  <a:pt x="64" y="28"/>
                  <a:pt x="65" y="28"/>
                </a:cubicBezTo>
                <a:cubicBezTo>
                  <a:pt x="66" y="28"/>
                  <a:pt x="66" y="28"/>
                  <a:pt x="67" y="28"/>
                </a:cubicBezTo>
                <a:cubicBezTo>
                  <a:pt x="67" y="28"/>
                  <a:pt x="67" y="28"/>
                  <a:pt x="68" y="28"/>
                </a:cubicBezTo>
                <a:cubicBezTo>
                  <a:pt x="68" y="28"/>
                  <a:pt x="68" y="29"/>
                  <a:pt x="68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38"/>
                  <a:pt x="68" y="38"/>
                  <a:pt x="68" y="38"/>
                </a:cubicBezTo>
                <a:cubicBezTo>
                  <a:pt x="69" y="38"/>
                  <a:pt x="70" y="38"/>
                  <a:pt x="71" y="38"/>
                </a:cubicBezTo>
                <a:cubicBezTo>
                  <a:pt x="72" y="39"/>
                  <a:pt x="73" y="39"/>
                  <a:pt x="74" y="39"/>
                </a:cubicBezTo>
                <a:cubicBezTo>
                  <a:pt x="75" y="39"/>
                  <a:pt x="76" y="39"/>
                  <a:pt x="76" y="39"/>
                </a:cubicBezTo>
                <a:cubicBezTo>
                  <a:pt x="77" y="40"/>
                  <a:pt x="78" y="40"/>
                  <a:pt x="78" y="40"/>
                </a:cubicBezTo>
                <a:cubicBezTo>
                  <a:pt x="78" y="40"/>
                  <a:pt x="78" y="41"/>
                  <a:pt x="79" y="4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42"/>
                  <a:pt x="79" y="42"/>
                  <a:pt x="79" y="42"/>
                </a:cubicBezTo>
                <a:cubicBezTo>
                  <a:pt x="79" y="43"/>
                  <a:pt x="79" y="43"/>
                  <a:pt x="79" y="44"/>
                </a:cubicBezTo>
                <a:cubicBezTo>
                  <a:pt x="80" y="44"/>
                  <a:pt x="80" y="45"/>
                  <a:pt x="80" y="45"/>
                </a:cubicBezTo>
                <a:cubicBezTo>
                  <a:pt x="80" y="45"/>
                  <a:pt x="80" y="46"/>
                  <a:pt x="79" y="46"/>
                </a:cubicBezTo>
                <a:cubicBezTo>
                  <a:pt x="79" y="46"/>
                  <a:pt x="79" y="46"/>
                  <a:pt x="79" y="47"/>
                </a:cubicBezTo>
                <a:cubicBezTo>
                  <a:pt x="79" y="47"/>
                  <a:pt x="79" y="47"/>
                  <a:pt x="79" y="47"/>
                </a:cubicBezTo>
                <a:cubicBezTo>
                  <a:pt x="78" y="47"/>
                  <a:pt x="78" y="47"/>
                  <a:pt x="77" y="46"/>
                </a:cubicBezTo>
                <a:cubicBezTo>
                  <a:pt x="76" y="46"/>
                  <a:pt x="75" y="46"/>
                  <a:pt x="74" y="46"/>
                </a:cubicBezTo>
                <a:cubicBezTo>
                  <a:pt x="73" y="45"/>
                  <a:pt x="72" y="45"/>
                  <a:pt x="70" y="45"/>
                </a:cubicBezTo>
                <a:cubicBezTo>
                  <a:pt x="69" y="45"/>
                  <a:pt x="67" y="45"/>
                  <a:pt x="65" y="45"/>
                </a:cubicBezTo>
                <a:cubicBezTo>
                  <a:pt x="63" y="45"/>
                  <a:pt x="62" y="46"/>
                  <a:pt x="60" y="46"/>
                </a:cubicBezTo>
                <a:cubicBezTo>
                  <a:pt x="59" y="47"/>
                  <a:pt x="58" y="47"/>
                  <a:pt x="57" y="48"/>
                </a:cubicBezTo>
                <a:cubicBezTo>
                  <a:pt x="56" y="49"/>
                  <a:pt x="56" y="50"/>
                  <a:pt x="56" y="51"/>
                </a:cubicBezTo>
                <a:cubicBezTo>
                  <a:pt x="55" y="52"/>
                  <a:pt x="55" y="53"/>
                  <a:pt x="55" y="54"/>
                </a:cubicBezTo>
                <a:cubicBezTo>
                  <a:pt x="56" y="56"/>
                  <a:pt x="56" y="57"/>
                  <a:pt x="57" y="59"/>
                </a:cubicBezTo>
                <a:cubicBezTo>
                  <a:pt x="58" y="60"/>
                  <a:pt x="59" y="60"/>
                  <a:pt x="61" y="61"/>
                </a:cubicBezTo>
                <a:cubicBezTo>
                  <a:pt x="62" y="62"/>
                  <a:pt x="64" y="62"/>
                  <a:pt x="66" y="63"/>
                </a:cubicBezTo>
                <a:cubicBezTo>
                  <a:pt x="67" y="63"/>
                  <a:pt x="69" y="63"/>
                  <a:pt x="71" y="64"/>
                </a:cubicBezTo>
                <a:cubicBezTo>
                  <a:pt x="73" y="64"/>
                  <a:pt x="75" y="65"/>
                  <a:pt x="77" y="65"/>
                </a:cubicBezTo>
                <a:cubicBezTo>
                  <a:pt x="78" y="66"/>
                  <a:pt x="80" y="67"/>
                  <a:pt x="81" y="68"/>
                </a:cubicBezTo>
                <a:cubicBezTo>
                  <a:pt x="83" y="69"/>
                  <a:pt x="84" y="70"/>
                  <a:pt x="85" y="72"/>
                </a:cubicBezTo>
                <a:cubicBezTo>
                  <a:pt x="86" y="73"/>
                  <a:pt x="87" y="75"/>
                  <a:pt x="87" y="78"/>
                </a:cubicBezTo>
                <a:cubicBezTo>
                  <a:pt x="88" y="80"/>
                  <a:pt x="87" y="82"/>
                  <a:pt x="87" y="84"/>
                </a:cubicBezTo>
                <a:cubicBezTo>
                  <a:pt x="86" y="86"/>
                  <a:pt x="85" y="88"/>
                  <a:pt x="84" y="90"/>
                </a:cubicBezTo>
                <a:cubicBezTo>
                  <a:pt x="82" y="91"/>
                  <a:pt x="80" y="93"/>
                  <a:pt x="78" y="94"/>
                </a:cubicBezTo>
                <a:cubicBezTo>
                  <a:pt x="76" y="95"/>
                  <a:pt x="73" y="96"/>
                  <a:pt x="70" y="96"/>
                </a:cubicBezTo>
                <a:cubicBezTo>
                  <a:pt x="70" y="106"/>
                  <a:pt x="70" y="106"/>
                  <a:pt x="70" y="106"/>
                </a:cubicBezTo>
                <a:cubicBezTo>
                  <a:pt x="70" y="106"/>
                  <a:pt x="70" y="107"/>
                  <a:pt x="70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7"/>
                  <a:pt x="69" y="107"/>
                  <a:pt x="69" y="108"/>
                </a:cubicBezTo>
                <a:cubicBezTo>
                  <a:pt x="69" y="108"/>
                  <a:pt x="68" y="108"/>
                  <a:pt x="68" y="108"/>
                </a:cubicBezTo>
                <a:cubicBezTo>
                  <a:pt x="67" y="108"/>
                  <a:pt x="66" y="108"/>
                  <a:pt x="66" y="108"/>
                </a:cubicBezTo>
                <a:cubicBezTo>
                  <a:pt x="65" y="108"/>
                  <a:pt x="65" y="108"/>
                  <a:pt x="65" y="108"/>
                </a:cubicBezTo>
                <a:cubicBezTo>
                  <a:pt x="65" y="108"/>
                  <a:pt x="64" y="108"/>
                  <a:pt x="64" y="107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4" y="97"/>
                  <a:pt x="64" y="97"/>
                  <a:pt x="64" y="97"/>
                </a:cubicBezTo>
                <a:cubicBezTo>
                  <a:pt x="63" y="97"/>
                  <a:pt x="61" y="97"/>
                  <a:pt x="60" y="97"/>
                </a:cubicBezTo>
                <a:cubicBezTo>
                  <a:pt x="59" y="97"/>
                  <a:pt x="58" y="97"/>
                  <a:pt x="57" y="96"/>
                </a:cubicBezTo>
                <a:cubicBezTo>
                  <a:pt x="56" y="96"/>
                  <a:pt x="55" y="96"/>
                  <a:pt x="54" y="96"/>
                </a:cubicBezTo>
                <a:cubicBezTo>
                  <a:pt x="53" y="95"/>
                  <a:pt x="53" y="95"/>
                  <a:pt x="52" y="95"/>
                </a:cubicBezTo>
                <a:cubicBezTo>
                  <a:pt x="52" y="95"/>
                  <a:pt x="52" y="94"/>
                  <a:pt x="52" y="94"/>
                </a:cubicBezTo>
                <a:cubicBezTo>
                  <a:pt x="52" y="93"/>
                  <a:pt x="51" y="93"/>
                  <a:pt x="51" y="92"/>
                </a:cubicBezTo>
                <a:cubicBezTo>
                  <a:pt x="51" y="91"/>
                  <a:pt x="51" y="90"/>
                  <a:pt x="51" y="90"/>
                </a:cubicBezTo>
                <a:cubicBezTo>
                  <a:pt x="51" y="90"/>
                  <a:pt x="51" y="89"/>
                  <a:pt x="51" y="89"/>
                </a:cubicBezTo>
                <a:cubicBezTo>
                  <a:pt x="51" y="89"/>
                  <a:pt x="51" y="88"/>
                  <a:pt x="52" y="88"/>
                </a:cubicBezTo>
                <a:cubicBezTo>
                  <a:pt x="52" y="88"/>
                  <a:pt x="52" y="88"/>
                  <a:pt x="52" y="88"/>
                </a:cubicBezTo>
                <a:cubicBezTo>
                  <a:pt x="53" y="88"/>
                  <a:pt x="53" y="88"/>
                  <a:pt x="54" y="88"/>
                </a:cubicBezTo>
                <a:cubicBezTo>
                  <a:pt x="55" y="89"/>
                  <a:pt x="56" y="89"/>
                  <a:pt x="57" y="90"/>
                </a:cubicBezTo>
                <a:cubicBezTo>
                  <a:pt x="58" y="90"/>
                  <a:pt x="60" y="90"/>
                  <a:pt x="62" y="90"/>
                </a:cubicBezTo>
                <a:cubicBezTo>
                  <a:pt x="63" y="91"/>
                  <a:pt x="65" y="91"/>
                  <a:pt x="68" y="90"/>
                </a:cubicBezTo>
                <a:cubicBezTo>
                  <a:pt x="72" y="90"/>
                  <a:pt x="75" y="89"/>
                  <a:pt x="77" y="87"/>
                </a:cubicBezTo>
                <a:cubicBezTo>
                  <a:pt x="79" y="85"/>
                  <a:pt x="80" y="82"/>
                  <a:pt x="79" y="79"/>
                </a:cubicBezTo>
                <a:cubicBezTo>
                  <a:pt x="79" y="78"/>
                  <a:pt x="79" y="76"/>
                  <a:pt x="78" y="75"/>
                </a:cubicBezTo>
                <a:cubicBezTo>
                  <a:pt x="77" y="74"/>
                  <a:pt x="75" y="73"/>
                  <a:pt x="74" y="73"/>
                </a:cubicBezTo>
                <a:cubicBezTo>
                  <a:pt x="73" y="72"/>
                  <a:pt x="71" y="71"/>
                  <a:pt x="69" y="71"/>
                </a:cubicBezTo>
                <a:cubicBezTo>
                  <a:pt x="67" y="71"/>
                  <a:pt x="66" y="70"/>
                  <a:pt x="64" y="70"/>
                </a:cubicBezTo>
                <a:cubicBezTo>
                  <a:pt x="62" y="69"/>
                  <a:pt x="60" y="69"/>
                  <a:pt x="58" y="68"/>
                </a:cubicBezTo>
                <a:cubicBezTo>
                  <a:pt x="57" y="68"/>
                  <a:pt x="55" y="67"/>
                  <a:pt x="54" y="66"/>
                </a:cubicBezTo>
                <a:cubicBezTo>
                  <a:pt x="52" y="65"/>
                  <a:pt x="51" y="64"/>
                  <a:pt x="50" y="62"/>
                </a:cubicBezTo>
                <a:cubicBezTo>
                  <a:pt x="49" y="60"/>
                  <a:pt x="48" y="58"/>
                  <a:pt x="48" y="56"/>
                </a:cubicBezTo>
                <a:cubicBezTo>
                  <a:pt x="48" y="54"/>
                  <a:pt x="48" y="52"/>
                  <a:pt x="48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6350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A7063-26D9-88A2-EECB-9E2CB254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DECF1C3-A28A-8BF4-D68A-CE6D5866CB8E}"/>
              </a:ext>
            </a:extLst>
          </p:cNvPr>
          <p:cNvSpPr txBox="1"/>
          <p:nvPr/>
        </p:nvSpPr>
        <p:spPr>
          <a:xfrm>
            <a:off x="5231904" y="2204864"/>
            <a:ext cx="132892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联系电话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4300F4-E41B-B4D7-E7E5-DCF2268DF65D}"/>
              </a:ext>
            </a:extLst>
          </p:cNvPr>
          <p:cNvSpPr txBox="1"/>
          <p:nvPr/>
        </p:nvSpPr>
        <p:spPr>
          <a:xfrm>
            <a:off x="5231904" y="2524834"/>
            <a:ext cx="236693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010-XXXXXXXX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F9FE1E-1948-6A3B-2954-B6FEE6F17855}"/>
              </a:ext>
            </a:extLst>
          </p:cNvPr>
          <p:cNvSpPr txBox="1"/>
          <p:nvPr/>
        </p:nvSpPr>
        <p:spPr>
          <a:xfrm>
            <a:off x="8568519" y="2204864"/>
            <a:ext cx="132892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企业邮箱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24B36D-BE95-ADE4-B01D-442D9C21E8E3}"/>
              </a:ext>
            </a:extLst>
          </p:cNvPr>
          <p:cNvSpPr txBox="1"/>
          <p:nvPr/>
        </p:nvSpPr>
        <p:spPr>
          <a:xfrm>
            <a:off x="8568519" y="2492896"/>
            <a:ext cx="233726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50000">
                      <a:schemeClr val="accent1"/>
                    </a:gs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abcde@XXX.com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DEF4AA-9200-A228-46DA-6F5C9E5EDA1D}"/>
              </a:ext>
            </a:extLst>
          </p:cNvPr>
          <p:cNvSpPr txBox="1"/>
          <p:nvPr/>
        </p:nvSpPr>
        <p:spPr>
          <a:xfrm>
            <a:off x="5231904" y="3573016"/>
            <a:ext cx="132892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公司网址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8818E0-511D-C7B7-3BAC-655B87F6E0D9}"/>
              </a:ext>
            </a:extLst>
          </p:cNvPr>
          <p:cNvSpPr txBox="1"/>
          <p:nvPr/>
        </p:nvSpPr>
        <p:spPr>
          <a:xfrm>
            <a:off x="5231904" y="3820978"/>
            <a:ext cx="259228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50000">
                      <a:schemeClr val="accent1"/>
                    </a:gs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www.XXXXXX.com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09CCE6-29B0-97D5-3962-A17916743F4E}"/>
              </a:ext>
            </a:extLst>
          </p:cNvPr>
          <p:cNvSpPr txBox="1"/>
          <p:nvPr/>
        </p:nvSpPr>
        <p:spPr>
          <a:xfrm>
            <a:off x="8568519" y="3573016"/>
            <a:ext cx="132892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企业地址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9F2603-98D7-D6B0-F4C5-51D47AD1439D}"/>
              </a:ext>
            </a:extLst>
          </p:cNvPr>
          <p:cNvSpPr txBox="1"/>
          <p:nvPr/>
        </p:nvSpPr>
        <p:spPr>
          <a:xfrm>
            <a:off x="8568519" y="3861048"/>
            <a:ext cx="26400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50000">
                      <a:schemeClr val="accent1"/>
                    </a:gs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北京市海淀区</a:t>
            </a:r>
          </a:p>
        </p:txBody>
      </p:sp>
      <p:sp>
        <p:nvSpPr>
          <p:cNvPr id="11" name="矩形: 剪去对角 10">
            <a:extLst>
              <a:ext uri="{FF2B5EF4-FFF2-40B4-BE49-F238E27FC236}">
                <a16:creationId xmlns:a16="http://schemas.microsoft.com/office/drawing/2014/main" id="{F3D66085-C7D6-F5F7-1F0A-D1FE428AC942}"/>
              </a:ext>
            </a:extLst>
          </p:cNvPr>
          <p:cNvSpPr/>
          <p:nvPr/>
        </p:nvSpPr>
        <p:spPr>
          <a:xfrm>
            <a:off x="1487488" y="1916832"/>
            <a:ext cx="2540039" cy="2448272"/>
          </a:xfrm>
          <a:prstGeom prst="snip2DiagRect">
            <a:avLst>
              <a:gd name="adj1" fmla="val 0"/>
              <a:gd name="adj2" fmla="val 16667"/>
            </a:avLst>
          </a:prstGeom>
          <a:gradFill flip="none" rotWithShape="1">
            <a:gsLst>
              <a:gs pos="50000">
                <a:schemeClr val="accent1">
                  <a:lumMod val="75000"/>
                  <a:alpha val="1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3C6BB5-6631-E8D7-A190-9F50F4333553}"/>
              </a:ext>
            </a:extLst>
          </p:cNvPr>
          <p:cNvSpPr txBox="1"/>
          <p:nvPr/>
        </p:nvSpPr>
        <p:spPr>
          <a:xfrm>
            <a:off x="1703512" y="4581128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了解更多，扫码关注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ECE08FD-C2AC-5B91-AD0C-C4942F66C18C}"/>
              </a:ext>
            </a:extLst>
          </p:cNvPr>
          <p:cNvGrpSpPr/>
          <p:nvPr/>
        </p:nvGrpSpPr>
        <p:grpSpPr>
          <a:xfrm>
            <a:off x="4655840" y="2204864"/>
            <a:ext cx="576064" cy="576064"/>
            <a:chOff x="4655840" y="2204864"/>
            <a:chExt cx="576064" cy="576064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010E092-9AB6-1768-6E9B-7BBBCF92B0E4}"/>
                </a:ext>
              </a:extLst>
            </p:cNvPr>
            <p:cNvSpPr/>
            <p:nvPr/>
          </p:nvSpPr>
          <p:spPr>
            <a:xfrm>
              <a:off x="4811263" y="2329263"/>
              <a:ext cx="265218" cy="327266"/>
            </a:xfrm>
            <a:custGeom>
              <a:avLst/>
              <a:gdLst>
                <a:gd name="connsiteX0" fmla="*/ 843653 w 1333532"/>
                <a:gd name="connsiteY0" fmla="*/ 1146873 h 1645510"/>
                <a:gd name="connsiteX1" fmla="*/ 889373 w 1333532"/>
                <a:gd name="connsiteY1" fmla="*/ 1118490 h 1645510"/>
                <a:gd name="connsiteX2" fmla="*/ 936903 w 1333532"/>
                <a:gd name="connsiteY2" fmla="*/ 1092962 h 1645510"/>
                <a:gd name="connsiteX3" fmla="*/ 1253133 w 1333532"/>
                <a:gd name="connsiteY3" fmla="*/ 1220597 h 1645510"/>
                <a:gd name="connsiteX4" fmla="*/ 1321332 w 1333532"/>
                <a:gd name="connsiteY4" fmla="*/ 1454912 h 1645510"/>
                <a:gd name="connsiteX5" fmla="*/ 1184458 w 1333532"/>
                <a:gd name="connsiteY5" fmla="*/ 1586357 h 1645510"/>
                <a:gd name="connsiteX6" fmla="*/ 1126261 w 1333532"/>
                <a:gd name="connsiteY6" fmla="*/ 1620647 h 1645510"/>
                <a:gd name="connsiteX7" fmla="*/ 277012 w 1333532"/>
                <a:gd name="connsiteY7" fmla="*/ 1069055 h 1645510"/>
                <a:gd name="connsiteX8" fmla="*/ 93559 w 1333532"/>
                <a:gd name="connsiteY8" fmla="*/ 101886 h 1645510"/>
                <a:gd name="connsiteX9" fmla="*/ 116516 w 1333532"/>
                <a:gd name="connsiteY9" fmla="*/ 87313 h 1645510"/>
                <a:gd name="connsiteX10" fmla="*/ 141471 w 1333532"/>
                <a:gd name="connsiteY10" fmla="*/ 71120 h 1645510"/>
                <a:gd name="connsiteX11" fmla="*/ 352831 w 1333532"/>
                <a:gd name="connsiteY11" fmla="*/ 2826 h 1645510"/>
                <a:gd name="connsiteX12" fmla="*/ 524281 w 1333532"/>
                <a:gd name="connsiteY12" fmla="*/ 153607 h 1645510"/>
                <a:gd name="connsiteX13" fmla="*/ 473036 w 1333532"/>
                <a:gd name="connsiteY13" fmla="*/ 516128 h 1645510"/>
                <a:gd name="connsiteX14" fmla="*/ 427316 w 1333532"/>
                <a:gd name="connsiteY14" fmla="*/ 544227 h 1645510"/>
                <a:gd name="connsiteX15" fmla="*/ 575145 w 1333532"/>
                <a:gd name="connsiteY15" fmla="*/ 880460 h 1645510"/>
                <a:gd name="connsiteX16" fmla="*/ 843558 w 1333532"/>
                <a:gd name="connsiteY16" fmla="*/ 1146873 h 1645510"/>
                <a:gd name="connsiteX17" fmla="*/ 843653 w 1333532"/>
                <a:gd name="connsiteY17" fmla="*/ 1146873 h 164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3532" h="1645510">
                  <a:moveTo>
                    <a:pt x="843653" y="1146873"/>
                  </a:moveTo>
                  <a:lnTo>
                    <a:pt x="889373" y="1118490"/>
                  </a:lnTo>
                  <a:cubicBezTo>
                    <a:pt x="907376" y="1107726"/>
                    <a:pt x="922140" y="1099630"/>
                    <a:pt x="936903" y="1092962"/>
                  </a:cubicBezTo>
                  <a:cubicBezTo>
                    <a:pt x="1040726" y="1045718"/>
                    <a:pt x="1132166" y="1079151"/>
                    <a:pt x="1253133" y="1220597"/>
                  </a:cubicBezTo>
                  <a:cubicBezTo>
                    <a:pt x="1328000" y="1308132"/>
                    <a:pt x="1350193" y="1385761"/>
                    <a:pt x="1321332" y="1454912"/>
                  </a:cubicBezTo>
                  <a:cubicBezTo>
                    <a:pt x="1299806" y="1506634"/>
                    <a:pt x="1258277" y="1542256"/>
                    <a:pt x="1184458" y="1586357"/>
                  </a:cubicBezTo>
                  <a:cubicBezTo>
                    <a:pt x="1179696" y="1589215"/>
                    <a:pt x="1137120" y="1613980"/>
                    <a:pt x="1126261" y="1620647"/>
                  </a:cubicBezTo>
                  <a:cubicBezTo>
                    <a:pt x="954335" y="1726756"/>
                    <a:pt x="560381" y="1483963"/>
                    <a:pt x="277012" y="1069055"/>
                  </a:cubicBezTo>
                  <a:cubicBezTo>
                    <a:pt x="-7119" y="653097"/>
                    <a:pt x="-80651" y="209518"/>
                    <a:pt x="93559" y="101886"/>
                  </a:cubicBezTo>
                  <a:lnTo>
                    <a:pt x="116516" y="87313"/>
                  </a:lnTo>
                  <a:lnTo>
                    <a:pt x="141471" y="71120"/>
                  </a:lnTo>
                  <a:cubicBezTo>
                    <a:pt x="229577" y="14256"/>
                    <a:pt x="285964" y="-8509"/>
                    <a:pt x="352831" y="2826"/>
                  </a:cubicBezTo>
                  <a:cubicBezTo>
                    <a:pt x="419506" y="14256"/>
                    <a:pt x="476370" y="63595"/>
                    <a:pt x="524281" y="153607"/>
                  </a:cubicBezTo>
                  <a:cubicBezTo>
                    <a:pt x="625627" y="343821"/>
                    <a:pt x="603339" y="434119"/>
                    <a:pt x="473036" y="516128"/>
                  </a:cubicBezTo>
                  <a:cubicBezTo>
                    <a:pt x="463606" y="522225"/>
                    <a:pt x="430365" y="542227"/>
                    <a:pt x="427316" y="544227"/>
                  </a:cubicBezTo>
                  <a:cubicBezTo>
                    <a:pt x="395312" y="563943"/>
                    <a:pt x="449415" y="696341"/>
                    <a:pt x="575145" y="880460"/>
                  </a:cubicBezTo>
                  <a:cubicBezTo>
                    <a:pt x="702399" y="1066579"/>
                    <a:pt x="808792" y="1168304"/>
                    <a:pt x="843558" y="1146873"/>
                  </a:cubicBezTo>
                  <a:lnTo>
                    <a:pt x="843653" y="1146873"/>
                  </a:ln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C6ACB594-417E-B635-2829-FF9089EDB8B4}"/>
                </a:ext>
              </a:extLst>
            </p:cNvPr>
            <p:cNvSpPr/>
            <p:nvPr/>
          </p:nvSpPr>
          <p:spPr>
            <a:xfrm>
              <a:off x="4655840" y="2204864"/>
              <a:ext cx="576064" cy="5760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6AF0B74-9F9F-9AFF-7AB3-C93E6BD74EEE}"/>
              </a:ext>
            </a:extLst>
          </p:cNvPr>
          <p:cNvGrpSpPr/>
          <p:nvPr/>
        </p:nvGrpSpPr>
        <p:grpSpPr>
          <a:xfrm>
            <a:off x="4655840" y="3573016"/>
            <a:ext cx="576064" cy="576064"/>
            <a:chOff x="4655840" y="3573016"/>
            <a:chExt cx="576064" cy="576064"/>
          </a:xfrm>
        </p:grpSpPr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5BE8B75A-B589-A8A2-9507-AC730950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72748" y="3689924"/>
              <a:ext cx="342248" cy="342248"/>
            </a:xfrm>
            <a:prstGeom prst="rect">
              <a:avLst/>
            </a:prstGeom>
          </p:spPr>
        </p:pic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EC9B140-8007-3BD6-6973-827B0585B4D5}"/>
                </a:ext>
              </a:extLst>
            </p:cNvPr>
            <p:cNvSpPr/>
            <p:nvPr/>
          </p:nvSpPr>
          <p:spPr>
            <a:xfrm>
              <a:off x="4655840" y="3573016"/>
              <a:ext cx="576064" cy="5760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D763EDC-8508-8B8F-BE14-BDEB62F93338}"/>
              </a:ext>
            </a:extLst>
          </p:cNvPr>
          <p:cNvGrpSpPr/>
          <p:nvPr/>
        </p:nvGrpSpPr>
        <p:grpSpPr>
          <a:xfrm>
            <a:off x="7992455" y="2204864"/>
            <a:ext cx="576064" cy="576064"/>
            <a:chOff x="7680176" y="2204864"/>
            <a:chExt cx="576064" cy="576064"/>
          </a:xfrm>
        </p:grpSpPr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814D55A4-3554-0ECD-E880-FE78CBF2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3155" y="2341471"/>
              <a:ext cx="330106" cy="302850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959AE05-2A06-2A98-7DEE-E26D5FC686F8}"/>
                </a:ext>
              </a:extLst>
            </p:cNvPr>
            <p:cNvSpPr/>
            <p:nvPr/>
          </p:nvSpPr>
          <p:spPr>
            <a:xfrm>
              <a:off x="7680176" y="2204864"/>
              <a:ext cx="576064" cy="5760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9371E77-86DE-3BF2-8E6D-13AB09AADD48}"/>
              </a:ext>
            </a:extLst>
          </p:cNvPr>
          <p:cNvGrpSpPr/>
          <p:nvPr/>
        </p:nvGrpSpPr>
        <p:grpSpPr>
          <a:xfrm>
            <a:off x="7992455" y="3573016"/>
            <a:ext cx="576064" cy="576064"/>
            <a:chOff x="7680176" y="3573016"/>
            <a:chExt cx="576064" cy="576064"/>
          </a:xfrm>
        </p:grpSpPr>
        <p:pic>
          <p:nvPicPr>
            <p:cNvPr id="23" name="图形 22">
              <a:extLst>
                <a:ext uri="{FF2B5EF4-FFF2-40B4-BE49-F238E27FC236}">
                  <a16:creationId xmlns:a16="http://schemas.microsoft.com/office/drawing/2014/main" id="{64A6684F-4D05-1FD2-FEAB-D0848C36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56347" y="3649187"/>
              <a:ext cx="423722" cy="423722"/>
            </a:xfrm>
            <a:prstGeom prst="rect">
              <a:avLst/>
            </a:prstGeom>
          </p:spPr>
        </p:pic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94063D73-1CFB-FBA7-15F5-CA9CEB7B5D14}"/>
                </a:ext>
              </a:extLst>
            </p:cNvPr>
            <p:cNvSpPr/>
            <p:nvPr/>
          </p:nvSpPr>
          <p:spPr>
            <a:xfrm>
              <a:off x="7680176" y="3573016"/>
              <a:ext cx="576064" cy="5760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92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28F720-AF5C-38BF-6769-B3E9EA3B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E6D4D4-B526-F161-E05D-3EAB023C8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E0842D-D7EE-2D39-13D5-131228EB2FA8}"/>
              </a:ext>
            </a:extLst>
          </p:cNvPr>
          <p:cNvSpPr txBox="1"/>
          <p:nvPr/>
        </p:nvSpPr>
        <p:spPr>
          <a:xfrm>
            <a:off x="6751273" y="1465620"/>
            <a:ext cx="21530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企业介绍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DDD806-93B5-ABA5-9F7B-ACCEC086757C}"/>
              </a:ext>
            </a:extLst>
          </p:cNvPr>
          <p:cNvSpPr txBox="1"/>
          <p:nvPr/>
        </p:nvSpPr>
        <p:spPr>
          <a:xfrm>
            <a:off x="6751273" y="2593745"/>
            <a:ext cx="21530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3D7CA4-EBD8-F099-BF02-15DDA6C1333D}"/>
              </a:ext>
            </a:extLst>
          </p:cNvPr>
          <p:cNvSpPr txBox="1"/>
          <p:nvPr/>
        </p:nvSpPr>
        <p:spPr>
          <a:xfrm>
            <a:off x="6751273" y="3721870"/>
            <a:ext cx="21530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E5E571-E3A6-B182-A80E-B2D66330852E}"/>
              </a:ext>
            </a:extLst>
          </p:cNvPr>
          <p:cNvSpPr txBox="1"/>
          <p:nvPr/>
        </p:nvSpPr>
        <p:spPr>
          <a:xfrm>
            <a:off x="6751273" y="4849996"/>
            <a:ext cx="21530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3110393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5A242F-8621-6ECC-F176-277FC06D1060}"/>
              </a:ext>
            </a:extLst>
          </p:cNvPr>
          <p:cNvSpPr txBox="1"/>
          <p:nvPr/>
        </p:nvSpPr>
        <p:spPr>
          <a:xfrm>
            <a:off x="695400" y="2413337"/>
            <a:ext cx="5159141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5400" b="1" i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96D5A8-148B-9469-BCFB-3D76E0062917}"/>
              </a:ext>
            </a:extLst>
          </p:cNvPr>
          <p:cNvSpPr txBox="1"/>
          <p:nvPr/>
        </p:nvSpPr>
        <p:spPr>
          <a:xfrm>
            <a:off x="839416" y="4797152"/>
            <a:ext cx="2304256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kumimoji="1" lang="e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OfficePLUS 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37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9E05B4-EFF8-7E80-D825-4D136ABC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2420888"/>
            <a:ext cx="7272808" cy="1037531"/>
          </a:xfrm>
        </p:spPr>
        <p:txBody>
          <a:bodyPr/>
          <a:lstStyle/>
          <a:p>
            <a:pPr algn="ctr"/>
            <a:r>
              <a:rPr lang="zh-CN" altLang="en-US" sz="5400" b="1" i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FB7FA2-5E88-79E6-84B8-73930B3630C6}"/>
              </a:ext>
            </a:extLst>
          </p:cNvPr>
          <p:cNvSpPr txBox="1"/>
          <p:nvPr/>
        </p:nvSpPr>
        <p:spPr>
          <a:xfrm>
            <a:off x="4943872" y="4458598"/>
            <a:ext cx="2304256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kumimoji="1" lang="e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OfficePLUS 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8754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Arial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/>
              <a:t>F</a:t>
            </a:r>
            <a:r>
              <a:rPr kumimoji="1" lang="en" altLang="zh-CN" dirty="0"/>
              <a:t>reepik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圈同学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5D82A51-E461-BDF6-094D-DA1F23194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448" y="2132856"/>
            <a:ext cx="4392488" cy="648072"/>
          </a:xfrm>
        </p:spPr>
        <p:txBody>
          <a:bodyPr/>
          <a:lstStyle/>
          <a:p>
            <a:r>
              <a:rPr lang="en-US" altLang="zh-CN" sz="6000" b="1" dirty="0"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2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ONE</a:t>
            </a:r>
            <a:endParaRPr lang="zh-CN" altLang="en-US" sz="6000" b="1" dirty="0">
              <a:ln>
                <a:gradFill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2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C6E687-7D6E-4865-AD47-FE64CD88E9C0}"/>
              </a:ext>
            </a:extLst>
          </p:cNvPr>
          <p:cNvSpPr txBox="1"/>
          <p:nvPr/>
        </p:nvSpPr>
        <p:spPr>
          <a:xfrm>
            <a:off x="2711624" y="3032957"/>
            <a:ext cx="2952329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2BBC51-1309-842E-5C24-8EC88B77001C}"/>
              </a:ext>
            </a:extLst>
          </p:cNvPr>
          <p:cNvSpPr txBox="1"/>
          <p:nvPr/>
        </p:nvSpPr>
        <p:spPr>
          <a:xfrm>
            <a:off x="1127447" y="3104964"/>
            <a:ext cx="119024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8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701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BE8F1B-8194-0E1B-DA9A-50CFA199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dirty="0"/>
          </a:p>
        </p:txBody>
      </p:sp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B7E582A1-60AB-5E90-8B1A-8058A3C1A3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4E9310EC-037E-8DBF-700B-CCC7844C27BD}"/>
              </a:ext>
            </a:extLst>
          </p:cNvPr>
          <p:cNvGrpSpPr/>
          <p:nvPr/>
        </p:nvGrpSpPr>
        <p:grpSpPr>
          <a:xfrm>
            <a:off x="634609" y="497615"/>
            <a:ext cx="720000" cy="252000"/>
            <a:chOff x="5771964" y="3170560"/>
            <a:chExt cx="648072" cy="216024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C7FEF0FF-EFC9-1C90-5A1B-025B69C14FC4}"/>
                </a:ext>
              </a:extLst>
            </p:cNvPr>
            <p:cNvSpPr/>
            <p:nvPr/>
          </p:nvSpPr>
          <p:spPr>
            <a:xfrm>
              <a:off x="5771964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箭头: V 形 5">
              <a:extLst>
                <a:ext uri="{FF2B5EF4-FFF2-40B4-BE49-F238E27FC236}">
                  <a16:creationId xmlns:a16="http://schemas.microsoft.com/office/drawing/2014/main" id="{AB1D1B1E-0329-EF89-5F8C-903E5ABFFDD0}"/>
                </a:ext>
              </a:extLst>
            </p:cNvPr>
            <p:cNvSpPr/>
            <p:nvPr/>
          </p:nvSpPr>
          <p:spPr>
            <a:xfrm>
              <a:off x="5987988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箭头: V 形 6">
              <a:extLst>
                <a:ext uri="{FF2B5EF4-FFF2-40B4-BE49-F238E27FC236}">
                  <a16:creationId xmlns:a16="http://schemas.microsoft.com/office/drawing/2014/main" id="{F5677F6E-4CB7-A2FD-D47C-525DCA3D1ACF}"/>
                </a:ext>
              </a:extLst>
            </p:cNvPr>
            <p:cNvSpPr/>
            <p:nvPr/>
          </p:nvSpPr>
          <p:spPr>
            <a:xfrm>
              <a:off x="6204012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85ADBC0-693E-6E8E-4851-535F126B8D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8" b="99193" l="1050" r="89987">
                        <a14:foregroundMark x1="22315" y1="11506" x2="29044" y2="5168"/>
                        <a14:foregroundMark x1="29044" y1="5168" x2="32948" y2="9447"/>
                        <a14:foregroundMark x1="4549" y1="29067" x2="4549" y2="29067"/>
                        <a14:foregroundMark x1="5168" y1="32459" x2="5168" y2="32459"/>
                        <a14:foregroundMark x1="5168" y1="23577" x2="5464" y2="25636"/>
                        <a14:foregroundMark x1="1965" y1="29067" x2="1965" y2="29067"/>
                        <a14:foregroundMark x1="1050" y1="29956" x2="1050" y2="29956"/>
                        <a14:foregroundMark x1="1050" y1="29713" x2="3795" y2="45458"/>
                        <a14:foregroundMark x1="3795" y1="45458" x2="3795" y2="45458"/>
                        <a14:foregroundMark x1="3338" y1="39524" x2="3338" y2="39524"/>
                        <a14:foregroundMark x1="5922" y1="91926" x2="5922" y2="91926"/>
                        <a14:foregroundMark x1="13217" y1="96690" x2="13217" y2="96690"/>
                        <a14:foregroundMark x1="23069" y1="99193" x2="23069" y2="99193"/>
                        <a14:foregroundMark x1="30229" y1="93500" x2="30229" y2="93500"/>
                        <a14:foregroundMark x1="40700" y1="91683" x2="40700" y2="91683"/>
                        <a14:foregroundMark x1="49502" y1="96690" x2="49502" y2="96690"/>
                        <a14:foregroundMark x1="44657" y1="97134" x2="44657" y2="97134"/>
                        <a14:foregroundMark x1="65437" y1="78926" x2="65437" y2="78926"/>
                        <a14:foregroundMark x1="61803" y1="70731" x2="61803" y2="70731"/>
                        <a14:foregroundMark x1="63311" y1="70488" x2="63311" y2="70488"/>
                        <a14:foregroundMark x1="61507" y1="66169" x2="61507" y2="66169"/>
                        <a14:foregroundMark x1="60592" y1="67097" x2="60592" y2="67097"/>
                        <a14:foregroundMark x1="64226" y1="82560" x2="64226" y2="82560"/>
                        <a14:foregroundMark x1="64845" y1="88494" x2="64845" y2="88494"/>
                        <a14:foregroundMark x1="67725" y1="93742" x2="67725" y2="93742"/>
                        <a14:foregroundMark x1="65437" y1="86435" x2="65437" y2="86435"/>
                        <a14:foregroundMark x1="64845" y1="84174" x2="64845" y2="84174"/>
                        <a14:foregroundMark x1="64226" y1="80541" x2="64226" y2="80541"/>
                        <a14:foregroundMark x1="64684" y1="83044" x2="64684" y2="83044"/>
                        <a14:foregroundMark x1="66514" y1="93056" x2="66514" y2="93056"/>
                        <a14:foregroundMark x1="66649" y1="96245" x2="66649" y2="96245"/>
                        <a14:foregroundMark x1="68022" y1="88494" x2="68022" y2="88494"/>
                        <a14:foregroundMark x1="66218" y1="97376" x2="66218" y2="97376"/>
                        <a14:foregroundMark x1="66649" y1="97134" x2="66649" y2="97134"/>
                        <a14:foregroundMark x1="67725" y1="89867" x2="67725" y2="89867"/>
                        <a14:foregroundMark x1="68937" y1="90553" x2="68937" y2="90553"/>
                        <a14:foregroundMark x1="68775" y1="90311" x2="68775" y2="90311"/>
                        <a14:foregroundMark x1="68479" y1="90795" x2="68479" y2="90795"/>
                        <a14:foregroundMark x1="68937" y1="93298" x2="68937" y2="93298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" r="26952"/>
          <a:stretch/>
        </p:blipFill>
        <p:spPr>
          <a:xfrm flipH="1">
            <a:off x="6521802" y="1556792"/>
            <a:ext cx="5670197" cy="53105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BF0EDD5-01D7-2903-E13B-EDECE3753027}"/>
              </a:ext>
            </a:extLst>
          </p:cNvPr>
          <p:cNvSpPr txBox="1"/>
          <p:nvPr/>
        </p:nvSpPr>
        <p:spPr>
          <a:xfrm>
            <a:off x="551384" y="2348880"/>
            <a:ext cx="6624736" cy="1156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科技有限公司，是一家专注于互联网领域的公司，集研发、生产、销售、服务于一体，综合实力全国排名前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，成立于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年，总部位于北京，在全国拥有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家分公司。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A4E3F7C-EF75-9B7A-2644-1A0D48EF67D7}"/>
              </a:ext>
            </a:extLst>
          </p:cNvPr>
          <p:cNvSpPr txBox="1"/>
          <p:nvPr/>
        </p:nvSpPr>
        <p:spPr>
          <a:xfrm>
            <a:off x="551384" y="1630541"/>
            <a:ext cx="611204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科技有限公司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872196B-42C2-7139-B9C9-09546C430FC7}"/>
              </a:ext>
            </a:extLst>
          </p:cNvPr>
          <p:cNvCxnSpPr>
            <a:cxnSpLocks/>
          </p:cNvCxnSpPr>
          <p:nvPr/>
        </p:nvCxnSpPr>
        <p:spPr>
          <a:xfrm>
            <a:off x="623392" y="2132856"/>
            <a:ext cx="1080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6BF243B-4359-3981-47DD-C9790A02D1EF}"/>
              </a:ext>
            </a:extLst>
          </p:cNvPr>
          <p:cNvSpPr txBox="1"/>
          <p:nvPr/>
        </p:nvSpPr>
        <p:spPr>
          <a:xfrm>
            <a:off x="551384" y="4711823"/>
            <a:ext cx="3096344" cy="1156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公司在技术创新方面投入大量的人力物力财力，技术在行业内遥遥领先，获得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项发明专利。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A66FE6-F34A-FEAC-F083-ED5410C39E08}"/>
              </a:ext>
            </a:extLst>
          </p:cNvPr>
          <p:cNvSpPr txBox="1"/>
          <p:nvPr/>
        </p:nvSpPr>
        <p:spPr>
          <a:xfrm>
            <a:off x="4079776" y="4711823"/>
            <a:ext cx="3096344" cy="1156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在互联网行业，公司深耕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XX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年，逐渐发展壮大，受到政府得关注和大力支持。</a:t>
            </a:r>
          </a:p>
        </p:txBody>
      </p:sp>
      <p:sp>
        <p:nvSpPr>
          <p:cNvPr id="15" name="六边形 14">
            <a:extLst>
              <a:ext uri="{FF2B5EF4-FFF2-40B4-BE49-F238E27FC236}">
                <a16:creationId xmlns:a16="http://schemas.microsoft.com/office/drawing/2014/main" id="{2256E32F-B1BD-88CF-83E6-DE68AFD35990}"/>
              </a:ext>
            </a:extLst>
          </p:cNvPr>
          <p:cNvSpPr/>
          <p:nvPr/>
        </p:nvSpPr>
        <p:spPr>
          <a:xfrm>
            <a:off x="623392" y="3933056"/>
            <a:ext cx="2160240" cy="576064"/>
          </a:xfrm>
          <a:prstGeom prst="hexagon">
            <a:avLst/>
          </a:prstGeom>
          <a:gradFill flip="none" rotWithShape="1">
            <a:gsLst>
              <a:gs pos="51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lumMod val="60000"/>
                  <a:lumOff val="4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D49DD7F-4DCC-B630-4FDC-EFF13D08082C}"/>
              </a:ext>
            </a:extLst>
          </p:cNvPr>
          <p:cNvSpPr txBox="1"/>
          <p:nvPr/>
        </p:nvSpPr>
        <p:spPr>
          <a:xfrm>
            <a:off x="623392" y="4037002"/>
            <a:ext cx="216024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研发技术领先</a:t>
            </a:r>
          </a:p>
        </p:txBody>
      </p:sp>
      <p:sp>
        <p:nvSpPr>
          <p:cNvPr id="17" name="六边形 16">
            <a:extLst>
              <a:ext uri="{FF2B5EF4-FFF2-40B4-BE49-F238E27FC236}">
                <a16:creationId xmlns:a16="http://schemas.microsoft.com/office/drawing/2014/main" id="{2835E493-2386-D45D-2A0A-7D08ADF66742}"/>
              </a:ext>
            </a:extLst>
          </p:cNvPr>
          <p:cNvSpPr/>
          <p:nvPr/>
        </p:nvSpPr>
        <p:spPr>
          <a:xfrm>
            <a:off x="4151784" y="3933056"/>
            <a:ext cx="2160240" cy="576064"/>
          </a:xfrm>
          <a:prstGeom prst="hexagon">
            <a:avLst/>
          </a:prstGeom>
          <a:gradFill flip="none" rotWithShape="1">
            <a:gsLst>
              <a:gs pos="51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lumMod val="60000"/>
                  <a:lumOff val="4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0C756EC-FF0E-9C48-C5AD-B9E823E1C15A}"/>
              </a:ext>
            </a:extLst>
          </p:cNvPr>
          <p:cNvSpPr txBox="1"/>
          <p:nvPr/>
        </p:nvSpPr>
        <p:spPr>
          <a:xfrm>
            <a:off x="4151784" y="4037002"/>
            <a:ext cx="216024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政府大力扶持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F0A32AC-BAC4-C3C8-05F9-E3A2976831FF}"/>
              </a:ext>
            </a:extLst>
          </p:cNvPr>
          <p:cNvGrpSpPr/>
          <p:nvPr/>
        </p:nvGrpSpPr>
        <p:grpSpPr>
          <a:xfrm>
            <a:off x="623392" y="5982422"/>
            <a:ext cx="6249624" cy="182882"/>
            <a:chOff x="623392" y="5805264"/>
            <a:chExt cx="6249624" cy="18288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EB36788D-7CDC-37B8-6885-61B351F7DFCE}"/>
                </a:ext>
              </a:extLst>
            </p:cNvPr>
            <p:cNvSpPr/>
            <p:nvPr/>
          </p:nvSpPr>
          <p:spPr>
            <a:xfrm flipH="1">
              <a:off x="623392" y="5805264"/>
              <a:ext cx="6249624" cy="182882"/>
            </a:xfrm>
            <a:custGeom>
              <a:avLst/>
              <a:gdLst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183908 w 3070459"/>
                <a:gd name="connsiteY4" fmla="*/ 211756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6416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0459" h="308009">
                  <a:moveTo>
                    <a:pt x="0" y="211756"/>
                  </a:moveTo>
                  <a:lnTo>
                    <a:pt x="1039529" y="211756"/>
                  </a:lnTo>
                  <a:lnTo>
                    <a:pt x="1135782" y="308009"/>
                  </a:lnTo>
                  <a:lnTo>
                    <a:pt x="1183908" y="0"/>
                  </a:lnTo>
                  <a:lnTo>
                    <a:pt x="1280160" y="221381"/>
                  </a:lnTo>
                  <a:lnTo>
                    <a:pt x="2252312" y="211756"/>
                  </a:lnTo>
                  <a:lnTo>
                    <a:pt x="2358190" y="6416"/>
                  </a:lnTo>
                  <a:lnTo>
                    <a:pt x="2464068" y="211756"/>
                  </a:lnTo>
                  <a:lnTo>
                    <a:pt x="3070459" y="211756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48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D8F05C3-50CD-0C7F-57E5-17633A8B3AE9}"/>
                </a:ext>
              </a:extLst>
            </p:cNvPr>
            <p:cNvSpPr/>
            <p:nvPr/>
          </p:nvSpPr>
          <p:spPr>
            <a:xfrm>
              <a:off x="623392" y="5916138"/>
              <a:ext cx="36000" cy="3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54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D9672-B235-2408-1027-B0FF3884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BBF830-3F13-C001-0712-5C75714FB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29724" r="75832" b="35531"/>
          <a:stretch/>
        </p:blipFill>
        <p:spPr>
          <a:xfrm>
            <a:off x="5303912" y="3645024"/>
            <a:ext cx="1915035" cy="3193910"/>
          </a:xfrm>
          <a:prstGeom prst="rect">
            <a:avLst/>
          </a:prstGeom>
        </p:spPr>
      </p:pic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C015FE82-C4E8-B58B-94BB-3CA40334F0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525F702-7FC7-CB01-B329-C04A84827346}"/>
              </a:ext>
            </a:extLst>
          </p:cNvPr>
          <p:cNvSpPr txBox="1"/>
          <p:nvPr/>
        </p:nvSpPr>
        <p:spPr>
          <a:xfrm>
            <a:off x="575773" y="1612203"/>
            <a:ext cx="611204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是一家专注于互联网科技公司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4A6EC2-DBAD-6B7B-3AE5-05A78ED2A5CF}"/>
              </a:ext>
            </a:extLst>
          </p:cNvPr>
          <p:cNvSpPr txBox="1"/>
          <p:nvPr/>
        </p:nvSpPr>
        <p:spPr>
          <a:xfrm>
            <a:off x="1415480" y="2420888"/>
            <a:ext cx="1080120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D4D51D-A525-9D70-ED51-3EA1D9590397}"/>
              </a:ext>
            </a:extLst>
          </p:cNvPr>
          <p:cNvSpPr txBox="1"/>
          <p:nvPr/>
        </p:nvSpPr>
        <p:spPr>
          <a:xfrm>
            <a:off x="3685833" y="2420888"/>
            <a:ext cx="1554480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全国前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互联网企业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F6C6E5-3386-4ADC-4F37-384987799A1A}"/>
              </a:ext>
            </a:extLst>
          </p:cNvPr>
          <p:cNvSpPr txBox="1"/>
          <p:nvPr/>
        </p:nvSpPr>
        <p:spPr>
          <a:xfrm>
            <a:off x="6197704" y="2420888"/>
            <a:ext cx="1554480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总部位于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D141C9-F3F6-AC5B-F443-96442DA113E5}"/>
              </a:ext>
            </a:extLst>
          </p:cNvPr>
          <p:cNvGrpSpPr/>
          <p:nvPr/>
        </p:nvGrpSpPr>
        <p:grpSpPr>
          <a:xfrm>
            <a:off x="714698" y="2588327"/>
            <a:ext cx="412750" cy="549275"/>
            <a:chOff x="11239501" y="1544638"/>
            <a:chExt cx="412750" cy="549275"/>
          </a:xfrm>
        </p:grpSpPr>
        <p:sp>
          <p:nvSpPr>
            <p:cNvPr id="14" name="Freeform 127">
              <a:extLst>
                <a:ext uri="{FF2B5EF4-FFF2-40B4-BE49-F238E27FC236}">
                  <a16:creationId xmlns:a16="http://schemas.microsoft.com/office/drawing/2014/main" id="{92343AAE-4DFB-276C-72C3-1DA2996C5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9501" y="1544638"/>
              <a:ext cx="412750" cy="238125"/>
            </a:xfrm>
            <a:custGeom>
              <a:avLst/>
              <a:gdLst>
                <a:gd name="T0" fmla="*/ 260 w 260"/>
                <a:gd name="T1" fmla="*/ 150 h 150"/>
                <a:gd name="T2" fmla="*/ 0 w 260"/>
                <a:gd name="T3" fmla="*/ 150 h 150"/>
                <a:gd name="T4" fmla="*/ 0 w 260"/>
                <a:gd name="T5" fmla="*/ 0 h 150"/>
                <a:gd name="T6" fmla="*/ 260 w 260"/>
                <a:gd name="T7" fmla="*/ 0 h 150"/>
                <a:gd name="T8" fmla="*/ 180 w 260"/>
                <a:gd name="T9" fmla="*/ 74 h 150"/>
                <a:gd name="T10" fmla="*/ 260 w 260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50">
                  <a:moveTo>
                    <a:pt x="260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180" y="74"/>
                  </a:lnTo>
                  <a:lnTo>
                    <a:pt x="260" y="150"/>
                  </a:lnTo>
                  <a:close/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128">
              <a:extLst>
                <a:ext uri="{FF2B5EF4-FFF2-40B4-BE49-F238E27FC236}">
                  <a16:creationId xmlns:a16="http://schemas.microsoft.com/office/drawing/2014/main" id="{428D53C2-F4DF-1594-A213-08A853E28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9501" y="1544638"/>
              <a:ext cx="0" cy="549275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5DFBC3C-74B9-8187-76D0-B8C5E7F6394C}"/>
              </a:ext>
            </a:extLst>
          </p:cNvPr>
          <p:cNvGrpSpPr/>
          <p:nvPr/>
        </p:nvGrpSpPr>
        <p:grpSpPr>
          <a:xfrm>
            <a:off x="5483623" y="2552706"/>
            <a:ext cx="483316" cy="532727"/>
            <a:chOff x="4071939" y="5842001"/>
            <a:chExt cx="496888" cy="547687"/>
          </a:xfrm>
        </p:grpSpPr>
        <p:sp>
          <p:nvSpPr>
            <p:cNvPr id="17" name="Freeform 321">
              <a:extLst>
                <a:ext uri="{FF2B5EF4-FFF2-40B4-BE49-F238E27FC236}">
                  <a16:creationId xmlns:a16="http://schemas.microsoft.com/office/drawing/2014/main" id="{3DF752C9-20EA-1771-6001-35279C22A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6" y="5842001"/>
              <a:ext cx="342900" cy="508000"/>
            </a:xfrm>
            <a:custGeom>
              <a:avLst/>
              <a:gdLst>
                <a:gd name="T0" fmla="*/ 120 w 120"/>
                <a:gd name="T1" fmla="*/ 60 h 178"/>
                <a:gd name="T2" fmla="*/ 60 w 120"/>
                <a:gd name="T3" fmla="*/ 178 h 178"/>
                <a:gd name="T4" fmla="*/ 0 w 120"/>
                <a:gd name="T5" fmla="*/ 60 h 178"/>
                <a:gd name="T6" fmla="*/ 60 w 120"/>
                <a:gd name="T7" fmla="*/ 0 h 178"/>
                <a:gd name="T8" fmla="*/ 120 w 120"/>
                <a:gd name="T9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78">
                  <a:moveTo>
                    <a:pt x="120" y="60"/>
                  </a:moveTo>
                  <a:cubicBezTo>
                    <a:pt x="120" y="93"/>
                    <a:pt x="60" y="178"/>
                    <a:pt x="60" y="178"/>
                  </a:cubicBezTo>
                  <a:cubicBezTo>
                    <a:pt x="60" y="178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lose/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Oval 322">
              <a:extLst>
                <a:ext uri="{FF2B5EF4-FFF2-40B4-BE49-F238E27FC236}">
                  <a16:creationId xmlns:a16="http://schemas.microsoft.com/office/drawing/2014/main" id="{675C59A5-0777-EBED-6C14-D02EA736E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914" y="5935663"/>
              <a:ext cx="136525" cy="136525"/>
            </a:xfrm>
            <a:prstGeom prst="ellipse">
              <a:avLst/>
            </a:pr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323">
              <a:extLst>
                <a:ext uri="{FF2B5EF4-FFF2-40B4-BE49-F238E27FC236}">
                  <a16:creationId xmlns:a16="http://schemas.microsoft.com/office/drawing/2014/main" id="{932D1D2B-68AD-4A42-B3FA-27D244031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9" y="6218238"/>
              <a:ext cx="496888" cy="171450"/>
            </a:xfrm>
            <a:custGeom>
              <a:avLst/>
              <a:gdLst>
                <a:gd name="T0" fmla="*/ 143 w 174"/>
                <a:gd name="T1" fmla="*/ 0 h 60"/>
                <a:gd name="T2" fmla="*/ 174 w 174"/>
                <a:gd name="T3" fmla="*/ 26 h 60"/>
                <a:gd name="T4" fmla="*/ 87 w 174"/>
                <a:gd name="T5" fmla="*/ 60 h 60"/>
                <a:gd name="T6" fmla="*/ 0 w 174"/>
                <a:gd name="T7" fmla="*/ 26 h 60"/>
                <a:gd name="T8" fmla="*/ 32 w 17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60">
                  <a:moveTo>
                    <a:pt x="143" y="0"/>
                  </a:moveTo>
                  <a:cubicBezTo>
                    <a:pt x="162" y="6"/>
                    <a:pt x="174" y="16"/>
                    <a:pt x="174" y="26"/>
                  </a:cubicBezTo>
                  <a:cubicBezTo>
                    <a:pt x="174" y="45"/>
                    <a:pt x="135" y="60"/>
                    <a:pt x="87" y="60"/>
                  </a:cubicBezTo>
                  <a:cubicBezTo>
                    <a:pt x="39" y="60"/>
                    <a:pt x="0" y="45"/>
                    <a:pt x="0" y="26"/>
                  </a:cubicBezTo>
                  <a:cubicBezTo>
                    <a:pt x="0" y="16"/>
                    <a:pt x="12" y="6"/>
                    <a:pt x="32" y="0"/>
                  </a:cubicBezTo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D6ED680-68C7-DD79-8F39-0FA94C4024DB}"/>
              </a:ext>
            </a:extLst>
          </p:cNvPr>
          <p:cNvCxnSpPr/>
          <p:nvPr/>
        </p:nvCxnSpPr>
        <p:spPr>
          <a:xfrm>
            <a:off x="1319917" y="2555161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42EFB3F-A3BB-67B5-3FE4-430632D35A4A}"/>
              </a:ext>
            </a:extLst>
          </p:cNvPr>
          <p:cNvCxnSpPr/>
          <p:nvPr/>
        </p:nvCxnSpPr>
        <p:spPr>
          <a:xfrm>
            <a:off x="3613825" y="2547056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40870431-45B0-B264-72B3-F1F433C2E055}"/>
              </a:ext>
            </a:extLst>
          </p:cNvPr>
          <p:cNvCxnSpPr/>
          <p:nvPr/>
        </p:nvCxnSpPr>
        <p:spPr>
          <a:xfrm>
            <a:off x="6112132" y="2564904"/>
            <a:ext cx="0" cy="576064"/>
          </a:xfrm>
          <a:prstGeom prst="line">
            <a:avLst/>
          </a:prstGeom>
          <a:ln w="19050">
            <a:gradFill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37000">
                  <a:schemeClr val="accent1">
                    <a:lumMod val="45000"/>
                    <a:lumOff val="5500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A5A8D50-3873-A347-1A45-B01C1EED94E7}"/>
              </a:ext>
            </a:extLst>
          </p:cNvPr>
          <p:cNvSpPr txBox="1"/>
          <p:nvPr/>
        </p:nvSpPr>
        <p:spPr>
          <a:xfrm>
            <a:off x="5483623" y="5013176"/>
            <a:ext cx="122395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覆盖城市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5A06291-4893-F389-E167-693FFA521B7F}"/>
              </a:ext>
            </a:extLst>
          </p:cNvPr>
          <p:cNvSpPr txBox="1"/>
          <p:nvPr/>
        </p:nvSpPr>
        <p:spPr>
          <a:xfrm>
            <a:off x="551384" y="4222829"/>
            <a:ext cx="204301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6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1000+</a:t>
            </a:r>
            <a:endParaRPr lang="zh-CN" altLang="en-US" sz="36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AFABC15-F080-D491-12C6-10156672F6EB}"/>
              </a:ext>
            </a:extLst>
          </p:cNvPr>
          <p:cNvSpPr txBox="1"/>
          <p:nvPr/>
        </p:nvSpPr>
        <p:spPr>
          <a:xfrm>
            <a:off x="634609" y="5023894"/>
            <a:ext cx="122395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内部员工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93B4C20-7D49-3BB4-A5BB-97CD34A5E1B8}"/>
              </a:ext>
            </a:extLst>
          </p:cNvPr>
          <p:cNvSpPr txBox="1"/>
          <p:nvPr/>
        </p:nvSpPr>
        <p:spPr>
          <a:xfrm>
            <a:off x="2860372" y="4222829"/>
            <a:ext cx="168814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b="1" dirty="0">
                <a:gradFill flip="none" rotWithShape="1"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3000+</a:t>
            </a:r>
            <a:endParaRPr lang="zh-CN" altLang="en-US" sz="3600" b="1" dirty="0">
              <a:gradFill flip="none" rotWithShape="1"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084FC47-A8E0-5D7E-75E8-BD93D91CABFA}"/>
              </a:ext>
            </a:extLst>
          </p:cNvPr>
          <p:cNvSpPr txBox="1"/>
          <p:nvPr/>
        </p:nvSpPr>
        <p:spPr>
          <a:xfrm>
            <a:off x="2783632" y="5013176"/>
            <a:ext cx="1434254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服务客户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A8162C6-4B15-564D-C022-7F4F7EA8348C}"/>
              </a:ext>
            </a:extLst>
          </p:cNvPr>
          <p:cNvSpPr txBox="1"/>
          <p:nvPr/>
        </p:nvSpPr>
        <p:spPr>
          <a:xfrm>
            <a:off x="5375920" y="4222829"/>
            <a:ext cx="144016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6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100+</a:t>
            </a:r>
            <a:endParaRPr lang="zh-CN" altLang="en-US" sz="36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9034B8B-B296-4C96-D3E1-7A2BC85E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7" t="29263" r="41455" b="30211"/>
          <a:stretch/>
        </p:blipFill>
        <p:spPr>
          <a:xfrm>
            <a:off x="10433784" y="476672"/>
            <a:ext cx="1854903" cy="6330054"/>
          </a:xfrm>
          <a:prstGeom prst="rect">
            <a:avLst/>
          </a:prstGeom>
        </p:spPr>
      </p:pic>
      <p:sp>
        <p:nvSpPr>
          <p:cNvPr id="30" name="图形 16">
            <a:extLst>
              <a:ext uri="{FF2B5EF4-FFF2-40B4-BE49-F238E27FC236}">
                <a16:creationId xmlns:a16="http://schemas.microsoft.com/office/drawing/2014/main" id="{BADC6116-A92A-C226-844C-358013D45AF7}"/>
              </a:ext>
            </a:extLst>
          </p:cNvPr>
          <p:cNvSpPr>
            <a:spLocks noChangeAspect="1"/>
          </p:cNvSpPr>
          <p:nvPr/>
        </p:nvSpPr>
        <p:spPr>
          <a:xfrm>
            <a:off x="2970967" y="2620315"/>
            <a:ext cx="432048" cy="432038"/>
          </a:xfrm>
          <a:custGeom>
            <a:avLst/>
            <a:gdLst>
              <a:gd name="connsiteX0" fmla="*/ 96674 w 718130"/>
              <a:gd name="connsiteY0" fmla="*/ 2054 h 718113"/>
              <a:gd name="connsiteX1" fmla="*/ 172106 w 718130"/>
              <a:gd name="connsiteY1" fmla="*/ 5140 h 718113"/>
              <a:gd name="connsiteX2" fmla="*/ 268230 w 718130"/>
              <a:gd name="connsiteY2" fmla="*/ 38412 h 718113"/>
              <a:gd name="connsiteX3" fmla="*/ 359045 w 718130"/>
              <a:gd name="connsiteY3" fmla="*/ 90352 h 718113"/>
              <a:gd name="connsiteX4" fmla="*/ 455127 w 718130"/>
              <a:gd name="connsiteY4" fmla="*/ 35979 h 718113"/>
              <a:gd name="connsiteX5" fmla="*/ 541696 w 718130"/>
              <a:gd name="connsiteY5" fmla="*/ 6047 h 718113"/>
              <a:gd name="connsiteX6" fmla="*/ 607642 w 718130"/>
              <a:gd name="connsiteY6" fmla="*/ 450 h 718113"/>
              <a:gd name="connsiteX7" fmla="*/ 657613 w 718130"/>
              <a:gd name="connsiteY7" fmla="*/ 13353 h 718113"/>
              <a:gd name="connsiteX8" fmla="*/ 708485 w 718130"/>
              <a:gd name="connsiteY8" fmla="*/ 68836 h 718113"/>
              <a:gd name="connsiteX9" fmla="*/ 715002 w 718130"/>
              <a:gd name="connsiteY9" fmla="*/ 160896 h 718113"/>
              <a:gd name="connsiteX10" fmla="*/ 685879 w 718130"/>
              <a:gd name="connsiteY10" fmla="*/ 254672 h 718113"/>
              <a:gd name="connsiteX11" fmla="*/ 627759 w 718130"/>
              <a:gd name="connsiteY11" fmla="*/ 359058 h 718113"/>
              <a:gd name="connsiteX12" fmla="*/ 694928 w 718130"/>
              <a:gd name="connsiteY12" fmla="*/ 485389 h 718113"/>
              <a:gd name="connsiteX13" fmla="*/ 718061 w 718130"/>
              <a:gd name="connsiteY13" fmla="*/ 599112 h 718113"/>
              <a:gd name="connsiteX14" fmla="*/ 691996 w 718130"/>
              <a:gd name="connsiteY14" fmla="*/ 677532 h 718113"/>
              <a:gd name="connsiteX15" fmla="*/ 658752 w 718130"/>
              <a:gd name="connsiteY15" fmla="*/ 704208 h 718113"/>
              <a:gd name="connsiteX16" fmla="*/ 606756 w 718130"/>
              <a:gd name="connsiteY16" fmla="*/ 717736 h 718113"/>
              <a:gd name="connsiteX17" fmla="*/ 496675 w 718130"/>
              <a:gd name="connsiteY17" fmla="*/ 699111 h 718113"/>
              <a:gd name="connsiteX18" fmla="*/ 359059 w 718130"/>
              <a:gd name="connsiteY18" fmla="*/ 627757 h 718113"/>
              <a:gd name="connsiteX19" fmla="*/ 219208 w 718130"/>
              <a:gd name="connsiteY19" fmla="*/ 699891 h 718113"/>
              <a:gd name="connsiteX20" fmla="*/ 114632 w 718130"/>
              <a:gd name="connsiteY20" fmla="*/ 717926 h 718113"/>
              <a:gd name="connsiteX21" fmla="*/ 67593 w 718130"/>
              <a:gd name="connsiteY21" fmla="*/ 707984 h 718113"/>
              <a:gd name="connsiteX22" fmla="*/ 30067 w 718130"/>
              <a:gd name="connsiteY22" fmla="*/ 682102 h 718113"/>
              <a:gd name="connsiteX23" fmla="*/ 452 w 718130"/>
              <a:gd name="connsiteY23" fmla="*/ 607564 h 718113"/>
              <a:gd name="connsiteX24" fmla="*/ 19443 w 718130"/>
              <a:gd name="connsiteY24" fmla="*/ 495450 h 718113"/>
              <a:gd name="connsiteX25" fmla="*/ 90290 w 718130"/>
              <a:gd name="connsiteY25" fmla="*/ 359058 h 718113"/>
              <a:gd name="connsiteX26" fmla="*/ 29167 w 718130"/>
              <a:gd name="connsiteY26" fmla="*/ 247550 h 718113"/>
              <a:gd name="connsiteX27" fmla="*/ 1338 w 718130"/>
              <a:gd name="connsiteY27" fmla="*/ 147973 h 718113"/>
              <a:gd name="connsiteX28" fmla="*/ 1366 w 718130"/>
              <a:gd name="connsiteY28" fmla="*/ 101398 h 718113"/>
              <a:gd name="connsiteX29" fmla="*/ 32613 w 718130"/>
              <a:gd name="connsiteY29" fmla="*/ 33420 h 718113"/>
              <a:gd name="connsiteX30" fmla="*/ 96674 w 718130"/>
              <a:gd name="connsiteY30" fmla="*/ 2054 h 718113"/>
              <a:gd name="connsiteX31" fmla="*/ 90747 w 718130"/>
              <a:gd name="connsiteY31" fmla="*/ 44241 h 718113"/>
              <a:gd name="connsiteX32" fmla="*/ 54564 w 718130"/>
              <a:gd name="connsiteY32" fmla="*/ 69125 h 718113"/>
              <a:gd name="connsiteX33" fmla="*/ 39939 w 718130"/>
              <a:gd name="connsiteY33" fmla="*/ 118997 h 718113"/>
              <a:gd name="connsiteX34" fmla="*/ 55007 w 718130"/>
              <a:gd name="connsiteY34" fmla="*/ 203358 h 718113"/>
              <a:gd name="connsiteX35" fmla="*/ 115124 w 718130"/>
              <a:gd name="connsiteY35" fmla="*/ 323937 h 718113"/>
              <a:gd name="connsiteX36" fmla="*/ 171234 w 718130"/>
              <a:gd name="connsiteY36" fmla="*/ 255228 h 718113"/>
              <a:gd name="connsiteX37" fmla="*/ 323952 w 718130"/>
              <a:gd name="connsiteY37" fmla="*/ 115109 h 718113"/>
              <a:gd name="connsiteX38" fmla="*/ 242847 w 718130"/>
              <a:gd name="connsiteY38" fmla="*/ 70657 h 718113"/>
              <a:gd name="connsiteX39" fmla="*/ 149359 w 718130"/>
              <a:gd name="connsiteY39" fmla="*/ 41675 h 718113"/>
              <a:gd name="connsiteX40" fmla="*/ 90747 w 718130"/>
              <a:gd name="connsiteY40" fmla="*/ 44241 h 718113"/>
              <a:gd name="connsiteX41" fmla="*/ 571881 w 718130"/>
              <a:gd name="connsiteY41" fmla="*/ 41274 h 718113"/>
              <a:gd name="connsiteX42" fmla="*/ 484145 w 718130"/>
              <a:gd name="connsiteY42" fmla="*/ 66769 h 718113"/>
              <a:gd name="connsiteX43" fmla="*/ 394138 w 718130"/>
              <a:gd name="connsiteY43" fmla="*/ 115081 h 718113"/>
              <a:gd name="connsiteX44" fmla="*/ 478647 w 718130"/>
              <a:gd name="connsiteY44" fmla="*/ 185611 h 718113"/>
              <a:gd name="connsiteX45" fmla="*/ 603044 w 718130"/>
              <a:gd name="connsiteY45" fmla="*/ 323951 h 718113"/>
              <a:gd name="connsiteX46" fmla="*/ 661474 w 718130"/>
              <a:gd name="connsiteY46" fmla="*/ 208027 h 718113"/>
              <a:gd name="connsiteX47" fmla="*/ 678131 w 718130"/>
              <a:gd name="connsiteY47" fmla="*/ 117310 h 718113"/>
              <a:gd name="connsiteX48" fmla="*/ 662029 w 718130"/>
              <a:gd name="connsiteY48" fmla="*/ 67114 h 718113"/>
              <a:gd name="connsiteX49" fmla="*/ 626043 w 718130"/>
              <a:gd name="connsiteY49" fmla="*/ 43854 h 718113"/>
              <a:gd name="connsiteX50" fmla="*/ 571881 w 718130"/>
              <a:gd name="connsiteY50" fmla="*/ 41274 h 718113"/>
              <a:gd name="connsiteX51" fmla="*/ 274087 w 718130"/>
              <a:gd name="connsiteY51" fmla="*/ 208027 h 718113"/>
              <a:gd name="connsiteX52" fmla="*/ 138918 w 718130"/>
              <a:gd name="connsiteY52" fmla="*/ 359065 h 718113"/>
              <a:gd name="connsiteX53" fmla="*/ 208865 w 718130"/>
              <a:gd name="connsiteY53" fmla="*/ 444959 h 718113"/>
              <a:gd name="connsiteX54" fmla="*/ 359059 w 718130"/>
              <a:gd name="connsiteY54" fmla="*/ 579207 h 718113"/>
              <a:gd name="connsiteX55" fmla="*/ 443997 w 718130"/>
              <a:gd name="connsiteY55" fmla="*/ 510118 h 718113"/>
              <a:gd name="connsiteX56" fmla="*/ 579201 w 718130"/>
              <a:gd name="connsiteY56" fmla="*/ 359065 h 718113"/>
              <a:gd name="connsiteX57" fmla="*/ 510070 w 718130"/>
              <a:gd name="connsiteY57" fmla="*/ 274071 h 718113"/>
              <a:gd name="connsiteX58" fmla="*/ 359059 w 718130"/>
              <a:gd name="connsiteY58" fmla="*/ 138917 h 718113"/>
              <a:gd name="connsiteX59" fmla="*/ 274087 w 718130"/>
              <a:gd name="connsiteY59" fmla="*/ 208027 h 718113"/>
              <a:gd name="connsiteX60" fmla="*/ 115054 w 718130"/>
              <a:gd name="connsiteY60" fmla="*/ 394186 h 718113"/>
              <a:gd name="connsiteX61" fmla="*/ 53727 w 718130"/>
              <a:gd name="connsiteY61" fmla="*/ 518590 h 718113"/>
              <a:gd name="connsiteX62" fmla="*/ 40192 w 718130"/>
              <a:gd name="connsiteY62" fmla="*/ 604301 h 718113"/>
              <a:gd name="connsiteX63" fmla="*/ 56364 w 718130"/>
              <a:gd name="connsiteY63" fmla="*/ 651397 h 718113"/>
              <a:gd name="connsiteX64" fmla="*/ 91457 w 718130"/>
              <a:gd name="connsiteY64" fmla="*/ 674086 h 718113"/>
              <a:gd name="connsiteX65" fmla="*/ 148270 w 718130"/>
              <a:gd name="connsiteY65" fmla="*/ 676589 h 718113"/>
              <a:gd name="connsiteX66" fmla="*/ 228862 w 718130"/>
              <a:gd name="connsiteY66" fmla="*/ 653485 h 718113"/>
              <a:gd name="connsiteX67" fmla="*/ 323945 w 718130"/>
              <a:gd name="connsiteY67" fmla="*/ 603014 h 718113"/>
              <a:gd name="connsiteX68" fmla="*/ 241701 w 718130"/>
              <a:gd name="connsiteY68" fmla="*/ 534586 h 718113"/>
              <a:gd name="connsiteX69" fmla="*/ 115054 w 718130"/>
              <a:gd name="connsiteY69" fmla="*/ 394186 h 718113"/>
              <a:gd name="connsiteX70" fmla="*/ 603023 w 718130"/>
              <a:gd name="connsiteY70" fmla="*/ 394172 h 718113"/>
              <a:gd name="connsiteX71" fmla="*/ 501759 w 718130"/>
              <a:gd name="connsiteY71" fmla="*/ 510300 h 718113"/>
              <a:gd name="connsiteX72" fmla="*/ 394160 w 718130"/>
              <a:gd name="connsiteY72" fmla="*/ 603022 h 718113"/>
              <a:gd name="connsiteX73" fmla="*/ 512685 w 718130"/>
              <a:gd name="connsiteY73" fmla="*/ 662400 h 718113"/>
              <a:gd name="connsiteX74" fmla="*/ 578456 w 718130"/>
              <a:gd name="connsiteY74" fmla="*/ 677560 h 718113"/>
              <a:gd name="connsiteX75" fmla="*/ 637476 w 718130"/>
              <a:gd name="connsiteY75" fmla="*/ 670128 h 718113"/>
              <a:gd name="connsiteX76" fmla="*/ 668463 w 718130"/>
              <a:gd name="connsiteY76" fmla="*/ 640892 h 718113"/>
              <a:gd name="connsiteX77" fmla="*/ 678067 w 718130"/>
              <a:gd name="connsiteY77" fmla="*/ 585394 h 718113"/>
              <a:gd name="connsiteX78" fmla="*/ 663963 w 718130"/>
              <a:gd name="connsiteY78" fmla="*/ 517261 h 718113"/>
              <a:gd name="connsiteX79" fmla="*/ 603023 w 718130"/>
              <a:gd name="connsiteY79" fmla="*/ 394172 h 718113"/>
              <a:gd name="connsiteX80" fmla="*/ 344983 w 718130"/>
              <a:gd name="connsiteY80" fmla="*/ 260283 h 718113"/>
              <a:gd name="connsiteX81" fmla="*/ 394785 w 718130"/>
              <a:gd name="connsiteY81" fmla="*/ 265873 h 718113"/>
              <a:gd name="connsiteX82" fmla="*/ 452427 w 718130"/>
              <a:gd name="connsiteY82" fmla="*/ 323832 h 718113"/>
              <a:gd name="connsiteX83" fmla="*/ 440601 w 718130"/>
              <a:gd name="connsiteY83" fmla="*/ 416574 h 718113"/>
              <a:gd name="connsiteX84" fmla="*/ 359067 w 718130"/>
              <a:gd name="connsiteY84" fmla="*/ 458733 h 718113"/>
              <a:gd name="connsiteX85" fmla="*/ 281224 w 718130"/>
              <a:gd name="connsiteY85" fmla="*/ 421489 h 718113"/>
              <a:gd name="connsiteX86" fmla="*/ 261726 w 718130"/>
              <a:gd name="connsiteY86" fmla="*/ 337072 h 718113"/>
              <a:gd name="connsiteX87" fmla="*/ 310452 w 718130"/>
              <a:gd name="connsiteY87" fmla="*/ 271878 h 718113"/>
              <a:gd name="connsiteX88" fmla="*/ 344983 w 718130"/>
              <a:gd name="connsiteY88" fmla="*/ 260283 h 718113"/>
              <a:gd name="connsiteX89" fmla="*/ 354946 w 718130"/>
              <a:gd name="connsiteY89" fmla="*/ 299328 h 718113"/>
              <a:gd name="connsiteX90" fmla="*/ 317624 w 718130"/>
              <a:gd name="connsiteY90" fmla="*/ 315943 h 718113"/>
              <a:gd name="connsiteX91" fmla="*/ 299793 w 718130"/>
              <a:gd name="connsiteY91" fmla="*/ 350550 h 718113"/>
              <a:gd name="connsiteX92" fmla="*/ 308695 w 718130"/>
              <a:gd name="connsiteY92" fmla="*/ 391332 h 718113"/>
              <a:gd name="connsiteX93" fmla="*/ 339984 w 718130"/>
              <a:gd name="connsiteY93" fmla="*/ 415765 h 718113"/>
              <a:gd name="connsiteX94" fmla="*/ 379520 w 718130"/>
              <a:gd name="connsiteY94" fmla="*/ 415287 h 718113"/>
              <a:gd name="connsiteX95" fmla="*/ 412511 w 718130"/>
              <a:gd name="connsiteY95" fmla="*/ 385925 h 718113"/>
              <a:gd name="connsiteX96" fmla="*/ 416378 w 718130"/>
              <a:gd name="connsiteY96" fmla="*/ 341909 h 718113"/>
              <a:gd name="connsiteX97" fmla="*/ 394413 w 718130"/>
              <a:gd name="connsiteY97" fmla="*/ 310831 h 718113"/>
              <a:gd name="connsiteX98" fmla="*/ 354946 w 718130"/>
              <a:gd name="connsiteY98" fmla="*/ 299328 h 71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18130" h="718113">
                <a:moveTo>
                  <a:pt x="96674" y="2054"/>
                </a:moveTo>
                <a:cubicBezTo>
                  <a:pt x="121727" y="-1870"/>
                  <a:pt x="147349" y="197"/>
                  <a:pt x="172106" y="5140"/>
                </a:cubicBezTo>
                <a:cubicBezTo>
                  <a:pt x="205441" y="11939"/>
                  <a:pt x="237496" y="23963"/>
                  <a:pt x="268230" y="38412"/>
                </a:cubicBezTo>
                <a:cubicBezTo>
                  <a:pt x="299807" y="53325"/>
                  <a:pt x="330042" y="70946"/>
                  <a:pt x="359045" y="90352"/>
                </a:cubicBezTo>
                <a:cubicBezTo>
                  <a:pt x="389667" y="69877"/>
                  <a:pt x="421652" y="51371"/>
                  <a:pt x="455127" y="35979"/>
                </a:cubicBezTo>
                <a:cubicBezTo>
                  <a:pt x="482908" y="23218"/>
                  <a:pt x="511785" y="12586"/>
                  <a:pt x="541696" y="6047"/>
                </a:cubicBezTo>
                <a:cubicBezTo>
                  <a:pt x="563310" y="1350"/>
                  <a:pt x="585529" y="-1040"/>
                  <a:pt x="607642" y="450"/>
                </a:cubicBezTo>
                <a:cubicBezTo>
                  <a:pt x="624869" y="1709"/>
                  <a:pt x="642088" y="5625"/>
                  <a:pt x="657613" y="13353"/>
                </a:cubicBezTo>
                <a:cubicBezTo>
                  <a:pt x="680788" y="24568"/>
                  <a:pt x="699182" y="44867"/>
                  <a:pt x="708485" y="68836"/>
                </a:cubicBezTo>
                <a:cubicBezTo>
                  <a:pt x="720044" y="97981"/>
                  <a:pt x="719847" y="130346"/>
                  <a:pt x="715002" y="160896"/>
                </a:cubicBezTo>
                <a:cubicBezTo>
                  <a:pt x="709743" y="193332"/>
                  <a:pt x="699035" y="224656"/>
                  <a:pt x="685879" y="254672"/>
                </a:cubicBezTo>
                <a:cubicBezTo>
                  <a:pt x="669806" y="291172"/>
                  <a:pt x="649921" y="325920"/>
                  <a:pt x="627759" y="359058"/>
                </a:cubicBezTo>
                <a:cubicBezTo>
                  <a:pt x="654295" y="398764"/>
                  <a:pt x="677667" y="440789"/>
                  <a:pt x="694928" y="485389"/>
                </a:cubicBezTo>
                <a:cubicBezTo>
                  <a:pt x="708752" y="521635"/>
                  <a:pt x="718856" y="560054"/>
                  <a:pt x="718061" y="599112"/>
                </a:cubicBezTo>
                <a:cubicBezTo>
                  <a:pt x="717527" y="626991"/>
                  <a:pt x="709954" y="655671"/>
                  <a:pt x="691996" y="677532"/>
                </a:cubicBezTo>
                <a:cubicBezTo>
                  <a:pt x="682947" y="688627"/>
                  <a:pt x="671521" y="697739"/>
                  <a:pt x="658752" y="704208"/>
                </a:cubicBezTo>
                <a:cubicBezTo>
                  <a:pt x="642665" y="712435"/>
                  <a:pt x="624707" y="716513"/>
                  <a:pt x="606756" y="717736"/>
                </a:cubicBezTo>
                <a:cubicBezTo>
                  <a:pt x="569202" y="720029"/>
                  <a:pt x="531909" y="711493"/>
                  <a:pt x="496675" y="699111"/>
                </a:cubicBezTo>
                <a:cubicBezTo>
                  <a:pt x="447864" y="681645"/>
                  <a:pt x="402091" y="656501"/>
                  <a:pt x="359059" y="627757"/>
                </a:cubicBezTo>
                <a:cubicBezTo>
                  <a:pt x="315353" y="656916"/>
                  <a:pt x="268863" y="682411"/>
                  <a:pt x="219208" y="699891"/>
                </a:cubicBezTo>
                <a:cubicBezTo>
                  <a:pt x="185669" y="711493"/>
                  <a:pt x="150309" y="719452"/>
                  <a:pt x="114632" y="717926"/>
                </a:cubicBezTo>
                <a:cubicBezTo>
                  <a:pt x="98566" y="717118"/>
                  <a:pt x="82492" y="714157"/>
                  <a:pt x="67593" y="707984"/>
                </a:cubicBezTo>
                <a:cubicBezTo>
                  <a:pt x="53425" y="702190"/>
                  <a:pt x="40445" y="693401"/>
                  <a:pt x="30067" y="682102"/>
                </a:cubicBezTo>
                <a:cubicBezTo>
                  <a:pt x="11385" y="661986"/>
                  <a:pt x="2238" y="634613"/>
                  <a:pt x="452" y="607564"/>
                </a:cubicBezTo>
                <a:cubicBezTo>
                  <a:pt x="-2058" y="569321"/>
                  <a:pt x="6724" y="531289"/>
                  <a:pt x="19443" y="495450"/>
                </a:cubicBezTo>
                <a:cubicBezTo>
                  <a:pt x="36881" y="447089"/>
                  <a:pt x="61912" y="401794"/>
                  <a:pt x="90290" y="359058"/>
                </a:cubicBezTo>
                <a:cubicBezTo>
                  <a:pt x="66799" y="323719"/>
                  <a:pt x="45712" y="286664"/>
                  <a:pt x="29167" y="247550"/>
                </a:cubicBezTo>
                <a:cubicBezTo>
                  <a:pt x="15780" y="215726"/>
                  <a:pt x="5219" y="182391"/>
                  <a:pt x="1338" y="147973"/>
                </a:cubicBezTo>
                <a:cubicBezTo>
                  <a:pt x="-308" y="132511"/>
                  <a:pt x="-589" y="116832"/>
                  <a:pt x="1366" y="101398"/>
                </a:cubicBezTo>
                <a:cubicBezTo>
                  <a:pt x="4495" y="76311"/>
                  <a:pt x="14479" y="51434"/>
                  <a:pt x="32613" y="33420"/>
                </a:cubicBezTo>
                <a:cubicBezTo>
                  <a:pt x="49565" y="15989"/>
                  <a:pt x="72874" y="5794"/>
                  <a:pt x="96674" y="2054"/>
                </a:cubicBezTo>
                <a:moveTo>
                  <a:pt x="90747" y="44241"/>
                </a:moveTo>
                <a:cubicBezTo>
                  <a:pt x="76459" y="48375"/>
                  <a:pt x="63163" y="56834"/>
                  <a:pt x="54564" y="69125"/>
                </a:cubicBezTo>
                <a:cubicBezTo>
                  <a:pt x="44306" y="83567"/>
                  <a:pt x="40488" y="101567"/>
                  <a:pt x="39939" y="118997"/>
                </a:cubicBezTo>
                <a:cubicBezTo>
                  <a:pt x="39088" y="147804"/>
                  <a:pt x="45930" y="176218"/>
                  <a:pt x="55007" y="203358"/>
                </a:cubicBezTo>
                <a:cubicBezTo>
                  <a:pt x="69597" y="245989"/>
                  <a:pt x="90881" y="286053"/>
                  <a:pt x="115124" y="323937"/>
                </a:cubicBezTo>
                <a:cubicBezTo>
                  <a:pt x="132745" y="300171"/>
                  <a:pt x="151532" y="277292"/>
                  <a:pt x="171234" y="255228"/>
                </a:cubicBezTo>
                <a:cubicBezTo>
                  <a:pt x="217415" y="203710"/>
                  <a:pt x="268413" y="156411"/>
                  <a:pt x="323952" y="115109"/>
                </a:cubicBezTo>
                <a:cubicBezTo>
                  <a:pt x="297951" y="98501"/>
                  <a:pt x="270993" y="83321"/>
                  <a:pt x="242847" y="70657"/>
                </a:cubicBezTo>
                <a:cubicBezTo>
                  <a:pt x="213013" y="57333"/>
                  <a:pt x="181809" y="46379"/>
                  <a:pt x="149359" y="41675"/>
                </a:cubicBezTo>
                <a:cubicBezTo>
                  <a:pt x="129918" y="39080"/>
                  <a:pt x="109738" y="38700"/>
                  <a:pt x="90747" y="44241"/>
                </a:cubicBezTo>
                <a:moveTo>
                  <a:pt x="571881" y="41274"/>
                </a:moveTo>
                <a:cubicBezTo>
                  <a:pt x="541549" y="45204"/>
                  <a:pt x="512221" y="54865"/>
                  <a:pt x="484145" y="66769"/>
                </a:cubicBezTo>
                <a:cubicBezTo>
                  <a:pt x="452758" y="80129"/>
                  <a:pt x="422889" y="96793"/>
                  <a:pt x="394138" y="115081"/>
                </a:cubicBezTo>
                <a:cubicBezTo>
                  <a:pt x="423613" y="136976"/>
                  <a:pt x="451781" y="160594"/>
                  <a:pt x="478647" y="185611"/>
                </a:cubicBezTo>
                <a:cubicBezTo>
                  <a:pt x="524062" y="227954"/>
                  <a:pt x="565954" y="274135"/>
                  <a:pt x="603044" y="323951"/>
                </a:cubicBezTo>
                <a:cubicBezTo>
                  <a:pt x="626282" y="287389"/>
                  <a:pt x="646968" y="248949"/>
                  <a:pt x="661474" y="208027"/>
                </a:cubicBezTo>
                <a:cubicBezTo>
                  <a:pt x="671627" y="178932"/>
                  <a:pt x="679291" y="148346"/>
                  <a:pt x="678131" y="117310"/>
                </a:cubicBezTo>
                <a:cubicBezTo>
                  <a:pt x="677301" y="99619"/>
                  <a:pt x="673089" y="81338"/>
                  <a:pt x="662029" y="67114"/>
                </a:cubicBezTo>
                <a:cubicBezTo>
                  <a:pt x="653191" y="55463"/>
                  <a:pt x="640007" y="47700"/>
                  <a:pt x="626043" y="43854"/>
                </a:cubicBezTo>
                <a:cubicBezTo>
                  <a:pt x="608458" y="38982"/>
                  <a:pt x="589874" y="39136"/>
                  <a:pt x="571881" y="41274"/>
                </a:cubicBezTo>
                <a:moveTo>
                  <a:pt x="274087" y="208027"/>
                </a:moveTo>
                <a:cubicBezTo>
                  <a:pt x="224151" y="253688"/>
                  <a:pt x="178469" y="304123"/>
                  <a:pt x="138918" y="359065"/>
                </a:cubicBezTo>
                <a:cubicBezTo>
                  <a:pt x="160490" y="389061"/>
                  <a:pt x="183932" y="417692"/>
                  <a:pt x="208865" y="444959"/>
                </a:cubicBezTo>
                <a:cubicBezTo>
                  <a:pt x="254301" y="494536"/>
                  <a:pt x="304462" y="539888"/>
                  <a:pt x="359059" y="579207"/>
                </a:cubicBezTo>
                <a:cubicBezTo>
                  <a:pt x="388696" y="557874"/>
                  <a:pt x="417025" y="534741"/>
                  <a:pt x="443997" y="510118"/>
                </a:cubicBezTo>
                <a:cubicBezTo>
                  <a:pt x="493954" y="464464"/>
                  <a:pt x="539622" y="414000"/>
                  <a:pt x="579201" y="359065"/>
                </a:cubicBezTo>
                <a:cubicBezTo>
                  <a:pt x="557847" y="329407"/>
                  <a:pt x="534707" y="301057"/>
                  <a:pt x="510070" y="274071"/>
                </a:cubicBezTo>
                <a:cubicBezTo>
                  <a:pt x="464423" y="224136"/>
                  <a:pt x="413974" y="178482"/>
                  <a:pt x="359059" y="138917"/>
                </a:cubicBezTo>
                <a:cubicBezTo>
                  <a:pt x="329402" y="160243"/>
                  <a:pt x="301073" y="183411"/>
                  <a:pt x="274087" y="208027"/>
                </a:cubicBezTo>
                <a:moveTo>
                  <a:pt x="115054" y="394186"/>
                </a:moveTo>
                <a:cubicBezTo>
                  <a:pt x="90220" y="433259"/>
                  <a:pt x="68282" y="474518"/>
                  <a:pt x="53727" y="518590"/>
                </a:cubicBezTo>
                <a:cubicBezTo>
                  <a:pt x="44812" y="546181"/>
                  <a:pt x="38322" y="575136"/>
                  <a:pt x="40192" y="604301"/>
                </a:cubicBezTo>
                <a:cubicBezTo>
                  <a:pt x="41367" y="621000"/>
                  <a:pt x="45852" y="638058"/>
                  <a:pt x="56364" y="651397"/>
                </a:cubicBezTo>
                <a:cubicBezTo>
                  <a:pt x="65090" y="662647"/>
                  <a:pt x="77866" y="670268"/>
                  <a:pt x="91457" y="674086"/>
                </a:cubicBezTo>
                <a:cubicBezTo>
                  <a:pt x="109893" y="679318"/>
                  <a:pt x="129419" y="679008"/>
                  <a:pt x="148270" y="676589"/>
                </a:cubicBezTo>
                <a:cubicBezTo>
                  <a:pt x="176050" y="672722"/>
                  <a:pt x="202980" y="664130"/>
                  <a:pt x="228862" y="653485"/>
                </a:cubicBezTo>
                <a:cubicBezTo>
                  <a:pt x="262092" y="639774"/>
                  <a:pt x="293676" y="622343"/>
                  <a:pt x="323945" y="603014"/>
                </a:cubicBezTo>
                <a:cubicBezTo>
                  <a:pt x="295307" y="581738"/>
                  <a:pt x="267885" y="558816"/>
                  <a:pt x="241701" y="534586"/>
                </a:cubicBezTo>
                <a:cubicBezTo>
                  <a:pt x="195414" y="491689"/>
                  <a:pt x="152791" y="444797"/>
                  <a:pt x="115054" y="394186"/>
                </a:cubicBezTo>
                <a:moveTo>
                  <a:pt x="603023" y="394172"/>
                </a:moveTo>
                <a:cubicBezTo>
                  <a:pt x="572345" y="435425"/>
                  <a:pt x="538342" y="474181"/>
                  <a:pt x="501759" y="510300"/>
                </a:cubicBezTo>
                <a:cubicBezTo>
                  <a:pt x="468107" y="543657"/>
                  <a:pt x="432184" y="574756"/>
                  <a:pt x="394160" y="603022"/>
                </a:cubicBezTo>
                <a:cubicBezTo>
                  <a:pt x="431460" y="626822"/>
                  <a:pt x="470807" y="647825"/>
                  <a:pt x="512685" y="662400"/>
                </a:cubicBezTo>
                <a:cubicBezTo>
                  <a:pt x="533997" y="669706"/>
                  <a:pt x="555977" y="675472"/>
                  <a:pt x="578456" y="677560"/>
                </a:cubicBezTo>
                <a:cubicBezTo>
                  <a:pt x="598284" y="679212"/>
                  <a:pt x="619047" y="678375"/>
                  <a:pt x="637476" y="670128"/>
                </a:cubicBezTo>
                <a:cubicBezTo>
                  <a:pt x="650744" y="664306"/>
                  <a:pt x="661973" y="653893"/>
                  <a:pt x="668463" y="640892"/>
                </a:cubicBezTo>
                <a:cubicBezTo>
                  <a:pt x="677259" y="623883"/>
                  <a:pt x="678904" y="604231"/>
                  <a:pt x="678067" y="585394"/>
                </a:cubicBezTo>
                <a:cubicBezTo>
                  <a:pt x="676760" y="562149"/>
                  <a:pt x="671191" y="539332"/>
                  <a:pt x="663963" y="517261"/>
                </a:cubicBezTo>
                <a:cubicBezTo>
                  <a:pt x="649359" y="473689"/>
                  <a:pt x="627667" y="432830"/>
                  <a:pt x="603023" y="394172"/>
                </a:cubicBezTo>
                <a:close/>
                <a:moveTo>
                  <a:pt x="344983" y="260283"/>
                </a:moveTo>
                <a:cubicBezTo>
                  <a:pt x="361703" y="258012"/>
                  <a:pt x="379021" y="259784"/>
                  <a:pt x="394785" y="265873"/>
                </a:cubicBezTo>
                <a:cubicBezTo>
                  <a:pt x="421089" y="275808"/>
                  <a:pt x="442647" y="297471"/>
                  <a:pt x="452427" y="323832"/>
                </a:cubicBezTo>
                <a:cubicBezTo>
                  <a:pt x="464043" y="354186"/>
                  <a:pt x="459585" y="390136"/>
                  <a:pt x="440601" y="416574"/>
                </a:cubicBezTo>
                <a:cubicBezTo>
                  <a:pt x="422390" y="442730"/>
                  <a:pt x="391002" y="459204"/>
                  <a:pt x="359067" y="458733"/>
                </a:cubicBezTo>
                <a:cubicBezTo>
                  <a:pt x="329226" y="459141"/>
                  <a:pt x="299737" y="444847"/>
                  <a:pt x="281224" y="421489"/>
                </a:cubicBezTo>
                <a:cubicBezTo>
                  <a:pt x="262260" y="398279"/>
                  <a:pt x="255060" y="366237"/>
                  <a:pt x="261726" y="337072"/>
                </a:cubicBezTo>
                <a:cubicBezTo>
                  <a:pt x="267702" y="309706"/>
                  <a:pt x="285970" y="285427"/>
                  <a:pt x="310452" y="271878"/>
                </a:cubicBezTo>
                <a:cubicBezTo>
                  <a:pt x="321154" y="265927"/>
                  <a:pt x="332859" y="261997"/>
                  <a:pt x="344983" y="260283"/>
                </a:cubicBezTo>
                <a:moveTo>
                  <a:pt x="354946" y="299328"/>
                </a:moveTo>
                <a:cubicBezTo>
                  <a:pt x="341074" y="300291"/>
                  <a:pt x="327616" y="306268"/>
                  <a:pt x="317624" y="315943"/>
                </a:cubicBezTo>
                <a:cubicBezTo>
                  <a:pt x="308048" y="325069"/>
                  <a:pt x="301706" y="337472"/>
                  <a:pt x="299793" y="350550"/>
                </a:cubicBezTo>
                <a:cubicBezTo>
                  <a:pt x="297740" y="364627"/>
                  <a:pt x="300960" y="379386"/>
                  <a:pt x="308695" y="391332"/>
                </a:cubicBezTo>
                <a:cubicBezTo>
                  <a:pt x="315972" y="402694"/>
                  <a:pt x="327173" y="411504"/>
                  <a:pt x="339984" y="415765"/>
                </a:cubicBezTo>
                <a:cubicBezTo>
                  <a:pt x="352696" y="420139"/>
                  <a:pt x="366913" y="419949"/>
                  <a:pt x="379520" y="415287"/>
                </a:cubicBezTo>
                <a:cubicBezTo>
                  <a:pt x="393717" y="410175"/>
                  <a:pt x="405747" y="399411"/>
                  <a:pt x="412511" y="385925"/>
                </a:cubicBezTo>
                <a:cubicBezTo>
                  <a:pt x="419352" y="372467"/>
                  <a:pt x="420836" y="356351"/>
                  <a:pt x="416378" y="341909"/>
                </a:cubicBezTo>
                <a:cubicBezTo>
                  <a:pt x="412701" y="329520"/>
                  <a:pt x="404840" y="318453"/>
                  <a:pt x="394413" y="310831"/>
                </a:cubicBezTo>
                <a:cubicBezTo>
                  <a:pt x="383163" y="302492"/>
                  <a:pt x="368910" y="298350"/>
                  <a:pt x="354946" y="299328"/>
                </a:cubicBezTo>
                <a:close/>
              </a:path>
            </a:pathLst>
          </a:custGeom>
          <a:solidFill>
            <a:schemeClr val="bg1"/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0BC7C934-8504-8E14-68ED-BF256AD0B407}"/>
              </a:ext>
            </a:extLst>
          </p:cNvPr>
          <p:cNvCxnSpPr>
            <a:cxnSpLocks/>
          </p:cNvCxnSpPr>
          <p:nvPr/>
        </p:nvCxnSpPr>
        <p:spPr>
          <a:xfrm>
            <a:off x="695400" y="4077072"/>
            <a:ext cx="1080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F4C2E632-CCCE-FD70-89F3-31E7ADD4E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9" t="46245" r="65617" b="35531"/>
          <a:stretch/>
        </p:blipFill>
        <p:spPr>
          <a:xfrm>
            <a:off x="7248128" y="3501008"/>
            <a:ext cx="1336097" cy="335699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54BEBB4-A233-E46A-B4A3-8F051052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50330" r="53853" b="28216"/>
          <a:stretch/>
        </p:blipFill>
        <p:spPr>
          <a:xfrm>
            <a:off x="8616280" y="1844824"/>
            <a:ext cx="1876675" cy="501317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63CBC020-EEB9-43C5-43EA-B63A91E1F100}"/>
              </a:ext>
            </a:extLst>
          </p:cNvPr>
          <p:cNvGrpSpPr/>
          <p:nvPr/>
        </p:nvGrpSpPr>
        <p:grpSpPr>
          <a:xfrm>
            <a:off x="695400" y="5661248"/>
            <a:ext cx="6249624" cy="182882"/>
            <a:chOff x="623392" y="5805264"/>
            <a:chExt cx="6249624" cy="182882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979F7A9F-0032-2C1D-4FC1-BB96A7D5650B}"/>
                </a:ext>
              </a:extLst>
            </p:cNvPr>
            <p:cNvSpPr/>
            <p:nvPr/>
          </p:nvSpPr>
          <p:spPr>
            <a:xfrm flipH="1">
              <a:off x="623392" y="5805264"/>
              <a:ext cx="6249624" cy="182882"/>
            </a:xfrm>
            <a:custGeom>
              <a:avLst/>
              <a:gdLst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183908 w 3070459"/>
                <a:gd name="connsiteY4" fmla="*/ 211756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57752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  <a:gd name="connsiteX0" fmla="*/ 0 w 3070459"/>
                <a:gd name="connsiteY0" fmla="*/ 211756 h 308009"/>
                <a:gd name="connsiteX1" fmla="*/ 1039529 w 3070459"/>
                <a:gd name="connsiteY1" fmla="*/ 211756 h 308009"/>
                <a:gd name="connsiteX2" fmla="*/ 1135782 w 3070459"/>
                <a:gd name="connsiteY2" fmla="*/ 308009 h 308009"/>
                <a:gd name="connsiteX3" fmla="*/ 1183908 w 3070459"/>
                <a:gd name="connsiteY3" fmla="*/ 0 h 308009"/>
                <a:gd name="connsiteX4" fmla="*/ 1280160 w 3070459"/>
                <a:gd name="connsiteY4" fmla="*/ 221381 h 308009"/>
                <a:gd name="connsiteX5" fmla="*/ 2252312 w 3070459"/>
                <a:gd name="connsiteY5" fmla="*/ 211756 h 308009"/>
                <a:gd name="connsiteX6" fmla="*/ 2358190 w 3070459"/>
                <a:gd name="connsiteY6" fmla="*/ 6416 h 308009"/>
                <a:gd name="connsiteX7" fmla="*/ 2464068 w 3070459"/>
                <a:gd name="connsiteY7" fmla="*/ 211756 h 308009"/>
                <a:gd name="connsiteX8" fmla="*/ 3070459 w 3070459"/>
                <a:gd name="connsiteY8" fmla="*/ 211756 h 30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0459" h="308009">
                  <a:moveTo>
                    <a:pt x="0" y="211756"/>
                  </a:moveTo>
                  <a:lnTo>
                    <a:pt x="1039529" y="211756"/>
                  </a:lnTo>
                  <a:lnTo>
                    <a:pt x="1135782" y="308009"/>
                  </a:lnTo>
                  <a:lnTo>
                    <a:pt x="1183908" y="0"/>
                  </a:lnTo>
                  <a:lnTo>
                    <a:pt x="1280160" y="221381"/>
                  </a:lnTo>
                  <a:lnTo>
                    <a:pt x="2252312" y="211756"/>
                  </a:lnTo>
                  <a:lnTo>
                    <a:pt x="2358190" y="6416"/>
                  </a:lnTo>
                  <a:lnTo>
                    <a:pt x="2464068" y="211756"/>
                  </a:lnTo>
                  <a:lnTo>
                    <a:pt x="3070459" y="211756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48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90D0E20-F783-4A68-07C4-EBDE3A9AA9D5}"/>
                </a:ext>
              </a:extLst>
            </p:cNvPr>
            <p:cNvSpPr/>
            <p:nvPr/>
          </p:nvSpPr>
          <p:spPr>
            <a:xfrm>
              <a:off x="623392" y="5916138"/>
              <a:ext cx="36000" cy="3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91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5DE58-E83D-FBA9-188B-BEE3783D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  <a:endParaRPr lang="zh-CN" altLang="en-US" dirty="0"/>
          </a:p>
        </p:txBody>
      </p:sp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A2B249DE-23C4-2DC3-A0DC-67E24E5D4B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35DA6E2-508B-D6A2-E390-FC8A7445AC64}"/>
              </a:ext>
            </a:extLst>
          </p:cNvPr>
          <p:cNvSpPr txBox="1"/>
          <p:nvPr/>
        </p:nvSpPr>
        <p:spPr>
          <a:xfrm>
            <a:off x="1199456" y="5529426"/>
            <a:ext cx="115212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i="1" dirty="0">
                <a:gradFill flip="none" rotWithShape="1">
                  <a:gsLst>
                    <a:gs pos="0">
                      <a:schemeClr val="bg1"/>
                    </a:gs>
                    <a:gs pos="73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000" b="1" i="1" dirty="0">
              <a:gradFill flip="none" rotWithShape="1">
                <a:gsLst>
                  <a:gs pos="0">
                    <a:schemeClr val="bg1"/>
                  </a:gs>
                  <a:gs pos="73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E7C248-6CB9-3014-E45C-E538E9E0F92B}"/>
              </a:ext>
            </a:extLst>
          </p:cNvPr>
          <p:cNvSpPr txBox="1"/>
          <p:nvPr/>
        </p:nvSpPr>
        <p:spPr>
          <a:xfrm>
            <a:off x="4079776" y="5529426"/>
            <a:ext cx="115212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i="1" dirty="0">
                <a:gradFill flip="none" rotWithShape="1">
                  <a:gsLst>
                    <a:gs pos="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000" b="1" i="1" dirty="0">
              <a:gradFill flip="none" rotWithShape="1">
                <a:gsLst>
                  <a:gs pos="0">
                    <a:schemeClr val="bg1"/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4FB9F1-2E9E-29BE-2A25-788C64FFEA48}"/>
              </a:ext>
            </a:extLst>
          </p:cNvPr>
          <p:cNvSpPr txBox="1"/>
          <p:nvPr/>
        </p:nvSpPr>
        <p:spPr>
          <a:xfrm>
            <a:off x="6960096" y="5529426"/>
            <a:ext cx="115212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i="1" dirty="0">
                <a:gradFill flip="none" rotWithShape="1">
                  <a:gsLst>
                    <a:gs pos="0">
                      <a:schemeClr val="bg1"/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000" b="1" i="1" dirty="0">
              <a:gradFill flip="none" rotWithShape="1">
                <a:gsLst>
                  <a:gs pos="0">
                    <a:schemeClr val="bg1"/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>
                      <a:alpha val="5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58A602-A4AD-3BC7-F738-D3DFAA15BF59}"/>
              </a:ext>
            </a:extLst>
          </p:cNvPr>
          <p:cNvSpPr txBox="1"/>
          <p:nvPr/>
        </p:nvSpPr>
        <p:spPr>
          <a:xfrm>
            <a:off x="9912424" y="5529426"/>
            <a:ext cx="115212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i="1" dirty="0">
                <a:gradFill flip="none" rotWithShape="1">
                  <a:gsLst>
                    <a:gs pos="0">
                      <a:schemeClr val="bg1"/>
                    </a:gs>
                    <a:gs pos="50000">
                      <a:schemeClr val="bg1">
                        <a:alpha val="50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000" b="1" i="1" dirty="0"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alpha val="50000"/>
                    </a:schemeClr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51246E1-233D-5C16-0703-BDD7DB785E73}"/>
              </a:ext>
            </a:extLst>
          </p:cNvPr>
          <p:cNvGrpSpPr/>
          <p:nvPr/>
        </p:nvGrpSpPr>
        <p:grpSpPr>
          <a:xfrm flipH="1">
            <a:off x="695400" y="1713002"/>
            <a:ext cx="2088233" cy="3541343"/>
            <a:chOff x="8544272" y="1340768"/>
            <a:chExt cx="2088233" cy="3541343"/>
          </a:xfrm>
          <a:scene3d>
            <a:camera prst="perspectiveRight"/>
            <a:lightRig rig="threePt" dir="t"/>
          </a:scene3d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941BF3F-9E7C-F441-AD56-8AA73187C3A6}"/>
                </a:ext>
              </a:extLst>
            </p:cNvPr>
            <p:cNvSpPr/>
            <p:nvPr/>
          </p:nvSpPr>
          <p:spPr>
            <a:xfrm rot="5400000" flipV="1">
              <a:off x="7901739" y="2066385"/>
              <a:ext cx="3373300" cy="2088233"/>
            </a:xfrm>
            <a:custGeom>
              <a:avLst/>
              <a:gdLst>
                <a:gd name="connsiteX0" fmla="*/ 0 w 4446872"/>
                <a:gd name="connsiteY0" fmla="*/ 327259 h 2752825"/>
                <a:gd name="connsiteX1" fmla="*/ 327259 w 4446872"/>
                <a:gd name="connsiteY1" fmla="*/ 0 h 2752825"/>
                <a:gd name="connsiteX2" fmla="*/ 4446872 w 4446872"/>
                <a:gd name="connsiteY2" fmla="*/ 0 h 2752825"/>
                <a:gd name="connsiteX3" fmla="*/ 4446872 w 4446872"/>
                <a:gd name="connsiteY3" fmla="*/ 2454442 h 2752825"/>
                <a:gd name="connsiteX4" fmla="*/ 4148489 w 4446872"/>
                <a:gd name="connsiteY4" fmla="*/ 2752825 h 2752825"/>
                <a:gd name="connsiteX5" fmla="*/ 28876 w 4446872"/>
                <a:gd name="connsiteY5" fmla="*/ 2752825 h 2752825"/>
                <a:gd name="connsiteX6" fmla="*/ 0 w 4446872"/>
                <a:gd name="connsiteY6" fmla="*/ 327259 h 27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872" h="2752825">
                  <a:moveTo>
                    <a:pt x="0" y="327259"/>
                  </a:moveTo>
                  <a:lnTo>
                    <a:pt x="327259" y="0"/>
                  </a:lnTo>
                  <a:lnTo>
                    <a:pt x="4446872" y="0"/>
                  </a:lnTo>
                  <a:lnTo>
                    <a:pt x="4446872" y="2454442"/>
                  </a:lnTo>
                  <a:lnTo>
                    <a:pt x="4148489" y="2752825"/>
                  </a:lnTo>
                  <a:lnTo>
                    <a:pt x="28876" y="2752825"/>
                  </a:lnTo>
                  <a:lnTo>
                    <a:pt x="0" y="327259"/>
                  </a:lnTo>
                  <a:close/>
                </a:path>
              </a:pathLst>
            </a:custGeom>
            <a:gradFill flip="none" rotWithShape="1">
              <a:gsLst>
                <a:gs pos="55000">
                  <a:schemeClr val="accent5">
                    <a:lumMod val="60000"/>
                    <a:lumOff val="40000"/>
                    <a:alpha val="70000"/>
                  </a:schemeClr>
                </a:gs>
                <a:gs pos="31000">
                  <a:schemeClr val="accent5">
                    <a:lumMod val="60000"/>
                    <a:lumOff val="40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2AAEBE8-23AC-71D5-00DB-7C9C85A1CF72}"/>
                </a:ext>
              </a:extLst>
            </p:cNvPr>
            <p:cNvSpPr/>
            <p:nvPr/>
          </p:nvSpPr>
          <p:spPr>
            <a:xfrm>
              <a:off x="9408368" y="4653136"/>
              <a:ext cx="1224136" cy="228975"/>
            </a:xfrm>
            <a:custGeom>
              <a:avLst/>
              <a:gdLst>
                <a:gd name="connsiteX0" fmla="*/ 0 w 1337912"/>
                <a:gd name="connsiteY0" fmla="*/ 250257 h 250257"/>
                <a:gd name="connsiteX1" fmla="*/ 1087655 w 1337912"/>
                <a:gd name="connsiteY1" fmla="*/ 250257 h 250257"/>
                <a:gd name="connsiteX2" fmla="*/ 1337912 w 1337912"/>
                <a:gd name="connsiteY2" fmla="*/ 0 h 2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912" h="250257">
                  <a:moveTo>
                    <a:pt x="0" y="250257"/>
                  </a:moveTo>
                  <a:lnTo>
                    <a:pt x="1087655" y="250257"/>
                  </a:lnTo>
                  <a:lnTo>
                    <a:pt x="1337912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56973B1-7A21-850F-CBEA-AC8117EB434B}"/>
                </a:ext>
              </a:extLst>
            </p:cNvPr>
            <p:cNvSpPr/>
            <p:nvPr/>
          </p:nvSpPr>
          <p:spPr>
            <a:xfrm rot="10800000">
              <a:off x="8544272" y="1340768"/>
              <a:ext cx="1224136" cy="228975"/>
            </a:xfrm>
            <a:custGeom>
              <a:avLst/>
              <a:gdLst>
                <a:gd name="connsiteX0" fmla="*/ 0 w 1337912"/>
                <a:gd name="connsiteY0" fmla="*/ 250257 h 250257"/>
                <a:gd name="connsiteX1" fmla="*/ 1087655 w 1337912"/>
                <a:gd name="connsiteY1" fmla="*/ 250257 h 250257"/>
                <a:gd name="connsiteX2" fmla="*/ 1337912 w 1337912"/>
                <a:gd name="connsiteY2" fmla="*/ 0 h 2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912" h="250257">
                  <a:moveTo>
                    <a:pt x="0" y="250257"/>
                  </a:moveTo>
                  <a:lnTo>
                    <a:pt x="1087655" y="250257"/>
                  </a:lnTo>
                  <a:lnTo>
                    <a:pt x="1337912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B007FD4-EA66-0539-ABDE-456F45EF56D1}"/>
                </a:ext>
              </a:extLst>
            </p:cNvPr>
            <p:cNvGrpSpPr/>
            <p:nvPr/>
          </p:nvGrpSpPr>
          <p:grpSpPr>
            <a:xfrm>
              <a:off x="10200456" y="1484784"/>
              <a:ext cx="396000" cy="108000"/>
              <a:chOff x="7608168" y="548680"/>
              <a:chExt cx="576048" cy="180000"/>
            </a:xfrm>
          </p:grpSpPr>
          <p:sp>
            <p:nvSpPr>
              <p:cNvPr id="20" name="平行四边形 19">
                <a:extLst>
                  <a:ext uri="{FF2B5EF4-FFF2-40B4-BE49-F238E27FC236}">
                    <a16:creationId xmlns:a16="http://schemas.microsoft.com/office/drawing/2014/main" id="{9DC30591-51D6-B6FF-B097-F2B28BF2810B}"/>
                  </a:ext>
                </a:extLst>
              </p:cNvPr>
              <p:cNvSpPr/>
              <p:nvPr/>
            </p:nvSpPr>
            <p:spPr>
              <a:xfrm>
                <a:off x="7608168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平行四边形 20">
                <a:extLst>
                  <a:ext uri="{FF2B5EF4-FFF2-40B4-BE49-F238E27FC236}">
                    <a16:creationId xmlns:a16="http://schemas.microsoft.com/office/drawing/2014/main" id="{709371D3-D087-95E4-F00C-5E8419E68C80}"/>
                  </a:ext>
                </a:extLst>
              </p:cNvPr>
              <p:cNvSpPr/>
              <p:nvPr/>
            </p:nvSpPr>
            <p:spPr>
              <a:xfrm>
                <a:off x="7752184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id="{341CABC6-BFBE-D7CA-0CA7-8160637E2A4A}"/>
                  </a:ext>
                </a:extLst>
              </p:cNvPr>
              <p:cNvSpPr/>
              <p:nvPr/>
            </p:nvSpPr>
            <p:spPr>
              <a:xfrm>
                <a:off x="7896200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平行四边形 22">
                <a:extLst>
                  <a:ext uri="{FF2B5EF4-FFF2-40B4-BE49-F238E27FC236}">
                    <a16:creationId xmlns:a16="http://schemas.microsoft.com/office/drawing/2014/main" id="{5C9453B3-C72F-37BC-1C61-794A382D94F3}"/>
                  </a:ext>
                </a:extLst>
              </p:cNvPr>
              <p:cNvSpPr/>
              <p:nvPr/>
            </p:nvSpPr>
            <p:spPr>
              <a:xfrm>
                <a:off x="8040216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3853FA0A-5BC4-0848-79E1-2AA889838D6D}"/>
                </a:ext>
              </a:extLst>
            </p:cNvPr>
            <p:cNvGrpSpPr/>
            <p:nvPr/>
          </p:nvGrpSpPr>
          <p:grpSpPr>
            <a:xfrm>
              <a:off x="8580320" y="4653136"/>
              <a:ext cx="396000" cy="108000"/>
              <a:chOff x="7608168" y="548680"/>
              <a:chExt cx="576048" cy="180000"/>
            </a:xfrm>
          </p:grpSpPr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B8547B91-4528-D135-19B8-B51F305E77B0}"/>
                  </a:ext>
                </a:extLst>
              </p:cNvPr>
              <p:cNvSpPr/>
              <p:nvPr/>
            </p:nvSpPr>
            <p:spPr>
              <a:xfrm>
                <a:off x="7608168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DA48DC91-FECA-3209-CC3A-AAAD3D72801F}"/>
                  </a:ext>
                </a:extLst>
              </p:cNvPr>
              <p:cNvSpPr/>
              <p:nvPr/>
            </p:nvSpPr>
            <p:spPr>
              <a:xfrm>
                <a:off x="7752184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0EBE0E86-5EAF-9F1D-91B2-B30ED4247144}"/>
                  </a:ext>
                </a:extLst>
              </p:cNvPr>
              <p:cNvSpPr/>
              <p:nvPr/>
            </p:nvSpPr>
            <p:spPr>
              <a:xfrm>
                <a:off x="7896200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平行四边形 18">
                <a:extLst>
                  <a:ext uri="{FF2B5EF4-FFF2-40B4-BE49-F238E27FC236}">
                    <a16:creationId xmlns:a16="http://schemas.microsoft.com/office/drawing/2014/main" id="{CE9C632F-BD74-183F-E833-E4B163C3B67D}"/>
                  </a:ext>
                </a:extLst>
              </p:cNvPr>
              <p:cNvSpPr/>
              <p:nvPr/>
            </p:nvSpPr>
            <p:spPr>
              <a:xfrm>
                <a:off x="8040216" y="548680"/>
                <a:ext cx="144000" cy="180000"/>
              </a:xfrm>
              <a:prstGeom prst="parallelogram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183ABF4-3BED-D5A7-1498-CBF3F56B144F}"/>
              </a:ext>
            </a:extLst>
          </p:cNvPr>
          <p:cNvSpPr txBox="1"/>
          <p:nvPr/>
        </p:nvSpPr>
        <p:spPr>
          <a:xfrm>
            <a:off x="983432" y="4263479"/>
            <a:ext cx="1440160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软件开发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4A930D4-DB4A-A0AB-D3B3-34C7DD3DAB48}"/>
              </a:ext>
            </a:extLst>
          </p:cNvPr>
          <p:cNvGrpSpPr/>
          <p:nvPr/>
        </p:nvGrpSpPr>
        <p:grpSpPr>
          <a:xfrm>
            <a:off x="1055440" y="2348880"/>
            <a:ext cx="1296144" cy="1296144"/>
            <a:chOff x="1055440" y="2204864"/>
            <a:chExt cx="1296144" cy="1296144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389C4C8-9449-9F43-2273-933431063E24}"/>
                </a:ext>
              </a:extLst>
            </p:cNvPr>
            <p:cNvSpPr/>
            <p:nvPr/>
          </p:nvSpPr>
          <p:spPr>
            <a:xfrm>
              <a:off x="1055440" y="2204864"/>
              <a:ext cx="1296144" cy="12961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图形 45">
              <a:extLst>
                <a:ext uri="{FF2B5EF4-FFF2-40B4-BE49-F238E27FC236}">
                  <a16:creationId xmlns:a16="http://schemas.microsoft.com/office/drawing/2014/main" id="{1DF0B5A2-5D29-81EF-12FB-D362D41E6E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9971" y="2599524"/>
              <a:ext cx="507082" cy="506825"/>
            </a:xfrm>
            <a:custGeom>
              <a:avLst/>
              <a:gdLst>
                <a:gd name="connsiteX0" fmla="*/ 279454 w 719992"/>
                <a:gd name="connsiteY0" fmla="*/ 691123 h 719627"/>
                <a:gd name="connsiteX1" fmla="*/ 255394 w 719992"/>
                <a:gd name="connsiteY1" fmla="*/ 719262 h 719627"/>
                <a:gd name="connsiteX2" fmla="*/ 255394 w 719992"/>
                <a:gd name="connsiteY2" fmla="*/ 719627 h 719627"/>
                <a:gd name="connsiteX3" fmla="*/ 51532 w 719992"/>
                <a:gd name="connsiteY3" fmla="*/ 719627 h 719627"/>
                <a:gd name="connsiteX4" fmla="*/ 0 w 719992"/>
                <a:gd name="connsiteY4" fmla="*/ 666057 h 719627"/>
                <a:gd name="connsiteX5" fmla="*/ 0 w 719992"/>
                <a:gd name="connsiteY5" fmla="*/ 53557 h 719627"/>
                <a:gd name="connsiteX6" fmla="*/ 51532 w 719992"/>
                <a:gd name="connsiteY6" fmla="*/ 0 h 719627"/>
                <a:gd name="connsiteX7" fmla="*/ 623455 w 719992"/>
                <a:gd name="connsiteY7" fmla="*/ 0 h 719627"/>
                <a:gd name="connsiteX8" fmla="*/ 674993 w 719992"/>
                <a:gd name="connsiteY8" fmla="*/ 53557 h 719627"/>
                <a:gd name="connsiteX9" fmla="*/ 674993 w 719992"/>
                <a:gd name="connsiteY9" fmla="*/ 335155 h 719627"/>
                <a:gd name="connsiteX10" fmla="*/ 647530 w 719992"/>
                <a:gd name="connsiteY10" fmla="*/ 362528 h 719627"/>
                <a:gd name="connsiteX11" fmla="*/ 620066 w 719992"/>
                <a:gd name="connsiteY11" fmla="*/ 335155 h 719627"/>
                <a:gd name="connsiteX12" fmla="*/ 620066 w 719992"/>
                <a:gd name="connsiteY12" fmla="*/ 200726 h 719627"/>
                <a:gd name="connsiteX13" fmla="*/ 620122 w 719992"/>
                <a:gd name="connsiteY13" fmla="*/ 199102 h 719627"/>
                <a:gd name="connsiteX14" fmla="*/ 618927 w 719992"/>
                <a:gd name="connsiteY14" fmla="*/ 56214 h 719627"/>
                <a:gd name="connsiteX15" fmla="*/ 57592 w 719992"/>
                <a:gd name="connsiteY15" fmla="*/ 57705 h 719627"/>
                <a:gd name="connsiteX16" fmla="*/ 55842 w 719992"/>
                <a:gd name="connsiteY16" fmla="*/ 663519 h 719627"/>
                <a:gd name="connsiteX17" fmla="*/ 112218 w 719992"/>
                <a:gd name="connsiteY17" fmla="*/ 663265 h 719627"/>
                <a:gd name="connsiteX18" fmla="*/ 118243 w 719992"/>
                <a:gd name="connsiteY18" fmla="*/ 662619 h 719627"/>
                <a:gd name="connsiteX19" fmla="*/ 250866 w 719992"/>
                <a:gd name="connsiteY19" fmla="*/ 662619 h 719627"/>
                <a:gd name="connsiteX20" fmla="*/ 251548 w 719992"/>
                <a:gd name="connsiteY20" fmla="*/ 662633 h 719627"/>
                <a:gd name="connsiteX21" fmla="*/ 255401 w 719992"/>
                <a:gd name="connsiteY21" fmla="*/ 662619 h 719627"/>
                <a:gd name="connsiteX22" fmla="*/ 255401 w 719992"/>
                <a:gd name="connsiteY22" fmla="*/ 662984 h 719627"/>
                <a:gd name="connsiteX23" fmla="*/ 279454 w 719992"/>
                <a:gd name="connsiteY23" fmla="*/ 691123 h 719627"/>
                <a:gd name="connsiteX24" fmla="*/ 161014 w 719992"/>
                <a:gd name="connsiteY24" fmla="*/ 159938 h 719627"/>
                <a:gd name="connsiteX25" fmla="*/ 132889 w 719992"/>
                <a:gd name="connsiteY25" fmla="*/ 188063 h 719627"/>
                <a:gd name="connsiteX26" fmla="*/ 161014 w 719992"/>
                <a:gd name="connsiteY26" fmla="*/ 216188 h 719627"/>
                <a:gd name="connsiteX27" fmla="*/ 509761 w 719992"/>
                <a:gd name="connsiteY27" fmla="*/ 216188 h 719627"/>
                <a:gd name="connsiteX28" fmla="*/ 537885 w 719992"/>
                <a:gd name="connsiteY28" fmla="*/ 188063 h 719627"/>
                <a:gd name="connsiteX29" fmla="*/ 509761 w 719992"/>
                <a:gd name="connsiteY29" fmla="*/ 159938 h 719627"/>
                <a:gd name="connsiteX30" fmla="*/ 161014 w 719992"/>
                <a:gd name="connsiteY30" fmla="*/ 159938 h 719627"/>
                <a:gd name="connsiteX31" fmla="*/ 331872 w 719992"/>
                <a:gd name="connsiteY31" fmla="*/ 307551 h 719627"/>
                <a:gd name="connsiteX32" fmla="*/ 160480 w 719992"/>
                <a:gd name="connsiteY32" fmla="*/ 307551 h 719627"/>
                <a:gd name="connsiteX33" fmla="*/ 132355 w 719992"/>
                <a:gd name="connsiteY33" fmla="*/ 335676 h 719627"/>
                <a:gd name="connsiteX34" fmla="*/ 160480 w 719992"/>
                <a:gd name="connsiteY34" fmla="*/ 363800 h 719627"/>
                <a:gd name="connsiteX35" fmla="*/ 331872 w 719992"/>
                <a:gd name="connsiteY35" fmla="*/ 363800 h 719627"/>
                <a:gd name="connsiteX36" fmla="*/ 359996 w 719992"/>
                <a:gd name="connsiteY36" fmla="*/ 335676 h 719627"/>
                <a:gd name="connsiteX37" fmla="*/ 331872 w 719992"/>
                <a:gd name="connsiteY37" fmla="*/ 307551 h 719627"/>
                <a:gd name="connsiteX38" fmla="*/ 281247 w 719992"/>
                <a:gd name="connsiteY38" fmla="*/ 455248 h 719627"/>
                <a:gd name="connsiteX39" fmla="*/ 160142 w 719992"/>
                <a:gd name="connsiteY39" fmla="*/ 455248 h 719627"/>
                <a:gd name="connsiteX40" fmla="*/ 132017 w 719992"/>
                <a:gd name="connsiteY40" fmla="*/ 483373 h 719627"/>
                <a:gd name="connsiteX41" fmla="*/ 160142 w 719992"/>
                <a:gd name="connsiteY41" fmla="*/ 511497 h 719627"/>
                <a:gd name="connsiteX42" fmla="*/ 281247 w 719992"/>
                <a:gd name="connsiteY42" fmla="*/ 511497 h 719627"/>
                <a:gd name="connsiteX43" fmla="*/ 309372 w 719992"/>
                <a:gd name="connsiteY43" fmla="*/ 483373 h 719627"/>
                <a:gd name="connsiteX44" fmla="*/ 281247 w 719992"/>
                <a:gd name="connsiteY44" fmla="*/ 455248 h 719627"/>
                <a:gd name="connsiteX45" fmla="*/ 667428 w 719992"/>
                <a:gd name="connsiteY45" fmla="*/ 666950 h 719627"/>
                <a:gd name="connsiteX46" fmla="*/ 413265 w 719992"/>
                <a:gd name="connsiteY46" fmla="*/ 666950 h 719627"/>
                <a:gd name="connsiteX47" fmla="*/ 413265 w 719992"/>
                <a:gd name="connsiteY47" fmla="*/ 412287 h 719627"/>
                <a:gd name="connsiteX48" fmla="*/ 667428 w 719992"/>
                <a:gd name="connsiteY48" fmla="*/ 412287 h 719627"/>
                <a:gd name="connsiteX49" fmla="*/ 667428 w 719992"/>
                <a:gd name="connsiteY49" fmla="*/ 666950 h 719627"/>
                <a:gd name="connsiteX50" fmla="*/ 636266 w 719992"/>
                <a:gd name="connsiteY50" fmla="*/ 444624 h 719627"/>
                <a:gd name="connsiteX51" fmla="*/ 446635 w 719992"/>
                <a:gd name="connsiteY51" fmla="*/ 444624 h 719627"/>
                <a:gd name="connsiteX52" fmla="*/ 446635 w 719992"/>
                <a:gd name="connsiteY52" fmla="*/ 634627 h 719627"/>
                <a:gd name="connsiteX53" fmla="*/ 636266 w 719992"/>
                <a:gd name="connsiteY53" fmla="*/ 634627 h 719627"/>
                <a:gd name="connsiteX54" fmla="*/ 636266 w 719992"/>
                <a:gd name="connsiteY54" fmla="*/ 444624 h 719627"/>
                <a:gd name="connsiteX55" fmla="*/ 599760 w 719992"/>
                <a:gd name="connsiteY55" fmla="*/ 487591 h 719627"/>
                <a:gd name="connsiteX56" fmla="*/ 532964 w 719992"/>
                <a:gd name="connsiteY56" fmla="*/ 560716 h 719627"/>
                <a:gd name="connsiteX57" fmla="*/ 490776 w 719992"/>
                <a:gd name="connsiteY57" fmla="*/ 519232 h 719627"/>
                <a:gd name="connsiteX58" fmla="*/ 466167 w 719992"/>
                <a:gd name="connsiteY58" fmla="*/ 522044 h 719627"/>
                <a:gd name="connsiteX59" fmla="*/ 466870 w 719992"/>
                <a:gd name="connsiteY59" fmla="*/ 544544 h 719627"/>
                <a:gd name="connsiteX60" fmla="*/ 504839 w 719992"/>
                <a:gd name="connsiteY60" fmla="*/ 586731 h 719627"/>
                <a:gd name="connsiteX61" fmla="*/ 518198 w 719992"/>
                <a:gd name="connsiteY61" fmla="*/ 599387 h 719627"/>
                <a:gd name="connsiteX62" fmla="*/ 537885 w 719992"/>
                <a:gd name="connsiteY62" fmla="*/ 602903 h 719627"/>
                <a:gd name="connsiteX63" fmla="*/ 556166 w 719992"/>
                <a:gd name="connsiteY63" fmla="*/ 593059 h 719627"/>
                <a:gd name="connsiteX64" fmla="*/ 627181 w 719992"/>
                <a:gd name="connsiteY64" fmla="*/ 510091 h 719627"/>
                <a:gd name="connsiteX65" fmla="*/ 623666 w 719992"/>
                <a:gd name="connsiteY65" fmla="*/ 485482 h 719627"/>
                <a:gd name="connsiteX66" fmla="*/ 599760 w 719992"/>
                <a:gd name="connsiteY66" fmla="*/ 487591 h 71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19992" h="719627">
                  <a:moveTo>
                    <a:pt x="279454" y="691123"/>
                  </a:moveTo>
                  <a:cubicBezTo>
                    <a:pt x="279454" y="705263"/>
                    <a:pt x="268985" y="717075"/>
                    <a:pt x="255394" y="719262"/>
                  </a:cubicBezTo>
                  <a:lnTo>
                    <a:pt x="255394" y="719627"/>
                  </a:lnTo>
                  <a:lnTo>
                    <a:pt x="51532" y="719627"/>
                  </a:lnTo>
                  <a:cubicBezTo>
                    <a:pt x="23231" y="719620"/>
                    <a:pt x="0" y="695693"/>
                    <a:pt x="0" y="666057"/>
                  </a:cubicBezTo>
                  <a:lnTo>
                    <a:pt x="0" y="53557"/>
                  </a:lnTo>
                  <a:cubicBezTo>
                    <a:pt x="0" y="24082"/>
                    <a:pt x="23090" y="0"/>
                    <a:pt x="51532" y="0"/>
                  </a:cubicBezTo>
                  <a:lnTo>
                    <a:pt x="623455" y="0"/>
                  </a:lnTo>
                  <a:cubicBezTo>
                    <a:pt x="651776" y="0"/>
                    <a:pt x="674993" y="23920"/>
                    <a:pt x="674993" y="53557"/>
                  </a:cubicBezTo>
                  <a:lnTo>
                    <a:pt x="674993" y="335155"/>
                  </a:lnTo>
                  <a:cubicBezTo>
                    <a:pt x="674993" y="350209"/>
                    <a:pt x="662633" y="362528"/>
                    <a:pt x="647530" y="362528"/>
                  </a:cubicBezTo>
                  <a:cubicBezTo>
                    <a:pt x="632427" y="362528"/>
                    <a:pt x="620066" y="350209"/>
                    <a:pt x="620066" y="335155"/>
                  </a:cubicBezTo>
                  <a:lnTo>
                    <a:pt x="620066" y="200726"/>
                  </a:lnTo>
                  <a:cubicBezTo>
                    <a:pt x="620066" y="200178"/>
                    <a:pt x="620087" y="199636"/>
                    <a:pt x="620122" y="199102"/>
                  </a:cubicBezTo>
                  <a:lnTo>
                    <a:pt x="618927" y="56214"/>
                  </a:lnTo>
                  <a:lnTo>
                    <a:pt x="57592" y="57705"/>
                  </a:lnTo>
                  <a:lnTo>
                    <a:pt x="55842" y="663519"/>
                  </a:lnTo>
                  <a:lnTo>
                    <a:pt x="112218" y="663265"/>
                  </a:lnTo>
                  <a:cubicBezTo>
                    <a:pt x="114158" y="662844"/>
                    <a:pt x="116176" y="662619"/>
                    <a:pt x="118243" y="662619"/>
                  </a:cubicBezTo>
                  <a:lnTo>
                    <a:pt x="250866" y="662619"/>
                  </a:lnTo>
                  <a:cubicBezTo>
                    <a:pt x="251098" y="662619"/>
                    <a:pt x="251323" y="662633"/>
                    <a:pt x="251548" y="662633"/>
                  </a:cubicBezTo>
                  <a:lnTo>
                    <a:pt x="255401" y="662619"/>
                  </a:lnTo>
                  <a:lnTo>
                    <a:pt x="255401" y="662984"/>
                  </a:lnTo>
                  <a:cubicBezTo>
                    <a:pt x="268985" y="665171"/>
                    <a:pt x="279454" y="676983"/>
                    <a:pt x="279454" y="691123"/>
                  </a:cubicBezTo>
                  <a:close/>
                  <a:moveTo>
                    <a:pt x="161014" y="159938"/>
                  </a:moveTo>
                  <a:cubicBezTo>
                    <a:pt x="145545" y="159938"/>
                    <a:pt x="132889" y="172594"/>
                    <a:pt x="132889" y="188063"/>
                  </a:cubicBezTo>
                  <a:cubicBezTo>
                    <a:pt x="132889" y="203532"/>
                    <a:pt x="145545" y="216188"/>
                    <a:pt x="161014" y="216188"/>
                  </a:cubicBezTo>
                  <a:lnTo>
                    <a:pt x="509761" y="216188"/>
                  </a:lnTo>
                  <a:cubicBezTo>
                    <a:pt x="525229" y="216188"/>
                    <a:pt x="537885" y="203532"/>
                    <a:pt x="537885" y="188063"/>
                  </a:cubicBezTo>
                  <a:cubicBezTo>
                    <a:pt x="537885" y="172594"/>
                    <a:pt x="525229" y="159938"/>
                    <a:pt x="509761" y="159938"/>
                  </a:cubicBezTo>
                  <a:lnTo>
                    <a:pt x="161014" y="159938"/>
                  </a:lnTo>
                  <a:close/>
                  <a:moveTo>
                    <a:pt x="331872" y="307551"/>
                  </a:moveTo>
                  <a:lnTo>
                    <a:pt x="160480" y="307551"/>
                  </a:lnTo>
                  <a:cubicBezTo>
                    <a:pt x="145011" y="307551"/>
                    <a:pt x="132355" y="320207"/>
                    <a:pt x="132355" y="335676"/>
                  </a:cubicBezTo>
                  <a:cubicBezTo>
                    <a:pt x="132355" y="351144"/>
                    <a:pt x="145011" y="363800"/>
                    <a:pt x="160480" y="363800"/>
                  </a:cubicBezTo>
                  <a:lnTo>
                    <a:pt x="331872" y="363800"/>
                  </a:lnTo>
                  <a:cubicBezTo>
                    <a:pt x="347340" y="363800"/>
                    <a:pt x="359996" y="351144"/>
                    <a:pt x="359996" y="335676"/>
                  </a:cubicBezTo>
                  <a:cubicBezTo>
                    <a:pt x="359996" y="320207"/>
                    <a:pt x="347340" y="307551"/>
                    <a:pt x="331872" y="307551"/>
                  </a:cubicBezTo>
                  <a:close/>
                  <a:moveTo>
                    <a:pt x="281247" y="455248"/>
                  </a:moveTo>
                  <a:lnTo>
                    <a:pt x="160142" y="455248"/>
                  </a:lnTo>
                  <a:cubicBezTo>
                    <a:pt x="144674" y="455248"/>
                    <a:pt x="132017" y="467904"/>
                    <a:pt x="132017" y="483373"/>
                  </a:cubicBezTo>
                  <a:cubicBezTo>
                    <a:pt x="132017" y="498841"/>
                    <a:pt x="144674" y="511497"/>
                    <a:pt x="160142" y="511497"/>
                  </a:cubicBezTo>
                  <a:lnTo>
                    <a:pt x="281247" y="511497"/>
                  </a:lnTo>
                  <a:cubicBezTo>
                    <a:pt x="296716" y="511497"/>
                    <a:pt x="309372" y="498841"/>
                    <a:pt x="309372" y="483373"/>
                  </a:cubicBezTo>
                  <a:cubicBezTo>
                    <a:pt x="309372" y="467904"/>
                    <a:pt x="296716" y="455248"/>
                    <a:pt x="281247" y="455248"/>
                  </a:cubicBezTo>
                  <a:close/>
                  <a:moveTo>
                    <a:pt x="667428" y="666950"/>
                  </a:moveTo>
                  <a:cubicBezTo>
                    <a:pt x="597200" y="737177"/>
                    <a:pt x="483492" y="737170"/>
                    <a:pt x="413265" y="666950"/>
                  </a:cubicBezTo>
                  <a:cubicBezTo>
                    <a:pt x="343178" y="596582"/>
                    <a:pt x="343178" y="482648"/>
                    <a:pt x="413265" y="412287"/>
                  </a:cubicBezTo>
                  <a:cubicBezTo>
                    <a:pt x="483492" y="342067"/>
                    <a:pt x="597200" y="342067"/>
                    <a:pt x="667428" y="412287"/>
                  </a:cubicBezTo>
                  <a:cubicBezTo>
                    <a:pt x="737515" y="482655"/>
                    <a:pt x="737515" y="596589"/>
                    <a:pt x="667428" y="666950"/>
                  </a:cubicBezTo>
                  <a:close/>
                  <a:moveTo>
                    <a:pt x="636266" y="444624"/>
                  </a:moveTo>
                  <a:cubicBezTo>
                    <a:pt x="583869" y="392227"/>
                    <a:pt x="499031" y="392227"/>
                    <a:pt x="446635" y="444624"/>
                  </a:cubicBezTo>
                  <a:cubicBezTo>
                    <a:pt x="394344" y="497126"/>
                    <a:pt x="394344" y="582126"/>
                    <a:pt x="446635" y="634627"/>
                  </a:cubicBezTo>
                  <a:cubicBezTo>
                    <a:pt x="499031" y="687017"/>
                    <a:pt x="583869" y="687024"/>
                    <a:pt x="636266" y="634627"/>
                  </a:cubicBezTo>
                  <a:cubicBezTo>
                    <a:pt x="688557" y="582126"/>
                    <a:pt x="688557" y="497119"/>
                    <a:pt x="636266" y="444624"/>
                  </a:cubicBezTo>
                  <a:close/>
                  <a:moveTo>
                    <a:pt x="599760" y="487591"/>
                  </a:moveTo>
                  <a:lnTo>
                    <a:pt x="532964" y="560716"/>
                  </a:lnTo>
                  <a:lnTo>
                    <a:pt x="490776" y="519232"/>
                  </a:lnTo>
                  <a:cubicBezTo>
                    <a:pt x="487169" y="515400"/>
                    <a:pt x="472116" y="515449"/>
                    <a:pt x="466167" y="522044"/>
                  </a:cubicBezTo>
                  <a:cubicBezTo>
                    <a:pt x="462638" y="525953"/>
                    <a:pt x="463256" y="540705"/>
                    <a:pt x="466870" y="544544"/>
                  </a:cubicBezTo>
                  <a:lnTo>
                    <a:pt x="504839" y="586731"/>
                  </a:lnTo>
                  <a:cubicBezTo>
                    <a:pt x="506716" y="588721"/>
                    <a:pt x="516131" y="597918"/>
                    <a:pt x="518198" y="599387"/>
                  </a:cubicBezTo>
                  <a:cubicBezTo>
                    <a:pt x="524941" y="604189"/>
                    <a:pt x="537302" y="603015"/>
                    <a:pt x="537885" y="602903"/>
                  </a:cubicBezTo>
                  <a:cubicBezTo>
                    <a:pt x="540149" y="602664"/>
                    <a:pt x="554521" y="594880"/>
                    <a:pt x="556166" y="593059"/>
                  </a:cubicBezTo>
                  <a:lnTo>
                    <a:pt x="627181" y="510091"/>
                  </a:lnTo>
                  <a:cubicBezTo>
                    <a:pt x="630711" y="506161"/>
                    <a:pt x="630697" y="493216"/>
                    <a:pt x="623666" y="485482"/>
                  </a:cubicBezTo>
                  <a:cubicBezTo>
                    <a:pt x="620122" y="481587"/>
                    <a:pt x="603304" y="483689"/>
                    <a:pt x="599760" y="487591"/>
                  </a:cubicBezTo>
                  <a:close/>
                </a:path>
              </a:pathLst>
            </a:custGeom>
            <a:noFill/>
            <a:ln w="698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7513A27-DF02-8491-8155-14BB63DC68D6}"/>
              </a:ext>
            </a:extLst>
          </p:cNvPr>
          <p:cNvGrpSpPr/>
          <p:nvPr/>
        </p:nvGrpSpPr>
        <p:grpSpPr>
          <a:xfrm>
            <a:off x="6504045" y="1700808"/>
            <a:ext cx="2088234" cy="3541343"/>
            <a:chOff x="6504045" y="1700808"/>
            <a:chExt cx="2088234" cy="3541343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F73A3314-0409-4365-3645-4DE34DE02A42}"/>
                </a:ext>
              </a:extLst>
            </p:cNvPr>
            <p:cNvGrpSpPr/>
            <p:nvPr/>
          </p:nvGrpSpPr>
          <p:grpSpPr>
            <a:xfrm>
              <a:off x="6504045" y="1700808"/>
              <a:ext cx="2088234" cy="3541343"/>
              <a:chOff x="6456039" y="1556792"/>
              <a:chExt cx="2088234" cy="3541343"/>
            </a:xfrm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2DD35423-DAC6-F58B-BA41-EF67832B22BB}"/>
                  </a:ext>
                </a:extLst>
              </p:cNvPr>
              <p:cNvSpPr/>
              <p:nvPr/>
            </p:nvSpPr>
            <p:spPr>
              <a:xfrm rot="16200000" flipH="1" flipV="1">
                <a:off x="5813506" y="2282409"/>
                <a:ext cx="3373300" cy="2088233"/>
              </a:xfrm>
              <a:custGeom>
                <a:avLst/>
                <a:gdLst>
                  <a:gd name="connsiteX0" fmla="*/ 0 w 4446872"/>
                  <a:gd name="connsiteY0" fmla="*/ 327259 h 2752825"/>
                  <a:gd name="connsiteX1" fmla="*/ 327259 w 4446872"/>
                  <a:gd name="connsiteY1" fmla="*/ 0 h 2752825"/>
                  <a:gd name="connsiteX2" fmla="*/ 4446872 w 4446872"/>
                  <a:gd name="connsiteY2" fmla="*/ 0 h 2752825"/>
                  <a:gd name="connsiteX3" fmla="*/ 4446872 w 4446872"/>
                  <a:gd name="connsiteY3" fmla="*/ 2454442 h 2752825"/>
                  <a:gd name="connsiteX4" fmla="*/ 4148489 w 4446872"/>
                  <a:gd name="connsiteY4" fmla="*/ 2752825 h 2752825"/>
                  <a:gd name="connsiteX5" fmla="*/ 28876 w 4446872"/>
                  <a:gd name="connsiteY5" fmla="*/ 2752825 h 2752825"/>
                  <a:gd name="connsiteX6" fmla="*/ 0 w 4446872"/>
                  <a:gd name="connsiteY6" fmla="*/ 327259 h 275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872" h="2752825">
                    <a:moveTo>
                      <a:pt x="0" y="327259"/>
                    </a:moveTo>
                    <a:lnTo>
                      <a:pt x="327259" y="0"/>
                    </a:lnTo>
                    <a:lnTo>
                      <a:pt x="4446872" y="0"/>
                    </a:lnTo>
                    <a:lnTo>
                      <a:pt x="4446872" y="2454442"/>
                    </a:lnTo>
                    <a:lnTo>
                      <a:pt x="4148489" y="2752825"/>
                    </a:lnTo>
                    <a:lnTo>
                      <a:pt x="28876" y="2752825"/>
                    </a:lnTo>
                    <a:lnTo>
                      <a:pt x="0" y="327259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31000">
                    <a:schemeClr val="accent5">
                      <a:lumMod val="60000"/>
                      <a:lumOff val="40000"/>
                      <a:alpha val="60000"/>
                    </a:schemeClr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0C123F05-5304-1A91-5586-3C3D8F1C0168}"/>
                  </a:ext>
                </a:extLst>
              </p:cNvPr>
              <p:cNvSpPr/>
              <p:nvPr/>
            </p:nvSpPr>
            <p:spPr>
              <a:xfrm flipH="1">
                <a:off x="6456041" y="4869160"/>
                <a:ext cx="1224136" cy="228975"/>
              </a:xfrm>
              <a:custGeom>
                <a:avLst/>
                <a:gdLst>
                  <a:gd name="connsiteX0" fmla="*/ 0 w 1337912"/>
                  <a:gd name="connsiteY0" fmla="*/ 250257 h 250257"/>
                  <a:gd name="connsiteX1" fmla="*/ 1087655 w 1337912"/>
                  <a:gd name="connsiteY1" fmla="*/ 250257 h 250257"/>
                  <a:gd name="connsiteX2" fmla="*/ 1337912 w 1337912"/>
                  <a:gd name="connsiteY2" fmla="*/ 0 h 2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7912" h="250257">
                    <a:moveTo>
                      <a:pt x="0" y="250257"/>
                    </a:moveTo>
                    <a:lnTo>
                      <a:pt x="1087655" y="250257"/>
                    </a:lnTo>
                    <a:lnTo>
                      <a:pt x="1337912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34178072-8526-9CC7-D110-329DB1E83A84}"/>
                  </a:ext>
                </a:extLst>
              </p:cNvPr>
              <p:cNvSpPr/>
              <p:nvPr/>
            </p:nvSpPr>
            <p:spPr>
              <a:xfrm rot="10800000" flipH="1">
                <a:off x="7320137" y="1556792"/>
                <a:ext cx="1224136" cy="228975"/>
              </a:xfrm>
              <a:custGeom>
                <a:avLst/>
                <a:gdLst>
                  <a:gd name="connsiteX0" fmla="*/ 0 w 1337912"/>
                  <a:gd name="connsiteY0" fmla="*/ 250257 h 250257"/>
                  <a:gd name="connsiteX1" fmla="*/ 1087655 w 1337912"/>
                  <a:gd name="connsiteY1" fmla="*/ 250257 h 250257"/>
                  <a:gd name="connsiteX2" fmla="*/ 1337912 w 1337912"/>
                  <a:gd name="connsiteY2" fmla="*/ 0 h 2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7912" h="250257">
                    <a:moveTo>
                      <a:pt x="0" y="250257"/>
                    </a:moveTo>
                    <a:lnTo>
                      <a:pt x="1087655" y="250257"/>
                    </a:lnTo>
                    <a:lnTo>
                      <a:pt x="1337912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C0CEF7DB-6864-3B99-24B4-51B340212D4C}"/>
                  </a:ext>
                </a:extLst>
              </p:cNvPr>
              <p:cNvGrpSpPr/>
              <p:nvPr/>
            </p:nvGrpSpPr>
            <p:grpSpPr>
              <a:xfrm flipH="1">
                <a:off x="6492089" y="1700808"/>
                <a:ext cx="396000" cy="108000"/>
                <a:chOff x="7608168" y="548680"/>
                <a:chExt cx="576048" cy="180000"/>
              </a:xfrm>
            </p:grpSpPr>
            <p:sp>
              <p:nvSpPr>
                <p:cNvPr id="41" name="平行四边形 40">
                  <a:extLst>
                    <a:ext uri="{FF2B5EF4-FFF2-40B4-BE49-F238E27FC236}">
                      <a16:creationId xmlns:a16="http://schemas.microsoft.com/office/drawing/2014/main" id="{B8A35D83-64A6-02A9-1FB7-25244A9053F9}"/>
                    </a:ext>
                  </a:extLst>
                </p:cNvPr>
                <p:cNvSpPr/>
                <p:nvPr/>
              </p:nvSpPr>
              <p:spPr>
                <a:xfrm>
                  <a:off x="7608168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平行四边形 41">
                  <a:extLst>
                    <a:ext uri="{FF2B5EF4-FFF2-40B4-BE49-F238E27FC236}">
                      <a16:creationId xmlns:a16="http://schemas.microsoft.com/office/drawing/2014/main" id="{381B414A-B7D8-9250-81D1-44A51F3BF2C6}"/>
                    </a:ext>
                  </a:extLst>
                </p:cNvPr>
                <p:cNvSpPr/>
                <p:nvPr/>
              </p:nvSpPr>
              <p:spPr>
                <a:xfrm>
                  <a:off x="7752184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平行四边形 42">
                  <a:extLst>
                    <a:ext uri="{FF2B5EF4-FFF2-40B4-BE49-F238E27FC236}">
                      <a16:creationId xmlns:a16="http://schemas.microsoft.com/office/drawing/2014/main" id="{F58AC299-D696-34BD-130F-EA09D46EB14B}"/>
                    </a:ext>
                  </a:extLst>
                </p:cNvPr>
                <p:cNvSpPr/>
                <p:nvPr/>
              </p:nvSpPr>
              <p:spPr>
                <a:xfrm>
                  <a:off x="7896200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平行四边形 43">
                  <a:extLst>
                    <a:ext uri="{FF2B5EF4-FFF2-40B4-BE49-F238E27FC236}">
                      <a16:creationId xmlns:a16="http://schemas.microsoft.com/office/drawing/2014/main" id="{066E72D6-CF32-5991-1F16-27B3A1C51EB1}"/>
                    </a:ext>
                  </a:extLst>
                </p:cNvPr>
                <p:cNvSpPr/>
                <p:nvPr/>
              </p:nvSpPr>
              <p:spPr>
                <a:xfrm>
                  <a:off x="8040216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0EAF0D0C-62BA-7328-C1FB-5C67F01A7120}"/>
                  </a:ext>
                </a:extLst>
              </p:cNvPr>
              <p:cNvGrpSpPr/>
              <p:nvPr/>
            </p:nvGrpSpPr>
            <p:grpSpPr>
              <a:xfrm flipH="1">
                <a:off x="8112225" y="4869160"/>
                <a:ext cx="396000" cy="108000"/>
                <a:chOff x="7608168" y="548680"/>
                <a:chExt cx="576048" cy="180000"/>
              </a:xfrm>
            </p:grpSpPr>
            <p:sp>
              <p:nvSpPr>
                <p:cNvPr id="37" name="平行四边形 36">
                  <a:extLst>
                    <a:ext uri="{FF2B5EF4-FFF2-40B4-BE49-F238E27FC236}">
                      <a16:creationId xmlns:a16="http://schemas.microsoft.com/office/drawing/2014/main" id="{F7B7F5A7-998B-1606-5B3B-310BB2E2DD63}"/>
                    </a:ext>
                  </a:extLst>
                </p:cNvPr>
                <p:cNvSpPr/>
                <p:nvPr/>
              </p:nvSpPr>
              <p:spPr>
                <a:xfrm>
                  <a:off x="7608168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平行四边形 37">
                  <a:extLst>
                    <a:ext uri="{FF2B5EF4-FFF2-40B4-BE49-F238E27FC236}">
                      <a16:creationId xmlns:a16="http://schemas.microsoft.com/office/drawing/2014/main" id="{2F957F55-0C32-7EA5-5664-A75406DC6BE0}"/>
                    </a:ext>
                  </a:extLst>
                </p:cNvPr>
                <p:cNvSpPr/>
                <p:nvPr/>
              </p:nvSpPr>
              <p:spPr>
                <a:xfrm>
                  <a:off x="7752184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平行四边形 38">
                  <a:extLst>
                    <a:ext uri="{FF2B5EF4-FFF2-40B4-BE49-F238E27FC236}">
                      <a16:creationId xmlns:a16="http://schemas.microsoft.com/office/drawing/2014/main" id="{BE12BB6F-900A-957C-2D25-B2E6EA6CA512}"/>
                    </a:ext>
                  </a:extLst>
                </p:cNvPr>
                <p:cNvSpPr/>
                <p:nvPr/>
              </p:nvSpPr>
              <p:spPr>
                <a:xfrm>
                  <a:off x="7896200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平行四边形 39">
                  <a:extLst>
                    <a:ext uri="{FF2B5EF4-FFF2-40B4-BE49-F238E27FC236}">
                      <a16:creationId xmlns:a16="http://schemas.microsoft.com/office/drawing/2014/main" id="{E1651C07-213A-3E04-AB63-3FC030E75764}"/>
                    </a:ext>
                  </a:extLst>
                </p:cNvPr>
                <p:cNvSpPr/>
                <p:nvPr/>
              </p:nvSpPr>
              <p:spPr>
                <a:xfrm>
                  <a:off x="8040216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F3E6B94B-A392-A7C7-08F3-62287CFAC4A4}"/>
                </a:ext>
              </a:extLst>
            </p:cNvPr>
            <p:cNvGrpSpPr/>
            <p:nvPr/>
          </p:nvGrpSpPr>
          <p:grpSpPr>
            <a:xfrm>
              <a:off x="6912093" y="2505090"/>
              <a:ext cx="1296144" cy="1296144"/>
              <a:chOff x="6888088" y="2348880"/>
              <a:chExt cx="1296144" cy="1296144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2E0A477-6A9B-30CE-5020-28B481E3573D}"/>
                  </a:ext>
                </a:extLst>
              </p:cNvPr>
              <p:cNvSpPr/>
              <p:nvPr/>
            </p:nvSpPr>
            <p:spPr>
              <a:xfrm>
                <a:off x="6888088" y="2348880"/>
                <a:ext cx="1296144" cy="129614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图形 8">
                <a:extLst>
                  <a:ext uri="{FF2B5EF4-FFF2-40B4-BE49-F238E27FC236}">
                    <a16:creationId xmlns:a16="http://schemas.microsoft.com/office/drawing/2014/main" id="{92645B70-41D5-8DE3-BE81-9BCD3997D6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2634" y="2743540"/>
                <a:ext cx="507053" cy="506825"/>
              </a:xfrm>
              <a:custGeom>
                <a:avLst/>
                <a:gdLst>
                  <a:gd name="connsiteX0" fmla="*/ 616472 w 719831"/>
                  <a:gd name="connsiteY0" fmla="*/ 512501 h 719507"/>
                  <a:gd name="connsiteX1" fmla="*/ 606108 w 719831"/>
                  <a:gd name="connsiteY1" fmla="*/ 513014 h 719507"/>
                  <a:gd name="connsiteX2" fmla="*/ 596243 w 719831"/>
                  <a:gd name="connsiteY2" fmla="*/ 502446 h 719507"/>
                  <a:gd name="connsiteX3" fmla="*/ 486000 w 719831"/>
                  <a:gd name="connsiteY3" fmla="*/ 359508 h 719507"/>
                  <a:gd name="connsiteX4" fmla="*/ 603548 w 719831"/>
                  <a:gd name="connsiteY4" fmla="*/ 205917 h 719507"/>
                  <a:gd name="connsiteX5" fmla="*/ 616472 w 719831"/>
                  <a:gd name="connsiteY5" fmla="*/ 206719 h 719507"/>
                  <a:gd name="connsiteX6" fmla="*/ 719831 w 719831"/>
                  <a:gd name="connsiteY6" fmla="*/ 103359 h 719507"/>
                  <a:gd name="connsiteX7" fmla="*/ 616472 w 719831"/>
                  <a:gd name="connsiteY7" fmla="*/ 0 h 719507"/>
                  <a:gd name="connsiteX8" fmla="*/ 513113 w 719831"/>
                  <a:gd name="connsiteY8" fmla="*/ 103359 h 719507"/>
                  <a:gd name="connsiteX9" fmla="*/ 559688 w 719831"/>
                  <a:gd name="connsiteY9" fmla="*/ 189724 h 719507"/>
                  <a:gd name="connsiteX10" fmla="*/ 458438 w 719831"/>
                  <a:gd name="connsiteY10" fmla="*/ 327748 h 719507"/>
                  <a:gd name="connsiteX11" fmla="*/ 367875 w 719831"/>
                  <a:gd name="connsiteY11" fmla="*/ 205980 h 719507"/>
                  <a:gd name="connsiteX12" fmla="*/ 340313 w 719831"/>
                  <a:gd name="connsiteY12" fmla="*/ 205980 h 719507"/>
                  <a:gd name="connsiteX13" fmla="*/ 253687 w 719831"/>
                  <a:gd name="connsiteY13" fmla="*/ 322446 h 719507"/>
                  <a:gd name="connsiteX14" fmla="*/ 154484 w 719831"/>
                  <a:gd name="connsiteY14" fmla="*/ 193514 h 719507"/>
                  <a:gd name="connsiteX15" fmla="*/ 207260 w 719831"/>
                  <a:gd name="connsiteY15" fmla="*/ 103366 h 719507"/>
                  <a:gd name="connsiteX16" fmla="*/ 103901 w 719831"/>
                  <a:gd name="connsiteY16" fmla="*/ 7 h 719507"/>
                  <a:gd name="connsiteX17" fmla="*/ 541 w 719831"/>
                  <a:gd name="connsiteY17" fmla="*/ 103366 h 719507"/>
                  <a:gd name="connsiteX18" fmla="*/ 103901 w 719831"/>
                  <a:gd name="connsiteY18" fmla="*/ 206726 h 719507"/>
                  <a:gd name="connsiteX19" fmla="*/ 107705 w 719831"/>
                  <a:gd name="connsiteY19" fmla="*/ 206648 h 719507"/>
                  <a:gd name="connsiteX20" fmla="*/ 222188 w 719831"/>
                  <a:gd name="connsiteY20" fmla="*/ 359508 h 719507"/>
                  <a:gd name="connsiteX21" fmla="*/ 111938 w 719831"/>
                  <a:gd name="connsiteY21" fmla="*/ 507741 h 719507"/>
                  <a:gd name="connsiteX22" fmla="*/ 107198 w 719831"/>
                  <a:gd name="connsiteY22" fmla="*/ 512866 h 719507"/>
                  <a:gd name="connsiteX23" fmla="*/ 103359 w 719831"/>
                  <a:gd name="connsiteY23" fmla="*/ 512789 h 719507"/>
                  <a:gd name="connsiteX24" fmla="*/ 0 w 719831"/>
                  <a:gd name="connsiteY24" fmla="*/ 616148 h 719507"/>
                  <a:gd name="connsiteX25" fmla="*/ 103359 w 719831"/>
                  <a:gd name="connsiteY25" fmla="*/ 719508 h 719507"/>
                  <a:gd name="connsiteX26" fmla="*/ 206719 w 719831"/>
                  <a:gd name="connsiteY26" fmla="*/ 616148 h 719507"/>
                  <a:gd name="connsiteX27" fmla="*/ 153991 w 719831"/>
                  <a:gd name="connsiteY27" fmla="*/ 526029 h 719507"/>
                  <a:gd name="connsiteX28" fmla="*/ 159188 w 719831"/>
                  <a:gd name="connsiteY28" fmla="*/ 518337 h 719507"/>
                  <a:gd name="connsiteX29" fmla="*/ 249750 w 719831"/>
                  <a:gd name="connsiteY29" fmla="*/ 396570 h 719507"/>
                  <a:gd name="connsiteX30" fmla="*/ 308813 w 719831"/>
                  <a:gd name="connsiteY30" fmla="*/ 471312 h 719507"/>
                  <a:gd name="connsiteX31" fmla="*/ 252956 w 719831"/>
                  <a:gd name="connsiteY31" fmla="*/ 563126 h 719507"/>
                  <a:gd name="connsiteX32" fmla="*/ 356316 w 719831"/>
                  <a:gd name="connsiteY32" fmla="*/ 666485 h 719507"/>
                  <a:gd name="connsiteX33" fmla="*/ 459675 w 719831"/>
                  <a:gd name="connsiteY33" fmla="*/ 563126 h 719507"/>
                  <a:gd name="connsiteX34" fmla="*/ 397730 w 719831"/>
                  <a:gd name="connsiteY34" fmla="*/ 468408 h 719507"/>
                  <a:gd name="connsiteX35" fmla="*/ 454500 w 719831"/>
                  <a:gd name="connsiteY35" fmla="*/ 396570 h 719507"/>
                  <a:gd name="connsiteX36" fmla="*/ 549000 w 719831"/>
                  <a:gd name="connsiteY36" fmla="*/ 523624 h 719507"/>
                  <a:gd name="connsiteX37" fmla="*/ 555834 w 719831"/>
                  <a:gd name="connsiteY37" fmla="*/ 532153 h 719507"/>
                  <a:gd name="connsiteX38" fmla="*/ 513113 w 719831"/>
                  <a:gd name="connsiteY38" fmla="*/ 615853 h 719507"/>
                  <a:gd name="connsiteX39" fmla="*/ 616472 w 719831"/>
                  <a:gd name="connsiteY39" fmla="*/ 719213 h 719507"/>
                  <a:gd name="connsiteX40" fmla="*/ 719831 w 719831"/>
                  <a:gd name="connsiteY40" fmla="*/ 615853 h 719507"/>
                  <a:gd name="connsiteX41" fmla="*/ 616472 w 719831"/>
                  <a:gd name="connsiteY41" fmla="*/ 512501 h 719507"/>
                  <a:gd name="connsiteX42" fmla="*/ 616823 w 719831"/>
                  <a:gd name="connsiteY42" fmla="*/ 44304 h 719507"/>
                  <a:gd name="connsiteX43" fmla="*/ 675534 w 719831"/>
                  <a:gd name="connsiteY43" fmla="*/ 103015 h 719507"/>
                  <a:gd name="connsiteX44" fmla="*/ 616823 w 719831"/>
                  <a:gd name="connsiteY44" fmla="*/ 161726 h 719507"/>
                  <a:gd name="connsiteX45" fmla="*/ 558113 w 719831"/>
                  <a:gd name="connsiteY45" fmla="*/ 103015 h 719507"/>
                  <a:gd name="connsiteX46" fmla="*/ 616823 w 719831"/>
                  <a:gd name="connsiteY46" fmla="*/ 44304 h 719507"/>
                  <a:gd name="connsiteX47" fmla="*/ 104245 w 719831"/>
                  <a:gd name="connsiteY47" fmla="*/ 44304 h 719507"/>
                  <a:gd name="connsiteX48" fmla="*/ 162956 w 719831"/>
                  <a:gd name="connsiteY48" fmla="*/ 103015 h 719507"/>
                  <a:gd name="connsiteX49" fmla="*/ 104245 w 719831"/>
                  <a:gd name="connsiteY49" fmla="*/ 161726 h 719507"/>
                  <a:gd name="connsiteX50" fmla="*/ 45534 w 719831"/>
                  <a:gd name="connsiteY50" fmla="*/ 103015 h 719507"/>
                  <a:gd name="connsiteX51" fmla="*/ 104245 w 719831"/>
                  <a:gd name="connsiteY51" fmla="*/ 44304 h 719507"/>
                  <a:gd name="connsiteX52" fmla="*/ 103711 w 719831"/>
                  <a:gd name="connsiteY52" fmla="*/ 674508 h 719507"/>
                  <a:gd name="connsiteX53" fmla="*/ 45000 w 719831"/>
                  <a:gd name="connsiteY53" fmla="*/ 615797 h 719507"/>
                  <a:gd name="connsiteX54" fmla="*/ 103711 w 719831"/>
                  <a:gd name="connsiteY54" fmla="*/ 557086 h 719507"/>
                  <a:gd name="connsiteX55" fmla="*/ 162422 w 719831"/>
                  <a:gd name="connsiteY55" fmla="*/ 615797 h 719507"/>
                  <a:gd name="connsiteX56" fmla="*/ 103711 w 719831"/>
                  <a:gd name="connsiteY56" fmla="*/ 674508 h 719507"/>
                  <a:gd name="connsiteX57" fmla="*/ 356667 w 719831"/>
                  <a:gd name="connsiteY57" fmla="*/ 621485 h 719507"/>
                  <a:gd name="connsiteX58" fmla="*/ 297956 w 719831"/>
                  <a:gd name="connsiteY58" fmla="*/ 562774 h 719507"/>
                  <a:gd name="connsiteX59" fmla="*/ 356667 w 719831"/>
                  <a:gd name="connsiteY59" fmla="*/ 504063 h 719507"/>
                  <a:gd name="connsiteX60" fmla="*/ 415378 w 719831"/>
                  <a:gd name="connsiteY60" fmla="*/ 562774 h 719507"/>
                  <a:gd name="connsiteX61" fmla="*/ 356667 w 719831"/>
                  <a:gd name="connsiteY61" fmla="*/ 621485 h 719507"/>
                  <a:gd name="connsiteX62" fmla="*/ 356295 w 719831"/>
                  <a:gd name="connsiteY62" fmla="*/ 459766 h 719507"/>
                  <a:gd name="connsiteX63" fmla="*/ 355816 w 719831"/>
                  <a:gd name="connsiteY63" fmla="*/ 459773 h 719507"/>
                  <a:gd name="connsiteX64" fmla="*/ 281250 w 719831"/>
                  <a:gd name="connsiteY64" fmla="*/ 359508 h 719507"/>
                  <a:gd name="connsiteX65" fmla="*/ 356063 w 719831"/>
                  <a:gd name="connsiteY65" fmla="*/ 258919 h 719507"/>
                  <a:gd name="connsiteX66" fmla="*/ 426938 w 719831"/>
                  <a:gd name="connsiteY66" fmla="*/ 359508 h 719507"/>
                  <a:gd name="connsiteX67" fmla="*/ 356295 w 719831"/>
                  <a:gd name="connsiteY67" fmla="*/ 459766 h 719507"/>
                  <a:gd name="connsiteX68" fmla="*/ 616823 w 719831"/>
                  <a:gd name="connsiteY68" fmla="*/ 674220 h 719507"/>
                  <a:gd name="connsiteX69" fmla="*/ 558113 w 719831"/>
                  <a:gd name="connsiteY69" fmla="*/ 615509 h 719507"/>
                  <a:gd name="connsiteX70" fmla="*/ 616823 w 719831"/>
                  <a:gd name="connsiteY70" fmla="*/ 556798 h 719507"/>
                  <a:gd name="connsiteX71" fmla="*/ 675534 w 719831"/>
                  <a:gd name="connsiteY71" fmla="*/ 615509 h 719507"/>
                  <a:gd name="connsiteX72" fmla="*/ 616823 w 719831"/>
                  <a:gd name="connsiteY72" fmla="*/ 674220 h 71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719831" h="719507">
                    <a:moveTo>
                      <a:pt x="616472" y="512501"/>
                    </a:moveTo>
                    <a:cubicBezTo>
                      <a:pt x="612977" y="512501"/>
                      <a:pt x="609518" y="512677"/>
                      <a:pt x="606108" y="513014"/>
                    </a:cubicBezTo>
                    <a:cubicBezTo>
                      <a:pt x="602845" y="510848"/>
                      <a:pt x="599590" y="507544"/>
                      <a:pt x="596243" y="502446"/>
                    </a:cubicBezTo>
                    <a:lnTo>
                      <a:pt x="486000" y="359508"/>
                    </a:lnTo>
                    <a:lnTo>
                      <a:pt x="603548" y="205917"/>
                    </a:lnTo>
                    <a:cubicBezTo>
                      <a:pt x="607781" y="206445"/>
                      <a:pt x="612098" y="206719"/>
                      <a:pt x="616472" y="206719"/>
                    </a:cubicBezTo>
                    <a:cubicBezTo>
                      <a:pt x="673559" y="206719"/>
                      <a:pt x="719831" y="160446"/>
                      <a:pt x="719831" y="103359"/>
                    </a:cubicBezTo>
                    <a:cubicBezTo>
                      <a:pt x="719831" y="46273"/>
                      <a:pt x="673559" y="0"/>
                      <a:pt x="616472" y="0"/>
                    </a:cubicBezTo>
                    <a:cubicBezTo>
                      <a:pt x="559385" y="0"/>
                      <a:pt x="513113" y="46273"/>
                      <a:pt x="513113" y="103359"/>
                    </a:cubicBezTo>
                    <a:cubicBezTo>
                      <a:pt x="513113" y="139465"/>
                      <a:pt x="531633" y="171246"/>
                      <a:pt x="559688" y="189724"/>
                    </a:cubicBezTo>
                    <a:lnTo>
                      <a:pt x="458438" y="327748"/>
                    </a:lnTo>
                    <a:lnTo>
                      <a:pt x="367875" y="205980"/>
                    </a:lnTo>
                    <a:cubicBezTo>
                      <a:pt x="360000" y="195391"/>
                      <a:pt x="348188" y="195391"/>
                      <a:pt x="340313" y="205980"/>
                    </a:cubicBezTo>
                    <a:lnTo>
                      <a:pt x="253687" y="322446"/>
                    </a:lnTo>
                    <a:lnTo>
                      <a:pt x="154484" y="193514"/>
                    </a:lnTo>
                    <a:cubicBezTo>
                      <a:pt x="185977" y="175802"/>
                      <a:pt x="207260" y="142073"/>
                      <a:pt x="207260" y="103366"/>
                    </a:cubicBezTo>
                    <a:cubicBezTo>
                      <a:pt x="207260" y="46280"/>
                      <a:pt x="160988" y="7"/>
                      <a:pt x="103901" y="7"/>
                    </a:cubicBezTo>
                    <a:cubicBezTo>
                      <a:pt x="46814" y="7"/>
                      <a:pt x="541" y="46280"/>
                      <a:pt x="541" y="103366"/>
                    </a:cubicBezTo>
                    <a:cubicBezTo>
                      <a:pt x="541" y="160453"/>
                      <a:pt x="46814" y="206726"/>
                      <a:pt x="103901" y="206726"/>
                    </a:cubicBezTo>
                    <a:cubicBezTo>
                      <a:pt x="105173" y="206726"/>
                      <a:pt x="106446" y="206698"/>
                      <a:pt x="107705" y="206648"/>
                    </a:cubicBezTo>
                    <a:lnTo>
                      <a:pt x="222188" y="359508"/>
                    </a:lnTo>
                    <a:lnTo>
                      <a:pt x="111938" y="507741"/>
                    </a:lnTo>
                    <a:cubicBezTo>
                      <a:pt x="110278" y="509618"/>
                      <a:pt x="108703" y="511320"/>
                      <a:pt x="107198" y="512866"/>
                    </a:cubicBezTo>
                    <a:cubicBezTo>
                      <a:pt x="105926" y="512817"/>
                      <a:pt x="104646" y="512789"/>
                      <a:pt x="103359" y="512789"/>
                    </a:cubicBezTo>
                    <a:cubicBezTo>
                      <a:pt x="46273" y="512789"/>
                      <a:pt x="0" y="559062"/>
                      <a:pt x="0" y="616148"/>
                    </a:cubicBezTo>
                    <a:cubicBezTo>
                      <a:pt x="0" y="673235"/>
                      <a:pt x="46273" y="719508"/>
                      <a:pt x="103359" y="719508"/>
                    </a:cubicBezTo>
                    <a:cubicBezTo>
                      <a:pt x="160446" y="719508"/>
                      <a:pt x="206719" y="673235"/>
                      <a:pt x="206719" y="616148"/>
                    </a:cubicBezTo>
                    <a:cubicBezTo>
                      <a:pt x="206719" y="577463"/>
                      <a:pt x="185463" y="543748"/>
                      <a:pt x="153991" y="526029"/>
                    </a:cubicBezTo>
                    <a:cubicBezTo>
                      <a:pt x="155489" y="523828"/>
                      <a:pt x="157205" y="521283"/>
                      <a:pt x="159188" y="518337"/>
                    </a:cubicBezTo>
                    <a:lnTo>
                      <a:pt x="249750" y="396570"/>
                    </a:lnTo>
                    <a:lnTo>
                      <a:pt x="308813" y="471312"/>
                    </a:lnTo>
                    <a:cubicBezTo>
                      <a:pt x="275632" y="488517"/>
                      <a:pt x="252956" y="523167"/>
                      <a:pt x="252956" y="563126"/>
                    </a:cubicBezTo>
                    <a:cubicBezTo>
                      <a:pt x="252956" y="620213"/>
                      <a:pt x="299229" y="666485"/>
                      <a:pt x="356316" y="666485"/>
                    </a:cubicBezTo>
                    <a:cubicBezTo>
                      <a:pt x="413402" y="666485"/>
                      <a:pt x="459675" y="620213"/>
                      <a:pt x="459675" y="563126"/>
                    </a:cubicBezTo>
                    <a:cubicBezTo>
                      <a:pt x="459675" y="520770"/>
                      <a:pt x="434194" y="484376"/>
                      <a:pt x="397730" y="468408"/>
                    </a:cubicBezTo>
                    <a:lnTo>
                      <a:pt x="454500" y="396570"/>
                    </a:lnTo>
                    <a:lnTo>
                      <a:pt x="549000" y="523624"/>
                    </a:lnTo>
                    <a:cubicBezTo>
                      <a:pt x="551735" y="527302"/>
                      <a:pt x="553971" y="530072"/>
                      <a:pt x="555834" y="532153"/>
                    </a:cubicBezTo>
                    <a:cubicBezTo>
                      <a:pt x="529952" y="550941"/>
                      <a:pt x="513113" y="581428"/>
                      <a:pt x="513113" y="615853"/>
                    </a:cubicBezTo>
                    <a:cubicBezTo>
                      <a:pt x="513113" y="672940"/>
                      <a:pt x="559385" y="719213"/>
                      <a:pt x="616472" y="719213"/>
                    </a:cubicBezTo>
                    <a:cubicBezTo>
                      <a:pt x="673559" y="719213"/>
                      <a:pt x="719831" y="672940"/>
                      <a:pt x="719831" y="615853"/>
                    </a:cubicBezTo>
                    <a:cubicBezTo>
                      <a:pt x="719831" y="558766"/>
                      <a:pt x="673559" y="512501"/>
                      <a:pt x="616472" y="512501"/>
                    </a:cubicBezTo>
                    <a:close/>
                    <a:moveTo>
                      <a:pt x="616823" y="44304"/>
                    </a:moveTo>
                    <a:cubicBezTo>
                      <a:pt x="649252" y="44304"/>
                      <a:pt x="675534" y="70587"/>
                      <a:pt x="675534" y="103015"/>
                    </a:cubicBezTo>
                    <a:cubicBezTo>
                      <a:pt x="675534" y="135443"/>
                      <a:pt x="649252" y="161726"/>
                      <a:pt x="616823" y="161726"/>
                    </a:cubicBezTo>
                    <a:cubicBezTo>
                      <a:pt x="584395" y="161726"/>
                      <a:pt x="558113" y="135443"/>
                      <a:pt x="558113" y="103015"/>
                    </a:cubicBezTo>
                    <a:cubicBezTo>
                      <a:pt x="558113" y="70587"/>
                      <a:pt x="584402" y="44304"/>
                      <a:pt x="616823" y="44304"/>
                    </a:cubicBezTo>
                    <a:close/>
                    <a:moveTo>
                      <a:pt x="104245" y="44304"/>
                    </a:moveTo>
                    <a:cubicBezTo>
                      <a:pt x="136673" y="44304"/>
                      <a:pt x="162956" y="70587"/>
                      <a:pt x="162956" y="103015"/>
                    </a:cubicBezTo>
                    <a:cubicBezTo>
                      <a:pt x="162956" y="135443"/>
                      <a:pt x="136673" y="161726"/>
                      <a:pt x="104245" y="161726"/>
                    </a:cubicBezTo>
                    <a:cubicBezTo>
                      <a:pt x="71817" y="161726"/>
                      <a:pt x="45534" y="135443"/>
                      <a:pt x="45534" y="103015"/>
                    </a:cubicBezTo>
                    <a:cubicBezTo>
                      <a:pt x="45534" y="70587"/>
                      <a:pt x="71824" y="44304"/>
                      <a:pt x="104245" y="44304"/>
                    </a:cubicBezTo>
                    <a:close/>
                    <a:moveTo>
                      <a:pt x="103711" y="674508"/>
                    </a:moveTo>
                    <a:cubicBezTo>
                      <a:pt x="71283" y="674508"/>
                      <a:pt x="45000" y="648225"/>
                      <a:pt x="45000" y="615797"/>
                    </a:cubicBezTo>
                    <a:cubicBezTo>
                      <a:pt x="45000" y="583369"/>
                      <a:pt x="71283" y="557086"/>
                      <a:pt x="103711" y="557086"/>
                    </a:cubicBezTo>
                    <a:cubicBezTo>
                      <a:pt x="136139" y="557086"/>
                      <a:pt x="162422" y="583369"/>
                      <a:pt x="162422" y="615797"/>
                    </a:cubicBezTo>
                    <a:cubicBezTo>
                      <a:pt x="162422" y="648225"/>
                      <a:pt x="136139" y="674508"/>
                      <a:pt x="103711" y="674508"/>
                    </a:cubicBezTo>
                    <a:close/>
                    <a:moveTo>
                      <a:pt x="356667" y="621485"/>
                    </a:moveTo>
                    <a:cubicBezTo>
                      <a:pt x="324239" y="621485"/>
                      <a:pt x="297956" y="595202"/>
                      <a:pt x="297956" y="562774"/>
                    </a:cubicBezTo>
                    <a:cubicBezTo>
                      <a:pt x="297956" y="530346"/>
                      <a:pt x="324239" y="504063"/>
                      <a:pt x="356667" y="504063"/>
                    </a:cubicBezTo>
                    <a:cubicBezTo>
                      <a:pt x="389095" y="504063"/>
                      <a:pt x="415378" y="530346"/>
                      <a:pt x="415378" y="562774"/>
                    </a:cubicBezTo>
                    <a:cubicBezTo>
                      <a:pt x="415378" y="595202"/>
                      <a:pt x="389095" y="621485"/>
                      <a:pt x="356667" y="621485"/>
                    </a:cubicBezTo>
                    <a:close/>
                    <a:moveTo>
                      <a:pt x="356295" y="459766"/>
                    </a:moveTo>
                    <a:cubicBezTo>
                      <a:pt x="356133" y="459766"/>
                      <a:pt x="355978" y="459773"/>
                      <a:pt x="355816" y="459773"/>
                    </a:cubicBezTo>
                    <a:lnTo>
                      <a:pt x="281250" y="359508"/>
                    </a:lnTo>
                    <a:lnTo>
                      <a:pt x="356063" y="258919"/>
                    </a:lnTo>
                    <a:lnTo>
                      <a:pt x="426938" y="359508"/>
                    </a:lnTo>
                    <a:lnTo>
                      <a:pt x="356295" y="459766"/>
                    </a:lnTo>
                    <a:close/>
                    <a:moveTo>
                      <a:pt x="616823" y="674220"/>
                    </a:moveTo>
                    <a:cubicBezTo>
                      <a:pt x="584395" y="674220"/>
                      <a:pt x="558113" y="647937"/>
                      <a:pt x="558113" y="615509"/>
                    </a:cubicBezTo>
                    <a:cubicBezTo>
                      <a:pt x="558113" y="583080"/>
                      <a:pt x="584395" y="556798"/>
                      <a:pt x="616823" y="556798"/>
                    </a:cubicBezTo>
                    <a:cubicBezTo>
                      <a:pt x="649252" y="556798"/>
                      <a:pt x="675534" y="583080"/>
                      <a:pt x="675534" y="615509"/>
                    </a:cubicBezTo>
                    <a:cubicBezTo>
                      <a:pt x="675534" y="647937"/>
                      <a:pt x="649252" y="674220"/>
                      <a:pt x="616823" y="674220"/>
                    </a:cubicBezTo>
                    <a:close/>
                  </a:path>
                </a:pathLst>
              </a:custGeom>
              <a:noFill/>
              <a:ln w="698" cap="flat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D551827-3203-20C1-5DF5-D4CB7C40F2CE}"/>
              </a:ext>
            </a:extLst>
          </p:cNvPr>
          <p:cNvGrpSpPr/>
          <p:nvPr/>
        </p:nvGrpSpPr>
        <p:grpSpPr>
          <a:xfrm>
            <a:off x="3599722" y="1713002"/>
            <a:ext cx="2088234" cy="3541343"/>
            <a:chOff x="3599722" y="1713002"/>
            <a:chExt cx="2088234" cy="3541343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C6795A72-66A8-4FE3-26BE-11E1950D603E}"/>
                </a:ext>
              </a:extLst>
            </p:cNvPr>
            <p:cNvGrpSpPr/>
            <p:nvPr/>
          </p:nvGrpSpPr>
          <p:grpSpPr>
            <a:xfrm>
              <a:off x="3599722" y="1713002"/>
              <a:ext cx="2088234" cy="3541343"/>
              <a:chOff x="6456039" y="1556792"/>
              <a:chExt cx="2088234" cy="3541343"/>
            </a:xfrm>
          </p:grpSpPr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96F5F59D-B3EF-43E8-EDC5-3D1BC41A37BD}"/>
                  </a:ext>
                </a:extLst>
              </p:cNvPr>
              <p:cNvSpPr/>
              <p:nvPr/>
            </p:nvSpPr>
            <p:spPr>
              <a:xfrm rot="16200000" flipH="1" flipV="1">
                <a:off x="5813506" y="2282409"/>
                <a:ext cx="3373300" cy="2088233"/>
              </a:xfrm>
              <a:custGeom>
                <a:avLst/>
                <a:gdLst>
                  <a:gd name="connsiteX0" fmla="*/ 0 w 4446872"/>
                  <a:gd name="connsiteY0" fmla="*/ 327259 h 2752825"/>
                  <a:gd name="connsiteX1" fmla="*/ 327259 w 4446872"/>
                  <a:gd name="connsiteY1" fmla="*/ 0 h 2752825"/>
                  <a:gd name="connsiteX2" fmla="*/ 4446872 w 4446872"/>
                  <a:gd name="connsiteY2" fmla="*/ 0 h 2752825"/>
                  <a:gd name="connsiteX3" fmla="*/ 4446872 w 4446872"/>
                  <a:gd name="connsiteY3" fmla="*/ 2454442 h 2752825"/>
                  <a:gd name="connsiteX4" fmla="*/ 4148489 w 4446872"/>
                  <a:gd name="connsiteY4" fmla="*/ 2752825 h 2752825"/>
                  <a:gd name="connsiteX5" fmla="*/ 28876 w 4446872"/>
                  <a:gd name="connsiteY5" fmla="*/ 2752825 h 2752825"/>
                  <a:gd name="connsiteX6" fmla="*/ 0 w 4446872"/>
                  <a:gd name="connsiteY6" fmla="*/ 327259 h 275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872" h="2752825">
                    <a:moveTo>
                      <a:pt x="0" y="327259"/>
                    </a:moveTo>
                    <a:lnTo>
                      <a:pt x="327259" y="0"/>
                    </a:lnTo>
                    <a:lnTo>
                      <a:pt x="4446872" y="0"/>
                    </a:lnTo>
                    <a:lnTo>
                      <a:pt x="4446872" y="2454442"/>
                    </a:lnTo>
                    <a:lnTo>
                      <a:pt x="4148489" y="2752825"/>
                    </a:lnTo>
                    <a:lnTo>
                      <a:pt x="28876" y="2752825"/>
                    </a:lnTo>
                    <a:lnTo>
                      <a:pt x="0" y="327259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31000">
                    <a:schemeClr val="accent5">
                      <a:lumMod val="60000"/>
                      <a:lumOff val="40000"/>
                      <a:alpha val="60000"/>
                    </a:schemeClr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BEA4F38A-48BB-BAF2-566A-3EBDC44896C5}"/>
                  </a:ext>
                </a:extLst>
              </p:cNvPr>
              <p:cNvSpPr/>
              <p:nvPr/>
            </p:nvSpPr>
            <p:spPr>
              <a:xfrm flipH="1">
                <a:off x="6456041" y="4869160"/>
                <a:ext cx="1224136" cy="228975"/>
              </a:xfrm>
              <a:custGeom>
                <a:avLst/>
                <a:gdLst>
                  <a:gd name="connsiteX0" fmla="*/ 0 w 1337912"/>
                  <a:gd name="connsiteY0" fmla="*/ 250257 h 250257"/>
                  <a:gd name="connsiteX1" fmla="*/ 1087655 w 1337912"/>
                  <a:gd name="connsiteY1" fmla="*/ 250257 h 250257"/>
                  <a:gd name="connsiteX2" fmla="*/ 1337912 w 1337912"/>
                  <a:gd name="connsiteY2" fmla="*/ 0 h 2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7912" h="250257">
                    <a:moveTo>
                      <a:pt x="0" y="250257"/>
                    </a:moveTo>
                    <a:lnTo>
                      <a:pt x="1087655" y="250257"/>
                    </a:lnTo>
                    <a:lnTo>
                      <a:pt x="1337912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DD8192BC-71A7-8133-BF9E-5CA5CAB55153}"/>
                  </a:ext>
                </a:extLst>
              </p:cNvPr>
              <p:cNvSpPr/>
              <p:nvPr/>
            </p:nvSpPr>
            <p:spPr>
              <a:xfrm rot="10800000" flipH="1">
                <a:off x="7320137" y="1556792"/>
                <a:ext cx="1224136" cy="228975"/>
              </a:xfrm>
              <a:custGeom>
                <a:avLst/>
                <a:gdLst>
                  <a:gd name="connsiteX0" fmla="*/ 0 w 1337912"/>
                  <a:gd name="connsiteY0" fmla="*/ 250257 h 250257"/>
                  <a:gd name="connsiteX1" fmla="*/ 1087655 w 1337912"/>
                  <a:gd name="connsiteY1" fmla="*/ 250257 h 250257"/>
                  <a:gd name="connsiteX2" fmla="*/ 1337912 w 1337912"/>
                  <a:gd name="connsiteY2" fmla="*/ 0 h 2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7912" h="250257">
                    <a:moveTo>
                      <a:pt x="0" y="250257"/>
                    </a:moveTo>
                    <a:lnTo>
                      <a:pt x="1087655" y="250257"/>
                    </a:lnTo>
                    <a:lnTo>
                      <a:pt x="1337912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99E269DC-230E-028F-94D8-08785D366757}"/>
                  </a:ext>
                </a:extLst>
              </p:cNvPr>
              <p:cNvGrpSpPr/>
              <p:nvPr/>
            </p:nvGrpSpPr>
            <p:grpSpPr>
              <a:xfrm flipH="1">
                <a:off x="6492089" y="1700808"/>
                <a:ext cx="396000" cy="108000"/>
                <a:chOff x="7608168" y="548680"/>
                <a:chExt cx="576048" cy="180000"/>
              </a:xfrm>
            </p:grpSpPr>
            <p:sp>
              <p:nvSpPr>
                <p:cNvPr id="59" name="平行四边形 58">
                  <a:extLst>
                    <a:ext uri="{FF2B5EF4-FFF2-40B4-BE49-F238E27FC236}">
                      <a16:creationId xmlns:a16="http://schemas.microsoft.com/office/drawing/2014/main" id="{433D994D-E10A-A316-D8DE-1A290E2B929A}"/>
                    </a:ext>
                  </a:extLst>
                </p:cNvPr>
                <p:cNvSpPr/>
                <p:nvPr/>
              </p:nvSpPr>
              <p:spPr>
                <a:xfrm>
                  <a:off x="7608168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0" name="平行四边形 59">
                  <a:extLst>
                    <a:ext uri="{FF2B5EF4-FFF2-40B4-BE49-F238E27FC236}">
                      <a16:creationId xmlns:a16="http://schemas.microsoft.com/office/drawing/2014/main" id="{04BE1794-B39C-DA68-81DD-C0C3B712696A}"/>
                    </a:ext>
                  </a:extLst>
                </p:cNvPr>
                <p:cNvSpPr/>
                <p:nvPr/>
              </p:nvSpPr>
              <p:spPr>
                <a:xfrm>
                  <a:off x="7752184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1" name="平行四边形 60">
                  <a:extLst>
                    <a:ext uri="{FF2B5EF4-FFF2-40B4-BE49-F238E27FC236}">
                      <a16:creationId xmlns:a16="http://schemas.microsoft.com/office/drawing/2014/main" id="{44E520F5-9674-69D9-6EE8-F8CE3429C508}"/>
                    </a:ext>
                  </a:extLst>
                </p:cNvPr>
                <p:cNvSpPr/>
                <p:nvPr/>
              </p:nvSpPr>
              <p:spPr>
                <a:xfrm>
                  <a:off x="7896200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2" name="平行四边形 61">
                  <a:extLst>
                    <a:ext uri="{FF2B5EF4-FFF2-40B4-BE49-F238E27FC236}">
                      <a16:creationId xmlns:a16="http://schemas.microsoft.com/office/drawing/2014/main" id="{CC6F3A8A-6428-A4FC-6E09-5267B50F5EBE}"/>
                    </a:ext>
                  </a:extLst>
                </p:cNvPr>
                <p:cNvSpPr/>
                <p:nvPr/>
              </p:nvSpPr>
              <p:spPr>
                <a:xfrm>
                  <a:off x="8040216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F5FF1563-45DF-A24C-573F-12C31CCCC925}"/>
                  </a:ext>
                </a:extLst>
              </p:cNvPr>
              <p:cNvGrpSpPr/>
              <p:nvPr/>
            </p:nvGrpSpPr>
            <p:grpSpPr>
              <a:xfrm flipH="1">
                <a:off x="8112225" y="4869160"/>
                <a:ext cx="396000" cy="108000"/>
                <a:chOff x="7608168" y="548680"/>
                <a:chExt cx="576048" cy="180000"/>
              </a:xfrm>
            </p:grpSpPr>
            <p:sp>
              <p:nvSpPr>
                <p:cNvPr id="55" name="平行四边形 54">
                  <a:extLst>
                    <a:ext uri="{FF2B5EF4-FFF2-40B4-BE49-F238E27FC236}">
                      <a16:creationId xmlns:a16="http://schemas.microsoft.com/office/drawing/2014/main" id="{F82D1525-7958-70FC-6B6D-018ADD1BB947}"/>
                    </a:ext>
                  </a:extLst>
                </p:cNvPr>
                <p:cNvSpPr/>
                <p:nvPr/>
              </p:nvSpPr>
              <p:spPr>
                <a:xfrm>
                  <a:off x="7608168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平行四边形 55">
                  <a:extLst>
                    <a:ext uri="{FF2B5EF4-FFF2-40B4-BE49-F238E27FC236}">
                      <a16:creationId xmlns:a16="http://schemas.microsoft.com/office/drawing/2014/main" id="{60B65111-957C-489A-75E6-D1722C9E58E7}"/>
                    </a:ext>
                  </a:extLst>
                </p:cNvPr>
                <p:cNvSpPr/>
                <p:nvPr/>
              </p:nvSpPr>
              <p:spPr>
                <a:xfrm>
                  <a:off x="7752184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7" name="平行四边形 56">
                  <a:extLst>
                    <a:ext uri="{FF2B5EF4-FFF2-40B4-BE49-F238E27FC236}">
                      <a16:creationId xmlns:a16="http://schemas.microsoft.com/office/drawing/2014/main" id="{179A6D66-8657-1A34-D997-F1FF2976C283}"/>
                    </a:ext>
                  </a:extLst>
                </p:cNvPr>
                <p:cNvSpPr/>
                <p:nvPr/>
              </p:nvSpPr>
              <p:spPr>
                <a:xfrm>
                  <a:off x="7896200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8" name="平行四边形 57">
                  <a:extLst>
                    <a:ext uri="{FF2B5EF4-FFF2-40B4-BE49-F238E27FC236}">
                      <a16:creationId xmlns:a16="http://schemas.microsoft.com/office/drawing/2014/main" id="{EAAACAE1-70B5-A5C1-875B-9B8D4F63E294}"/>
                    </a:ext>
                  </a:extLst>
                </p:cNvPr>
                <p:cNvSpPr/>
                <p:nvPr/>
              </p:nvSpPr>
              <p:spPr>
                <a:xfrm>
                  <a:off x="8040216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FFF53E99-1A4C-DBF4-B908-A56035A127DD}"/>
                </a:ext>
              </a:extLst>
            </p:cNvPr>
            <p:cNvGrpSpPr/>
            <p:nvPr/>
          </p:nvGrpSpPr>
          <p:grpSpPr>
            <a:xfrm>
              <a:off x="3983767" y="2505090"/>
              <a:ext cx="1296144" cy="1296144"/>
              <a:chOff x="4007768" y="2348880"/>
              <a:chExt cx="1296144" cy="1296144"/>
            </a:xfrm>
          </p:grpSpPr>
          <p:sp>
            <p:nvSpPr>
              <p:cNvPr id="48" name="图形 16">
                <a:extLst>
                  <a:ext uri="{FF2B5EF4-FFF2-40B4-BE49-F238E27FC236}">
                    <a16:creationId xmlns:a16="http://schemas.microsoft.com/office/drawing/2014/main" id="{DF29BEBD-A784-5AA8-CA9A-38F4125B66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2422" y="2743540"/>
                <a:ext cx="506837" cy="506825"/>
              </a:xfrm>
              <a:custGeom>
                <a:avLst/>
                <a:gdLst>
                  <a:gd name="connsiteX0" fmla="*/ 96674 w 718130"/>
                  <a:gd name="connsiteY0" fmla="*/ 2054 h 718113"/>
                  <a:gd name="connsiteX1" fmla="*/ 172106 w 718130"/>
                  <a:gd name="connsiteY1" fmla="*/ 5140 h 718113"/>
                  <a:gd name="connsiteX2" fmla="*/ 268230 w 718130"/>
                  <a:gd name="connsiteY2" fmla="*/ 38412 h 718113"/>
                  <a:gd name="connsiteX3" fmla="*/ 359045 w 718130"/>
                  <a:gd name="connsiteY3" fmla="*/ 90352 h 718113"/>
                  <a:gd name="connsiteX4" fmla="*/ 455127 w 718130"/>
                  <a:gd name="connsiteY4" fmla="*/ 35979 h 718113"/>
                  <a:gd name="connsiteX5" fmla="*/ 541696 w 718130"/>
                  <a:gd name="connsiteY5" fmla="*/ 6047 h 718113"/>
                  <a:gd name="connsiteX6" fmla="*/ 607642 w 718130"/>
                  <a:gd name="connsiteY6" fmla="*/ 450 h 718113"/>
                  <a:gd name="connsiteX7" fmla="*/ 657613 w 718130"/>
                  <a:gd name="connsiteY7" fmla="*/ 13353 h 718113"/>
                  <a:gd name="connsiteX8" fmla="*/ 708485 w 718130"/>
                  <a:gd name="connsiteY8" fmla="*/ 68836 h 718113"/>
                  <a:gd name="connsiteX9" fmla="*/ 715002 w 718130"/>
                  <a:gd name="connsiteY9" fmla="*/ 160896 h 718113"/>
                  <a:gd name="connsiteX10" fmla="*/ 685879 w 718130"/>
                  <a:gd name="connsiteY10" fmla="*/ 254672 h 718113"/>
                  <a:gd name="connsiteX11" fmla="*/ 627759 w 718130"/>
                  <a:gd name="connsiteY11" fmla="*/ 359058 h 718113"/>
                  <a:gd name="connsiteX12" fmla="*/ 694928 w 718130"/>
                  <a:gd name="connsiteY12" fmla="*/ 485389 h 718113"/>
                  <a:gd name="connsiteX13" fmla="*/ 718061 w 718130"/>
                  <a:gd name="connsiteY13" fmla="*/ 599112 h 718113"/>
                  <a:gd name="connsiteX14" fmla="*/ 691996 w 718130"/>
                  <a:gd name="connsiteY14" fmla="*/ 677532 h 718113"/>
                  <a:gd name="connsiteX15" fmla="*/ 658752 w 718130"/>
                  <a:gd name="connsiteY15" fmla="*/ 704208 h 718113"/>
                  <a:gd name="connsiteX16" fmla="*/ 606756 w 718130"/>
                  <a:gd name="connsiteY16" fmla="*/ 717736 h 718113"/>
                  <a:gd name="connsiteX17" fmla="*/ 496675 w 718130"/>
                  <a:gd name="connsiteY17" fmla="*/ 699111 h 718113"/>
                  <a:gd name="connsiteX18" fmla="*/ 359059 w 718130"/>
                  <a:gd name="connsiteY18" fmla="*/ 627757 h 718113"/>
                  <a:gd name="connsiteX19" fmla="*/ 219208 w 718130"/>
                  <a:gd name="connsiteY19" fmla="*/ 699891 h 718113"/>
                  <a:gd name="connsiteX20" fmla="*/ 114632 w 718130"/>
                  <a:gd name="connsiteY20" fmla="*/ 717926 h 718113"/>
                  <a:gd name="connsiteX21" fmla="*/ 67593 w 718130"/>
                  <a:gd name="connsiteY21" fmla="*/ 707984 h 718113"/>
                  <a:gd name="connsiteX22" fmla="*/ 30067 w 718130"/>
                  <a:gd name="connsiteY22" fmla="*/ 682102 h 718113"/>
                  <a:gd name="connsiteX23" fmla="*/ 452 w 718130"/>
                  <a:gd name="connsiteY23" fmla="*/ 607564 h 718113"/>
                  <a:gd name="connsiteX24" fmla="*/ 19443 w 718130"/>
                  <a:gd name="connsiteY24" fmla="*/ 495450 h 718113"/>
                  <a:gd name="connsiteX25" fmla="*/ 90290 w 718130"/>
                  <a:gd name="connsiteY25" fmla="*/ 359058 h 718113"/>
                  <a:gd name="connsiteX26" fmla="*/ 29167 w 718130"/>
                  <a:gd name="connsiteY26" fmla="*/ 247550 h 718113"/>
                  <a:gd name="connsiteX27" fmla="*/ 1338 w 718130"/>
                  <a:gd name="connsiteY27" fmla="*/ 147973 h 718113"/>
                  <a:gd name="connsiteX28" fmla="*/ 1366 w 718130"/>
                  <a:gd name="connsiteY28" fmla="*/ 101398 h 718113"/>
                  <a:gd name="connsiteX29" fmla="*/ 32613 w 718130"/>
                  <a:gd name="connsiteY29" fmla="*/ 33420 h 718113"/>
                  <a:gd name="connsiteX30" fmla="*/ 96674 w 718130"/>
                  <a:gd name="connsiteY30" fmla="*/ 2054 h 718113"/>
                  <a:gd name="connsiteX31" fmla="*/ 90747 w 718130"/>
                  <a:gd name="connsiteY31" fmla="*/ 44241 h 718113"/>
                  <a:gd name="connsiteX32" fmla="*/ 54564 w 718130"/>
                  <a:gd name="connsiteY32" fmla="*/ 69125 h 718113"/>
                  <a:gd name="connsiteX33" fmla="*/ 39939 w 718130"/>
                  <a:gd name="connsiteY33" fmla="*/ 118997 h 718113"/>
                  <a:gd name="connsiteX34" fmla="*/ 55007 w 718130"/>
                  <a:gd name="connsiteY34" fmla="*/ 203358 h 718113"/>
                  <a:gd name="connsiteX35" fmla="*/ 115124 w 718130"/>
                  <a:gd name="connsiteY35" fmla="*/ 323937 h 718113"/>
                  <a:gd name="connsiteX36" fmla="*/ 171234 w 718130"/>
                  <a:gd name="connsiteY36" fmla="*/ 255228 h 718113"/>
                  <a:gd name="connsiteX37" fmla="*/ 323952 w 718130"/>
                  <a:gd name="connsiteY37" fmla="*/ 115109 h 718113"/>
                  <a:gd name="connsiteX38" fmla="*/ 242847 w 718130"/>
                  <a:gd name="connsiteY38" fmla="*/ 70657 h 718113"/>
                  <a:gd name="connsiteX39" fmla="*/ 149359 w 718130"/>
                  <a:gd name="connsiteY39" fmla="*/ 41675 h 718113"/>
                  <a:gd name="connsiteX40" fmla="*/ 90747 w 718130"/>
                  <a:gd name="connsiteY40" fmla="*/ 44241 h 718113"/>
                  <a:gd name="connsiteX41" fmla="*/ 571881 w 718130"/>
                  <a:gd name="connsiteY41" fmla="*/ 41274 h 718113"/>
                  <a:gd name="connsiteX42" fmla="*/ 484145 w 718130"/>
                  <a:gd name="connsiteY42" fmla="*/ 66769 h 718113"/>
                  <a:gd name="connsiteX43" fmla="*/ 394138 w 718130"/>
                  <a:gd name="connsiteY43" fmla="*/ 115081 h 718113"/>
                  <a:gd name="connsiteX44" fmla="*/ 478647 w 718130"/>
                  <a:gd name="connsiteY44" fmla="*/ 185611 h 718113"/>
                  <a:gd name="connsiteX45" fmla="*/ 603044 w 718130"/>
                  <a:gd name="connsiteY45" fmla="*/ 323951 h 718113"/>
                  <a:gd name="connsiteX46" fmla="*/ 661474 w 718130"/>
                  <a:gd name="connsiteY46" fmla="*/ 208027 h 718113"/>
                  <a:gd name="connsiteX47" fmla="*/ 678131 w 718130"/>
                  <a:gd name="connsiteY47" fmla="*/ 117310 h 718113"/>
                  <a:gd name="connsiteX48" fmla="*/ 662029 w 718130"/>
                  <a:gd name="connsiteY48" fmla="*/ 67114 h 718113"/>
                  <a:gd name="connsiteX49" fmla="*/ 626043 w 718130"/>
                  <a:gd name="connsiteY49" fmla="*/ 43854 h 718113"/>
                  <a:gd name="connsiteX50" fmla="*/ 571881 w 718130"/>
                  <a:gd name="connsiteY50" fmla="*/ 41274 h 718113"/>
                  <a:gd name="connsiteX51" fmla="*/ 274087 w 718130"/>
                  <a:gd name="connsiteY51" fmla="*/ 208027 h 718113"/>
                  <a:gd name="connsiteX52" fmla="*/ 138918 w 718130"/>
                  <a:gd name="connsiteY52" fmla="*/ 359065 h 718113"/>
                  <a:gd name="connsiteX53" fmla="*/ 208865 w 718130"/>
                  <a:gd name="connsiteY53" fmla="*/ 444959 h 718113"/>
                  <a:gd name="connsiteX54" fmla="*/ 359059 w 718130"/>
                  <a:gd name="connsiteY54" fmla="*/ 579207 h 718113"/>
                  <a:gd name="connsiteX55" fmla="*/ 443997 w 718130"/>
                  <a:gd name="connsiteY55" fmla="*/ 510118 h 718113"/>
                  <a:gd name="connsiteX56" fmla="*/ 579201 w 718130"/>
                  <a:gd name="connsiteY56" fmla="*/ 359065 h 718113"/>
                  <a:gd name="connsiteX57" fmla="*/ 510070 w 718130"/>
                  <a:gd name="connsiteY57" fmla="*/ 274071 h 718113"/>
                  <a:gd name="connsiteX58" fmla="*/ 359059 w 718130"/>
                  <a:gd name="connsiteY58" fmla="*/ 138917 h 718113"/>
                  <a:gd name="connsiteX59" fmla="*/ 274087 w 718130"/>
                  <a:gd name="connsiteY59" fmla="*/ 208027 h 718113"/>
                  <a:gd name="connsiteX60" fmla="*/ 115054 w 718130"/>
                  <a:gd name="connsiteY60" fmla="*/ 394186 h 718113"/>
                  <a:gd name="connsiteX61" fmla="*/ 53727 w 718130"/>
                  <a:gd name="connsiteY61" fmla="*/ 518590 h 718113"/>
                  <a:gd name="connsiteX62" fmla="*/ 40192 w 718130"/>
                  <a:gd name="connsiteY62" fmla="*/ 604301 h 718113"/>
                  <a:gd name="connsiteX63" fmla="*/ 56364 w 718130"/>
                  <a:gd name="connsiteY63" fmla="*/ 651397 h 718113"/>
                  <a:gd name="connsiteX64" fmla="*/ 91457 w 718130"/>
                  <a:gd name="connsiteY64" fmla="*/ 674086 h 718113"/>
                  <a:gd name="connsiteX65" fmla="*/ 148270 w 718130"/>
                  <a:gd name="connsiteY65" fmla="*/ 676589 h 718113"/>
                  <a:gd name="connsiteX66" fmla="*/ 228862 w 718130"/>
                  <a:gd name="connsiteY66" fmla="*/ 653485 h 718113"/>
                  <a:gd name="connsiteX67" fmla="*/ 323945 w 718130"/>
                  <a:gd name="connsiteY67" fmla="*/ 603014 h 718113"/>
                  <a:gd name="connsiteX68" fmla="*/ 241701 w 718130"/>
                  <a:gd name="connsiteY68" fmla="*/ 534586 h 718113"/>
                  <a:gd name="connsiteX69" fmla="*/ 115054 w 718130"/>
                  <a:gd name="connsiteY69" fmla="*/ 394186 h 718113"/>
                  <a:gd name="connsiteX70" fmla="*/ 603023 w 718130"/>
                  <a:gd name="connsiteY70" fmla="*/ 394172 h 718113"/>
                  <a:gd name="connsiteX71" fmla="*/ 501759 w 718130"/>
                  <a:gd name="connsiteY71" fmla="*/ 510300 h 718113"/>
                  <a:gd name="connsiteX72" fmla="*/ 394160 w 718130"/>
                  <a:gd name="connsiteY72" fmla="*/ 603022 h 718113"/>
                  <a:gd name="connsiteX73" fmla="*/ 512685 w 718130"/>
                  <a:gd name="connsiteY73" fmla="*/ 662400 h 718113"/>
                  <a:gd name="connsiteX74" fmla="*/ 578456 w 718130"/>
                  <a:gd name="connsiteY74" fmla="*/ 677560 h 718113"/>
                  <a:gd name="connsiteX75" fmla="*/ 637476 w 718130"/>
                  <a:gd name="connsiteY75" fmla="*/ 670128 h 718113"/>
                  <a:gd name="connsiteX76" fmla="*/ 668463 w 718130"/>
                  <a:gd name="connsiteY76" fmla="*/ 640892 h 718113"/>
                  <a:gd name="connsiteX77" fmla="*/ 678067 w 718130"/>
                  <a:gd name="connsiteY77" fmla="*/ 585394 h 718113"/>
                  <a:gd name="connsiteX78" fmla="*/ 663963 w 718130"/>
                  <a:gd name="connsiteY78" fmla="*/ 517261 h 718113"/>
                  <a:gd name="connsiteX79" fmla="*/ 603023 w 718130"/>
                  <a:gd name="connsiteY79" fmla="*/ 394172 h 718113"/>
                  <a:gd name="connsiteX80" fmla="*/ 344983 w 718130"/>
                  <a:gd name="connsiteY80" fmla="*/ 260283 h 718113"/>
                  <a:gd name="connsiteX81" fmla="*/ 394785 w 718130"/>
                  <a:gd name="connsiteY81" fmla="*/ 265873 h 718113"/>
                  <a:gd name="connsiteX82" fmla="*/ 452427 w 718130"/>
                  <a:gd name="connsiteY82" fmla="*/ 323832 h 718113"/>
                  <a:gd name="connsiteX83" fmla="*/ 440601 w 718130"/>
                  <a:gd name="connsiteY83" fmla="*/ 416574 h 718113"/>
                  <a:gd name="connsiteX84" fmla="*/ 359067 w 718130"/>
                  <a:gd name="connsiteY84" fmla="*/ 458733 h 718113"/>
                  <a:gd name="connsiteX85" fmla="*/ 281224 w 718130"/>
                  <a:gd name="connsiteY85" fmla="*/ 421489 h 718113"/>
                  <a:gd name="connsiteX86" fmla="*/ 261726 w 718130"/>
                  <a:gd name="connsiteY86" fmla="*/ 337072 h 718113"/>
                  <a:gd name="connsiteX87" fmla="*/ 310452 w 718130"/>
                  <a:gd name="connsiteY87" fmla="*/ 271878 h 718113"/>
                  <a:gd name="connsiteX88" fmla="*/ 344983 w 718130"/>
                  <a:gd name="connsiteY88" fmla="*/ 260283 h 718113"/>
                  <a:gd name="connsiteX89" fmla="*/ 354946 w 718130"/>
                  <a:gd name="connsiteY89" fmla="*/ 299328 h 718113"/>
                  <a:gd name="connsiteX90" fmla="*/ 317624 w 718130"/>
                  <a:gd name="connsiteY90" fmla="*/ 315943 h 718113"/>
                  <a:gd name="connsiteX91" fmla="*/ 299793 w 718130"/>
                  <a:gd name="connsiteY91" fmla="*/ 350550 h 718113"/>
                  <a:gd name="connsiteX92" fmla="*/ 308695 w 718130"/>
                  <a:gd name="connsiteY92" fmla="*/ 391332 h 718113"/>
                  <a:gd name="connsiteX93" fmla="*/ 339984 w 718130"/>
                  <a:gd name="connsiteY93" fmla="*/ 415765 h 718113"/>
                  <a:gd name="connsiteX94" fmla="*/ 379520 w 718130"/>
                  <a:gd name="connsiteY94" fmla="*/ 415287 h 718113"/>
                  <a:gd name="connsiteX95" fmla="*/ 412511 w 718130"/>
                  <a:gd name="connsiteY95" fmla="*/ 385925 h 718113"/>
                  <a:gd name="connsiteX96" fmla="*/ 416378 w 718130"/>
                  <a:gd name="connsiteY96" fmla="*/ 341909 h 718113"/>
                  <a:gd name="connsiteX97" fmla="*/ 394413 w 718130"/>
                  <a:gd name="connsiteY97" fmla="*/ 310831 h 718113"/>
                  <a:gd name="connsiteX98" fmla="*/ 354946 w 718130"/>
                  <a:gd name="connsiteY98" fmla="*/ 299328 h 718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718130" h="718113">
                    <a:moveTo>
                      <a:pt x="96674" y="2054"/>
                    </a:moveTo>
                    <a:cubicBezTo>
                      <a:pt x="121727" y="-1870"/>
                      <a:pt x="147349" y="197"/>
                      <a:pt x="172106" y="5140"/>
                    </a:cubicBezTo>
                    <a:cubicBezTo>
                      <a:pt x="205441" y="11939"/>
                      <a:pt x="237496" y="23963"/>
                      <a:pt x="268230" y="38412"/>
                    </a:cubicBezTo>
                    <a:cubicBezTo>
                      <a:pt x="299807" y="53325"/>
                      <a:pt x="330042" y="70946"/>
                      <a:pt x="359045" y="90352"/>
                    </a:cubicBezTo>
                    <a:cubicBezTo>
                      <a:pt x="389667" y="69877"/>
                      <a:pt x="421652" y="51371"/>
                      <a:pt x="455127" y="35979"/>
                    </a:cubicBezTo>
                    <a:cubicBezTo>
                      <a:pt x="482908" y="23218"/>
                      <a:pt x="511785" y="12586"/>
                      <a:pt x="541696" y="6047"/>
                    </a:cubicBezTo>
                    <a:cubicBezTo>
                      <a:pt x="563310" y="1350"/>
                      <a:pt x="585529" y="-1040"/>
                      <a:pt x="607642" y="450"/>
                    </a:cubicBezTo>
                    <a:cubicBezTo>
                      <a:pt x="624869" y="1709"/>
                      <a:pt x="642088" y="5625"/>
                      <a:pt x="657613" y="13353"/>
                    </a:cubicBezTo>
                    <a:cubicBezTo>
                      <a:pt x="680788" y="24568"/>
                      <a:pt x="699182" y="44867"/>
                      <a:pt x="708485" y="68836"/>
                    </a:cubicBezTo>
                    <a:cubicBezTo>
                      <a:pt x="720044" y="97981"/>
                      <a:pt x="719847" y="130346"/>
                      <a:pt x="715002" y="160896"/>
                    </a:cubicBezTo>
                    <a:cubicBezTo>
                      <a:pt x="709743" y="193332"/>
                      <a:pt x="699035" y="224656"/>
                      <a:pt x="685879" y="254672"/>
                    </a:cubicBezTo>
                    <a:cubicBezTo>
                      <a:pt x="669806" y="291172"/>
                      <a:pt x="649921" y="325920"/>
                      <a:pt x="627759" y="359058"/>
                    </a:cubicBezTo>
                    <a:cubicBezTo>
                      <a:pt x="654295" y="398764"/>
                      <a:pt x="677667" y="440789"/>
                      <a:pt x="694928" y="485389"/>
                    </a:cubicBezTo>
                    <a:cubicBezTo>
                      <a:pt x="708752" y="521635"/>
                      <a:pt x="718856" y="560054"/>
                      <a:pt x="718061" y="599112"/>
                    </a:cubicBezTo>
                    <a:cubicBezTo>
                      <a:pt x="717527" y="626991"/>
                      <a:pt x="709954" y="655671"/>
                      <a:pt x="691996" y="677532"/>
                    </a:cubicBezTo>
                    <a:cubicBezTo>
                      <a:pt x="682947" y="688627"/>
                      <a:pt x="671521" y="697739"/>
                      <a:pt x="658752" y="704208"/>
                    </a:cubicBezTo>
                    <a:cubicBezTo>
                      <a:pt x="642665" y="712435"/>
                      <a:pt x="624707" y="716513"/>
                      <a:pt x="606756" y="717736"/>
                    </a:cubicBezTo>
                    <a:cubicBezTo>
                      <a:pt x="569202" y="720029"/>
                      <a:pt x="531909" y="711493"/>
                      <a:pt x="496675" y="699111"/>
                    </a:cubicBezTo>
                    <a:cubicBezTo>
                      <a:pt x="447864" y="681645"/>
                      <a:pt x="402091" y="656501"/>
                      <a:pt x="359059" y="627757"/>
                    </a:cubicBezTo>
                    <a:cubicBezTo>
                      <a:pt x="315353" y="656916"/>
                      <a:pt x="268863" y="682411"/>
                      <a:pt x="219208" y="699891"/>
                    </a:cubicBezTo>
                    <a:cubicBezTo>
                      <a:pt x="185669" y="711493"/>
                      <a:pt x="150309" y="719452"/>
                      <a:pt x="114632" y="717926"/>
                    </a:cubicBezTo>
                    <a:cubicBezTo>
                      <a:pt x="98566" y="717118"/>
                      <a:pt x="82492" y="714157"/>
                      <a:pt x="67593" y="707984"/>
                    </a:cubicBezTo>
                    <a:cubicBezTo>
                      <a:pt x="53425" y="702190"/>
                      <a:pt x="40445" y="693401"/>
                      <a:pt x="30067" y="682102"/>
                    </a:cubicBezTo>
                    <a:cubicBezTo>
                      <a:pt x="11385" y="661986"/>
                      <a:pt x="2238" y="634613"/>
                      <a:pt x="452" y="607564"/>
                    </a:cubicBezTo>
                    <a:cubicBezTo>
                      <a:pt x="-2058" y="569321"/>
                      <a:pt x="6724" y="531289"/>
                      <a:pt x="19443" y="495450"/>
                    </a:cubicBezTo>
                    <a:cubicBezTo>
                      <a:pt x="36881" y="447089"/>
                      <a:pt x="61912" y="401794"/>
                      <a:pt x="90290" y="359058"/>
                    </a:cubicBezTo>
                    <a:cubicBezTo>
                      <a:pt x="66799" y="323719"/>
                      <a:pt x="45712" y="286664"/>
                      <a:pt x="29167" y="247550"/>
                    </a:cubicBezTo>
                    <a:cubicBezTo>
                      <a:pt x="15780" y="215726"/>
                      <a:pt x="5219" y="182391"/>
                      <a:pt x="1338" y="147973"/>
                    </a:cubicBezTo>
                    <a:cubicBezTo>
                      <a:pt x="-308" y="132511"/>
                      <a:pt x="-589" y="116832"/>
                      <a:pt x="1366" y="101398"/>
                    </a:cubicBezTo>
                    <a:cubicBezTo>
                      <a:pt x="4495" y="76311"/>
                      <a:pt x="14479" y="51434"/>
                      <a:pt x="32613" y="33420"/>
                    </a:cubicBezTo>
                    <a:cubicBezTo>
                      <a:pt x="49565" y="15989"/>
                      <a:pt x="72874" y="5794"/>
                      <a:pt x="96674" y="2054"/>
                    </a:cubicBezTo>
                    <a:moveTo>
                      <a:pt x="90747" y="44241"/>
                    </a:moveTo>
                    <a:cubicBezTo>
                      <a:pt x="76459" y="48375"/>
                      <a:pt x="63163" y="56834"/>
                      <a:pt x="54564" y="69125"/>
                    </a:cubicBezTo>
                    <a:cubicBezTo>
                      <a:pt x="44306" y="83567"/>
                      <a:pt x="40488" y="101567"/>
                      <a:pt x="39939" y="118997"/>
                    </a:cubicBezTo>
                    <a:cubicBezTo>
                      <a:pt x="39088" y="147804"/>
                      <a:pt x="45930" y="176218"/>
                      <a:pt x="55007" y="203358"/>
                    </a:cubicBezTo>
                    <a:cubicBezTo>
                      <a:pt x="69597" y="245989"/>
                      <a:pt x="90881" y="286053"/>
                      <a:pt x="115124" y="323937"/>
                    </a:cubicBezTo>
                    <a:cubicBezTo>
                      <a:pt x="132745" y="300171"/>
                      <a:pt x="151532" y="277292"/>
                      <a:pt x="171234" y="255228"/>
                    </a:cubicBezTo>
                    <a:cubicBezTo>
                      <a:pt x="217415" y="203710"/>
                      <a:pt x="268413" y="156411"/>
                      <a:pt x="323952" y="115109"/>
                    </a:cubicBezTo>
                    <a:cubicBezTo>
                      <a:pt x="297951" y="98501"/>
                      <a:pt x="270993" y="83321"/>
                      <a:pt x="242847" y="70657"/>
                    </a:cubicBezTo>
                    <a:cubicBezTo>
                      <a:pt x="213013" y="57333"/>
                      <a:pt x="181809" y="46379"/>
                      <a:pt x="149359" y="41675"/>
                    </a:cubicBezTo>
                    <a:cubicBezTo>
                      <a:pt x="129918" y="39080"/>
                      <a:pt x="109738" y="38700"/>
                      <a:pt x="90747" y="44241"/>
                    </a:cubicBezTo>
                    <a:moveTo>
                      <a:pt x="571881" y="41274"/>
                    </a:moveTo>
                    <a:cubicBezTo>
                      <a:pt x="541549" y="45204"/>
                      <a:pt x="512221" y="54865"/>
                      <a:pt x="484145" y="66769"/>
                    </a:cubicBezTo>
                    <a:cubicBezTo>
                      <a:pt x="452758" y="80129"/>
                      <a:pt x="422889" y="96793"/>
                      <a:pt x="394138" y="115081"/>
                    </a:cubicBezTo>
                    <a:cubicBezTo>
                      <a:pt x="423613" y="136976"/>
                      <a:pt x="451781" y="160594"/>
                      <a:pt x="478647" y="185611"/>
                    </a:cubicBezTo>
                    <a:cubicBezTo>
                      <a:pt x="524062" y="227954"/>
                      <a:pt x="565954" y="274135"/>
                      <a:pt x="603044" y="323951"/>
                    </a:cubicBezTo>
                    <a:cubicBezTo>
                      <a:pt x="626282" y="287389"/>
                      <a:pt x="646968" y="248949"/>
                      <a:pt x="661474" y="208027"/>
                    </a:cubicBezTo>
                    <a:cubicBezTo>
                      <a:pt x="671627" y="178932"/>
                      <a:pt x="679291" y="148346"/>
                      <a:pt x="678131" y="117310"/>
                    </a:cubicBezTo>
                    <a:cubicBezTo>
                      <a:pt x="677301" y="99619"/>
                      <a:pt x="673089" y="81338"/>
                      <a:pt x="662029" y="67114"/>
                    </a:cubicBezTo>
                    <a:cubicBezTo>
                      <a:pt x="653191" y="55463"/>
                      <a:pt x="640007" y="47700"/>
                      <a:pt x="626043" y="43854"/>
                    </a:cubicBezTo>
                    <a:cubicBezTo>
                      <a:pt x="608458" y="38982"/>
                      <a:pt x="589874" y="39136"/>
                      <a:pt x="571881" y="41274"/>
                    </a:cubicBezTo>
                    <a:moveTo>
                      <a:pt x="274087" y="208027"/>
                    </a:moveTo>
                    <a:cubicBezTo>
                      <a:pt x="224151" y="253688"/>
                      <a:pt x="178469" y="304123"/>
                      <a:pt x="138918" y="359065"/>
                    </a:cubicBezTo>
                    <a:cubicBezTo>
                      <a:pt x="160490" y="389061"/>
                      <a:pt x="183932" y="417692"/>
                      <a:pt x="208865" y="444959"/>
                    </a:cubicBezTo>
                    <a:cubicBezTo>
                      <a:pt x="254301" y="494536"/>
                      <a:pt x="304462" y="539888"/>
                      <a:pt x="359059" y="579207"/>
                    </a:cubicBezTo>
                    <a:cubicBezTo>
                      <a:pt x="388696" y="557874"/>
                      <a:pt x="417025" y="534741"/>
                      <a:pt x="443997" y="510118"/>
                    </a:cubicBezTo>
                    <a:cubicBezTo>
                      <a:pt x="493954" y="464464"/>
                      <a:pt x="539622" y="414000"/>
                      <a:pt x="579201" y="359065"/>
                    </a:cubicBezTo>
                    <a:cubicBezTo>
                      <a:pt x="557847" y="329407"/>
                      <a:pt x="534707" y="301057"/>
                      <a:pt x="510070" y="274071"/>
                    </a:cubicBezTo>
                    <a:cubicBezTo>
                      <a:pt x="464423" y="224136"/>
                      <a:pt x="413974" y="178482"/>
                      <a:pt x="359059" y="138917"/>
                    </a:cubicBezTo>
                    <a:cubicBezTo>
                      <a:pt x="329402" y="160243"/>
                      <a:pt x="301073" y="183411"/>
                      <a:pt x="274087" y="208027"/>
                    </a:cubicBezTo>
                    <a:moveTo>
                      <a:pt x="115054" y="394186"/>
                    </a:moveTo>
                    <a:cubicBezTo>
                      <a:pt x="90220" y="433259"/>
                      <a:pt x="68282" y="474518"/>
                      <a:pt x="53727" y="518590"/>
                    </a:cubicBezTo>
                    <a:cubicBezTo>
                      <a:pt x="44812" y="546181"/>
                      <a:pt x="38322" y="575136"/>
                      <a:pt x="40192" y="604301"/>
                    </a:cubicBezTo>
                    <a:cubicBezTo>
                      <a:pt x="41367" y="621000"/>
                      <a:pt x="45852" y="638058"/>
                      <a:pt x="56364" y="651397"/>
                    </a:cubicBezTo>
                    <a:cubicBezTo>
                      <a:pt x="65090" y="662647"/>
                      <a:pt x="77866" y="670268"/>
                      <a:pt x="91457" y="674086"/>
                    </a:cubicBezTo>
                    <a:cubicBezTo>
                      <a:pt x="109893" y="679318"/>
                      <a:pt x="129419" y="679008"/>
                      <a:pt x="148270" y="676589"/>
                    </a:cubicBezTo>
                    <a:cubicBezTo>
                      <a:pt x="176050" y="672722"/>
                      <a:pt x="202980" y="664130"/>
                      <a:pt x="228862" y="653485"/>
                    </a:cubicBezTo>
                    <a:cubicBezTo>
                      <a:pt x="262092" y="639774"/>
                      <a:pt x="293676" y="622343"/>
                      <a:pt x="323945" y="603014"/>
                    </a:cubicBezTo>
                    <a:cubicBezTo>
                      <a:pt x="295307" y="581738"/>
                      <a:pt x="267885" y="558816"/>
                      <a:pt x="241701" y="534586"/>
                    </a:cubicBezTo>
                    <a:cubicBezTo>
                      <a:pt x="195414" y="491689"/>
                      <a:pt x="152791" y="444797"/>
                      <a:pt x="115054" y="394186"/>
                    </a:cubicBezTo>
                    <a:moveTo>
                      <a:pt x="603023" y="394172"/>
                    </a:moveTo>
                    <a:cubicBezTo>
                      <a:pt x="572345" y="435425"/>
                      <a:pt x="538342" y="474181"/>
                      <a:pt x="501759" y="510300"/>
                    </a:cubicBezTo>
                    <a:cubicBezTo>
                      <a:pt x="468107" y="543657"/>
                      <a:pt x="432184" y="574756"/>
                      <a:pt x="394160" y="603022"/>
                    </a:cubicBezTo>
                    <a:cubicBezTo>
                      <a:pt x="431460" y="626822"/>
                      <a:pt x="470807" y="647825"/>
                      <a:pt x="512685" y="662400"/>
                    </a:cubicBezTo>
                    <a:cubicBezTo>
                      <a:pt x="533997" y="669706"/>
                      <a:pt x="555977" y="675472"/>
                      <a:pt x="578456" y="677560"/>
                    </a:cubicBezTo>
                    <a:cubicBezTo>
                      <a:pt x="598284" y="679212"/>
                      <a:pt x="619047" y="678375"/>
                      <a:pt x="637476" y="670128"/>
                    </a:cubicBezTo>
                    <a:cubicBezTo>
                      <a:pt x="650744" y="664306"/>
                      <a:pt x="661973" y="653893"/>
                      <a:pt x="668463" y="640892"/>
                    </a:cubicBezTo>
                    <a:cubicBezTo>
                      <a:pt x="677259" y="623883"/>
                      <a:pt x="678904" y="604231"/>
                      <a:pt x="678067" y="585394"/>
                    </a:cubicBezTo>
                    <a:cubicBezTo>
                      <a:pt x="676760" y="562149"/>
                      <a:pt x="671191" y="539332"/>
                      <a:pt x="663963" y="517261"/>
                    </a:cubicBezTo>
                    <a:cubicBezTo>
                      <a:pt x="649359" y="473689"/>
                      <a:pt x="627667" y="432830"/>
                      <a:pt x="603023" y="394172"/>
                    </a:cubicBezTo>
                    <a:close/>
                    <a:moveTo>
                      <a:pt x="344983" y="260283"/>
                    </a:moveTo>
                    <a:cubicBezTo>
                      <a:pt x="361703" y="258012"/>
                      <a:pt x="379021" y="259784"/>
                      <a:pt x="394785" y="265873"/>
                    </a:cubicBezTo>
                    <a:cubicBezTo>
                      <a:pt x="421089" y="275808"/>
                      <a:pt x="442647" y="297471"/>
                      <a:pt x="452427" y="323832"/>
                    </a:cubicBezTo>
                    <a:cubicBezTo>
                      <a:pt x="464043" y="354186"/>
                      <a:pt x="459585" y="390136"/>
                      <a:pt x="440601" y="416574"/>
                    </a:cubicBezTo>
                    <a:cubicBezTo>
                      <a:pt x="422390" y="442730"/>
                      <a:pt x="391002" y="459204"/>
                      <a:pt x="359067" y="458733"/>
                    </a:cubicBezTo>
                    <a:cubicBezTo>
                      <a:pt x="329226" y="459141"/>
                      <a:pt x="299737" y="444847"/>
                      <a:pt x="281224" y="421489"/>
                    </a:cubicBezTo>
                    <a:cubicBezTo>
                      <a:pt x="262260" y="398279"/>
                      <a:pt x="255060" y="366237"/>
                      <a:pt x="261726" y="337072"/>
                    </a:cubicBezTo>
                    <a:cubicBezTo>
                      <a:pt x="267702" y="309706"/>
                      <a:pt x="285970" y="285427"/>
                      <a:pt x="310452" y="271878"/>
                    </a:cubicBezTo>
                    <a:cubicBezTo>
                      <a:pt x="321154" y="265927"/>
                      <a:pt x="332859" y="261997"/>
                      <a:pt x="344983" y="260283"/>
                    </a:cubicBezTo>
                    <a:moveTo>
                      <a:pt x="354946" y="299328"/>
                    </a:moveTo>
                    <a:cubicBezTo>
                      <a:pt x="341074" y="300291"/>
                      <a:pt x="327616" y="306268"/>
                      <a:pt x="317624" y="315943"/>
                    </a:cubicBezTo>
                    <a:cubicBezTo>
                      <a:pt x="308048" y="325069"/>
                      <a:pt x="301706" y="337472"/>
                      <a:pt x="299793" y="350550"/>
                    </a:cubicBezTo>
                    <a:cubicBezTo>
                      <a:pt x="297740" y="364627"/>
                      <a:pt x="300960" y="379386"/>
                      <a:pt x="308695" y="391332"/>
                    </a:cubicBezTo>
                    <a:cubicBezTo>
                      <a:pt x="315972" y="402694"/>
                      <a:pt x="327173" y="411504"/>
                      <a:pt x="339984" y="415765"/>
                    </a:cubicBezTo>
                    <a:cubicBezTo>
                      <a:pt x="352696" y="420139"/>
                      <a:pt x="366913" y="419949"/>
                      <a:pt x="379520" y="415287"/>
                    </a:cubicBezTo>
                    <a:cubicBezTo>
                      <a:pt x="393717" y="410175"/>
                      <a:pt x="405747" y="399411"/>
                      <a:pt x="412511" y="385925"/>
                    </a:cubicBezTo>
                    <a:cubicBezTo>
                      <a:pt x="419352" y="372467"/>
                      <a:pt x="420836" y="356351"/>
                      <a:pt x="416378" y="341909"/>
                    </a:cubicBezTo>
                    <a:cubicBezTo>
                      <a:pt x="412701" y="329520"/>
                      <a:pt x="404840" y="318453"/>
                      <a:pt x="394413" y="310831"/>
                    </a:cubicBezTo>
                    <a:cubicBezTo>
                      <a:pt x="383163" y="302492"/>
                      <a:pt x="368910" y="298350"/>
                      <a:pt x="354946" y="299328"/>
                    </a:cubicBezTo>
                    <a:close/>
                  </a:path>
                </a:pathLst>
              </a:custGeom>
              <a:noFill/>
              <a:ln w="698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A7642923-A32B-0B4B-4670-F0F2843F2F96}"/>
                  </a:ext>
                </a:extLst>
              </p:cNvPr>
              <p:cNvSpPr/>
              <p:nvPr/>
            </p:nvSpPr>
            <p:spPr>
              <a:xfrm>
                <a:off x="4007768" y="2348880"/>
                <a:ext cx="1296144" cy="129614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81A9671A-0C2F-92A5-7900-CE27AFC42FE3}"/>
              </a:ext>
            </a:extLst>
          </p:cNvPr>
          <p:cNvSpPr txBox="1"/>
          <p:nvPr/>
        </p:nvSpPr>
        <p:spPr>
          <a:xfrm>
            <a:off x="3719736" y="4275673"/>
            <a:ext cx="187220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社交电商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6D8F8CF-C7BE-A006-63EB-533FDC0C5C5F}"/>
              </a:ext>
            </a:extLst>
          </p:cNvPr>
          <p:cNvGrpSpPr/>
          <p:nvPr/>
        </p:nvGrpSpPr>
        <p:grpSpPr>
          <a:xfrm>
            <a:off x="9408368" y="1713002"/>
            <a:ext cx="2088234" cy="3541343"/>
            <a:chOff x="9408368" y="1713002"/>
            <a:chExt cx="2088234" cy="3541343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1CC78CA-3CA2-BB28-B54D-D1B905C04400}"/>
                </a:ext>
              </a:extLst>
            </p:cNvPr>
            <p:cNvGrpSpPr/>
            <p:nvPr/>
          </p:nvGrpSpPr>
          <p:grpSpPr>
            <a:xfrm>
              <a:off x="9408368" y="1713002"/>
              <a:ext cx="2088234" cy="3541343"/>
              <a:chOff x="6456039" y="1556792"/>
              <a:chExt cx="2088234" cy="3541343"/>
            </a:xfrm>
            <a:scene3d>
              <a:camera prst="perspectiveLeft"/>
              <a:lightRig rig="threePt" dir="t"/>
            </a:scene3d>
          </p:grpSpPr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8F17BE61-FFEB-58AF-9A6C-A2B8134F745B}"/>
                  </a:ext>
                </a:extLst>
              </p:cNvPr>
              <p:cNvSpPr/>
              <p:nvPr/>
            </p:nvSpPr>
            <p:spPr>
              <a:xfrm rot="16200000" flipH="1" flipV="1">
                <a:off x="5813506" y="2282409"/>
                <a:ext cx="3373300" cy="2088233"/>
              </a:xfrm>
              <a:custGeom>
                <a:avLst/>
                <a:gdLst>
                  <a:gd name="connsiteX0" fmla="*/ 0 w 4446872"/>
                  <a:gd name="connsiteY0" fmla="*/ 327259 h 2752825"/>
                  <a:gd name="connsiteX1" fmla="*/ 327259 w 4446872"/>
                  <a:gd name="connsiteY1" fmla="*/ 0 h 2752825"/>
                  <a:gd name="connsiteX2" fmla="*/ 4446872 w 4446872"/>
                  <a:gd name="connsiteY2" fmla="*/ 0 h 2752825"/>
                  <a:gd name="connsiteX3" fmla="*/ 4446872 w 4446872"/>
                  <a:gd name="connsiteY3" fmla="*/ 2454442 h 2752825"/>
                  <a:gd name="connsiteX4" fmla="*/ 4148489 w 4446872"/>
                  <a:gd name="connsiteY4" fmla="*/ 2752825 h 2752825"/>
                  <a:gd name="connsiteX5" fmla="*/ 28876 w 4446872"/>
                  <a:gd name="connsiteY5" fmla="*/ 2752825 h 2752825"/>
                  <a:gd name="connsiteX6" fmla="*/ 0 w 4446872"/>
                  <a:gd name="connsiteY6" fmla="*/ 327259 h 275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872" h="2752825">
                    <a:moveTo>
                      <a:pt x="0" y="327259"/>
                    </a:moveTo>
                    <a:lnTo>
                      <a:pt x="327259" y="0"/>
                    </a:lnTo>
                    <a:lnTo>
                      <a:pt x="4446872" y="0"/>
                    </a:lnTo>
                    <a:lnTo>
                      <a:pt x="4446872" y="2454442"/>
                    </a:lnTo>
                    <a:lnTo>
                      <a:pt x="4148489" y="2752825"/>
                    </a:lnTo>
                    <a:lnTo>
                      <a:pt x="28876" y="2752825"/>
                    </a:lnTo>
                    <a:lnTo>
                      <a:pt x="0" y="327259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31000">
                    <a:schemeClr val="accent5">
                      <a:lumMod val="60000"/>
                      <a:lumOff val="40000"/>
                      <a:alpha val="60000"/>
                    </a:schemeClr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42EF4A2B-9DEF-FAD7-708E-C5447BB9BCDF}"/>
                  </a:ext>
                </a:extLst>
              </p:cNvPr>
              <p:cNvSpPr/>
              <p:nvPr/>
            </p:nvSpPr>
            <p:spPr>
              <a:xfrm flipH="1">
                <a:off x="6456041" y="4869160"/>
                <a:ext cx="1224136" cy="228975"/>
              </a:xfrm>
              <a:custGeom>
                <a:avLst/>
                <a:gdLst>
                  <a:gd name="connsiteX0" fmla="*/ 0 w 1337912"/>
                  <a:gd name="connsiteY0" fmla="*/ 250257 h 250257"/>
                  <a:gd name="connsiteX1" fmla="*/ 1087655 w 1337912"/>
                  <a:gd name="connsiteY1" fmla="*/ 250257 h 250257"/>
                  <a:gd name="connsiteX2" fmla="*/ 1337912 w 1337912"/>
                  <a:gd name="connsiteY2" fmla="*/ 0 h 2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7912" h="250257">
                    <a:moveTo>
                      <a:pt x="0" y="250257"/>
                    </a:moveTo>
                    <a:lnTo>
                      <a:pt x="1087655" y="250257"/>
                    </a:lnTo>
                    <a:lnTo>
                      <a:pt x="1337912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9E944D7E-81A0-BDCC-A008-9DB4C02D082C}"/>
                  </a:ext>
                </a:extLst>
              </p:cNvPr>
              <p:cNvSpPr/>
              <p:nvPr/>
            </p:nvSpPr>
            <p:spPr>
              <a:xfrm rot="10800000" flipH="1">
                <a:off x="7320137" y="1556792"/>
                <a:ext cx="1224136" cy="228975"/>
              </a:xfrm>
              <a:custGeom>
                <a:avLst/>
                <a:gdLst>
                  <a:gd name="connsiteX0" fmla="*/ 0 w 1337912"/>
                  <a:gd name="connsiteY0" fmla="*/ 250257 h 250257"/>
                  <a:gd name="connsiteX1" fmla="*/ 1087655 w 1337912"/>
                  <a:gd name="connsiteY1" fmla="*/ 250257 h 250257"/>
                  <a:gd name="connsiteX2" fmla="*/ 1337912 w 1337912"/>
                  <a:gd name="connsiteY2" fmla="*/ 0 h 2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7912" h="250257">
                    <a:moveTo>
                      <a:pt x="0" y="250257"/>
                    </a:moveTo>
                    <a:lnTo>
                      <a:pt x="1087655" y="250257"/>
                    </a:lnTo>
                    <a:lnTo>
                      <a:pt x="1337912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42C978F4-A9EB-6BD8-2A03-D264852EEFE9}"/>
                  </a:ext>
                </a:extLst>
              </p:cNvPr>
              <p:cNvGrpSpPr/>
              <p:nvPr/>
            </p:nvGrpSpPr>
            <p:grpSpPr>
              <a:xfrm flipH="1">
                <a:off x="6492089" y="1700808"/>
                <a:ext cx="396000" cy="108000"/>
                <a:chOff x="7608168" y="548680"/>
                <a:chExt cx="576048" cy="180000"/>
              </a:xfrm>
            </p:grpSpPr>
            <p:sp>
              <p:nvSpPr>
                <p:cNvPr id="78" name="平行四边形 77">
                  <a:extLst>
                    <a:ext uri="{FF2B5EF4-FFF2-40B4-BE49-F238E27FC236}">
                      <a16:creationId xmlns:a16="http://schemas.microsoft.com/office/drawing/2014/main" id="{C0C61C03-F183-9952-98DA-40B56490A5DC}"/>
                    </a:ext>
                  </a:extLst>
                </p:cNvPr>
                <p:cNvSpPr/>
                <p:nvPr/>
              </p:nvSpPr>
              <p:spPr>
                <a:xfrm>
                  <a:off x="7608168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9" name="平行四边形 78">
                  <a:extLst>
                    <a:ext uri="{FF2B5EF4-FFF2-40B4-BE49-F238E27FC236}">
                      <a16:creationId xmlns:a16="http://schemas.microsoft.com/office/drawing/2014/main" id="{43645BDF-78F1-2DB6-9F20-C771CF6106DD}"/>
                    </a:ext>
                  </a:extLst>
                </p:cNvPr>
                <p:cNvSpPr/>
                <p:nvPr/>
              </p:nvSpPr>
              <p:spPr>
                <a:xfrm>
                  <a:off x="7752184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0" name="平行四边形 79">
                  <a:extLst>
                    <a:ext uri="{FF2B5EF4-FFF2-40B4-BE49-F238E27FC236}">
                      <a16:creationId xmlns:a16="http://schemas.microsoft.com/office/drawing/2014/main" id="{3AF6518F-E131-F8C9-DFE7-18021B9F069B}"/>
                    </a:ext>
                  </a:extLst>
                </p:cNvPr>
                <p:cNvSpPr/>
                <p:nvPr/>
              </p:nvSpPr>
              <p:spPr>
                <a:xfrm>
                  <a:off x="7896200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1" name="平行四边形 80">
                  <a:extLst>
                    <a:ext uri="{FF2B5EF4-FFF2-40B4-BE49-F238E27FC236}">
                      <a16:creationId xmlns:a16="http://schemas.microsoft.com/office/drawing/2014/main" id="{A6A0CB7E-A206-7414-FFC6-6193ED205F30}"/>
                    </a:ext>
                  </a:extLst>
                </p:cNvPr>
                <p:cNvSpPr/>
                <p:nvPr/>
              </p:nvSpPr>
              <p:spPr>
                <a:xfrm>
                  <a:off x="8040216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932B7E38-A909-B7B7-0C0F-1CFCB990AD1B}"/>
                  </a:ext>
                </a:extLst>
              </p:cNvPr>
              <p:cNvGrpSpPr/>
              <p:nvPr/>
            </p:nvGrpSpPr>
            <p:grpSpPr>
              <a:xfrm flipH="1">
                <a:off x="8112225" y="4869160"/>
                <a:ext cx="396000" cy="108000"/>
                <a:chOff x="7608168" y="548680"/>
                <a:chExt cx="576048" cy="180000"/>
              </a:xfrm>
            </p:grpSpPr>
            <p:sp>
              <p:nvSpPr>
                <p:cNvPr id="74" name="平行四边形 73">
                  <a:extLst>
                    <a:ext uri="{FF2B5EF4-FFF2-40B4-BE49-F238E27FC236}">
                      <a16:creationId xmlns:a16="http://schemas.microsoft.com/office/drawing/2014/main" id="{5439158B-D448-2D4C-A9E5-7E046ABD0009}"/>
                    </a:ext>
                  </a:extLst>
                </p:cNvPr>
                <p:cNvSpPr/>
                <p:nvPr/>
              </p:nvSpPr>
              <p:spPr>
                <a:xfrm>
                  <a:off x="7608168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5" name="平行四边形 74">
                  <a:extLst>
                    <a:ext uri="{FF2B5EF4-FFF2-40B4-BE49-F238E27FC236}">
                      <a16:creationId xmlns:a16="http://schemas.microsoft.com/office/drawing/2014/main" id="{59BBB09F-F2D2-1D7C-F6BA-181C439A73CC}"/>
                    </a:ext>
                  </a:extLst>
                </p:cNvPr>
                <p:cNvSpPr/>
                <p:nvPr/>
              </p:nvSpPr>
              <p:spPr>
                <a:xfrm>
                  <a:off x="7752184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6" name="平行四边形 75">
                  <a:extLst>
                    <a:ext uri="{FF2B5EF4-FFF2-40B4-BE49-F238E27FC236}">
                      <a16:creationId xmlns:a16="http://schemas.microsoft.com/office/drawing/2014/main" id="{E2746EF1-EB7C-0B7A-676D-109F65724FC5}"/>
                    </a:ext>
                  </a:extLst>
                </p:cNvPr>
                <p:cNvSpPr/>
                <p:nvPr/>
              </p:nvSpPr>
              <p:spPr>
                <a:xfrm>
                  <a:off x="7896200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7" name="平行四边形 76">
                  <a:extLst>
                    <a:ext uri="{FF2B5EF4-FFF2-40B4-BE49-F238E27FC236}">
                      <a16:creationId xmlns:a16="http://schemas.microsoft.com/office/drawing/2014/main" id="{720E232A-AEB7-9E21-837C-891135194EA7}"/>
                    </a:ext>
                  </a:extLst>
                </p:cNvPr>
                <p:cNvSpPr/>
                <p:nvPr/>
              </p:nvSpPr>
              <p:spPr>
                <a:xfrm>
                  <a:off x="8040216" y="548680"/>
                  <a:ext cx="144000" cy="180000"/>
                </a:xfrm>
                <a:prstGeom prst="parallelogram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30754898-273C-F4F3-5548-3B8DC89B2F02}"/>
                </a:ext>
              </a:extLst>
            </p:cNvPr>
            <p:cNvGrpSpPr/>
            <p:nvPr/>
          </p:nvGrpSpPr>
          <p:grpSpPr>
            <a:xfrm>
              <a:off x="9768408" y="2505090"/>
              <a:ext cx="1296144" cy="1296144"/>
              <a:chOff x="9768408" y="2348880"/>
              <a:chExt cx="1296144" cy="1296144"/>
            </a:xfrm>
          </p:grpSpPr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F44329EA-AF33-4CFC-AB50-F19C0D82B018}"/>
                  </a:ext>
                </a:extLst>
              </p:cNvPr>
              <p:cNvSpPr/>
              <p:nvPr/>
            </p:nvSpPr>
            <p:spPr>
              <a:xfrm>
                <a:off x="9768408" y="2348880"/>
                <a:ext cx="1296144" cy="129614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图形 6">
                <a:extLst>
                  <a:ext uri="{FF2B5EF4-FFF2-40B4-BE49-F238E27FC236}">
                    <a16:creationId xmlns:a16="http://schemas.microsoft.com/office/drawing/2014/main" id="{8C02E426-3E91-0CDD-EF08-0746BA2D4AC4}"/>
                  </a:ext>
                </a:extLst>
              </p:cNvPr>
              <p:cNvSpPr/>
              <p:nvPr/>
            </p:nvSpPr>
            <p:spPr>
              <a:xfrm>
                <a:off x="10089092" y="2669564"/>
                <a:ext cx="654777" cy="654777"/>
              </a:xfrm>
              <a:custGeom>
                <a:avLst/>
                <a:gdLst>
                  <a:gd name="connsiteX0" fmla="*/ 697071 w 719557"/>
                  <a:gd name="connsiteY0" fmla="*/ 292317 h 719557"/>
                  <a:gd name="connsiteX1" fmla="*/ 719557 w 719557"/>
                  <a:gd name="connsiteY1" fmla="*/ 269831 h 719557"/>
                  <a:gd name="connsiteX2" fmla="*/ 697071 w 719557"/>
                  <a:gd name="connsiteY2" fmla="*/ 247345 h 719557"/>
                  <a:gd name="connsiteX3" fmla="*/ 652085 w 719557"/>
                  <a:gd name="connsiteY3" fmla="*/ 247345 h 719557"/>
                  <a:gd name="connsiteX4" fmla="*/ 652085 w 719557"/>
                  <a:gd name="connsiteY4" fmla="*/ 202373 h 719557"/>
                  <a:gd name="connsiteX5" fmla="*/ 697071 w 719557"/>
                  <a:gd name="connsiteY5" fmla="*/ 202373 h 719557"/>
                  <a:gd name="connsiteX6" fmla="*/ 719557 w 719557"/>
                  <a:gd name="connsiteY6" fmla="*/ 179888 h 719557"/>
                  <a:gd name="connsiteX7" fmla="*/ 697071 w 719557"/>
                  <a:gd name="connsiteY7" fmla="*/ 157402 h 719557"/>
                  <a:gd name="connsiteX8" fmla="*/ 652085 w 719557"/>
                  <a:gd name="connsiteY8" fmla="*/ 157402 h 719557"/>
                  <a:gd name="connsiteX9" fmla="*/ 652085 w 719557"/>
                  <a:gd name="connsiteY9" fmla="*/ 89944 h 719557"/>
                  <a:gd name="connsiteX10" fmla="*/ 645511 w 719557"/>
                  <a:gd name="connsiteY10" fmla="*/ 74039 h 719557"/>
                  <a:gd name="connsiteX11" fmla="*/ 629606 w 719557"/>
                  <a:gd name="connsiteY11" fmla="*/ 67458 h 719557"/>
                  <a:gd name="connsiteX12" fmla="*/ 562148 w 719557"/>
                  <a:gd name="connsiteY12" fmla="*/ 67458 h 719557"/>
                  <a:gd name="connsiteX13" fmla="*/ 562148 w 719557"/>
                  <a:gd name="connsiteY13" fmla="*/ 22486 h 719557"/>
                  <a:gd name="connsiteX14" fmla="*/ 539663 w 719557"/>
                  <a:gd name="connsiteY14" fmla="*/ 0 h 719557"/>
                  <a:gd name="connsiteX15" fmla="*/ 517177 w 719557"/>
                  <a:gd name="connsiteY15" fmla="*/ 22486 h 719557"/>
                  <a:gd name="connsiteX16" fmla="*/ 517177 w 719557"/>
                  <a:gd name="connsiteY16" fmla="*/ 67458 h 719557"/>
                  <a:gd name="connsiteX17" fmla="*/ 472205 w 719557"/>
                  <a:gd name="connsiteY17" fmla="*/ 67458 h 719557"/>
                  <a:gd name="connsiteX18" fmla="*/ 472205 w 719557"/>
                  <a:gd name="connsiteY18" fmla="*/ 22486 h 719557"/>
                  <a:gd name="connsiteX19" fmla="*/ 449719 w 719557"/>
                  <a:gd name="connsiteY19" fmla="*/ 0 h 719557"/>
                  <a:gd name="connsiteX20" fmla="*/ 427233 w 719557"/>
                  <a:gd name="connsiteY20" fmla="*/ 22486 h 719557"/>
                  <a:gd name="connsiteX21" fmla="*/ 427233 w 719557"/>
                  <a:gd name="connsiteY21" fmla="*/ 67458 h 719557"/>
                  <a:gd name="connsiteX22" fmla="*/ 382261 w 719557"/>
                  <a:gd name="connsiteY22" fmla="*/ 67458 h 719557"/>
                  <a:gd name="connsiteX23" fmla="*/ 382261 w 719557"/>
                  <a:gd name="connsiteY23" fmla="*/ 22486 h 719557"/>
                  <a:gd name="connsiteX24" fmla="*/ 359775 w 719557"/>
                  <a:gd name="connsiteY24" fmla="*/ 0 h 719557"/>
                  <a:gd name="connsiteX25" fmla="*/ 337289 w 719557"/>
                  <a:gd name="connsiteY25" fmla="*/ 22486 h 719557"/>
                  <a:gd name="connsiteX26" fmla="*/ 337289 w 719557"/>
                  <a:gd name="connsiteY26" fmla="*/ 67458 h 719557"/>
                  <a:gd name="connsiteX27" fmla="*/ 292317 w 719557"/>
                  <a:gd name="connsiteY27" fmla="*/ 67458 h 719557"/>
                  <a:gd name="connsiteX28" fmla="*/ 292317 w 719557"/>
                  <a:gd name="connsiteY28" fmla="*/ 22486 h 719557"/>
                  <a:gd name="connsiteX29" fmla="*/ 269831 w 719557"/>
                  <a:gd name="connsiteY29" fmla="*/ 0 h 719557"/>
                  <a:gd name="connsiteX30" fmla="*/ 247345 w 719557"/>
                  <a:gd name="connsiteY30" fmla="*/ 22486 h 719557"/>
                  <a:gd name="connsiteX31" fmla="*/ 247345 w 719557"/>
                  <a:gd name="connsiteY31" fmla="*/ 67458 h 719557"/>
                  <a:gd name="connsiteX32" fmla="*/ 202373 w 719557"/>
                  <a:gd name="connsiteY32" fmla="*/ 67458 h 719557"/>
                  <a:gd name="connsiteX33" fmla="*/ 202373 w 719557"/>
                  <a:gd name="connsiteY33" fmla="*/ 22486 h 719557"/>
                  <a:gd name="connsiteX34" fmla="*/ 179888 w 719557"/>
                  <a:gd name="connsiteY34" fmla="*/ 0 h 719557"/>
                  <a:gd name="connsiteX35" fmla="*/ 157402 w 719557"/>
                  <a:gd name="connsiteY35" fmla="*/ 22486 h 719557"/>
                  <a:gd name="connsiteX36" fmla="*/ 157402 w 719557"/>
                  <a:gd name="connsiteY36" fmla="*/ 67458 h 719557"/>
                  <a:gd name="connsiteX37" fmla="*/ 89944 w 719557"/>
                  <a:gd name="connsiteY37" fmla="*/ 67458 h 719557"/>
                  <a:gd name="connsiteX38" fmla="*/ 74039 w 719557"/>
                  <a:gd name="connsiteY38" fmla="*/ 74039 h 719557"/>
                  <a:gd name="connsiteX39" fmla="*/ 67458 w 719557"/>
                  <a:gd name="connsiteY39" fmla="*/ 89944 h 719557"/>
                  <a:gd name="connsiteX40" fmla="*/ 67458 w 719557"/>
                  <a:gd name="connsiteY40" fmla="*/ 157402 h 719557"/>
                  <a:gd name="connsiteX41" fmla="*/ 22486 w 719557"/>
                  <a:gd name="connsiteY41" fmla="*/ 157402 h 719557"/>
                  <a:gd name="connsiteX42" fmla="*/ 0 w 719557"/>
                  <a:gd name="connsiteY42" fmla="*/ 179888 h 719557"/>
                  <a:gd name="connsiteX43" fmla="*/ 22486 w 719557"/>
                  <a:gd name="connsiteY43" fmla="*/ 202373 h 719557"/>
                  <a:gd name="connsiteX44" fmla="*/ 67458 w 719557"/>
                  <a:gd name="connsiteY44" fmla="*/ 202373 h 719557"/>
                  <a:gd name="connsiteX45" fmla="*/ 67458 w 719557"/>
                  <a:gd name="connsiteY45" fmla="*/ 247345 h 719557"/>
                  <a:gd name="connsiteX46" fmla="*/ 22486 w 719557"/>
                  <a:gd name="connsiteY46" fmla="*/ 247345 h 719557"/>
                  <a:gd name="connsiteX47" fmla="*/ 0 w 719557"/>
                  <a:gd name="connsiteY47" fmla="*/ 269831 h 719557"/>
                  <a:gd name="connsiteX48" fmla="*/ 22486 w 719557"/>
                  <a:gd name="connsiteY48" fmla="*/ 292317 h 719557"/>
                  <a:gd name="connsiteX49" fmla="*/ 67458 w 719557"/>
                  <a:gd name="connsiteY49" fmla="*/ 292317 h 719557"/>
                  <a:gd name="connsiteX50" fmla="*/ 67458 w 719557"/>
                  <a:gd name="connsiteY50" fmla="*/ 337296 h 719557"/>
                  <a:gd name="connsiteX51" fmla="*/ 22486 w 719557"/>
                  <a:gd name="connsiteY51" fmla="*/ 337296 h 719557"/>
                  <a:gd name="connsiteX52" fmla="*/ 7 w 719557"/>
                  <a:gd name="connsiteY52" fmla="*/ 359775 h 719557"/>
                  <a:gd name="connsiteX53" fmla="*/ 22486 w 719557"/>
                  <a:gd name="connsiteY53" fmla="*/ 382254 h 719557"/>
                  <a:gd name="connsiteX54" fmla="*/ 67458 w 719557"/>
                  <a:gd name="connsiteY54" fmla="*/ 382254 h 719557"/>
                  <a:gd name="connsiteX55" fmla="*/ 67458 w 719557"/>
                  <a:gd name="connsiteY55" fmla="*/ 427240 h 719557"/>
                  <a:gd name="connsiteX56" fmla="*/ 22486 w 719557"/>
                  <a:gd name="connsiteY56" fmla="*/ 427240 h 719557"/>
                  <a:gd name="connsiteX57" fmla="*/ 7 w 719557"/>
                  <a:gd name="connsiteY57" fmla="*/ 449719 h 719557"/>
                  <a:gd name="connsiteX58" fmla="*/ 22486 w 719557"/>
                  <a:gd name="connsiteY58" fmla="*/ 472198 h 719557"/>
                  <a:gd name="connsiteX59" fmla="*/ 67458 w 719557"/>
                  <a:gd name="connsiteY59" fmla="*/ 472198 h 719557"/>
                  <a:gd name="connsiteX60" fmla="*/ 67458 w 719557"/>
                  <a:gd name="connsiteY60" fmla="*/ 517184 h 719557"/>
                  <a:gd name="connsiteX61" fmla="*/ 22486 w 719557"/>
                  <a:gd name="connsiteY61" fmla="*/ 517184 h 719557"/>
                  <a:gd name="connsiteX62" fmla="*/ 7 w 719557"/>
                  <a:gd name="connsiteY62" fmla="*/ 539663 h 719557"/>
                  <a:gd name="connsiteX63" fmla="*/ 22486 w 719557"/>
                  <a:gd name="connsiteY63" fmla="*/ 562141 h 719557"/>
                  <a:gd name="connsiteX64" fmla="*/ 67458 w 719557"/>
                  <a:gd name="connsiteY64" fmla="*/ 562141 h 719557"/>
                  <a:gd name="connsiteX65" fmla="*/ 67458 w 719557"/>
                  <a:gd name="connsiteY65" fmla="*/ 629606 h 719557"/>
                  <a:gd name="connsiteX66" fmla="*/ 74039 w 719557"/>
                  <a:gd name="connsiteY66" fmla="*/ 645511 h 719557"/>
                  <a:gd name="connsiteX67" fmla="*/ 89944 w 719557"/>
                  <a:gd name="connsiteY67" fmla="*/ 652085 h 719557"/>
                  <a:gd name="connsiteX68" fmla="*/ 157402 w 719557"/>
                  <a:gd name="connsiteY68" fmla="*/ 652085 h 719557"/>
                  <a:gd name="connsiteX69" fmla="*/ 157402 w 719557"/>
                  <a:gd name="connsiteY69" fmla="*/ 697071 h 719557"/>
                  <a:gd name="connsiteX70" fmla="*/ 179888 w 719557"/>
                  <a:gd name="connsiteY70" fmla="*/ 719557 h 719557"/>
                  <a:gd name="connsiteX71" fmla="*/ 202373 w 719557"/>
                  <a:gd name="connsiteY71" fmla="*/ 697071 h 719557"/>
                  <a:gd name="connsiteX72" fmla="*/ 202373 w 719557"/>
                  <a:gd name="connsiteY72" fmla="*/ 652085 h 719557"/>
                  <a:gd name="connsiteX73" fmla="*/ 247345 w 719557"/>
                  <a:gd name="connsiteY73" fmla="*/ 652085 h 719557"/>
                  <a:gd name="connsiteX74" fmla="*/ 247345 w 719557"/>
                  <a:gd name="connsiteY74" fmla="*/ 697071 h 719557"/>
                  <a:gd name="connsiteX75" fmla="*/ 269831 w 719557"/>
                  <a:gd name="connsiteY75" fmla="*/ 719557 h 719557"/>
                  <a:gd name="connsiteX76" fmla="*/ 292317 w 719557"/>
                  <a:gd name="connsiteY76" fmla="*/ 697071 h 719557"/>
                  <a:gd name="connsiteX77" fmla="*/ 292317 w 719557"/>
                  <a:gd name="connsiteY77" fmla="*/ 652085 h 719557"/>
                  <a:gd name="connsiteX78" fmla="*/ 337289 w 719557"/>
                  <a:gd name="connsiteY78" fmla="*/ 652085 h 719557"/>
                  <a:gd name="connsiteX79" fmla="*/ 337289 w 719557"/>
                  <a:gd name="connsiteY79" fmla="*/ 697071 h 719557"/>
                  <a:gd name="connsiteX80" fmla="*/ 359775 w 719557"/>
                  <a:gd name="connsiteY80" fmla="*/ 719557 h 719557"/>
                  <a:gd name="connsiteX81" fmla="*/ 382261 w 719557"/>
                  <a:gd name="connsiteY81" fmla="*/ 697071 h 719557"/>
                  <a:gd name="connsiteX82" fmla="*/ 382261 w 719557"/>
                  <a:gd name="connsiteY82" fmla="*/ 652085 h 719557"/>
                  <a:gd name="connsiteX83" fmla="*/ 427233 w 719557"/>
                  <a:gd name="connsiteY83" fmla="*/ 652085 h 719557"/>
                  <a:gd name="connsiteX84" fmla="*/ 427233 w 719557"/>
                  <a:gd name="connsiteY84" fmla="*/ 697071 h 719557"/>
                  <a:gd name="connsiteX85" fmla="*/ 449719 w 719557"/>
                  <a:gd name="connsiteY85" fmla="*/ 719557 h 719557"/>
                  <a:gd name="connsiteX86" fmla="*/ 472205 w 719557"/>
                  <a:gd name="connsiteY86" fmla="*/ 697071 h 719557"/>
                  <a:gd name="connsiteX87" fmla="*/ 472205 w 719557"/>
                  <a:gd name="connsiteY87" fmla="*/ 652085 h 719557"/>
                  <a:gd name="connsiteX88" fmla="*/ 517177 w 719557"/>
                  <a:gd name="connsiteY88" fmla="*/ 652085 h 719557"/>
                  <a:gd name="connsiteX89" fmla="*/ 517177 w 719557"/>
                  <a:gd name="connsiteY89" fmla="*/ 697071 h 719557"/>
                  <a:gd name="connsiteX90" fmla="*/ 539663 w 719557"/>
                  <a:gd name="connsiteY90" fmla="*/ 719557 h 719557"/>
                  <a:gd name="connsiteX91" fmla="*/ 562148 w 719557"/>
                  <a:gd name="connsiteY91" fmla="*/ 697071 h 719557"/>
                  <a:gd name="connsiteX92" fmla="*/ 562148 w 719557"/>
                  <a:gd name="connsiteY92" fmla="*/ 652085 h 719557"/>
                  <a:gd name="connsiteX93" fmla="*/ 629606 w 719557"/>
                  <a:gd name="connsiteY93" fmla="*/ 652085 h 719557"/>
                  <a:gd name="connsiteX94" fmla="*/ 645511 w 719557"/>
                  <a:gd name="connsiteY94" fmla="*/ 645511 h 719557"/>
                  <a:gd name="connsiteX95" fmla="*/ 652085 w 719557"/>
                  <a:gd name="connsiteY95" fmla="*/ 629606 h 719557"/>
                  <a:gd name="connsiteX96" fmla="*/ 652085 w 719557"/>
                  <a:gd name="connsiteY96" fmla="*/ 562141 h 719557"/>
                  <a:gd name="connsiteX97" fmla="*/ 697071 w 719557"/>
                  <a:gd name="connsiteY97" fmla="*/ 562141 h 719557"/>
                  <a:gd name="connsiteX98" fmla="*/ 719550 w 719557"/>
                  <a:gd name="connsiteY98" fmla="*/ 539663 h 719557"/>
                  <a:gd name="connsiteX99" fmla="*/ 697071 w 719557"/>
                  <a:gd name="connsiteY99" fmla="*/ 517184 h 719557"/>
                  <a:gd name="connsiteX100" fmla="*/ 652085 w 719557"/>
                  <a:gd name="connsiteY100" fmla="*/ 517184 h 719557"/>
                  <a:gd name="connsiteX101" fmla="*/ 652085 w 719557"/>
                  <a:gd name="connsiteY101" fmla="*/ 472198 h 719557"/>
                  <a:gd name="connsiteX102" fmla="*/ 697071 w 719557"/>
                  <a:gd name="connsiteY102" fmla="*/ 472198 h 719557"/>
                  <a:gd name="connsiteX103" fmla="*/ 719550 w 719557"/>
                  <a:gd name="connsiteY103" fmla="*/ 449719 h 719557"/>
                  <a:gd name="connsiteX104" fmla="*/ 697071 w 719557"/>
                  <a:gd name="connsiteY104" fmla="*/ 427240 h 719557"/>
                  <a:gd name="connsiteX105" fmla="*/ 652085 w 719557"/>
                  <a:gd name="connsiteY105" fmla="*/ 427240 h 719557"/>
                  <a:gd name="connsiteX106" fmla="*/ 652085 w 719557"/>
                  <a:gd name="connsiteY106" fmla="*/ 382254 h 719557"/>
                  <a:gd name="connsiteX107" fmla="*/ 697071 w 719557"/>
                  <a:gd name="connsiteY107" fmla="*/ 382254 h 719557"/>
                  <a:gd name="connsiteX108" fmla="*/ 719550 w 719557"/>
                  <a:gd name="connsiteY108" fmla="*/ 359775 h 719557"/>
                  <a:gd name="connsiteX109" fmla="*/ 697071 w 719557"/>
                  <a:gd name="connsiteY109" fmla="*/ 337296 h 719557"/>
                  <a:gd name="connsiteX110" fmla="*/ 652085 w 719557"/>
                  <a:gd name="connsiteY110" fmla="*/ 337296 h 719557"/>
                  <a:gd name="connsiteX111" fmla="*/ 652085 w 719557"/>
                  <a:gd name="connsiteY111" fmla="*/ 292317 h 719557"/>
                  <a:gd name="connsiteX112" fmla="*/ 697071 w 719557"/>
                  <a:gd name="connsiteY112" fmla="*/ 292317 h 719557"/>
                  <a:gd name="connsiteX113" fmla="*/ 607127 w 719557"/>
                  <a:gd name="connsiteY113" fmla="*/ 607127 h 719557"/>
                  <a:gd name="connsiteX114" fmla="*/ 112430 w 719557"/>
                  <a:gd name="connsiteY114" fmla="*/ 607127 h 719557"/>
                  <a:gd name="connsiteX115" fmla="*/ 112430 w 719557"/>
                  <a:gd name="connsiteY115" fmla="*/ 112430 h 719557"/>
                  <a:gd name="connsiteX116" fmla="*/ 607127 w 719557"/>
                  <a:gd name="connsiteY116" fmla="*/ 112430 h 719557"/>
                  <a:gd name="connsiteX117" fmla="*/ 607127 w 719557"/>
                  <a:gd name="connsiteY117" fmla="*/ 607127 h 719557"/>
                  <a:gd name="connsiteX118" fmla="*/ 285384 w 719557"/>
                  <a:gd name="connsiteY118" fmla="*/ 407665 h 719557"/>
                  <a:gd name="connsiteX119" fmla="*/ 341072 w 719557"/>
                  <a:gd name="connsiteY119" fmla="*/ 407665 h 719557"/>
                  <a:gd name="connsiteX120" fmla="*/ 351956 w 719557"/>
                  <a:gd name="connsiteY120" fmla="*/ 450949 h 719557"/>
                  <a:gd name="connsiteX121" fmla="*/ 399544 w 719557"/>
                  <a:gd name="connsiteY121" fmla="*/ 450949 h 719557"/>
                  <a:gd name="connsiteX122" fmla="*/ 341072 w 719557"/>
                  <a:gd name="connsiteY122" fmla="*/ 262624 h 719557"/>
                  <a:gd name="connsiteX123" fmla="*/ 286903 w 719557"/>
                  <a:gd name="connsiteY123" fmla="*/ 262624 h 719557"/>
                  <a:gd name="connsiteX124" fmla="*/ 228431 w 719557"/>
                  <a:gd name="connsiteY124" fmla="*/ 450949 h 719557"/>
                  <a:gd name="connsiteX125" fmla="*/ 274500 w 719557"/>
                  <a:gd name="connsiteY125" fmla="*/ 450949 h 719557"/>
                  <a:gd name="connsiteX126" fmla="*/ 285384 w 719557"/>
                  <a:gd name="connsiteY126" fmla="*/ 407665 h 719557"/>
                  <a:gd name="connsiteX127" fmla="*/ 298041 w 719557"/>
                  <a:gd name="connsiteY127" fmla="*/ 356787 h 719557"/>
                  <a:gd name="connsiteX128" fmla="*/ 312469 w 719557"/>
                  <a:gd name="connsiteY128" fmla="*/ 296290 h 719557"/>
                  <a:gd name="connsiteX129" fmla="*/ 313481 w 719557"/>
                  <a:gd name="connsiteY129" fmla="*/ 296290 h 719557"/>
                  <a:gd name="connsiteX130" fmla="*/ 328416 w 719557"/>
                  <a:gd name="connsiteY130" fmla="*/ 356787 h 719557"/>
                  <a:gd name="connsiteX131" fmla="*/ 332466 w 719557"/>
                  <a:gd name="connsiteY131" fmla="*/ 372734 h 719557"/>
                  <a:gd name="connsiteX132" fmla="*/ 293991 w 719557"/>
                  <a:gd name="connsiteY132" fmla="*/ 372734 h 719557"/>
                  <a:gd name="connsiteX133" fmla="*/ 298041 w 719557"/>
                  <a:gd name="connsiteY133" fmla="*/ 356787 h 719557"/>
                  <a:gd name="connsiteX134" fmla="*/ 489909 w 719557"/>
                  <a:gd name="connsiteY134" fmla="*/ 450949 h 719557"/>
                  <a:gd name="connsiteX135" fmla="*/ 444600 w 719557"/>
                  <a:gd name="connsiteY135" fmla="*/ 450949 h 719557"/>
                  <a:gd name="connsiteX136" fmla="*/ 444600 w 719557"/>
                  <a:gd name="connsiteY136" fmla="*/ 262624 h 719557"/>
                  <a:gd name="connsiteX137" fmla="*/ 489909 w 719557"/>
                  <a:gd name="connsiteY137" fmla="*/ 262624 h 719557"/>
                  <a:gd name="connsiteX138" fmla="*/ 489909 w 719557"/>
                  <a:gd name="connsiteY138" fmla="*/ 450949 h 71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719557" h="719557">
                    <a:moveTo>
                      <a:pt x="697071" y="292317"/>
                    </a:moveTo>
                    <a:cubicBezTo>
                      <a:pt x="709488" y="292317"/>
                      <a:pt x="719557" y="282248"/>
                      <a:pt x="719557" y="269831"/>
                    </a:cubicBezTo>
                    <a:cubicBezTo>
                      <a:pt x="719557" y="257414"/>
                      <a:pt x="709488" y="247345"/>
                      <a:pt x="697071" y="247345"/>
                    </a:cubicBezTo>
                    <a:lnTo>
                      <a:pt x="652085" y="247345"/>
                    </a:lnTo>
                    <a:lnTo>
                      <a:pt x="652085" y="202373"/>
                    </a:lnTo>
                    <a:lnTo>
                      <a:pt x="697071" y="202373"/>
                    </a:lnTo>
                    <a:cubicBezTo>
                      <a:pt x="709488" y="202373"/>
                      <a:pt x="719557" y="192305"/>
                      <a:pt x="719557" y="179888"/>
                    </a:cubicBezTo>
                    <a:cubicBezTo>
                      <a:pt x="719557" y="167470"/>
                      <a:pt x="709488" y="157402"/>
                      <a:pt x="697071" y="157402"/>
                    </a:cubicBezTo>
                    <a:lnTo>
                      <a:pt x="652085" y="157402"/>
                    </a:lnTo>
                    <a:lnTo>
                      <a:pt x="652085" y="89944"/>
                    </a:lnTo>
                    <a:cubicBezTo>
                      <a:pt x="652092" y="83981"/>
                      <a:pt x="649723" y="78258"/>
                      <a:pt x="645511" y="74039"/>
                    </a:cubicBezTo>
                    <a:cubicBezTo>
                      <a:pt x="641292" y="69820"/>
                      <a:pt x="635569" y="67451"/>
                      <a:pt x="629606" y="67458"/>
                    </a:cubicBezTo>
                    <a:lnTo>
                      <a:pt x="562148" y="67458"/>
                    </a:lnTo>
                    <a:lnTo>
                      <a:pt x="562148" y="22486"/>
                    </a:lnTo>
                    <a:cubicBezTo>
                      <a:pt x="562148" y="10062"/>
                      <a:pt x="552080" y="0"/>
                      <a:pt x="539663" y="0"/>
                    </a:cubicBezTo>
                    <a:cubicBezTo>
                      <a:pt x="527238" y="0"/>
                      <a:pt x="517177" y="10069"/>
                      <a:pt x="517177" y="22486"/>
                    </a:cubicBezTo>
                    <a:lnTo>
                      <a:pt x="517177" y="67458"/>
                    </a:lnTo>
                    <a:lnTo>
                      <a:pt x="472205" y="67458"/>
                    </a:lnTo>
                    <a:lnTo>
                      <a:pt x="472205" y="22486"/>
                    </a:lnTo>
                    <a:cubicBezTo>
                      <a:pt x="472205" y="10062"/>
                      <a:pt x="462136" y="0"/>
                      <a:pt x="449719" y="0"/>
                    </a:cubicBezTo>
                    <a:cubicBezTo>
                      <a:pt x="437295" y="0"/>
                      <a:pt x="427233" y="10069"/>
                      <a:pt x="427233" y="22486"/>
                    </a:cubicBezTo>
                    <a:lnTo>
                      <a:pt x="427233" y="67458"/>
                    </a:lnTo>
                    <a:lnTo>
                      <a:pt x="382261" y="67458"/>
                    </a:lnTo>
                    <a:lnTo>
                      <a:pt x="382261" y="22486"/>
                    </a:lnTo>
                    <a:cubicBezTo>
                      <a:pt x="382261" y="10062"/>
                      <a:pt x="372192" y="0"/>
                      <a:pt x="359775" y="0"/>
                    </a:cubicBezTo>
                    <a:cubicBezTo>
                      <a:pt x="347351" y="0"/>
                      <a:pt x="337289" y="10069"/>
                      <a:pt x="337289" y="22486"/>
                    </a:cubicBezTo>
                    <a:lnTo>
                      <a:pt x="337289" y="67458"/>
                    </a:lnTo>
                    <a:lnTo>
                      <a:pt x="292317" y="67458"/>
                    </a:lnTo>
                    <a:lnTo>
                      <a:pt x="292317" y="22486"/>
                    </a:lnTo>
                    <a:cubicBezTo>
                      <a:pt x="292317" y="10062"/>
                      <a:pt x="282248" y="0"/>
                      <a:pt x="269831" y="0"/>
                    </a:cubicBezTo>
                    <a:cubicBezTo>
                      <a:pt x="257414" y="0"/>
                      <a:pt x="247345" y="10069"/>
                      <a:pt x="247345" y="22486"/>
                    </a:cubicBezTo>
                    <a:lnTo>
                      <a:pt x="247345" y="67458"/>
                    </a:lnTo>
                    <a:lnTo>
                      <a:pt x="202373" y="67458"/>
                    </a:lnTo>
                    <a:lnTo>
                      <a:pt x="202373" y="22486"/>
                    </a:lnTo>
                    <a:cubicBezTo>
                      <a:pt x="202373" y="10062"/>
                      <a:pt x="192305" y="0"/>
                      <a:pt x="179888" y="0"/>
                    </a:cubicBezTo>
                    <a:cubicBezTo>
                      <a:pt x="167470" y="0"/>
                      <a:pt x="157402" y="10069"/>
                      <a:pt x="157402" y="22486"/>
                    </a:cubicBezTo>
                    <a:lnTo>
                      <a:pt x="157402" y="67458"/>
                    </a:lnTo>
                    <a:lnTo>
                      <a:pt x="89944" y="67458"/>
                    </a:lnTo>
                    <a:cubicBezTo>
                      <a:pt x="83981" y="67458"/>
                      <a:pt x="78258" y="69820"/>
                      <a:pt x="74039" y="74039"/>
                    </a:cubicBezTo>
                    <a:cubicBezTo>
                      <a:pt x="69820" y="78258"/>
                      <a:pt x="67458" y="83981"/>
                      <a:pt x="67458" y="89944"/>
                    </a:cubicBezTo>
                    <a:lnTo>
                      <a:pt x="67458" y="157402"/>
                    </a:lnTo>
                    <a:lnTo>
                      <a:pt x="22486" y="157402"/>
                    </a:lnTo>
                    <a:cubicBezTo>
                      <a:pt x="10062" y="157402"/>
                      <a:pt x="0" y="167470"/>
                      <a:pt x="0" y="179888"/>
                    </a:cubicBezTo>
                    <a:cubicBezTo>
                      <a:pt x="0" y="192305"/>
                      <a:pt x="10069" y="202373"/>
                      <a:pt x="22486" y="202373"/>
                    </a:cubicBezTo>
                    <a:lnTo>
                      <a:pt x="67458" y="202373"/>
                    </a:lnTo>
                    <a:lnTo>
                      <a:pt x="67458" y="247345"/>
                    </a:lnTo>
                    <a:lnTo>
                      <a:pt x="22486" y="247345"/>
                    </a:lnTo>
                    <a:cubicBezTo>
                      <a:pt x="10062" y="247345"/>
                      <a:pt x="0" y="257414"/>
                      <a:pt x="0" y="269831"/>
                    </a:cubicBezTo>
                    <a:cubicBezTo>
                      <a:pt x="0" y="282255"/>
                      <a:pt x="10069" y="292317"/>
                      <a:pt x="22486" y="292317"/>
                    </a:cubicBezTo>
                    <a:lnTo>
                      <a:pt x="67458" y="292317"/>
                    </a:lnTo>
                    <a:lnTo>
                      <a:pt x="67458" y="337296"/>
                    </a:lnTo>
                    <a:lnTo>
                      <a:pt x="22486" y="337296"/>
                    </a:lnTo>
                    <a:cubicBezTo>
                      <a:pt x="10069" y="337296"/>
                      <a:pt x="7" y="347358"/>
                      <a:pt x="7" y="359775"/>
                    </a:cubicBezTo>
                    <a:cubicBezTo>
                      <a:pt x="7" y="372185"/>
                      <a:pt x="10069" y="382254"/>
                      <a:pt x="22486" y="382254"/>
                    </a:cubicBezTo>
                    <a:lnTo>
                      <a:pt x="67458" y="382254"/>
                    </a:lnTo>
                    <a:lnTo>
                      <a:pt x="67458" y="427240"/>
                    </a:lnTo>
                    <a:lnTo>
                      <a:pt x="22486" y="427240"/>
                    </a:lnTo>
                    <a:cubicBezTo>
                      <a:pt x="10069" y="427240"/>
                      <a:pt x="7" y="437302"/>
                      <a:pt x="7" y="449719"/>
                    </a:cubicBezTo>
                    <a:cubicBezTo>
                      <a:pt x="7" y="462136"/>
                      <a:pt x="10069" y="472198"/>
                      <a:pt x="22486" y="472198"/>
                    </a:cubicBezTo>
                    <a:lnTo>
                      <a:pt x="67458" y="472198"/>
                    </a:lnTo>
                    <a:lnTo>
                      <a:pt x="67458" y="517184"/>
                    </a:lnTo>
                    <a:lnTo>
                      <a:pt x="22486" y="517184"/>
                    </a:lnTo>
                    <a:cubicBezTo>
                      <a:pt x="10069" y="517184"/>
                      <a:pt x="7" y="527252"/>
                      <a:pt x="7" y="539663"/>
                    </a:cubicBezTo>
                    <a:cubicBezTo>
                      <a:pt x="7" y="552073"/>
                      <a:pt x="10069" y="562141"/>
                      <a:pt x="22486" y="562141"/>
                    </a:cubicBezTo>
                    <a:lnTo>
                      <a:pt x="67458" y="562141"/>
                    </a:lnTo>
                    <a:lnTo>
                      <a:pt x="67458" y="629606"/>
                    </a:lnTo>
                    <a:cubicBezTo>
                      <a:pt x="67453" y="635572"/>
                      <a:pt x="69820" y="641294"/>
                      <a:pt x="74039" y="645511"/>
                    </a:cubicBezTo>
                    <a:cubicBezTo>
                      <a:pt x="78258" y="649723"/>
                      <a:pt x="83981" y="652092"/>
                      <a:pt x="89944" y="652085"/>
                    </a:cubicBezTo>
                    <a:lnTo>
                      <a:pt x="157402" y="652085"/>
                    </a:lnTo>
                    <a:lnTo>
                      <a:pt x="157402" y="697071"/>
                    </a:lnTo>
                    <a:cubicBezTo>
                      <a:pt x="157402" y="709488"/>
                      <a:pt x="167470" y="719557"/>
                      <a:pt x="179888" y="719557"/>
                    </a:cubicBezTo>
                    <a:cubicBezTo>
                      <a:pt x="192312" y="719557"/>
                      <a:pt x="202373" y="709488"/>
                      <a:pt x="202373" y="697071"/>
                    </a:cubicBezTo>
                    <a:lnTo>
                      <a:pt x="202373" y="652085"/>
                    </a:lnTo>
                    <a:lnTo>
                      <a:pt x="247345" y="652085"/>
                    </a:lnTo>
                    <a:lnTo>
                      <a:pt x="247345" y="697071"/>
                    </a:lnTo>
                    <a:cubicBezTo>
                      <a:pt x="247345" y="709488"/>
                      <a:pt x="257414" y="719557"/>
                      <a:pt x="269831" y="719557"/>
                    </a:cubicBezTo>
                    <a:cubicBezTo>
                      <a:pt x="282255" y="719557"/>
                      <a:pt x="292317" y="709488"/>
                      <a:pt x="292317" y="697071"/>
                    </a:cubicBezTo>
                    <a:lnTo>
                      <a:pt x="292317" y="652085"/>
                    </a:lnTo>
                    <a:lnTo>
                      <a:pt x="337289" y="652085"/>
                    </a:lnTo>
                    <a:lnTo>
                      <a:pt x="337289" y="697071"/>
                    </a:lnTo>
                    <a:cubicBezTo>
                      <a:pt x="337289" y="709488"/>
                      <a:pt x="347358" y="719557"/>
                      <a:pt x="359775" y="719557"/>
                    </a:cubicBezTo>
                    <a:cubicBezTo>
                      <a:pt x="372192" y="719557"/>
                      <a:pt x="382261" y="709488"/>
                      <a:pt x="382261" y="697071"/>
                    </a:cubicBezTo>
                    <a:lnTo>
                      <a:pt x="382261" y="652085"/>
                    </a:lnTo>
                    <a:lnTo>
                      <a:pt x="427233" y="652085"/>
                    </a:lnTo>
                    <a:lnTo>
                      <a:pt x="427233" y="697071"/>
                    </a:lnTo>
                    <a:cubicBezTo>
                      <a:pt x="427233" y="709488"/>
                      <a:pt x="437302" y="719557"/>
                      <a:pt x="449719" y="719557"/>
                    </a:cubicBezTo>
                    <a:cubicBezTo>
                      <a:pt x="462136" y="719557"/>
                      <a:pt x="472205" y="709488"/>
                      <a:pt x="472205" y="697071"/>
                    </a:cubicBezTo>
                    <a:lnTo>
                      <a:pt x="472205" y="652085"/>
                    </a:lnTo>
                    <a:lnTo>
                      <a:pt x="517177" y="652085"/>
                    </a:lnTo>
                    <a:lnTo>
                      <a:pt x="517177" y="697071"/>
                    </a:lnTo>
                    <a:cubicBezTo>
                      <a:pt x="517177" y="709488"/>
                      <a:pt x="527245" y="719557"/>
                      <a:pt x="539663" y="719557"/>
                    </a:cubicBezTo>
                    <a:cubicBezTo>
                      <a:pt x="552080" y="719557"/>
                      <a:pt x="562148" y="709488"/>
                      <a:pt x="562148" y="697071"/>
                    </a:cubicBezTo>
                    <a:lnTo>
                      <a:pt x="562148" y="652085"/>
                    </a:lnTo>
                    <a:lnTo>
                      <a:pt x="629606" y="652085"/>
                    </a:lnTo>
                    <a:cubicBezTo>
                      <a:pt x="635569" y="652099"/>
                      <a:pt x="641292" y="649730"/>
                      <a:pt x="645511" y="645511"/>
                    </a:cubicBezTo>
                    <a:cubicBezTo>
                      <a:pt x="649730" y="641292"/>
                      <a:pt x="652099" y="635569"/>
                      <a:pt x="652085" y="629606"/>
                    </a:cubicBezTo>
                    <a:lnTo>
                      <a:pt x="652085" y="562141"/>
                    </a:lnTo>
                    <a:lnTo>
                      <a:pt x="697071" y="562141"/>
                    </a:lnTo>
                    <a:cubicBezTo>
                      <a:pt x="709481" y="562141"/>
                      <a:pt x="719550" y="552080"/>
                      <a:pt x="719550" y="539663"/>
                    </a:cubicBezTo>
                    <a:cubicBezTo>
                      <a:pt x="719550" y="527245"/>
                      <a:pt x="709488" y="517184"/>
                      <a:pt x="697071" y="517184"/>
                    </a:cubicBezTo>
                    <a:lnTo>
                      <a:pt x="652085" y="517184"/>
                    </a:lnTo>
                    <a:lnTo>
                      <a:pt x="652085" y="472198"/>
                    </a:lnTo>
                    <a:lnTo>
                      <a:pt x="697071" y="472198"/>
                    </a:lnTo>
                    <a:cubicBezTo>
                      <a:pt x="709481" y="472198"/>
                      <a:pt x="719550" y="462136"/>
                      <a:pt x="719550" y="449719"/>
                    </a:cubicBezTo>
                    <a:cubicBezTo>
                      <a:pt x="719550" y="437302"/>
                      <a:pt x="709488" y="427240"/>
                      <a:pt x="697071" y="427240"/>
                    </a:cubicBezTo>
                    <a:lnTo>
                      <a:pt x="652085" y="427240"/>
                    </a:lnTo>
                    <a:lnTo>
                      <a:pt x="652085" y="382254"/>
                    </a:lnTo>
                    <a:lnTo>
                      <a:pt x="697071" y="382254"/>
                    </a:lnTo>
                    <a:cubicBezTo>
                      <a:pt x="709481" y="382254"/>
                      <a:pt x="719550" y="372192"/>
                      <a:pt x="719550" y="359775"/>
                    </a:cubicBezTo>
                    <a:cubicBezTo>
                      <a:pt x="719550" y="347358"/>
                      <a:pt x="709488" y="337296"/>
                      <a:pt x="697071" y="337296"/>
                    </a:cubicBezTo>
                    <a:lnTo>
                      <a:pt x="652085" y="337296"/>
                    </a:lnTo>
                    <a:lnTo>
                      <a:pt x="652085" y="292317"/>
                    </a:lnTo>
                    <a:lnTo>
                      <a:pt x="697071" y="292317"/>
                    </a:lnTo>
                    <a:close/>
                    <a:moveTo>
                      <a:pt x="607127" y="607127"/>
                    </a:moveTo>
                    <a:lnTo>
                      <a:pt x="112430" y="607127"/>
                    </a:lnTo>
                    <a:lnTo>
                      <a:pt x="112430" y="112430"/>
                    </a:lnTo>
                    <a:lnTo>
                      <a:pt x="607127" y="112430"/>
                    </a:lnTo>
                    <a:lnTo>
                      <a:pt x="607127" y="607127"/>
                    </a:lnTo>
                    <a:close/>
                    <a:moveTo>
                      <a:pt x="285384" y="407665"/>
                    </a:moveTo>
                    <a:lnTo>
                      <a:pt x="341072" y="407665"/>
                    </a:lnTo>
                    <a:lnTo>
                      <a:pt x="351956" y="450949"/>
                    </a:lnTo>
                    <a:lnTo>
                      <a:pt x="399544" y="450949"/>
                    </a:lnTo>
                    <a:lnTo>
                      <a:pt x="341072" y="262624"/>
                    </a:lnTo>
                    <a:lnTo>
                      <a:pt x="286903" y="262624"/>
                    </a:lnTo>
                    <a:lnTo>
                      <a:pt x="228431" y="450949"/>
                    </a:lnTo>
                    <a:lnTo>
                      <a:pt x="274500" y="450949"/>
                    </a:lnTo>
                    <a:lnTo>
                      <a:pt x="285384" y="407665"/>
                    </a:lnTo>
                    <a:close/>
                    <a:moveTo>
                      <a:pt x="298041" y="356787"/>
                    </a:moveTo>
                    <a:cubicBezTo>
                      <a:pt x="302850" y="338055"/>
                      <a:pt x="307913" y="316034"/>
                      <a:pt x="312469" y="296290"/>
                    </a:cubicBezTo>
                    <a:lnTo>
                      <a:pt x="313481" y="296290"/>
                    </a:lnTo>
                    <a:cubicBezTo>
                      <a:pt x="318544" y="315527"/>
                      <a:pt x="323353" y="338055"/>
                      <a:pt x="328416" y="356787"/>
                    </a:cubicBezTo>
                    <a:lnTo>
                      <a:pt x="332466" y="372734"/>
                    </a:lnTo>
                    <a:lnTo>
                      <a:pt x="293991" y="372734"/>
                    </a:lnTo>
                    <a:lnTo>
                      <a:pt x="298041" y="356787"/>
                    </a:lnTo>
                    <a:close/>
                    <a:moveTo>
                      <a:pt x="489909" y="450949"/>
                    </a:moveTo>
                    <a:lnTo>
                      <a:pt x="444600" y="450949"/>
                    </a:lnTo>
                    <a:lnTo>
                      <a:pt x="444600" y="262624"/>
                    </a:lnTo>
                    <a:lnTo>
                      <a:pt x="489909" y="262624"/>
                    </a:lnTo>
                    <a:lnTo>
                      <a:pt x="489909" y="450949"/>
                    </a:lnTo>
                    <a:close/>
                  </a:path>
                </a:pathLst>
              </a:custGeom>
              <a:noFill/>
              <a:ln w="698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555DACCF-D745-6DF0-BEFE-37E19C867ABA}"/>
              </a:ext>
            </a:extLst>
          </p:cNvPr>
          <p:cNvSpPr txBox="1"/>
          <p:nvPr/>
        </p:nvSpPr>
        <p:spPr>
          <a:xfrm>
            <a:off x="9696400" y="4275673"/>
            <a:ext cx="1492496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A27C4678-C52D-92C8-6196-478D64B805EE}"/>
              </a:ext>
            </a:extLst>
          </p:cNvPr>
          <p:cNvSpPr txBox="1"/>
          <p:nvPr/>
        </p:nvSpPr>
        <p:spPr>
          <a:xfrm>
            <a:off x="6720071" y="4275673"/>
            <a:ext cx="172819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智慧生活</a:t>
            </a:r>
            <a:endParaRPr lang="en-US" altLang="zh-CN" sz="2400" b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4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29F7A0-C955-262A-51D6-F20D1202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  <a:endParaRPr lang="zh-CN" altLang="en-US" dirty="0"/>
          </a:p>
        </p:txBody>
      </p:sp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2AF5FEC8-EBBB-F069-E5D5-0210B362DC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E2D06ED-EE2E-95AA-0D42-08AD866BCEEA}"/>
              </a:ext>
            </a:extLst>
          </p:cNvPr>
          <p:cNvGrpSpPr/>
          <p:nvPr/>
        </p:nvGrpSpPr>
        <p:grpSpPr>
          <a:xfrm>
            <a:off x="1199456" y="1988840"/>
            <a:ext cx="2520280" cy="3744416"/>
            <a:chOff x="1415480" y="1484784"/>
            <a:chExt cx="2520280" cy="374441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1389BCD-364C-C109-9438-D6E312239BA4}"/>
                </a:ext>
              </a:extLst>
            </p:cNvPr>
            <p:cNvSpPr/>
            <p:nvPr/>
          </p:nvSpPr>
          <p:spPr>
            <a:xfrm>
              <a:off x="1415480" y="1556792"/>
              <a:ext cx="2448272" cy="367240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65029A8-FE04-C43E-45A7-DDC58DEDA34C}"/>
                </a:ext>
              </a:extLst>
            </p:cNvPr>
            <p:cNvSpPr/>
            <p:nvPr/>
          </p:nvSpPr>
          <p:spPr>
            <a:xfrm>
              <a:off x="1487488" y="1484784"/>
              <a:ext cx="2448272" cy="3672408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C7AFC974-7F4C-FD19-1212-40E497A221BF}"/>
              </a:ext>
            </a:extLst>
          </p:cNvPr>
          <p:cNvSpPr txBox="1"/>
          <p:nvPr/>
        </p:nvSpPr>
        <p:spPr>
          <a:xfrm>
            <a:off x="1775520" y="2204864"/>
            <a:ext cx="1152128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i="1" dirty="0">
                <a:gradFill flip="none" rotWithShape="1"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i="1" dirty="0">
              <a:gradFill flip="none" rotWithShape="1"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CB18D2-23B1-6AE0-EE70-992EC13E42CA}"/>
              </a:ext>
            </a:extLst>
          </p:cNvPr>
          <p:cNvSpPr txBox="1"/>
          <p:nvPr/>
        </p:nvSpPr>
        <p:spPr>
          <a:xfrm>
            <a:off x="1487488" y="2708920"/>
            <a:ext cx="187220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社交电商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CBC84D-9993-FBC9-EC7C-248C225F825C}"/>
              </a:ext>
            </a:extLst>
          </p:cNvPr>
          <p:cNvSpPr txBox="1"/>
          <p:nvPr/>
        </p:nvSpPr>
        <p:spPr>
          <a:xfrm>
            <a:off x="1343472" y="3212976"/>
            <a:ext cx="2232248" cy="1156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借助社交网站、社交媒介、网络媒介辅助商品的购买和销售。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A8A4525-321B-CEDE-2275-2C1C024898DE}"/>
              </a:ext>
            </a:extLst>
          </p:cNvPr>
          <p:cNvGrpSpPr/>
          <p:nvPr/>
        </p:nvGrpSpPr>
        <p:grpSpPr>
          <a:xfrm>
            <a:off x="4799856" y="1988840"/>
            <a:ext cx="2520280" cy="3744416"/>
            <a:chOff x="1415480" y="1484784"/>
            <a:chExt cx="2520280" cy="374441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B56EE8D-2317-F331-2735-F8DE06FA0B10}"/>
                </a:ext>
              </a:extLst>
            </p:cNvPr>
            <p:cNvSpPr/>
            <p:nvPr/>
          </p:nvSpPr>
          <p:spPr>
            <a:xfrm>
              <a:off x="1415480" y="1556792"/>
              <a:ext cx="2448272" cy="367240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E120B2A-89F7-3048-80D0-8F5D95D2F330}"/>
                </a:ext>
              </a:extLst>
            </p:cNvPr>
            <p:cNvSpPr/>
            <p:nvPr/>
          </p:nvSpPr>
          <p:spPr>
            <a:xfrm>
              <a:off x="1487488" y="1484784"/>
              <a:ext cx="2448272" cy="3672408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FC7144C-15D5-38D6-0B75-B884F696818C}"/>
              </a:ext>
            </a:extLst>
          </p:cNvPr>
          <p:cNvSpPr txBox="1"/>
          <p:nvPr/>
        </p:nvSpPr>
        <p:spPr>
          <a:xfrm>
            <a:off x="5447928" y="2204864"/>
            <a:ext cx="1152128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i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i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D8D4ABA-F85D-68FC-0E32-9835EF6A3E56}"/>
              </a:ext>
            </a:extLst>
          </p:cNvPr>
          <p:cNvSpPr txBox="1"/>
          <p:nvPr/>
        </p:nvSpPr>
        <p:spPr>
          <a:xfrm>
            <a:off x="5231904" y="2708920"/>
            <a:ext cx="172819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智慧城市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0C12B8D-B71C-8D11-D72F-609B375BF5D8}"/>
              </a:ext>
            </a:extLst>
          </p:cNvPr>
          <p:cNvSpPr txBox="1"/>
          <p:nvPr/>
        </p:nvSpPr>
        <p:spPr>
          <a:xfrm>
            <a:off x="4943872" y="3212976"/>
            <a:ext cx="2232248" cy="15261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将城市的系统和服务打通、集成，以提升资源运用的效率，优化城市管理和服务。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4933175-4D98-2D95-5200-8373DD1E678A}"/>
              </a:ext>
            </a:extLst>
          </p:cNvPr>
          <p:cNvGrpSpPr/>
          <p:nvPr/>
        </p:nvGrpSpPr>
        <p:grpSpPr>
          <a:xfrm>
            <a:off x="8400256" y="1988840"/>
            <a:ext cx="2520280" cy="3744416"/>
            <a:chOff x="1415480" y="1484784"/>
            <a:chExt cx="2520280" cy="3744416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F1BCA3-FF13-D71B-64F9-027F5D21B31F}"/>
                </a:ext>
              </a:extLst>
            </p:cNvPr>
            <p:cNvSpPr/>
            <p:nvPr/>
          </p:nvSpPr>
          <p:spPr>
            <a:xfrm>
              <a:off x="1415480" y="1556792"/>
              <a:ext cx="2448272" cy="367240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5A8AE24-44A3-F4F4-1624-A30B8646776E}"/>
                </a:ext>
              </a:extLst>
            </p:cNvPr>
            <p:cNvSpPr/>
            <p:nvPr/>
          </p:nvSpPr>
          <p:spPr>
            <a:xfrm>
              <a:off x="1487488" y="1484784"/>
              <a:ext cx="2448272" cy="3672408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32B03B3C-C34D-40AA-44EC-27DBCECEFC2C}"/>
              </a:ext>
            </a:extLst>
          </p:cNvPr>
          <p:cNvSpPr txBox="1"/>
          <p:nvPr/>
        </p:nvSpPr>
        <p:spPr>
          <a:xfrm>
            <a:off x="9048328" y="2196153"/>
            <a:ext cx="1152128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i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i="1" dirty="0">
              <a:gradFill>
                <a:gsLst>
                  <a:gs pos="7500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0">
                    <a:schemeClr val="bg1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7EC828-2B43-6A7C-C123-2E7A79C37C84}"/>
              </a:ext>
            </a:extLst>
          </p:cNvPr>
          <p:cNvSpPr txBox="1"/>
          <p:nvPr/>
        </p:nvSpPr>
        <p:spPr>
          <a:xfrm>
            <a:off x="8904312" y="2708920"/>
            <a:ext cx="1492496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9A95549-EFF4-29C3-BF22-EC71F5D0C3B7}"/>
              </a:ext>
            </a:extLst>
          </p:cNvPr>
          <p:cNvSpPr txBox="1"/>
          <p:nvPr/>
        </p:nvSpPr>
        <p:spPr>
          <a:xfrm>
            <a:off x="8544272" y="3212976"/>
            <a:ext cx="2232248" cy="15261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研究、开发用于模拟、延伸和扩展人的智能的理论、方法、技术及应用系统。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089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A4005ED-4B2E-E227-DA58-8AF08DAE5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3" t="3943" b="30421"/>
          <a:stretch/>
        </p:blipFill>
        <p:spPr>
          <a:xfrm>
            <a:off x="-23320" y="3717032"/>
            <a:ext cx="12240000" cy="315626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07EA9EC-25E7-645E-F121-5E7D25B12C86}"/>
              </a:ext>
            </a:extLst>
          </p:cNvPr>
          <p:cNvSpPr/>
          <p:nvPr/>
        </p:nvSpPr>
        <p:spPr>
          <a:xfrm>
            <a:off x="0" y="0"/>
            <a:ext cx="12224912" cy="6858000"/>
          </a:xfrm>
          <a:prstGeom prst="rect">
            <a:avLst/>
          </a:prstGeom>
          <a:gradFill flip="none" rotWithShape="1">
            <a:gsLst>
              <a:gs pos="31000">
                <a:schemeClr val="accent1">
                  <a:lumMod val="75000"/>
                  <a:alpha val="80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4"/>
            <a:extLst>
              <a:ext uri="{FF2B5EF4-FFF2-40B4-BE49-F238E27FC236}">
                <a16:creationId xmlns:a16="http://schemas.microsoft.com/office/drawing/2014/main" id="{8C55B8BF-1C76-DD19-A7E6-D07303E740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04" y="497615"/>
            <a:ext cx="1713297" cy="2261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1A98535-AACF-44F7-13DF-00A4B0DCD529}"/>
              </a:ext>
            </a:extLst>
          </p:cNvPr>
          <p:cNvGrpSpPr/>
          <p:nvPr/>
        </p:nvGrpSpPr>
        <p:grpSpPr>
          <a:xfrm>
            <a:off x="634609" y="497615"/>
            <a:ext cx="720000" cy="252000"/>
            <a:chOff x="5771964" y="3170560"/>
            <a:chExt cx="648072" cy="216024"/>
          </a:xfrm>
        </p:grpSpPr>
        <p:sp>
          <p:nvSpPr>
            <p:cNvPr id="6" name="箭头: V 形 5">
              <a:extLst>
                <a:ext uri="{FF2B5EF4-FFF2-40B4-BE49-F238E27FC236}">
                  <a16:creationId xmlns:a16="http://schemas.microsoft.com/office/drawing/2014/main" id="{3F24F7A8-1564-2009-79F4-643DF5E7B28F}"/>
                </a:ext>
              </a:extLst>
            </p:cNvPr>
            <p:cNvSpPr/>
            <p:nvPr/>
          </p:nvSpPr>
          <p:spPr>
            <a:xfrm>
              <a:off x="5771964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箭头: V 形 6">
              <a:extLst>
                <a:ext uri="{FF2B5EF4-FFF2-40B4-BE49-F238E27FC236}">
                  <a16:creationId xmlns:a16="http://schemas.microsoft.com/office/drawing/2014/main" id="{B8B7A889-BC80-5214-6CAD-725113EAD6CC}"/>
                </a:ext>
              </a:extLst>
            </p:cNvPr>
            <p:cNvSpPr/>
            <p:nvPr/>
          </p:nvSpPr>
          <p:spPr>
            <a:xfrm>
              <a:off x="5987988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箭头: V 形 7">
              <a:extLst>
                <a:ext uri="{FF2B5EF4-FFF2-40B4-BE49-F238E27FC236}">
                  <a16:creationId xmlns:a16="http://schemas.microsoft.com/office/drawing/2014/main" id="{E9FCEDDD-EB64-417F-FC8A-4F253D60530C}"/>
                </a:ext>
              </a:extLst>
            </p:cNvPr>
            <p:cNvSpPr/>
            <p:nvPr/>
          </p:nvSpPr>
          <p:spPr>
            <a:xfrm>
              <a:off x="6204012" y="3170560"/>
              <a:ext cx="216024" cy="216024"/>
            </a:xfrm>
            <a:prstGeom prst="chevron">
              <a:avLst/>
            </a:prstGeom>
            <a:gradFill flip="none" rotWithShape="1">
              <a:gsLst>
                <a:gs pos="82000">
                  <a:schemeClr val="accent5">
                    <a:lumMod val="60000"/>
                    <a:lumOff val="40000"/>
                  </a:schemeClr>
                </a:gs>
                <a:gs pos="68000">
                  <a:schemeClr val="accent5">
                    <a:lumMod val="60000"/>
                    <a:lumOff val="40000"/>
                  </a:schemeClr>
                </a:gs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83B0F7DF-2CB0-DE52-6C19-7490A5EFE712}"/>
              </a:ext>
            </a:extLst>
          </p:cNvPr>
          <p:cNvSpPr/>
          <p:nvPr/>
        </p:nvSpPr>
        <p:spPr>
          <a:xfrm>
            <a:off x="-19251" y="3717032"/>
            <a:ext cx="12204834" cy="3059152"/>
          </a:xfrm>
          <a:custGeom>
            <a:avLst/>
            <a:gdLst>
              <a:gd name="connsiteX0" fmla="*/ 0 w 12204834"/>
              <a:gd name="connsiteY0" fmla="*/ 4206240 h 4206240"/>
              <a:gd name="connsiteX1" fmla="*/ 596767 w 12204834"/>
              <a:gd name="connsiteY1" fmla="*/ 4109988 h 4206240"/>
              <a:gd name="connsiteX2" fmla="*/ 1001028 w 12204834"/>
              <a:gd name="connsiteY2" fmla="*/ 4109988 h 4206240"/>
              <a:gd name="connsiteX3" fmla="*/ 1607419 w 12204834"/>
              <a:gd name="connsiteY3" fmla="*/ 3696101 h 4206240"/>
              <a:gd name="connsiteX4" fmla="*/ 2059807 w 12204834"/>
              <a:gd name="connsiteY4" fmla="*/ 3301466 h 4206240"/>
              <a:gd name="connsiteX5" fmla="*/ 2868329 w 12204834"/>
              <a:gd name="connsiteY5" fmla="*/ 3118586 h 4206240"/>
              <a:gd name="connsiteX6" fmla="*/ 3503596 w 12204834"/>
              <a:gd name="connsiteY6" fmla="*/ 2964581 h 4206240"/>
              <a:gd name="connsiteX7" fmla="*/ 4090737 w 12204834"/>
              <a:gd name="connsiteY7" fmla="*/ 2425567 h 4206240"/>
              <a:gd name="connsiteX8" fmla="*/ 4533499 w 12204834"/>
              <a:gd name="connsiteY8" fmla="*/ 2156059 h 4206240"/>
              <a:gd name="connsiteX9" fmla="*/ 4841508 w 12204834"/>
              <a:gd name="connsiteY9" fmla="*/ 2107933 h 4206240"/>
              <a:gd name="connsiteX10" fmla="*/ 5111015 w 12204834"/>
              <a:gd name="connsiteY10" fmla="*/ 2204186 h 4206240"/>
              <a:gd name="connsiteX11" fmla="*/ 5688531 w 12204834"/>
              <a:gd name="connsiteY11" fmla="*/ 1992430 h 4206240"/>
              <a:gd name="connsiteX12" fmla="*/ 5986914 w 12204834"/>
              <a:gd name="connsiteY12" fmla="*/ 1780674 h 4206240"/>
              <a:gd name="connsiteX13" fmla="*/ 6362299 w 12204834"/>
              <a:gd name="connsiteY13" fmla="*/ 1780674 h 4206240"/>
              <a:gd name="connsiteX14" fmla="*/ 6853188 w 12204834"/>
              <a:gd name="connsiteY14" fmla="*/ 1607419 h 4206240"/>
              <a:gd name="connsiteX15" fmla="*/ 7440329 w 12204834"/>
              <a:gd name="connsiteY15" fmla="*/ 1424539 h 4206240"/>
              <a:gd name="connsiteX16" fmla="*/ 8027470 w 12204834"/>
              <a:gd name="connsiteY16" fmla="*/ 943276 h 4206240"/>
              <a:gd name="connsiteX17" fmla="*/ 8200725 w 12204834"/>
              <a:gd name="connsiteY17" fmla="*/ 904775 h 4206240"/>
              <a:gd name="connsiteX18" fmla="*/ 8624236 w 12204834"/>
              <a:gd name="connsiteY18" fmla="*/ 616017 h 4206240"/>
              <a:gd name="connsiteX19" fmla="*/ 9018872 w 12204834"/>
              <a:gd name="connsiteY19" fmla="*/ 673769 h 4206240"/>
              <a:gd name="connsiteX20" fmla="*/ 9740767 w 12204834"/>
              <a:gd name="connsiteY20" fmla="*/ 442762 h 4206240"/>
              <a:gd name="connsiteX21" fmla="*/ 9933272 w 12204834"/>
              <a:gd name="connsiteY21" fmla="*/ 279133 h 4206240"/>
              <a:gd name="connsiteX22" fmla="*/ 10241280 w 12204834"/>
              <a:gd name="connsiteY22" fmla="*/ 279133 h 4206240"/>
              <a:gd name="connsiteX23" fmla="*/ 10761045 w 12204834"/>
              <a:gd name="connsiteY23" fmla="*/ 96253 h 4206240"/>
              <a:gd name="connsiteX24" fmla="*/ 11242308 w 12204834"/>
              <a:gd name="connsiteY24" fmla="*/ 86628 h 4206240"/>
              <a:gd name="connsiteX25" fmla="*/ 11636944 w 12204834"/>
              <a:gd name="connsiteY25" fmla="*/ 105878 h 4206240"/>
              <a:gd name="connsiteX26" fmla="*/ 12204834 w 12204834"/>
              <a:gd name="connsiteY26" fmla="*/ 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204834" h="4206240">
                <a:moveTo>
                  <a:pt x="0" y="4206240"/>
                </a:moveTo>
                <a:lnTo>
                  <a:pt x="596767" y="4109988"/>
                </a:lnTo>
                <a:lnTo>
                  <a:pt x="1001028" y="4109988"/>
                </a:lnTo>
                <a:lnTo>
                  <a:pt x="1607419" y="3696101"/>
                </a:lnTo>
                <a:lnTo>
                  <a:pt x="2059807" y="3301466"/>
                </a:lnTo>
                <a:lnTo>
                  <a:pt x="2868329" y="3118586"/>
                </a:lnTo>
                <a:lnTo>
                  <a:pt x="3503596" y="2964581"/>
                </a:lnTo>
                <a:lnTo>
                  <a:pt x="4090737" y="2425567"/>
                </a:lnTo>
                <a:lnTo>
                  <a:pt x="4533499" y="2156059"/>
                </a:lnTo>
                <a:lnTo>
                  <a:pt x="4841508" y="2107933"/>
                </a:lnTo>
                <a:lnTo>
                  <a:pt x="5111015" y="2204186"/>
                </a:lnTo>
                <a:lnTo>
                  <a:pt x="5688531" y="1992430"/>
                </a:lnTo>
                <a:lnTo>
                  <a:pt x="5986914" y="1780674"/>
                </a:lnTo>
                <a:lnTo>
                  <a:pt x="6362299" y="1780674"/>
                </a:lnTo>
                <a:lnTo>
                  <a:pt x="6853188" y="1607419"/>
                </a:lnTo>
                <a:lnTo>
                  <a:pt x="7440329" y="1424539"/>
                </a:lnTo>
                <a:lnTo>
                  <a:pt x="8027470" y="943276"/>
                </a:lnTo>
                <a:lnTo>
                  <a:pt x="8200725" y="904775"/>
                </a:lnTo>
                <a:lnTo>
                  <a:pt x="8624236" y="616017"/>
                </a:lnTo>
                <a:lnTo>
                  <a:pt x="9018872" y="673769"/>
                </a:lnTo>
                <a:lnTo>
                  <a:pt x="9740767" y="442762"/>
                </a:lnTo>
                <a:lnTo>
                  <a:pt x="9933272" y="279133"/>
                </a:lnTo>
                <a:lnTo>
                  <a:pt x="10241280" y="279133"/>
                </a:lnTo>
                <a:lnTo>
                  <a:pt x="10761045" y="96253"/>
                </a:lnTo>
                <a:lnTo>
                  <a:pt x="11242308" y="86628"/>
                </a:lnTo>
                <a:lnTo>
                  <a:pt x="11636944" y="105878"/>
                </a:lnTo>
                <a:lnTo>
                  <a:pt x="12204834" y="0"/>
                </a:lnTo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C7E782-C0D8-08B6-4999-97F8F0BE7C9B}"/>
              </a:ext>
            </a:extLst>
          </p:cNvPr>
          <p:cNvSpPr txBox="1"/>
          <p:nvPr/>
        </p:nvSpPr>
        <p:spPr>
          <a:xfrm>
            <a:off x="1343472" y="4221088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0ED6E8-DAA7-B026-8100-8BB7116BEF2F}"/>
              </a:ext>
            </a:extLst>
          </p:cNvPr>
          <p:cNvSpPr txBox="1"/>
          <p:nvPr/>
        </p:nvSpPr>
        <p:spPr>
          <a:xfrm>
            <a:off x="3647728" y="3356992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9210FA-A7FC-DA47-FB14-8B8D09B5528E}"/>
              </a:ext>
            </a:extLst>
          </p:cNvPr>
          <p:cNvSpPr txBox="1"/>
          <p:nvPr/>
        </p:nvSpPr>
        <p:spPr>
          <a:xfrm>
            <a:off x="5591944" y="270892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315B84-15E6-E358-F7D6-A12BE3EED8B9}"/>
              </a:ext>
            </a:extLst>
          </p:cNvPr>
          <p:cNvSpPr txBox="1"/>
          <p:nvPr/>
        </p:nvSpPr>
        <p:spPr>
          <a:xfrm>
            <a:off x="7536160" y="2132856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D49BD2C-F66A-DD05-0BF0-CBC13944B639}"/>
              </a:ext>
            </a:extLst>
          </p:cNvPr>
          <p:cNvSpPr txBox="1"/>
          <p:nvPr/>
        </p:nvSpPr>
        <p:spPr>
          <a:xfrm>
            <a:off x="9552384" y="1628800"/>
            <a:ext cx="1080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B13BA4-B2A5-7EFE-1273-2376E2D2FC51}"/>
              </a:ext>
            </a:extLst>
          </p:cNvPr>
          <p:cNvSpPr txBox="1"/>
          <p:nvPr/>
        </p:nvSpPr>
        <p:spPr>
          <a:xfrm>
            <a:off x="1343472" y="4581128"/>
            <a:ext cx="1656184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公司在北京成立，专注于行业软件开发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5A5137-23FB-2FBF-039F-24007D6CB48C}"/>
              </a:ext>
            </a:extLst>
          </p:cNvPr>
          <p:cNvSpPr txBox="1"/>
          <p:nvPr/>
        </p:nvSpPr>
        <p:spPr>
          <a:xfrm>
            <a:off x="3647728" y="3717032"/>
            <a:ext cx="1656000" cy="1526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为客户提供集开发、运营、服务一体化的解决方案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91048-2107-31B4-586D-D93271DED3CA}"/>
              </a:ext>
            </a:extLst>
          </p:cNvPr>
          <p:cNvSpPr txBox="1"/>
          <p:nvPr/>
        </p:nvSpPr>
        <p:spPr>
          <a:xfrm>
            <a:off x="5591944" y="3068960"/>
            <a:ext cx="1656184" cy="78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开发社交平台新领域的业务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1842B82-27E1-DC28-E71C-0CD963ACC270}"/>
              </a:ext>
            </a:extLst>
          </p:cNvPr>
          <p:cNvSpPr txBox="1"/>
          <p:nvPr/>
        </p:nvSpPr>
        <p:spPr>
          <a:xfrm>
            <a:off x="7536160" y="2492896"/>
            <a:ext cx="1656000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科技达成战略合作，进入智慧生活领域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890168-CC89-525B-5D07-56D703DCCFE4}"/>
              </a:ext>
            </a:extLst>
          </p:cNvPr>
          <p:cNvSpPr txBox="1"/>
          <p:nvPr/>
        </p:nvSpPr>
        <p:spPr>
          <a:xfrm>
            <a:off x="9552384" y="1988840"/>
            <a:ext cx="1656000" cy="1156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进入人工智能领域，产品成功上市</a:t>
            </a:r>
          </a:p>
        </p:txBody>
      </p:sp>
      <p:sp>
        <p:nvSpPr>
          <p:cNvPr id="21" name="矩形 5">
            <a:extLst>
              <a:ext uri="{FF2B5EF4-FFF2-40B4-BE49-F238E27FC236}">
                <a16:creationId xmlns:a16="http://schemas.microsoft.com/office/drawing/2014/main" id="{82F47F58-0AE8-D176-0869-6465D0AA1E45}"/>
              </a:ext>
            </a:extLst>
          </p:cNvPr>
          <p:cNvSpPr/>
          <p:nvPr/>
        </p:nvSpPr>
        <p:spPr>
          <a:xfrm>
            <a:off x="1919536" y="-27384"/>
            <a:ext cx="7238922" cy="3402355"/>
          </a:xfrm>
          <a:custGeom>
            <a:avLst/>
            <a:gdLst>
              <a:gd name="connsiteX0" fmla="*/ 0 w 8266222"/>
              <a:gd name="connsiteY0" fmla="*/ 0 h 3416869"/>
              <a:gd name="connsiteX1" fmla="*/ 8266222 w 8266222"/>
              <a:gd name="connsiteY1" fmla="*/ 0 h 3416869"/>
              <a:gd name="connsiteX2" fmla="*/ 8266222 w 8266222"/>
              <a:gd name="connsiteY2" fmla="*/ 3416869 h 3416869"/>
              <a:gd name="connsiteX3" fmla="*/ 0 w 8266222"/>
              <a:gd name="connsiteY3" fmla="*/ 3416869 h 3416869"/>
              <a:gd name="connsiteX4" fmla="*/ 0 w 8266222"/>
              <a:gd name="connsiteY4" fmla="*/ 0 h 3416869"/>
              <a:gd name="connsiteX0" fmla="*/ 1872343 w 10138565"/>
              <a:gd name="connsiteY0" fmla="*/ 0 h 3416869"/>
              <a:gd name="connsiteX1" fmla="*/ 10138565 w 10138565"/>
              <a:gd name="connsiteY1" fmla="*/ 0 h 3416869"/>
              <a:gd name="connsiteX2" fmla="*/ 10138565 w 10138565"/>
              <a:gd name="connsiteY2" fmla="*/ 3416869 h 3416869"/>
              <a:gd name="connsiteX3" fmla="*/ 0 w 10138565"/>
              <a:gd name="connsiteY3" fmla="*/ 3387841 h 3416869"/>
              <a:gd name="connsiteX4" fmla="*/ 1872343 w 10138565"/>
              <a:gd name="connsiteY4" fmla="*/ 0 h 3416869"/>
              <a:gd name="connsiteX0" fmla="*/ 1872343 w 12185080"/>
              <a:gd name="connsiteY0" fmla="*/ 0 h 3402355"/>
              <a:gd name="connsiteX1" fmla="*/ 10138565 w 12185080"/>
              <a:gd name="connsiteY1" fmla="*/ 0 h 3402355"/>
              <a:gd name="connsiteX2" fmla="*/ 12185080 w 12185080"/>
              <a:gd name="connsiteY2" fmla="*/ 3402355 h 3402355"/>
              <a:gd name="connsiteX3" fmla="*/ 0 w 12185080"/>
              <a:gd name="connsiteY3" fmla="*/ 3387841 h 3402355"/>
              <a:gd name="connsiteX4" fmla="*/ 1872343 w 12185080"/>
              <a:gd name="connsiteY4" fmla="*/ 0 h 340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080" h="3402355">
                <a:moveTo>
                  <a:pt x="1872343" y="0"/>
                </a:moveTo>
                <a:lnTo>
                  <a:pt x="10138565" y="0"/>
                </a:lnTo>
                <a:lnTo>
                  <a:pt x="12185080" y="3402355"/>
                </a:lnTo>
                <a:lnTo>
                  <a:pt x="0" y="3387841"/>
                </a:lnTo>
                <a:lnTo>
                  <a:pt x="187234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D9F4D81-0CC3-A7D1-F31A-2BE667763124}"/>
              </a:ext>
            </a:extLst>
          </p:cNvPr>
          <p:cNvGrpSpPr/>
          <p:nvPr/>
        </p:nvGrpSpPr>
        <p:grpSpPr>
          <a:xfrm>
            <a:off x="1055440" y="4293096"/>
            <a:ext cx="288026" cy="2232000"/>
            <a:chOff x="2855646" y="2132856"/>
            <a:chExt cx="288026" cy="2160240"/>
          </a:xfrm>
        </p:grpSpPr>
        <p:sp>
          <p:nvSpPr>
            <p:cNvPr id="23" name="Freeform 127">
              <a:extLst>
                <a:ext uri="{FF2B5EF4-FFF2-40B4-BE49-F238E27FC236}">
                  <a16:creationId xmlns:a16="http://schemas.microsoft.com/office/drawing/2014/main" id="{23D87224-78BF-A351-D017-96D5774A5D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646" y="2132856"/>
              <a:ext cx="280493" cy="161823"/>
            </a:xfrm>
            <a:custGeom>
              <a:avLst/>
              <a:gdLst>
                <a:gd name="T0" fmla="*/ 260 w 260"/>
                <a:gd name="T1" fmla="*/ 150 h 150"/>
                <a:gd name="T2" fmla="*/ 0 w 260"/>
                <a:gd name="T3" fmla="*/ 150 h 150"/>
                <a:gd name="T4" fmla="*/ 0 w 260"/>
                <a:gd name="T5" fmla="*/ 0 h 150"/>
                <a:gd name="T6" fmla="*/ 260 w 260"/>
                <a:gd name="T7" fmla="*/ 0 h 150"/>
                <a:gd name="T8" fmla="*/ 180 w 260"/>
                <a:gd name="T9" fmla="*/ 74 h 150"/>
                <a:gd name="T10" fmla="*/ 260 w 260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50">
                  <a:moveTo>
                    <a:pt x="260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180" y="74"/>
                  </a:lnTo>
                  <a:lnTo>
                    <a:pt x="260" y="150"/>
                  </a:lnTo>
                  <a:close/>
                </a:path>
              </a:pathLst>
            </a:custGeom>
            <a:noFill/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Line 128">
              <a:extLst>
                <a:ext uri="{FF2B5EF4-FFF2-40B4-BE49-F238E27FC236}">
                  <a16:creationId xmlns:a16="http://schemas.microsoft.com/office/drawing/2014/main" id="{3E72859B-B003-935A-E627-BD1911D87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672" y="2132856"/>
              <a:ext cx="0" cy="2160240"/>
            </a:xfrm>
            <a:prstGeom prst="line">
              <a:avLst/>
            </a:prstGeom>
            <a:noFill/>
            <a:ln w="22225"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8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71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E1AEB91-594A-4A5C-7261-7CFBA47CDCB1}"/>
              </a:ext>
            </a:extLst>
          </p:cNvPr>
          <p:cNvGrpSpPr/>
          <p:nvPr/>
        </p:nvGrpSpPr>
        <p:grpSpPr>
          <a:xfrm>
            <a:off x="9264352" y="1700808"/>
            <a:ext cx="288026" cy="2376000"/>
            <a:chOff x="2855646" y="2132856"/>
            <a:chExt cx="288026" cy="2160240"/>
          </a:xfrm>
        </p:grpSpPr>
        <p:sp>
          <p:nvSpPr>
            <p:cNvPr id="26" name="Freeform 127">
              <a:extLst>
                <a:ext uri="{FF2B5EF4-FFF2-40B4-BE49-F238E27FC236}">
                  <a16:creationId xmlns:a16="http://schemas.microsoft.com/office/drawing/2014/main" id="{ECF71F9D-D51E-BF48-756B-D4578F60E09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646" y="2132856"/>
              <a:ext cx="280493" cy="161823"/>
            </a:xfrm>
            <a:custGeom>
              <a:avLst/>
              <a:gdLst>
                <a:gd name="T0" fmla="*/ 260 w 260"/>
                <a:gd name="T1" fmla="*/ 150 h 150"/>
                <a:gd name="T2" fmla="*/ 0 w 260"/>
                <a:gd name="T3" fmla="*/ 150 h 150"/>
                <a:gd name="T4" fmla="*/ 0 w 260"/>
                <a:gd name="T5" fmla="*/ 0 h 150"/>
                <a:gd name="T6" fmla="*/ 260 w 260"/>
                <a:gd name="T7" fmla="*/ 0 h 150"/>
                <a:gd name="T8" fmla="*/ 180 w 260"/>
                <a:gd name="T9" fmla="*/ 74 h 150"/>
                <a:gd name="T10" fmla="*/ 260 w 260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50">
                  <a:moveTo>
                    <a:pt x="260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180" y="74"/>
                  </a:lnTo>
                  <a:lnTo>
                    <a:pt x="260" y="150"/>
                  </a:lnTo>
                  <a:close/>
                </a:path>
              </a:pathLst>
            </a:custGeom>
            <a:noFill/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Line 128">
              <a:extLst>
                <a:ext uri="{FF2B5EF4-FFF2-40B4-BE49-F238E27FC236}">
                  <a16:creationId xmlns:a16="http://schemas.microsoft.com/office/drawing/2014/main" id="{6205BF4F-6316-015D-27C3-4DBC655FF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672" y="2132856"/>
              <a:ext cx="0" cy="2160240"/>
            </a:xfrm>
            <a:prstGeom prst="line">
              <a:avLst/>
            </a:prstGeom>
            <a:noFill/>
            <a:ln w="22225"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8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71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F555AAF-CE8B-52A1-516F-4928BAE6C755}"/>
              </a:ext>
            </a:extLst>
          </p:cNvPr>
          <p:cNvGrpSpPr/>
          <p:nvPr/>
        </p:nvGrpSpPr>
        <p:grpSpPr>
          <a:xfrm>
            <a:off x="7248128" y="2204864"/>
            <a:ext cx="288026" cy="2448000"/>
            <a:chOff x="2855646" y="2132856"/>
            <a:chExt cx="288026" cy="2160240"/>
          </a:xfrm>
        </p:grpSpPr>
        <p:sp>
          <p:nvSpPr>
            <p:cNvPr id="29" name="Freeform 127">
              <a:extLst>
                <a:ext uri="{FF2B5EF4-FFF2-40B4-BE49-F238E27FC236}">
                  <a16:creationId xmlns:a16="http://schemas.microsoft.com/office/drawing/2014/main" id="{B95B1311-002A-79A5-6D81-CEE5B8EA18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646" y="2132856"/>
              <a:ext cx="280493" cy="161823"/>
            </a:xfrm>
            <a:custGeom>
              <a:avLst/>
              <a:gdLst>
                <a:gd name="T0" fmla="*/ 260 w 260"/>
                <a:gd name="T1" fmla="*/ 150 h 150"/>
                <a:gd name="T2" fmla="*/ 0 w 260"/>
                <a:gd name="T3" fmla="*/ 150 h 150"/>
                <a:gd name="T4" fmla="*/ 0 w 260"/>
                <a:gd name="T5" fmla="*/ 0 h 150"/>
                <a:gd name="T6" fmla="*/ 260 w 260"/>
                <a:gd name="T7" fmla="*/ 0 h 150"/>
                <a:gd name="T8" fmla="*/ 180 w 260"/>
                <a:gd name="T9" fmla="*/ 74 h 150"/>
                <a:gd name="T10" fmla="*/ 260 w 260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50">
                  <a:moveTo>
                    <a:pt x="260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180" y="74"/>
                  </a:lnTo>
                  <a:lnTo>
                    <a:pt x="260" y="150"/>
                  </a:lnTo>
                  <a:close/>
                </a:path>
              </a:pathLst>
            </a:custGeom>
            <a:noFill/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Line 128">
              <a:extLst>
                <a:ext uri="{FF2B5EF4-FFF2-40B4-BE49-F238E27FC236}">
                  <a16:creationId xmlns:a16="http://schemas.microsoft.com/office/drawing/2014/main" id="{A382E125-CF7F-6C2F-DD99-D4448623D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672" y="2132856"/>
              <a:ext cx="0" cy="2160240"/>
            </a:xfrm>
            <a:prstGeom prst="line">
              <a:avLst/>
            </a:prstGeom>
            <a:noFill/>
            <a:ln w="22225"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8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71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98C5D09-5000-04CB-5685-13FCAF3B8E45}"/>
              </a:ext>
            </a:extLst>
          </p:cNvPr>
          <p:cNvGrpSpPr/>
          <p:nvPr/>
        </p:nvGrpSpPr>
        <p:grpSpPr>
          <a:xfrm>
            <a:off x="5303912" y="2780928"/>
            <a:ext cx="288026" cy="2412000"/>
            <a:chOff x="2855646" y="2132856"/>
            <a:chExt cx="288026" cy="2160240"/>
          </a:xfrm>
        </p:grpSpPr>
        <p:sp>
          <p:nvSpPr>
            <p:cNvPr id="32" name="Freeform 127">
              <a:extLst>
                <a:ext uri="{FF2B5EF4-FFF2-40B4-BE49-F238E27FC236}">
                  <a16:creationId xmlns:a16="http://schemas.microsoft.com/office/drawing/2014/main" id="{FEB0B790-B75B-8366-C704-4F3AD00F3D9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646" y="2132856"/>
              <a:ext cx="280493" cy="161823"/>
            </a:xfrm>
            <a:custGeom>
              <a:avLst/>
              <a:gdLst>
                <a:gd name="T0" fmla="*/ 260 w 260"/>
                <a:gd name="T1" fmla="*/ 150 h 150"/>
                <a:gd name="T2" fmla="*/ 0 w 260"/>
                <a:gd name="T3" fmla="*/ 150 h 150"/>
                <a:gd name="T4" fmla="*/ 0 w 260"/>
                <a:gd name="T5" fmla="*/ 0 h 150"/>
                <a:gd name="T6" fmla="*/ 260 w 260"/>
                <a:gd name="T7" fmla="*/ 0 h 150"/>
                <a:gd name="T8" fmla="*/ 180 w 260"/>
                <a:gd name="T9" fmla="*/ 74 h 150"/>
                <a:gd name="T10" fmla="*/ 260 w 260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50">
                  <a:moveTo>
                    <a:pt x="260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180" y="74"/>
                  </a:lnTo>
                  <a:lnTo>
                    <a:pt x="260" y="150"/>
                  </a:lnTo>
                  <a:close/>
                </a:path>
              </a:pathLst>
            </a:custGeom>
            <a:noFill/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Line 128">
              <a:extLst>
                <a:ext uri="{FF2B5EF4-FFF2-40B4-BE49-F238E27FC236}">
                  <a16:creationId xmlns:a16="http://schemas.microsoft.com/office/drawing/2014/main" id="{E4E224D2-E9ED-9433-30BE-2088B0B8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672" y="2132856"/>
              <a:ext cx="0" cy="2160240"/>
            </a:xfrm>
            <a:prstGeom prst="line">
              <a:avLst/>
            </a:prstGeom>
            <a:noFill/>
            <a:ln w="22225"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8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71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ABF40ED-5E5C-827F-E3FD-371B9F77F2AB}"/>
              </a:ext>
            </a:extLst>
          </p:cNvPr>
          <p:cNvGrpSpPr/>
          <p:nvPr/>
        </p:nvGrpSpPr>
        <p:grpSpPr>
          <a:xfrm>
            <a:off x="3359702" y="3429000"/>
            <a:ext cx="288026" cy="2376000"/>
            <a:chOff x="2855646" y="2132856"/>
            <a:chExt cx="288026" cy="2160240"/>
          </a:xfrm>
        </p:grpSpPr>
        <p:sp>
          <p:nvSpPr>
            <p:cNvPr id="35" name="Freeform 127">
              <a:extLst>
                <a:ext uri="{FF2B5EF4-FFF2-40B4-BE49-F238E27FC236}">
                  <a16:creationId xmlns:a16="http://schemas.microsoft.com/office/drawing/2014/main" id="{439DAA18-1B8F-38BF-43CA-8DD359E08E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646" y="2132856"/>
              <a:ext cx="280493" cy="161823"/>
            </a:xfrm>
            <a:custGeom>
              <a:avLst/>
              <a:gdLst>
                <a:gd name="T0" fmla="*/ 260 w 260"/>
                <a:gd name="T1" fmla="*/ 150 h 150"/>
                <a:gd name="T2" fmla="*/ 0 w 260"/>
                <a:gd name="T3" fmla="*/ 150 h 150"/>
                <a:gd name="T4" fmla="*/ 0 w 260"/>
                <a:gd name="T5" fmla="*/ 0 h 150"/>
                <a:gd name="T6" fmla="*/ 260 w 260"/>
                <a:gd name="T7" fmla="*/ 0 h 150"/>
                <a:gd name="T8" fmla="*/ 180 w 260"/>
                <a:gd name="T9" fmla="*/ 74 h 150"/>
                <a:gd name="T10" fmla="*/ 260 w 260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50">
                  <a:moveTo>
                    <a:pt x="260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180" y="74"/>
                  </a:lnTo>
                  <a:lnTo>
                    <a:pt x="260" y="150"/>
                  </a:lnTo>
                  <a:close/>
                </a:path>
              </a:pathLst>
            </a:custGeom>
            <a:noFill/>
            <a:ln w="2222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Line 128">
              <a:extLst>
                <a:ext uri="{FF2B5EF4-FFF2-40B4-BE49-F238E27FC236}">
                  <a16:creationId xmlns:a16="http://schemas.microsoft.com/office/drawing/2014/main" id="{28E4C98C-955B-6013-6F27-A47F808AF5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672" y="2132856"/>
              <a:ext cx="0" cy="2160240"/>
            </a:xfrm>
            <a:prstGeom prst="line">
              <a:avLst/>
            </a:prstGeom>
            <a:noFill/>
            <a:ln w="22225"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8000">
                    <a:schemeClr val="accent5">
                      <a:lumMod val="60000"/>
                      <a:lumOff val="40000"/>
                      <a:alpha val="70000"/>
                    </a:schemeClr>
                  </a:gs>
                  <a:gs pos="71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标题 1">
            <a:extLst>
              <a:ext uri="{FF2B5EF4-FFF2-40B4-BE49-F238E27FC236}">
                <a16:creationId xmlns:a16="http://schemas.microsoft.com/office/drawing/2014/main" id="{6DE0BA98-91E4-1AB8-116F-10C19BB2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32656"/>
            <a:ext cx="5040188" cy="572616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gradFill>
                  <a:gsLst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发展历程</a:t>
            </a:r>
          </a:p>
        </p:txBody>
      </p:sp>
    </p:spTree>
    <p:extLst>
      <p:ext uri="{BB962C8B-B14F-4D97-AF65-F5344CB8AC3E}">
        <p14:creationId xmlns:p14="http://schemas.microsoft.com/office/powerpoint/2010/main" val="34625261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50800" dist="38100" dir="2700000" algn="tl" rotWithShape="0">
            <a:schemeClr val="accent1">
              <a:lumMod val="40000"/>
              <a:lumOff val="60000"/>
              <a:alpha val="20000"/>
            </a:schemeClr>
          </a:outerShdw>
        </a:effectLst>
      </a:spPr>
      <a:bodyPr rtlCol="0" anchor="ctr"/>
      <a:lstStyle>
        <a:defPPr algn="ctr">
          <a:defRPr sz="1600" dirty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6164</TotalTime>
  <Words>1517</Words>
  <Application>Microsoft Office PowerPoint</Application>
  <PresentationFormat>宽屏</PresentationFormat>
  <Paragraphs>305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7" baseType="lpstr">
      <vt:lpstr>Microsoft YaHei Light</vt:lpstr>
      <vt:lpstr>微软雅黑</vt:lpstr>
      <vt:lpstr>微软雅黑</vt:lpstr>
      <vt:lpstr>Arial</vt:lpstr>
      <vt:lpstr>Office Theme</vt:lpstr>
      <vt:lpstr> 蓝色科技风 商业计划书PPT模板 </vt:lpstr>
      <vt:lpstr>目录</vt:lpstr>
      <vt:lpstr>目录</vt:lpstr>
      <vt:lpstr>PowerPoint 演示文稿</vt:lpstr>
      <vt:lpstr>公司简介</vt:lpstr>
      <vt:lpstr>公司简介</vt:lpstr>
      <vt:lpstr>主营业务</vt:lpstr>
      <vt:lpstr>主营业务</vt:lpstr>
      <vt:lpstr>发展历程</vt:lpstr>
      <vt:lpstr>组织架构</vt:lpstr>
      <vt:lpstr>企业理念</vt:lpstr>
      <vt:lpstr>企业荣誉</vt:lpstr>
      <vt:lpstr>PowerPoint 演示文稿</vt:lpstr>
      <vt:lpstr>项目背景</vt:lpstr>
      <vt:lpstr>项目目标</vt:lpstr>
      <vt:lpstr>项目规划</vt:lpstr>
      <vt:lpstr>合作伙伴</vt:lpstr>
      <vt:lpstr>PowerPoint 演示文稿</vt:lpstr>
      <vt:lpstr>产品介绍</vt:lpstr>
      <vt:lpstr>项目优势</vt:lpstr>
      <vt:lpstr>推广方案</vt:lpstr>
      <vt:lpstr>运营团队</vt:lpstr>
      <vt:lpstr>PowerPoint 演示文稿</vt:lpstr>
      <vt:lpstr>行业趋势</vt:lpstr>
      <vt:lpstr>营收数据分析</vt:lpstr>
      <vt:lpstr>竞品分析</vt:lpstr>
      <vt:lpstr>用户分析</vt:lpstr>
      <vt:lpstr>投资与营收</vt:lpstr>
      <vt:lpstr>联系方式</vt:lpstr>
      <vt:lpstr>PowerPoint 演示文稿</vt:lpstr>
      <vt:lpstr>感谢您的观看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圈同学</dc:creator>
  <cp:lastModifiedBy>倩倩 圈同学</cp:lastModifiedBy>
  <cp:revision>264</cp:revision>
  <dcterms:created xsi:type="dcterms:W3CDTF">2022-06-03T11:01:42Z</dcterms:created>
  <dcterms:modified xsi:type="dcterms:W3CDTF">2022-06-29T14:10:12Z</dcterms:modified>
</cp:coreProperties>
</file>